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83" r:id="rId5"/>
    <p:sldId id="258" r:id="rId6"/>
    <p:sldId id="284" r:id="rId7"/>
    <p:sldId id="261" r:id="rId8"/>
    <p:sldId id="262" r:id="rId9"/>
    <p:sldId id="263" r:id="rId10"/>
    <p:sldId id="264" r:id="rId11"/>
    <p:sldId id="286" r:id="rId12"/>
    <p:sldId id="266" r:id="rId13"/>
    <p:sldId id="267" r:id="rId14"/>
    <p:sldId id="269" r:id="rId15"/>
    <p:sldId id="270" r:id="rId16"/>
    <p:sldId id="271" r:id="rId17"/>
    <p:sldId id="287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79" r:id="rId26"/>
    <p:sldId id="281" r:id="rId27"/>
    <p:sldId id="280" r:id="rId28"/>
    <p:sldId id="288" r:id="rId29"/>
    <p:sldId id="294" r:id="rId30"/>
    <p:sldId id="295" r:id="rId31"/>
    <p:sldId id="289" r:id="rId32"/>
    <p:sldId id="290" r:id="rId33"/>
    <p:sldId id="291" r:id="rId34"/>
    <p:sldId id="238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B251C-2D0C-4828-BC53-81C2B3527DB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C11DD2-5AB8-4204-A9BF-E5ACA52DA253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4400" dirty="0">
              <a:latin typeface="隶书" panose="02010509060101010101" pitchFamily="49" charset="-122"/>
              <a:ea typeface="隶书" panose="02010509060101010101" pitchFamily="49" charset="-122"/>
            </a:rPr>
            <a:t>什么是假设检验</a:t>
          </a:r>
        </a:p>
      </dgm:t>
    </dgm:pt>
    <dgm:pt modelId="{35D2F1B6-E284-4019-8998-28D230448A37}" type="parTrans" cxnId="{EBBA9CFD-E647-4E77-B61C-ED57703D8F2E}">
      <dgm:prSet/>
      <dgm:spPr/>
      <dgm:t>
        <a:bodyPr/>
        <a:lstStyle/>
        <a:p>
          <a:endParaRPr lang="zh-CN" altLang="en-US"/>
        </a:p>
      </dgm:t>
    </dgm:pt>
    <dgm:pt modelId="{12699999-2871-4A1F-AF72-7A32247D20C6}" type="sibTrans" cxnId="{EBBA9CFD-E647-4E77-B61C-ED57703D8F2E}">
      <dgm:prSet/>
      <dgm:spPr/>
      <dgm:t>
        <a:bodyPr/>
        <a:lstStyle/>
        <a:p>
          <a:endParaRPr lang="zh-CN" altLang="en-US"/>
        </a:p>
      </dgm:t>
    </dgm:pt>
    <dgm:pt modelId="{ACA9482F-28FE-4CBF-8942-256336C58441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4400" kern="1200" dirty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rPr>
            <a:t>假设检验的流程</a:t>
          </a:r>
        </a:p>
      </dgm:t>
    </dgm:pt>
    <dgm:pt modelId="{24108F54-35D2-4F84-B906-1717209D41E3}" type="parTrans" cxnId="{CE7CBB7F-C21D-48AD-BA80-109342A068CA}">
      <dgm:prSet/>
      <dgm:spPr/>
      <dgm:t>
        <a:bodyPr/>
        <a:lstStyle/>
        <a:p>
          <a:endParaRPr lang="zh-CN" altLang="en-US"/>
        </a:p>
      </dgm:t>
    </dgm:pt>
    <dgm:pt modelId="{4EE2A532-7246-4D33-8804-632BDC92C389}" type="sibTrans" cxnId="{CE7CBB7F-C21D-48AD-BA80-109342A068CA}">
      <dgm:prSet/>
      <dgm:spPr/>
      <dgm:t>
        <a:bodyPr/>
        <a:lstStyle/>
        <a:p>
          <a:endParaRPr lang="zh-CN" altLang="en-US"/>
        </a:p>
      </dgm:t>
    </dgm:pt>
    <dgm:pt modelId="{01D39F10-C3F6-4C78-B83E-C05CC1944721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4400" kern="1200" dirty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rPr>
            <a:t>假设检验的类别</a:t>
          </a:r>
        </a:p>
      </dgm:t>
    </dgm:pt>
    <dgm:pt modelId="{DC0F6B73-ABB6-4C7A-AABB-43FCDB1094A1}" type="parTrans" cxnId="{4B3656C0-845C-419A-95F6-69001BB0CC4A}">
      <dgm:prSet/>
      <dgm:spPr/>
      <dgm:t>
        <a:bodyPr/>
        <a:lstStyle/>
        <a:p>
          <a:endParaRPr lang="zh-CN" altLang="en-US"/>
        </a:p>
      </dgm:t>
    </dgm:pt>
    <dgm:pt modelId="{5D8004AB-A0CA-4177-B907-482966ABF46B}" type="sibTrans" cxnId="{4B3656C0-845C-419A-95F6-69001BB0CC4A}">
      <dgm:prSet/>
      <dgm:spPr/>
      <dgm:t>
        <a:bodyPr/>
        <a:lstStyle/>
        <a:p>
          <a:endParaRPr lang="zh-CN" altLang="en-US"/>
        </a:p>
      </dgm:t>
    </dgm:pt>
    <dgm:pt modelId="{701F9F32-75A7-49F4-BCF5-97803FBF208D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rPr>
            <a:t>假设检验的应用</a:t>
          </a:r>
        </a:p>
      </dgm:t>
    </dgm:pt>
    <dgm:pt modelId="{E2BB772A-BD83-4380-AB92-FC72C8A237D8}" type="parTrans" cxnId="{5E9C0BAA-ED69-4BD8-8B7C-50FDAF6AA1C5}">
      <dgm:prSet/>
      <dgm:spPr/>
      <dgm:t>
        <a:bodyPr/>
        <a:lstStyle/>
        <a:p>
          <a:endParaRPr lang="zh-CN" altLang="en-US"/>
        </a:p>
      </dgm:t>
    </dgm:pt>
    <dgm:pt modelId="{A35E9423-3E57-4654-95A4-72BD02868027}" type="sibTrans" cxnId="{5E9C0BAA-ED69-4BD8-8B7C-50FDAF6AA1C5}">
      <dgm:prSet/>
      <dgm:spPr/>
      <dgm:t>
        <a:bodyPr/>
        <a:lstStyle/>
        <a:p>
          <a:endParaRPr lang="zh-CN" altLang="en-US"/>
        </a:p>
      </dgm:t>
    </dgm:pt>
    <dgm:pt modelId="{D7533A04-8C7D-4EE8-8DAB-218E4F029C20}" type="pres">
      <dgm:prSet presAssocID="{841B251C-2D0C-4828-BC53-81C2B3527DB0}" presName="Name0" presStyleCnt="0">
        <dgm:presLayoutVars>
          <dgm:dir/>
          <dgm:animLvl val="lvl"/>
          <dgm:resizeHandles val="exact"/>
        </dgm:presLayoutVars>
      </dgm:prSet>
      <dgm:spPr/>
    </dgm:pt>
    <dgm:pt modelId="{A2794313-0317-4453-927B-659A178F04D4}" type="pres">
      <dgm:prSet presAssocID="{701F9F32-75A7-49F4-BCF5-97803FBF208D}" presName="boxAndChildren" presStyleCnt="0"/>
      <dgm:spPr/>
    </dgm:pt>
    <dgm:pt modelId="{DB95B0AE-EA85-47F7-A170-460C5D2F93CF}" type="pres">
      <dgm:prSet presAssocID="{701F9F32-75A7-49F4-BCF5-97803FBF208D}" presName="parentTextBox" presStyleLbl="node1" presStyleIdx="0" presStyleCnt="4"/>
      <dgm:spPr/>
    </dgm:pt>
    <dgm:pt modelId="{3A7EB069-39B2-48BA-93AF-CCD6292B0E89}" type="pres">
      <dgm:prSet presAssocID="{5D8004AB-A0CA-4177-B907-482966ABF46B}" presName="sp" presStyleCnt="0"/>
      <dgm:spPr/>
    </dgm:pt>
    <dgm:pt modelId="{33D23149-0F03-490E-9673-56B99110D088}" type="pres">
      <dgm:prSet presAssocID="{01D39F10-C3F6-4C78-B83E-C05CC1944721}" presName="arrowAndChildren" presStyleCnt="0"/>
      <dgm:spPr/>
    </dgm:pt>
    <dgm:pt modelId="{95C3FD59-5587-425D-B282-DDCFF8396AA1}" type="pres">
      <dgm:prSet presAssocID="{01D39F10-C3F6-4C78-B83E-C05CC1944721}" presName="parentTextArrow" presStyleLbl="node1" presStyleIdx="1" presStyleCnt="4" custLinFactNeighborX="-3486" custLinFactNeighborY="1722"/>
      <dgm:spPr/>
    </dgm:pt>
    <dgm:pt modelId="{A1850535-868C-4120-8AE6-60BED1EA64F1}" type="pres">
      <dgm:prSet presAssocID="{4EE2A532-7246-4D33-8804-632BDC92C389}" presName="sp" presStyleCnt="0"/>
      <dgm:spPr/>
    </dgm:pt>
    <dgm:pt modelId="{4B6CD433-8218-4C5D-84C8-722679EBB248}" type="pres">
      <dgm:prSet presAssocID="{ACA9482F-28FE-4CBF-8942-256336C58441}" presName="arrowAndChildren" presStyleCnt="0"/>
      <dgm:spPr/>
    </dgm:pt>
    <dgm:pt modelId="{7A868904-18FF-4DEF-914B-8DE1142F4FCA}" type="pres">
      <dgm:prSet presAssocID="{ACA9482F-28FE-4CBF-8942-256336C58441}" presName="parentTextArrow" presStyleLbl="node1" presStyleIdx="2" presStyleCnt="4"/>
      <dgm:spPr/>
    </dgm:pt>
    <dgm:pt modelId="{742384D2-7741-424E-8828-BAA96D944BD6}" type="pres">
      <dgm:prSet presAssocID="{12699999-2871-4A1F-AF72-7A32247D20C6}" presName="sp" presStyleCnt="0"/>
      <dgm:spPr/>
    </dgm:pt>
    <dgm:pt modelId="{69264D5E-75E0-4902-BE35-85CA2C7A5F78}" type="pres">
      <dgm:prSet presAssocID="{48C11DD2-5AB8-4204-A9BF-E5ACA52DA253}" presName="arrowAndChildren" presStyleCnt="0"/>
      <dgm:spPr/>
    </dgm:pt>
    <dgm:pt modelId="{A4ECA06C-D76C-4B5C-93EC-24ED3C00A6BA}" type="pres">
      <dgm:prSet presAssocID="{48C11DD2-5AB8-4204-A9BF-E5ACA52DA253}" presName="parentTextArrow" presStyleLbl="node1" presStyleIdx="3" presStyleCnt="4"/>
      <dgm:spPr/>
    </dgm:pt>
  </dgm:ptLst>
  <dgm:cxnLst>
    <dgm:cxn modelId="{6B71932C-C3BA-4F29-8F77-96D39DE938F6}" type="presOf" srcId="{48C11DD2-5AB8-4204-A9BF-E5ACA52DA253}" destId="{A4ECA06C-D76C-4B5C-93EC-24ED3C00A6BA}" srcOrd="0" destOrd="0" presId="urn:microsoft.com/office/officeart/2005/8/layout/process4"/>
    <dgm:cxn modelId="{69806A35-946D-47DD-8A60-E5F303432805}" type="presOf" srcId="{ACA9482F-28FE-4CBF-8942-256336C58441}" destId="{7A868904-18FF-4DEF-914B-8DE1142F4FCA}" srcOrd="0" destOrd="0" presId="urn:microsoft.com/office/officeart/2005/8/layout/process4"/>
    <dgm:cxn modelId="{CE7CBB7F-C21D-48AD-BA80-109342A068CA}" srcId="{841B251C-2D0C-4828-BC53-81C2B3527DB0}" destId="{ACA9482F-28FE-4CBF-8942-256336C58441}" srcOrd="1" destOrd="0" parTransId="{24108F54-35D2-4F84-B906-1717209D41E3}" sibTransId="{4EE2A532-7246-4D33-8804-632BDC92C389}"/>
    <dgm:cxn modelId="{5E9C0BAA-ED69-4BD8-8B7C-50FDAF6AA1C5}" srcId="{841B251C-2D0C-4828-BC53-81C2B3527DB0}" destId="{701F9F32-75A7-49F4-BCF5-97803FBF208D}" srcOrd="3" destOrd="0" parTransId="{E2BB772A-BD83-4380-AB92-FC72C8A237D8}" sibTransId="{A35E9423-3E57-4654-95A4-72BD02868027}"/>
    <dgm:cxn modelId="{4B3656C0-845C-419A-95F6-69001BB0CC4A}" srcId="{841B251C-2D0C-4828-BC53-81C2B3527DB0}" destId="{01D39F10-C3F6-4C78-B83E-C05CC1944721}" srcOrd="2" destOrd="0" parTransId="{DC0F6B73-ABB6-4C7A-AABB-43FCDB1094A1}" sibTransId="{5D8004AB-A0CA-4177-B907-482966ABF46B}"/>
    <dgm:cxn modelId="{75066CDE-B87D-4E62-952B-F8171FF79749}" type="presOf" srcId="{841B251C-2D0C-4828-BC53-81C2B3527DB0}" destId="{D7533A04-8C7D-4EE8-8DAB-218E4F029C20}" srcOrd="0" destOrd="0" presId="urn:microsoft.com/office/officeart/2005/8/layout/process4"/>
    <dgm:cxn modelId="{1A07EAE4-6571-4991-A3A6-003CAE061FDA}" type="presOf" srcId="{701F9F32-75A7-49F4-BCF5-97803FBF208D}" destId="{DB95B0AE-EA85-47F7-A170-460C5D2F93CF}" srcOrd="0" destOrd="0" presId="urn:microsoft.com/office/officeart/2005/8/layout/process4"/>
    <dgm:cxn modelId="{133EB3E6-E8FB-46D4-B543-A0E518E69B5F}" type="presOf" srcId="{01D39F10-C3F6-4C78-B83E-C05CC1944721}" destId="{95C3FD59-5587-425D-B282-DDCFF8396AA1}" srcOrd="0" destOrd="0" presId="urn:microsoft.com/office/officeart/2005/8/layout/process4"/>
    <dgm:cxn modelId="{EBBA9CFD-E647-4E77-B61C-ED57703D8F2E}" srcId="{841B251C-2D0C-4828-BC53-81C2B3527DB0}" destId="{48C11DD2-5AB8-4204-A9BF-E5ACA52DA253}" srcOrd="0" destOrd="0" parTransId="{35D2F1B6-E284-4019-8998-28D230448A37}" sibTransId="{12699999-2871-4A1F-AF72-7A32247D20C6}"/>
    <dgm:cxn modelId="{10777F6E-9B4C-4D81-A603-A986D224B482}" type="presParOf" srcId="{D7533A04-8C7D-4EE8-8DAB-218E4F029C20}" destId="{A2794313-0317-4453-927B-659A178F04D4}" srcOrd="0" destOrd="0" presId="urn:microsoft.com/office/officeart/2005/8/layout/process4"/>
    <dgm:cxn modelId="{A76C3168-7B08-4D8F-BD25-21ADC4A9BD33}" type="presParOf" srcId="{A2794313-0317-4453-927B-659A178F04D4}" destId="{DB95B0AE-EA85-47F7-A170-460C5D2F93CF}" srcOrd="0" destOrd="0" presId="urn:microsoft.com/office/officeart/2005/8/layout/process4"/>
    <dgm:cxn modelId="{3F476E94-2F6E-4C49-B104-FB6E237ACA5A}" type="presParOf" srcId="{D7533A04-8C7D-4EE8-8DAB-218E4F029C20}" destId="{3A7EB069-39B2-48BA-93AF-CCD6292B0E89}" srcOrd="1" destOrd="0" presId="urn:microsoft.com/office/officeart/2005/8/layout/process4"/>
    <dgm:cxn modelId="{FED65961-33A0-452E-93D7-5AB2F5861DDD}" type="presParOf" srcId="{D7533A04-8C7D-4EE8-8DAB-218E4F029C20}" destId="{33D23149-0F03-490E-9673-56B99110D088}" srcOrd="2" destOrd="0" presId="urn:microsoft.com/office/officeart/2005/8/layout/process4"/>
    <dgm:cxn modelId="{6B984C9C-D921-4581-BE4C-F7BB3402CE53}" type="presParOf" srcId="{33D23149-0F03-490E-9673-56B99110D088}" destId="{95C3FD59-5587-425D-B282-DDCFF8396AA1}" srcOrd="0" destOrd="0" presId="urn:microsoft.com/office/officeart/2005/8/layout/process4"/>
    <dgm:cxn modelId="{ADC74A6D-DDCE-46BC-8476-4595AF606C24}" type="presParOf" srcId="{D7533A04-8C7D-4EE8-8DAB-218E4F029C20}" destId="{A1850535-868C-4120-8AE6-60BED1EA64F1}" srcOrd="3" destOrd="0" presId="urn:microsoft.com/office/officeart/2005/8/layout/process4"/>
    <dgm:cxn modelId="{E03E313A-27DC-463B-8BC0-1D9B6EC891B5}" type="presParOf" srcId="{D7533A04-8C7D-4EE8-8DAB-218E4F029C20}" destId="{4B6CD433-8218-4C5D-84C8-722679EBB248}" srcOrd="4" destOrd="0" presId="urn:microsoft.com/office/officeart/2005/8/layout/process4"/>
    <dgm:cxn modelId="{38CAC3D7-141B-435B-9939-698AB08EC47F}" type="presParOf" srcId="{4B6CD433-8218-4C5D-84C8-722679EBB248}" destId="{7A868904-18FF-4DEF-914B-8DE1142F4FCA}" srcOrd="0" destOrd="0" presId="urn:microsoft.com/office/officeart/2005/8/layout/process4"/>
    <dgm:cxn modelId="{EF23C4FC-DFF2-45B3-BE5C-F3C144EB65E6}" type="presParOf" srcId="{D7533A04-8C7D-4EE8-8DAB-218E4F029C20}" destId="{742384D2-7741-424E-8828-BAA96D944BD6}" srcOrd="5" destOrd="0" presId="urn:microsoft.com/office/officeart/2005/8/layout/process4"/>
    <dgm:cxn modelId="{1F0CED3E-E1DC-4062-9BE7-190161347034}" type="presParOf" srcId="{D7533A04-8C7D-4EE8-8DAB-218E4F029C20}" destId="{69264D5E-75E0-4902-BE35-85CA2C7A5F78}" srcOrd="6" destOrd="0" presId="urn:microsoft.com/office/officeart/2005/8/layout/process4"/>
    <dgm:cxn modelId="{1D5B84DA-D878-4754-A56D-210D7EF5EAFE}" type="presParOf" srcId="{69264D5E-75E0-4902-BE35-85CA2C7A5F78}" destId="{A4ECA06C-D76C-4B5C-93EC-24ED3C00A6BA}" srcOrd="0" destOrd="0" presId="urn:microsoft.com/office/officeart/2005/8/layout/process4"/>
  </dgm:cxnLst>
  <dgm:bg/>
  <dgm:whole>
    <a:ln>
      <a:solidFill>
        <a:schemeClr val="accent2">
          <a:lumMod val="60000"/>
          <a:lumOff val="4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3FD169-7A49-4EDE-BABC-CA1D1690F8C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45DB931-523E-4FD7-B089-39AED9E601D4}">
      <dgm:prSet/>
      <dgm:spPr/>
      <dgm:t>
        <a:bodyPr/>
        <a:lstStyle/>
        <a:p>
          <a:r>
            <a:rPr lang="zh-CN" dirty="0">
              <a:latin typeface="隶书" panose="02010509060101010101" pitchFamily="49" charset="-122"/>
              <a:ea typeface="隶书" panose="02010509060101010101" pitchFamily="49" charset="-122"/>
            </a:rPr>
            <a:t>什么是假设检验</a:t>
          </a:r>
          <a:r>
            <a:rPr lang="en-US" dirty="0">
              <a:latin typeface="隶书" panose="02010509060101010101" pitchFamily="49" charset="-122"/>
              <a:ea typeface="隶书" panose="02010509060101010101" pitchFamily="49" charset="-122"/>
            </a:rPr>
            <a:t>?</a:t>
          </a:r>
          <a:endParaRPr lang="zh-CN" dirty="0">
            <a:latin typeface="隶书" panose="02010509060101010101" pitchFamily="49" charset="-122"/>
            <a:ea typeface="隶书" panose="02010509060101010101" pitchFamily="49" charset="-122"/>
          </a:endParaRPr>
        </a:p>
      </dgm:t>
    </dgm:pt>
    <dgm:pt modelId="{41016660-6036-41C0-BAA3-6623AA0BC081}" type="parTrans" cxnId="{7FC6937E-2255-4CFC-962B-7C3679E12438}">
      <dgm:prSet/>
      <dgm:spPr/>
      <dgm:t>
        <a:bodyPr/>
        <a:lstStyle/>
        <a:p>
          <a:endParaRPr lang="zh-CN" altLang="en-US"/>
        </a:p>
      </dgm:t>
    </dgm:pt>
    <dgm:pt modelId="{03137056-2D00-4692-96DC-06126525E821}" type="sibTrans" cxnId="{7FC6937E-2255-4CFC-962B-7C3679E12438}">
      <dgm:prSet/>
      <dgm:spPr/>
      <dgm:t>
        <a:bodyPr/>
        <a:lstStyle/>
        <a:p>
          <a:endParaRPr lang="zh-CN" altLang="en-US"/>
        </a:p>
      </dgm:t>
    </dgm:pt>
    <dgm:pt modelId="{501DE428-BCA7-4761-900C-0C7852983EDE}" type="pres">
      <dgm:prSet presAssocID="{413FD169-7A49-4EDE-BABC-CA1D1690F8C6}" presName="vert0" presStyleCnt="0">
        <dgm:presLayoutVars>
          <dgm:dir/>
          <dgm:animOne val="branch"/>
          <dgm:animLvl val="lvl"/>
        </dgm:presLayoutVars>
      </dgm:prSet>
      <dgm:spPr/>
    </dgm:pt>
    <dgm:pt modelId="{70AA3FD6-F4E6-4819-BEA5-A9BAD04122B3}" type="pres">
      <dgm:prSet presAssocID="{745DB931-523E-4FD7-B089-39AED9E601D4}" presName="thickLine" presStyleLbl="alignNode1" presStyleIdx="0" presStyleCnt="1"/>
      <dgm:spPr/>
    </dgm:pt>
    <dgm:pt modelId="{10CA4D4B-C804-42A3-AD1A-9A5576588D71}" type="pres">
      <dgm:prSet presAssocID="{745DB931-523E-4FD7-B089-39AED9E601D4}" presName="horz1" presStyleCnt="0"/>
      <dgm:spPr/>
    </dgm:pt>
    <dgm:pt modelId="{CDA6CC7B-6F86-4277-954E-59B66BF2DBBC}" type="pres">
      <dgm:prSet presAssocID="{745DB931-523E-4FD7-B089-39AED9E601D4}" presName="tx1" presStyleLbl="revTx" presStyleIdx="0" presStyleCnt="1"/>
      <dgm:spPr/>
    </dgm:pt>
    <dgm:pt modelId="{CC5B98BB-47B9-427B-95F6-9A8C22ED10AD}" type="pres">
      <dgm:prSet presAssocID="{745DB931-523E-4FD7-B089-39AED9E601D4}" presName="vert1" presStyleCnt="0"/>
      <dgm:spPr/>
    </dgm:pt>
  </dgm:ptLst>
  <dgm:cxnLst>
    <dgm:cxn modelId="{D5F6204B-09AE-416D-96D2-3B0A779E4D3A}" type="presOf" srcId="{413FD169-7A49-4EDE-BABC-CA1D1690F8C6}" destId="{501DE428-BCA7-4761-900C-0C7852983EDE}" srcOrd="0" destOrd="0" presId="urn:microsoft.com/office/officeart/2008/layout/LinedList"/>
    <dgm:cxn modelId="{A1F6C275-6A17-4B95-8A2C-D175283B32AB}" type="presOf" srcId="{745DB931-523E-4FD7-B089-39AED9E601D4}" destId="{CDA6CC7B-6F86-4277-954E-59B66BF2DBBC}" srcOrd="0" destOrd="0" presId="urn:microsoft.com/office/officeart/2008/layout/LinedList"/>
    <dgm:cxn modelId="{7FC6937E-2255-4CFC-962B-7C3679E12438}" srcId="{413FD169-7A49-4EDE-BABC-CA1D1690F8C6}" destId="{745DB931-523E-4FD7-B089-39AED9E601D4}" srcOrd="0" destOrd="0" parTransId="{41016660-6036-41C0-BAA3-6623AA0BC081}" sibTransId="{03137056-2D00-4692-96DC-06126525E821}"/>
    <dgm:cxn modelId="{5531E9C8-2036-469D-B546-4C63A21C8DAD}" type="presParOf" srcId="{501DE428-BCA7-4761-900C-0C7852983EDE}" destId="{70AA3FD6-F4E6-4819-BEA5-A9BAD04122B3}" srcOrd="0" destOrd="0" presId="urn:microsoft.com/office/officeart/2008/layout/LinedList"/>
    <dgm:cxn modelId="{785321C2-E14A-42B8-9D34-5DA695F7EB6C}" type="presParOf" srcId="{501DE428-BCA7-4761-900C-0C7852983EDE}" destId="{10CA4D4B-C804-42A3-AD1A-9A5576588D71}" srcOrd="1" destOrd="0" presId="urn:microsoft.com/office/officeart/2008/layout/LinedList"/>
    <dgm:cxn modelId="{B428BC79-3F70-4827-8A79-A477116619CD}" type="presParOf" srcId="{10CA4D4B-C804-42A3-AD1A-9A5576588D71}" destId="{CDA6CC7B-6F86-4277-954E-59B66BF2DBBC}" srcOrd="0" destOrd="0" presId="urn:microsoft.com/office/officeart/2008/layout/LinedList"/>
    <dgm:cxn modelId="{350FF38F-4CBE-4FC9-95D0-7FEB5EC8FE92}" type="presParOf" srcId="{10CA4D4B-C804-42A3-AD1A-9A5576588D71}" destId="{CC5B98BB-47B9-427B-95F6-9A8C22ED10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30C104-ACD2-4E4B-A9C7-420521DFAC8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0301749-8CE4-45C7-81EF-EE3C84949215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400" baseline="0" dirty="0"/>
            <a:t>1.</a:t>
          </a:r>
          <a:r>
            <a:rPr lang="zh-CN" altLang="en-US" sz="2400" baseline="0" dirty="0"/>
            <a:t>事先对总体参数或分布形式作出某种假设</a:t>
          </a:r>
          <a:r>
            <a:rPr lang="en-US" altLang="zh-CN" sz="2400" baseline="0" dirty="0"/>
            <a:t>,</a:t>
          </a:r>
          <a:r>
            <a:rPr lang="zh-CN" altLang="en-US" sz="2400" baseline="0" dirty="0"/>
            <a:t>然后利用样本信息来判断原假设是否成立</a:t>
          </a:r>
        </a:p>
      </dgm:t>
    </dgm:pt>
    <dgm:pt modelId="{28F4A84A-7A70-4025-A3EC-F6469B44DB91}" type="parTrans" cxnId="{FCB006FF-46C7-4BAB-9850-54BBF8AB7A2B}">
      <dgm:prSet/>
      <dgm:spPr/>
      <dgm:t>
        <a:bodyPr/>
        <a:lstStyle/>
        <a:p>
          <a:endParaRPr lang="zh-CN" altLang="en-US"/>
        </a:p>
      </dgm:t>
    </dgm:pt>
    <dgm:pt modelId="{05F11BFC-DF39-41D5-93D7-B2C9FA272473}" type="sibTrans" cxnId="{FCB006FF-46C7-4BAB-9850-54BBF8AB7A2B}">
      <dgm:prSet/>
      <dgm:spPr/>
      <dgm:t>
        <a:bodyPr/>
        <a:lstStyle/>
        <a:p>
          <a:endParaRPr lang="zh-CN" altLang="en-US"/>
        </a:p>
      </dgm:t>
    </dgm:pt>
    <dgm:pt modelId="{94207ED2-0EEC-4517-93F3-AFB10D2749C1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600" dirty="0"/>
            <a:t>2.</a:t>
          </a:r>
          <a:r>
            <a:rPr lang="zh-CN" altLang="en-US" sz="2600" dirty="0"/>
            <a:t>有参数</a:t>
          </a:r>
          <a:r>
            <a:rPr lang="zh-CN" altLang="en-US" sz="2400" dirty="0"/>
            <a:t>假设检验</a:t>
          </a:r>
          <a:r>
            <a:rPr lang="zh-CN" altLang="en-US" sz="2600" dirty="0"/>
            <a:t>和非参数假设检验</a:t>
          </a:r>
        </a:p>
      </dgm:t>
    </dgm:pt>
    <dgm:pt modelId="{CCB62996-5663-4291-A6FF-863854510FF9}" type="parTrans" cxnId="{2D420925-59B7-411A-9D3F-B832AB1386C7}">
      <dgm:prSet/>
      <dgm:spPr/>
      <dgm:t>
        <a:bodyPr/>
        <a:lstStyle/>
        <a:p>
          <a:endParaRPr lang="zh-CN" altLang="en-US"/>
        </a:p>
      </dgm:t>
    </dgm:pt>
    <dgm:pt modelId="{C4F6C9E9-935C-4AC8-A50C-EAEE914296E7}" type="sibTrans" cxnId="{2D420925-59B7-411A-9D3F-B832AB1386C7}">
      <dgm:prSet/>
      <dgm:spPr/>
      <dgm:t>
        <a:bodyPr/>
        <a:lstStyle/>
        <a:p>
          <a:endParaRPr lang="zh-CN" altLang="en-US"/>
        </a:p>
      </dgm:t>
    </dgm:pt>
    <dgm:pt modelId="{CC40ED1E-EB0F-421E-88BE-BF2CD5B0DBF8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400" dirty="0"/>
            <a:t>3.</a:t>
          </a:r>
          <a:r>
            <a:rPr lang="zh-CN" altLang="en-US" sz="2400" dirty="0"/>
            <a:t>采用逻辑上的反证法</a:t>
          </a:r>
          <a:r>
            <a:rPr lang="en-US" altLang="zh-CN" sz="2400" dirty="0"/>
            <a:t>,</a:t>
          </a:r>
          <a:r>
            <a:rPr lang="zh-CN" altLang="en-US" sz="2400" dirty="0"/>
            <a:t>依据统计上的小概率原理 </a:t>
          </a:r>
        </a:p>
      </dgm:t>
    </dgm:pt>
    <dgm:pt modelId="{D0427EE8-24D7-4708-9D85-0D0BD92EFFE4}" type="parTrans" cxnId="{1179A6D5-A3CD-4849-ACF1-8A358DD462DE}">
      <dgm:prSet/>
      <dgm:spPr/>
      <dgm:t>
        <a:bodyPr/>
        <a:lstStyle/>
        <a:p>
          <a:endParaRPr lang="zh-CN" altLang="en-US"/>
        </a:p>
      </dgm:t>
    </dgm:pt>
    <dgm:pt modelId="{8CE7C336-5840-4A3D-B83D-22E70F276701}" type="sibTrans" cxnId="{1179A6D5-A3CD-4849-ACF1-8A358DD462DE}">
      <dgm:prSet/>
      <dgm:spPr/>
      <dgm:t>
        <a:bodyPr/>
        <a:lstStyle/>
        <a:p>
          <a:endParaRPr lang="zh-CN" altLang="en-US"/>
        </a:p>
      </dgm:t>
    </dgm:pt>
    <dgm:pt modelId="{11BBFE32-D176-4D2F-90AD-829ED0208818}" type="pres">
      <dgm:prSet presAssocID="{4230C104-ACD2-4E4B-A9C7-420521DFAC86}" presName="linear" presStyleCnt="0">
        <dgm:presLayoutVars>
          <dgm:dir/>
          <dgm:animLvl val="lvl"/>
          <dgm:resizeHandles val="exact"/>
        </dgm:presLayoutVars>
      </dgm:prSet>
      <dgm:spPr/>
    </dgm:pt>
    <dgm:pt modelId="{745EAF02-1A74-4069-9068-664F6A5818C2}" type="pres">
      <dgm:prSet presAssocID="{C0301749-8CE4-45C7-81EF-EE3C84949215}" presName="parentLin" presStyleCnt="0"/>
      <dgm:spPr/>
    </dgm:pt>
    <dgm:pt modelId="{9CB2E042-DF0B-4D1C-BE43-CDB360E293CB}" type="pres">
      <dgm:prSet presAssocID="{C0301749-8CE4-45C7-81EF-EE3C84949215}" presName="parentLeftMargin" presStyleLbl="node1" presStyleIdx="0" presStyleCnt="3"/>
      <dgm:spPr/>
    </dgm:pt>
    <dgm:pt modelId="{20F691DA-4A13-4E83-920B-DAB595018384}" type="pres">
      <dgm:prSet presAssocID="{C0301749-8CE4-45C7-81EF-EE3C84949215}" presName="parentText" presStyleLbl="node1" presStyleIdx="0" presStyleCnt="3" custScaleY="150265">
        <dgm:presLayoutVars>
          <dgm:chMax val="0"/>
          <dgm:bulletEnabled val="1"/>
        </dgm:presLayoutVars>
      </dgm:prSet>
      <dgm:spPr/>
    </dgm:pt>
    <dgm:pt modelId="{23499C54-5B53-4471-878A-648F777D2CF1}" type="pres">
      <dgm:prSet presAssocID="{C0301749-8CE4-45C7-81EF-EE3C84949215}" presName="negativeSpace" presStyleCnt="0"/>
      <dgm:spPr/>
    </dgm:pt>
    <dgm:pt modelId="{387A6DDD-2A73-480D-AECD-BC27A7A7FF95}" type="pres">
      <dgm:prSet presAssocID="{C0301749-8CE4-45C7-81EF-EE3C84949215}" presName="childText" presStyleLbl="conFgAcc1" presStyleIdx="0" presStyleCnt="3">
        <dgm:presLayoutVars>
          <dgm:bulletEnabled val="1"/>
        </dgm:presLayoutVars>
      </dgm:prSet>
      <dgm:spPr/>
    </dgm:pt>
    <dgm:pt modelId="{7D057D4C-9777-4E64-91E2-1CB9B9BB914A}" type="pres">
      <dgm:prSet presAssocID="{05F11BFC-DF39-41D5-93D7-B2C9FA272473}" presName="spaceBetweenRectangles" presStyleCnt="0"/>
      <dgm:spPr/>
    </dgm:pt>
    <dgm:pt modelId="{735FCA40-EF64-4A8D-B408-9AC16FE2A2E6}" type="pres">
      <dgm:prSet presAssocID="{94207ED2-0EEC-4517-93F3-AFB10D2749C1}" presName="parentLin" presStyleCnt="0"/>
      <dgm:spPr/>
    </dgm:pt>
    <dgm:pt modelId="{ADE09B29-21CC-4412-B8C7-20889B431591}" type="pres">
      <dgm:prSet presAssocID="{94207ED2-0EEC-4517-93F3-AFB10D2749C1}" presName="parentLeftMargin" presStyleLbl="node1" presStyleIdx="0" presStyleCnt="3"/>
      <dgm:spPr/>
    </dgm:pt>
    <dgm:pt modelId="{47FC9F85-2464-4C8F-A3DA-2983CD1A1B34}" type="pres">
      <dgm:prSet presAssocID="{94207ED2-0EEC-4517-93F3-AFB10D2749C1}" presName="parentText" presStyleLbl="node1" presStyleIdx="1" presStyleCnt="3" custScaleY="139336">
        <dgm:presLayoutVars>
          <dgm:chMax val="0"/>
          <dgm:bulletEnabled val="1"/>
        </dgm:presLayoutVars>
      </dgm:prSet>
      <dgm:spPr/>
    </dgm:pt>
    <dgm:pt modelId="{7331DD85-5A7D-414C-8E6B-F1E8DF7A5A3F}" type="pres">
      <dgm:prSet presAssocID="{94207ED2-0EEC-4517-93F3-AFB10D2749C1}" presName="negativeSpace" presStyleCnt="0"/>
      <dgm:spPr/>
    </dgm:pt>
    <dgm:pt modelId="{E8C79EDE-959B-45B3-83F2-138FA0A8CA8E}" type="pres">
      <dgm:prSet presAssocID="{94207ED2-0EEC-4517-93F3-AFB10D2749C1}" presName="childText" presStyleLbl="conFgAcc1" presStyleIdx="1" presStyleCnt="3">
        <dgm:presLayoutVars>
          <dgm:bulletEnabled val="1"/>
        </dgm:presLayoutVars>
      </dgm:prSet>
      <dgm:spPr/>
    </dgm:pt>
    <dgm:pt modelId="{454778D2-31EB-4E86-AEB6-C9FBA93185A2}" type="pres">
      <dgm:prSet presAssocID="{C4F6C9E9-935C-4AC8-A50C-EAEE914296E7}" presName="spaceBetweenRectangles" presStyleCnt="0"/>
      <dgm:spPr/>
    </dgm:pt>
    <dgm:pt modelId="{8C4D89D0-7552-464F-BB02-D1F50BE79104}" type="pres">
      <dgm:prSet presAssocID="{CC40ED1E-EB0F-421E-88BE-BF2CD5B0DBF8}" presName="parentLin" presStyleCnt="0"/>
      <dgm:spPr/>
    </dgm:pt>
    <dgm:pt modelId="{B40FCF6A-8D3C-4C4F-B343-E16BFAEC5142}" type="pres">
      <dgm:prSet presAssocID="{CC40ED1E-EB0F-421E-88BE-BF2CD5B0DBF8}" presName="parentLeftMargin" presStyleLbl="node1" presStyleIdx="1" presStyleCnt="3"/>
      <dgm:spPr/>
    </dgm:pt>
    <dgm:pt modelId="{75D856D1-32A0-4CDE-8409-5C02E4C5CB2D}" type="pres">
      <dgm:prSet presAssocID="{CC40ED1E-EB0F-421E-88BE-BF2CD5B0DBF8}" presName="parentText" presStyleLbl="node1" presStyleIdx="2" presStyleCnt="3" custScaleY="145166">
        <dgm:presLayoutVars>
          <dgm:chMax val="0"/>
          <dgm:bulletEnabled val="1"/>
        </dgm:presLayoutVars>
      </dgm:prSet>
      <dgm:spPr/>
    </dgm:pt>
    <dgm:pt modelId="{ECE24E52-C6AF-43A0-B90A-FE7AADD859C4}" type="pres">
      <dgm:prSet presAssocID="{CC40ED1E-EB0F-421E-88BE-BF2CD5B0DBF8}" presName="negativeSpace" presStyleCnt="0"/>
      <dgm:spPr/>
    </dgm:pt>
    <dgm:pt modelId="{7619C1B0-F580-4524-B421-AD10C8ABE7F6}" type="pres">
      <dgm:prSet presAssocID="{CC40ED1E-EB0F-421E-88BE-BF2CD5B0DBF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77C841D-9E48-412E-B736-CF91A52DE1B9}" type="presOf" srcId="{CC40ED1E-EB0F-421E-88BE-BF2CD5B0DBF8}" destId="{75D856D1-32A0-4CDE-8409-5C02E4C5CB2D}" srcOrd="1" destOrd="0" presId="urn:microsoft.com/office/officeart/2005/8/layout/list1"/>
    <dgm:cxn modelId="{2D420925-59B7-411A-9D3F-B832AB1386C7}" srcId="{4230C104-ACD2-4E4B-A9C7-420521DFAC86}" destId="{94207ED2-0EEC-4517-93F3-AFB10D2749C1}" srcOrd="1" destOrd="0" parTransId="{CCB62996-5663-4291-A6FF-863854510FF9}" sibTransId="{C4F6C9E9-935C-4AC8-A50C-EAEE914296E7}"/>
    <dgm:cxn modelId="{9E6FA23A-BA32-4DDB-8734-7E85B62306E7}" type="presOf" srcId="{C0301749-8CE4-45C7-81EF-EE3C84949215}" destId="{20F691DA-4A13-4E83-920B-DAB595018384}" srcOrd="1" destOrd="0" presId="urn:microsoft.com/office/officeart/2005/8/layout/list1"/>
    <dgm:cxn modelId="{F4E7095F-DB90-4F6D-A984-897696B967C3}" type="presOf" srcId="{CC40ED1E-EB0F-421E-88BE-BF2CD5B0DBF8}" destId="{B40FCF6A-8D3C-4C4F-B343-E16BFAEC5142}" srcOrd="0" destOrd="0" presId="urn:microsoft.com/office/officeart/2005/8/layout/list1"/>
    <dgm:cxn modelId="{6946C480-9AE3-49F7-AA8D-2F19B4BC9927}" type="presOf" srcId="{94207ED2-0EEC-4517-93F3-AFB10D2749C1}" destId="{47FC9F85-2464-4C8F-A3DA-2983CD1A1B34}" srcOrd="1" destOrd="0" presId="urn:microsoft.com/office/officeart/2005/8/layout/list1"/>
    <dgm:cxn modelId="{D1DAD58A-98E8-4FB4-ADA3-7DF2D75B095D}" type="presOf" srcId="{C0301749-8CE4-45C7-81EF-EE3C84949215}" destId="{9CB2E042-DF0B-4D1C-BE43-CDB360E293CB}" srcOrd="0" destOrd="0" presId="urn:microsoft.com/office/officeart/2005/8/layout/list1"/>
    <dgm:cxn modelId="{60C19B95-D69F-40DA-8532-81DFD95E7A84}" type="presOf" srcId="{94207ED2-0EEC-4517-93F3-AFB10D2749C1}" destId="{ADE09B29-21CC-4412-B8C7-20889B431591}" srcOrd="0" destOrd="0" presId="urn:microsoft.com/office/officeart/2005/8/layout/list1"/>
    <dgm:cxn modelId="{1179A6D5-A3CD-4849-ACF1-8A358DD462DE}" srcId="{4230C104-ACD2-4E4B-A9C7-420521DFAC86}" destId="{CC40ED1E-EB0F-421E-88BE-BF2CD5B0DBF8}" srcOrd="2" destOrd="0" parTransId="{D0427EE8-24D7-4708-9D85-0D0BD92EFFE4}" sibTransId="{8CE7C336-5840-4A3D-B83D-22E70F276701}"/>
    <dgm:cxn modelId="{FE2B31F6-DB0F-410D-98AC-8658477EAB3F}" type="presOf" srcId="{4230C104-ACD2-4E4B-A9C7-420521DFAC86}" destId="{11BBFE32-D176-4D2F-90AD-829ED0208818}" srcOrd="0" destOrd="0" presId="urn:microsoft.com/office/officeart/2005/8/layout/list1"/>
    <dgm:cxn modelId="{FCB006FF-46C7-4BAB-9850-54BBF8AB7A2B}" srcId="{4230C104-ACD2-4E4B-A9C7-420521DFAC86}" destId="{C0301749-8CE4-45C7-81EF-EE3C84949215}" srcOrd="0" destOrd="0" parTransId="{28F4A84A-7A70-4025-A3EC-F6469B44DB91}" sibTransId="{05F11BFC-DF39-41D5-93D7-B2C9FA272473}"/>
    <dgm:cxn modelId="{704DDAF1-52BA-4B58-961D-CBB7D4D64CF2}" type="presParOf" srcId="{11BBFE32-D176-4D2F-90AD-829ED0208818}" destId="{745EAF02-1A74-4069-9068-664F6A5818C2}" srcOrd="0" destOrd="0" presId="urn:microsoft.com/office/officeart/2005/8/layout/list1"/>
    <dgm:cxn modelId="{5694BDC5-F034-40EF-AE74-37C4A34C380E}" type="presParOf" srcId="{745EAF02-1A74-4069-9068-664F6A5818C2}" destId="{9CB2E042-DF0B-4D1C-BE43-CDB360E293CB}" srcOrd="0" destOrd="0" presId="urn:microsoft.com/office/officeart/2005/8/layout/list1"/>
    <dgm:cxn modelId="{66D99597-1F20-425E-AA37-AFFD8EAEE104}" type="presParOf" srcId="{745EAF02-1A74-4069-9068-664F6A5818C2}" destId="{20F691DA-4A13-4E83-920B-DAB595018384}" srcOrd="1" destOrd="0" presId="urn:microsoft.com/office/officeart/2005/8/layout/list1"/>
    <dgm:cxn modelId="{870A0537-6016-40D0-B45B-E90CA078B450}" type="presParOf" srcId="{11BBFE32-D176-4D2F-90AD-829ED0208818}" destId="{23499C54-5B53-4471-878A-648F777D2CF1}" srcOrd="1" destOrd="0" presId="urn:microsoft.com/office/officeart/2005/8/layout/list1"/>
    <dgm:cxn modelId="{B6DF80C7-2947-4797-A2AC-67FEB4C59B93}" type="presParOf" srcId="{11BBFE32-D176-4D2F-90AD-829ED0208818}" destId="{387A6DDD-2A73-480D-AECD-BC27A7A7FF95}" srcOrd="2" destOrd="0" presId="urn:microsoft.com/office/officeart/2005/8/layout/list1"/>
    <dgm:cxn modelId="{BEDB2FF9-E50C-4F51-8E41-447196309F56}" type="presParOf" srcId="{11BBFE32-D176-4D2F-90AD-829ED0208818}" destId="{7D057D4C-9777-4E64-91E2-1CB9B9BB914A}" srcOrd="3" destOrd="0" presId="urn:microsoft.com/office/officeart/2005/8/layout/list1"/>
    <dgm:cxn modelId="{1D33861F-8E48-4C1A-A5E7-D7FF931DA0D9}" type="presParOf" srcId="{11BBFE32-D176-4D2F-90AD-829ED0208818}" destId="{735FCA40-EF64-4A8D-B408-9AC16FE2A2E6}" srcOrd="4" destOrd="0" presId="urn:microsoft.com/office/officeart/2005/8/layout/list1"/>
    <dgm:cxn modelId="{483A3877-CCD9-4928-8CD0-889C470261D6}" type="presParOf" srcId="{735FCA40-EF64-4A8D-B408-9AC16FE2A2E6}" destId="{ADE09B29-21CC-4412-B8C7-20889B431591}" srcOrd="0" destOrd="0" presId="urn:microsoft.com/office/officeart/2005/8/layout/list1"/>
    <dgm:cxn modelId="{BACA968D-B137-4CDF-87F0-EF3E8D42DFDA}" type="presParOf" srcId="{735FCA40-EF64-4A8D-B408-9AC16FE2A2E6}" destId="{47FC9F85-2464-4C8F-A3DA-2983CD1A1B34}" srcOrd="1" destOrd="0" presId="urn:microsoft.com/office/officeart/2005/8/layout/list1"/>
    <dgm:cxn modelId="{10D1EF18-DD67-4E9C-BBBB-573EB005A3E8}" type="presParOf" srcId="{11BBFE32-D176-4D2F-90AD-829ED0208818}" destId="{7331DD85-5A7D-414C-8E6B-F1E8DF7A5A3F}" srcOrd="5" destOrd="0" presId="urn:microsoft.com/office/officeart/2005/8/layout/list1"/>
    <dgm:cxn modelId="{03F317E3-F807-4CBF-8944-C25F7D88BDDA}" type="presParOf" srcId="{11BBFE32-D176-4D2F-90AD-829ED0208818}" destId="{E8C79EDE-959B-45B3-83F2-138FA0A8CA8E}" srcOrd="6" destOrd="0" presId="urn:microsoft.com/office/officeart/2005/8/layout/list1"/>
    <dgm:cxn modelId="{34A1F423-738B-436E-B04B-074DED054073}" type="presParOf" srcId="{11BBFE32-D176-4D2F-90AD-829ED0208818}" destId="{454778D2-31EB-4E86-AEB6-C9FBA93185A2}" srcOrd="7" destOrd="0" presId="urn:microsoft.com/office/officeart/2005/8/layout/list1"/>
    <dgm:cxn modelId="{9F606D7B-F8F8-4366-B685-9ADA758EDD75}" type="presParOf" srcId="{11BBFE32-D176-4D2F-90AD-829ED0208818}" destId="{8C4D89D0-7552-464F-BB02-D1F50BE79104}" srcOrd="8" destOrd="0" presId="urn:microsoft.com/office/officeart/2005/8/layout/list1"/>
    <dgm:cxn modelId="{F64A7704-C07B-4145-B79D-CAC9BE9662B3}" type="presParOf" srcId="{8C4D89D0-7552-464F-BB02-D1F50BE79104}" destId="{B40FCF6A-8D3C-4C4F-B343-E16BFAEC5142}" srcOrd="0" destOrd="0" presId="urn:microsoft.com/office/officeart/2005/8/layout/list1"/>
    <dgm:cxn modelId="{4B2CB4C8-8EA7-410B-A7FB-8026870D2882}" type="presParOf" srcId="{8C4D89D0-7552-464F-BB02-D1F50BE79104}" destId="{75D856D1-32A0-4CDE-8409-5C02E4C5CB2D}" srcOrd="1" destOrd="0" presId="urn:microsoft.com/office/officeart/2005/8/layout/list1"/>
    <dgm:cxn modelId="{BB628022-4876-48A1-B8D3-13F1017EAE71}" type="presParOf" srcId="{11BBFE32-D176-4D2F-90AD-829ED0208818}" destId="{ECE24E52-C6AF-43A0-B90A-FE7AADD859C4}" srcOrd="9" destOrd="0" presId="urn:microsoft.com/office/officeart/2005/8/layout/list1"/>
    <dgm:cxn modelId="{FC67935F-DE58-4BB1-A37C-32E5880EEB58}" type="presParOf" srcId="{11BBFE32-D176-4D2F-90AD-829ED0208818}" destId="{7619C1B0-F580-4524-B421-AD10C8ABE7F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8B9041-3A75-4778-92E8-488CEAB54BF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6C564C1-54BB-473C-AC4A-24FCA5F3F54F}">
      <dgm:prSet/>
      <dgm:spPr/>
      <dgm:t>
        <a:bodyPr/>
        <a:lstStyle/>
        <a:p>
          <a:r>
            <a:rPr lang="en-US" dirty="0"/>
            <a:t>1. </a:t>
          </a:r>
          <a:r>
            <a:rPr lang="zh-CN" dirty="0"/>
            <a:t>待检验的假设</a:t>
          </a:r>
          <a:r>
            <a:rPr lang="en-US" dirty="0"/>
            <a:t>,</a:t>
          </a:r>
          <a:r>
            <a:rPr lang="zh-CN" dirty="0"/>
            <a:t>又称“</a:t>
          </a:r>
          <a:r>
            <a:rPr lang="en-US" dirty="0"/>
            <a:t>0</a:t>
          </a:r>
          <a:r>
            <a:rPr lang="zh-CN" dirty="0"/>
            <a:t>假设”</a:t>
          </a:r>
        </a:p>
      </dgm:t>
    </dgm:pt>
    <dgm:pt modelId="{52A99057-251A-4529-AA14-939F55CA27A2}" type="parTrans" cxnId="{3BA85827-23F0-4E66-AC3B-F3080BFFAA1D}">
      <dgm:prSet/>
      <dgm:spPr/>
      <dgm:t>
        <a:bodyPr/>
        <a:lstStyle/>
        <a:p>
          <a:endParaRPr lang="zh-CN" altLang="en-US"/>
        </a:p>
      </dgm:t>
    </dgm:pt>
    <dgm:pt modelId="{68413C4F-9ED3-428B-977E-2B0BB94D1E7D}" type="sibTrans" cxnId="{3BA85827-23F0-4E66-AC3B-F3080BFFAA1D}">
      <dgm:prSet/>
      <dgm:spPr/>
      <dgm:t>
        <a:bodyPr/>
        <a:lstStyle/>
        <a:p>
          <a:endParaRPr lang="zh-CN" altLang="en-US"/>
        </a:p>
      </dgm:t>
    </dgm:pt>
    <dgm:pt modelId="{B19AC86E-6A8C-44D3-8F47-094730DD8D0B}">
      <dgm:prSet/>
      <dgm:spPr/>
      <dgm:t>
        <a:bodyPr/>
        <a:lstStyle/>
        <a:p>
          <a:r>
            <a:rPr lang="en-US"/>
            <a:t>2. </a:t>
          </a:r>
          <a:r>
            <a:rPr lang="zh-CN"/>
            <a:t>研究者想收集证据予以反对的假设</a:t>
          </a:r>
        </a:p>
      </dgm:t>
    </dgm:pt>
    <dgm:pt modelId="{AB47F5C7-18EC-4BAE-AC6D-BB7D24F52B43}" type="parTrans" cxnId="{D9ECB6BF-8450-4DC2-A3F4-EAE3B67110A8}">
      <dgm:prSet/>
      <dgm:spPr/>
      <dgm:t>
        <a:bodyPr/>
        <a:lstStyle/>
        <a:p>
          <a:endParaRPr lang="zh-CN" altLang="en-US"/>
        </a:p>
      </dgm:t>
    </dgm:pt>
    <dgm:pt modelId="{3B9C295E-1E89-4457-8077-5B013639800D}" type="sibTrans" cxnId="{D9ECB6BF-8450-4DC2-A3F4-EAE3B67110A8}">
      <dgm:prSet/>
      <dgm:spPr/>
      <dgm:t>
        <a:bodyPr/>
        <a:lstStyle/>
        <a:p>
          <a:endParaRPr lang="zh-CN" altLang="en-US"/>
        </a:p>
      </dgm:t>
    </dgm:pt>
    <dgm:pt modelId="{8E5089A6-BB89-4E53-AE6F-D3DB47FD1366}">
      <dgm:prSet/>
      <dgm:spPr/>
      <dgm:t>
        <a:bodyPr/>
        <a:lstStyle/>
        <a:p>
          <a:r>
            <a:rPr lang="en-US" dirty="0"/>
            <a:t>3. </a:t>
          </a:r>
          <a:r>
            <a:rPr lang="zh-CN" dirty="0"/>
            <a:t>总是有等号即：＝</a:t>
          </a:r>
          <a:r>
            <a:rPr lang="en-US" dirty="0"/>
            <a:t>,</a:t>
          </a:r>
          <a:r>
            <a:rPr lang="zh-CN" dirty="0"/>
            <a:t>≤ 或 ≥</a:t>
          </a:r>
        </a:p>
      </dgm:t>
    </dgm:pt>
    <dgm:pt modelId="{B165A958-A5F3-4BFC-B77C-71D0D52B8E98}" type="parTrans" cxnId="{1D987317-A57A-485E-961C-37D9B21C2799}">
      <dgm:prSet/>
      <dgm:spPr/>
      <dgm:t>
        <a:bodyPr/>
        <a:lstStyle/>
        <a:p>
          <a:endParaRPr lang="zh-CN" altLang="en-US"/>
        </a:p>
      </dgm:t>
    </dgm:pt>
    <dgm:pt modelId="{54A71121-9D03-4CB6-BF37-8CF155C3EE77}" type="sibTrans" cxnId="{1D987317-A57A-485E-961C-37D9B21C2799}">
      <dgm:prSet/>
      <dgm:spPr/>
      <dgm:t>
        <a:bodyPr/>
        <a:lstStyle/>
        <a:p>
          <a:endParaRPr lang="zh-CN" altLang="en-US"/>
        </a:p>
      </dgm:t>
    </dgm:pt>
    <dgm:pt modelId="{D4D68C41-C6EA-462D-B19E-939BD5FDF138}">
      <dgm:prSet/>
      <dgm:spPr/>
      <dgm:t>
        <a:bodyPr/>
        <a:lstStyle/>
        <a:p>
          <a:r>
            <a:rPr lang="en-US" dirty="0"/>
            <a:t>4. </a:t>
          </a:r>
          <a:r>
            <a:rPr lang="zh-CN" dirty="0"/>
            <a:t>表示为 </a:t>
          </a:r>
          <a:r>
            <a:rPr lang="en-US" dirty="0"/>
            <a:t>H 0</a:t>
          </a:r>
          <a:r>
            <a:rPr lang="zh-CN" dirty="0"/>
            <a:t>：</a:t>
          </a:r>
        </a:p>
      </dgm:t>
    </dgm:pt>
    <dgm:pt modelId="{25DB7F5E-9B02-46F4-854B-EBB76FD5E4A0}" type="parTrans" cxnId="{BE8A4DD7-AC40-4600-B992-75AD7F9498D5}">
      <dgm:prSet/>
      <dgm:spPr/>
      <dgm:t>
        <a:bodyPr/>
        <a:lstStyle/>
        <a:p>
          <a:endParaRPr lang="zh-CN" altLang="en-US"/>
        </a:p>
      </dgm:t>
    </dgm:pt>
    <dgm:pt modelId="{6D9AA534-FAB8-41FD-8AA7-FBFA940DB1D1}" type="sibTrans" cxnId="{BE8A4DD7-AC40-4600-B992-75AD7F9498D5}">
      <dgm:prSet/>
      <dgm:spPr/>
      <dgm:t>
        <a:bodyPr/>
        <a:lstStyle/>
        <a:p>
          <a:endParaRPr lang="zh-CN" altLang="en-US"/>
        </a:p>
      </dgm:t>
    </dgm:pt>
    <dgm:pt modelId="{D8BB3558-42F7-4DA7-9653-CEC877227715}">
      <dgm:prSet/>
      <dgm:spPr/>
      <dgm:t>
        <a:bodyPr/>
        <a:lstStyle/>
        <a:p>
          <a:endParaRPr lang="zh-CN"/>
        </a:p>
      </dgm:t>
    </dgm:pt>
    <dgm:pt modelId="{4CE8D672-14E9-4CBF-A2B9-F3655CA478CC}" type="parTrans" cxnId="{49A7FC2E-7BD8-42AC-B903-A4DAFE68D4D9}">
      <dgm:prSet/>
      <dgm:spPr/>
      <dgm:t>
        <a:bodyPr/>
        <a:lstStyle/>
        <a:p>
          <a:endParaRPr lang="zh-CN" altLang="en-US"/>
        </a:p>
      </dgm:t>
    </dgm:pt>
    <dgm:pt modelId="{59FB5F92-1519-4ABE-808D-119C4AE818BD}" type="sibTrans" cxnId="{49A7FC2E-7BD8-42AC-B903-A4DAFE68D4D9}">
      <dgm:prSet/>
      <dgm:spPr/>
      <dgm:t>
        <a:bodyPr/>
        <a:lstStyle/>
        <a:p>
          <a:endParaRPr lang="zh-CN" altLang="en-US"/>
        </a:p>
      </dgm:t>
    </dgm:pt>
    <dgm:pt modelId="{0F53FE06-3926-48B5-BBA4-0AF781898659}" type="pres">
      <dgm:prSet presAssocID="{5C8B9041-3A75-4778-92E8-488CEAB54BF9}" presName="vert0" presStyleCnt="0">
        <dgm:presLayoutVars>
          <dgm:dir/>
          <dgm:animOne val="branch"/>
          <dgm:animLvl val="lvl"/>
        </dgm:presLayoutVars>
      </dgm:prSet>
      <dgm:spPr/>
    </dgm:pt>
    <dgm:pt modelId="{8FFA51EB-7190-48D9-9D7D-F2D2F0D05899}" type="pres">
      <dgm:prSet presAssocID="{D6C564C1-54BB-473C-AC4A-24FCA5F3F54F}" presName="thickLine" presStyleLbl="alignNode1" presStyleIdx="0" presStyleCnt="5"/>
      <dgm:spPr/>
    </dgm:pt>
    <dgm:pt modelId="{126C2E21-ED39-40F6-9F0B-B6BA5D509A37}" type="pres">
      <dgm:prSet presAssocID="{D6C564C1-54BB-473C-AC4A-24FCA5F3F54F}" presName="horz1" presStyleCnt="0"/>
      <dgm:spPr/>
    </dgm:pt>
    <dgm:pt modelId="{36299885-E80B-42AF-BE23-1A63A388B5E8}" type="pres">
      <dgm:prSet presAssocID="{D6C564C1-54BB-473C-AC4A-24FCA5F3F54F}" presName="tx1" presStyleLbl="revTx" presStyleIdx="0" presStyleCnt="5"/>
      <dgm:spPr/>
    </dgm:pt>
    <dgm:pt modelId="{07EDC6D6-1A21-417D-9DE5-5B715C21BEF1}" type="pres">
      <dgm:prSet presAssocID="{D6C564C1-54BB-473C-AC4A-24FCA5F3F54F}" presName="vert1" presStyleCnt="0"/>
      <dgm:spPr/>
    </dgm:pt>
    <dgm:pt modelId="{B5A07A28-7299-451F-9545-D3F6E2E56A59}" type="pres">
      <dgm:prSet presAssocID="{B19AC86E-6A8C-44D3-8F47-094730DD8D0B}" presName="thickLine" presStyleLbl="alignNode1" presStyleIdx="1" presStyleCnt="5"/>
      <dgm:spPr/>
    </dgm:pt>
    <dgm:pt modelId="{7EB82C54-36C2-411B-A08B-869E52F48722}" type="pres">
      <dgm:prSet presAssocID="{B19AC86E-6A8C-44D3-8F47-094730DD8D0B}" presName="horz1" presStyleCnt="0"/>
      <dgm:spPr/>
    </dgm:pt>
    <dgm:pt modelId="{7283F9D1-1276-4D06-8008-AF0138AE068E}" type="pres">
      <dgm:prSet presAssocID="{B19AC86E-6A8C-44D3-8F47-094730DD8D0B}" presName="tx1" presStyleLbl="revTx" presStyleIdx="1" presStyleCnt="5"/>
      <dgm:spPr/>
    </dgm:pt>
    <dgm:pt modelId="{6519D5AC-46D7-4ED4-9C53-F1315B3AF926}" type="pres">
      <dgm:prSet presAssocID="{B19AC86E-6A8C-44D3-8F47-094730DD8D0B}" presName="vert1" presStyleCnt="0"/>
      <dgm:spPr/>
    </dgm:pt>
    <dgm:pt modelId="{EEDD8767-26F3-4051-B064-FD9EF504A7A8}" type="pres">
      <dgm:prSet presAssocID="{8E5089A6-BB89-4E53-AE6F-D3DB47FD1366}" presName="thickLine" presStyleLbl="alignNode1" presStyleIdx="2" presStyleCnt="5"/>
      <dgm:spPr/>
    </dgm:pt>
    <dgm:pt modelId="{2CBC28D4-8E95-4F5B-AE15-EDA63B506066}" type="pres">
      <dgm:prSet presAssocID="{8E5089A6-BB89-4E53-AE6F-D3DB47FD1366}" presName="horz1" presStyleCnt="0"/>
      <dgm:spPr/>
    </dgm:pt>
    <dgm:pt modelId="{B51252B6-907C-4969-9EB1-A5C9184F2F74}" type="pres">
      <dgm:prSet presAssocID="{8E5089A6-BB89-4E53-AE6F-D3DB47FD1366}" presName="tx1" presStyleLbl="revTx" presStyleIdx="2" presStyleCnt="5"/>
      <dgm:spPr/>
    </dgm:pt>
    <dgm:pt modelId="{C6B1223F-AE65-4349-8683-FA033B9D6ED3}" type="pres">
      <dgm:prSet presAssocID="{8E5089A6-BB89-4E53-AE6F-D3DB47FD1366}" presName="vert1" presStyleCnt="0"/>
      <dgm:spPr/>
    </dgm:pt>
    <dgm:pt modelId="{318ABB50-CE7E-4064-91AA-C55677FA408A}" type="pres">
      <dgm:prSet presAssocID="{D4D68C41-C6EA-462D-B19E-939BD5FDF138}" presName="thickLine" presStyleLbl="alignNode1" presStyleIdx="3" presStyleCnt="5"/>
      <dgm:spPr/>
    </dgm:pt>
    <dgm:pt modelId="{6AD71400-EA48-4262-ADB3-9F860B3E3A92}" type="pres">
      <dgm:prSet presAssocID="{D4D68C41-C6EA-462D-B19E-939BD5FDF138}" presName="horz1" presStyleCnt="0"/>
      <dgm:spPr/>
    </dgm:pt>
    <dgm:pt modelId="{C7B3A7D9-8C0A-463F-B234-7781BEBC1C4B}" type="pres">
      <dgm:prSet presAssocID="{D4D68C41-C6EA-462D-B19E-939BD5FDF138}" presName="tx1" presStyleLbl="revTx" presStyleIdx="3" presStyleCnt="5"/>
      <dgm:spPr/>
    </dgm:pt>
    <dgm:pt modelId="{5DE14C42-3659-4A84-882C-7AEDC4B71AEA}" type="pres">
      <dgm:prSet presAssocID="{D4D68C41-C6EA-462D-B19E-939BD5FDF138}" presName="vert1" presStyleCnt="0"/>
      <dgm:spPr/>
    </dgm:pt>
    <dgm:pt modelId="{3AF591F0-206C-4D30-8504-02B8C56F262C}" type="pres">
      <dgm:prSet presAssocID="{D8BB3558-42F7-4DA7-9653-CEC877227715}" presName="thickLine" presStyleLbl="alignNode1" presStyleIdx="4" presStyleCnt="5"/>
      <dgm:spPr/>
    </dgm:pt>
    <dgm:pt modelId="{6E2BD24F-32E4-474F-ACC8-924F203DDE8E}" type="pres">
      <dgm:prSet presAssocID="{D8BB3558-42F7-4DA7-9653-CEC877227715}" presName="horz1" presStyleCnt="0"/>
      <dgm:spPr/>
    </dgm:pt>
    <dgm:pt modelId="{CD562753-AC37-4333-AED2-911CD469106C}" type="pres">
      <dgm:prSet presAssocID="{D8BB3558-42F7-4DA7-9653-CEC877227715}" presName="tx1" presStyleLbl="revTx" presStyleIdx="4" presStyleCnt="5"/>
      <dgm:spPr/>
    </dgm:pt>
    <dgm:pt modelId="{AF356ACD-09BF-401C-942F-EE7BEC6BF6C9}" type="pres">
      <dgm:prSet presAssocID="{D8BB3558-42F7-4DA7-9653-CEC877227715}" presName="vert1" presStyleCnt="0"/>
      <dgm:spPr/>
    </dgm:pt>
  </dgm:ptLst>
  <dgm:cxnLst>
    <dgm:cxn modelId="{1D987317-A57A-485E-961C-37D9B21C2799}" srcId="{5C8B9041-3A75-4778-92E8-488CEAB54BF9}" destId="{8E5089A6-BB89-4E53-AE6F-D3DB47FD1366}" srcOrd="2" destOrd="0" parTransId="{B165A958-A5F3-4BFC-B77C-71D0D52B8E98}" sibTransId="{54A71121-9D03-4CB6-BF37-8CF155C3EE77}"/>
    <dgm:cxn modelId="{3BA85827-23F0-4E66-AC3B-F3080BFFAA1D}" srcId="{5C8B9041-3A75-4778-92E8-488CEAB54BF9}" destId="{D6C564C1-54BB-473C-AC4A-24FCA5F3F54F}" srcOrd="0" destOrd="0" parTransId="{52A99057-251A-4529-AA14-939F55CA27A2}" sibTransId="{68413C4F-9ED3-428B-977E-2B0BB94D1E7D}"/>
    <dgm:cxn modelId="{49A7FC2E-7BD8-42AC-B903-A4DAFE68D4D9}" srcId="{5C8B9041-3A75-4778-92E8-488CEAB54BF9}" destId="{D8BB3558-42F7-4DA7-9653-CEC877227715}" srcOrd="4" destOrd="0" parTransId="{4CE8D672-14E9-4CBF-A2B9-F3655CA478CC}" sibTransId="{59FB5F92-1519-4ABE-808D-119C4AE818BD}"/>
    <dgm:cxn modelId="{F5D0B334-6D0F-477E-B917-5A4FC63E32F5}" type="presOf" srcId="{8E5089A6-BB89-4E53-AE6F-D3DB47FD1366}" destId="{B51252B6-907C-4969-9EB1-A5C9184F2F74}" srcOrd="0" destOrd="0" presId="urn:microsoft.com/office/officeart/2008/layout/LinedList"/>
    <dgm:cxn modelId="{C55FCF8C-597D-4656-800C-60435BAC259B}" type="presOf" srcId="{B19AC86E-6A8C-44D3-8F47-094730DD8D0B}" destId="{7283F9D1-1276-4D06-8008-AF0138AE068E}" srcOrd="0" destOrd="0" presId="urn:microsoft.com/office/officeart/2008/layout/LinedList"/>
    <dgm:cxn modelId="{FBE9A09B-60DA-49D7-9397-57D698C0C527}" type="presOf" srcId="{D8BB3558-42F7-4DA7-9653-CEC877227715}" destId="{CD562753-AC37-4333-AED2-911CD469106C}" srcOrd="0" destOrd="0" presId="urn:microsoft.com/office/officeart/2008/layout/LinedList"/>
    <dgm:cxn modelId="{C233CDAC-615F-4A50-A6A9-7BAAA4E367DE}" type="presOf" srcId="{D6C564C1-54BB-473C-AC4A-24FCA5F3F54F}" destId="{36299885-E80B-42AF-BE23-1A63A388B5E8}" srcOrd="0" destOrd="0" presId="urn:microsoft.com/office/officeart/2008/layout/LinedList"/>
    <dgm:cxn modelId="{D9ECB6BF-8450-4DC2-A3F4-EAE3B67110A8}" srcId="{5C8B9041-3A75-4778-92E8-488CEAB54BF9}" destId="{B19AC86E-6A8C-44D3-8F47-094730DD8D0B}" srcOrd="1" destOrd="0" parTransId="{AB47F5C7-18EC-4BAE-AC6D-BB7D24F52B43}" sibTransId="{3B9C295E-1E89-4457-8077-5B013639800D}"/>
    <dgm:cxn modelId="{BE8A4DD7-AC40-4600-B992-75AD7F9498D5}" srcId="{5C8B9041-3A75-4778-92E8-488CEAB54BF9}" destId="{D4D68C41-C6EA-462D-B19E-939BD5FDF138}" srcOrd="3" destOrd="0" parTransId="{25DB7F5E-9B02-46F4-854B-EBB76FD5E4A0}" sibTransId="{6D9AA534-FAB8-41FD-8AA7-FBFA940DB1D1}"/>
    <dgm:cxn modelId="{F78BF6D9-3F01-4134-A775-C7BD7BA5AE89}" type="presOf" srcId="{5C8B9041-3A75-4778-92E8-488CEAB54BF9}" destId="{0F53FE06-3926-48B5-BBA4-0AF781898659}" srcOrd="0" destOrd="0" presId="urn:microsoft.com/office/officeart/2008/layout/LinedList"/>
    <dgm:cxn modelId="{C2C0ECE5-DC14-48DA-A0A9-07C13FA827E3}" type="presOf" srcId="{D4D68C41-C6EA-462D-B19E-939BD5FDF138}" destId="{C7B3A7D9-8C0A-463F-B234-7781BEBC1C4B}" srcOrd="0" destOrd="0" presId="urn:microsoft.com/office/officeart/2008/layout/LinedList"/>
    <dgm:cxn modelId="{2169AB54-D789-48D0-91F2-6BA793884808}" type="presParOf" srcId="{0F53FE06-3926-48B5-BBA4-0AF781898659}" destId="{8FFA51EB-7190-48D9-9D7D-F2D2F0D05899}" srcOrd="0" destOrd="0" presId="urn:microsoft.com/office/officeart/2008/layout/LinedList"/>
    <dgm:cxn modelId="{D7E29C59-333C-451A-A381-225A2A0841D5}" type="presParOf" srcId="{0F53FE06-3926-48B5-BBA4-0AF781898659}" destId="{126C2E21-ED39-40F6-9F0B-B6BA5D509A37}" srcOrd="1" destOrd="0" presId="urn:microsoft.com/office/officeart/2008/layout/LinedList"/>
    <dgm:cxn modelId="{BF2DB7C9-7CD8-4DE1-BEC4-A44501DB9A9E}" type="presParOf" srcId="{126C2E21-ED39-40F6-9F0B-B6BA5D509A37}" destId="{36299885-E80B-42AF-BE23-1A63A388B5E8}" srcOrd="0" destOrd="0" presId="urn:microsoft.com/office/officeart/2008/layout/LinedList"/>
    <dgm:cxn modelId="{7197941B-0AC3-4C93-A325-5322CA02A1E0}" type="presParOf" srcId="{126C2E21-ED39-40F6-9F0B-B6BA5D509A37}" destId="{07EDC6D6-1A21-417D-9DE5-5B715C21BEF1}" srcOrd="1" destOrd="0" presId="urn:microsoft.com/office/officeart/2008/layout/LinedList"/>
    <dgm:cxn modelId="{E763B2EB-ED0C-417E-9401-087710F0EF60}" type="presParOf" srcId="{0F53FE06-3926-48B5-BBA4-0AF781898659}" destId="{B5A07A28-7299-451F-9545-D3F6E2E56A59}" srcOrd="2" destOrd="0" presId="urn:microsoft.com/office/officeart/2008/layout/LinedList"/>
    <dgm:cxn modelId="{3889E31B-3329-40D1-95E8-D52F1962D68F}" type="presParOf" srcId="{0F53FE06-3926-48B5-BBA4-0AF781898659}" destId="{7EB82C54-36C2-411B-A08B-869E52F48722}" srcOrd="3" destOrd="0" presId="urn:microsoft.com/office/officeart/2008/layout/LinedList"/>
    <dgm:cxn modelId="{FEC06EF8-BCD5-4778-A582-3185B08DC039}" type="presParOf" srcId="{7EB82C54-36C2-411B-A08B-869E52F48722}" destId="{7283F9D1-1276-4D06-8008-AF0138AE068E}" srcOrd="0" destOrd="0" presId="urn:microsoft.com/office/officeart/2008/layout/LinedList"/>
    <dgm:cxn modelId="{403284E0-CEF8-4FFB-9381-B01563A743B0}" type="presParOf" srcId="{7EB82C54-36C2-411B-A08B-869E52F48722}" destId="{6519D5AC-46D7-4ED4-9C53-F1315B3AF926}" srcOrd="1" destOrd="0" presId="urn:microsoft.com/office/officeart/2008/layout/LinedList"/>
    <dgm:cxn modelId="{CA789D7E-4168-476D-A7CA-DC71F743D626}" type="presParOf" srcId="{0F53FE06-3926-48B5-BBA4-0AF781898659}" destId="{EEDD8767-26F3-4051-B064-FD9EF504A7A8}" srcOrd="4" destOrd="0" presId="urn:microsoft.com/office/officeart/2008/layout/LinedList"/>
    <dgm:cxn modelId="{2251386E-AC77-4F34-B253-2CA5600D0343}" type="presParOf" srcId="{0F53FE06-3926-48B5-BBA4-0AF781898659}" destId="{2CBC28D4-8E95-4F5B-AE15-EDA63B506066}" srcOrd="5" destOrd="0" presId="urn:microsoft.com/office/officeart/2008/layout/LinedList"/>
    <dgm:cxn modelId="{7278CEED-9D9A-4998-A15D-E510E34255D2}" type="presParOf" srcId="{2CBC28D4-8E95-4F5B-AE15-EDA63B506066}" destId="{B51252B6-907C-4969-9EB1-A5C9184F2F74}" srcOrd="0" destOrd="0" presId="urn:microsoft.com/office/officeart/2008/layout/LinedList"/>
    <dgm:cxn modelId="{6C7719D7-4EDF-4410-BACB-AC41FA9E3E9A}" type="presParOf" srcId="{2CBC28D4-8E95-4F5B-AE15-EDA63B506066}" destId="{C6B1223F-AE65-4349-8683-FA033B9D6ED3}" srcOrd="1" destOrd="0" presId="urn:microsoft.com/office/officeart/2008/layout/LinedList"/>
    <dgm:cxn modelId="{1A66903C-D1AC-429F-8068-918A23302048}" type="presParOf" srcId="{0F53FE06-3926-48B5-BBA4-0AF781898659}" destId="{318ABB50-CE7E-4064-91AA-C55677FA408A}" srcOrd="6" destOrd="0" presId="urn:microsoft.com/office/officeart/2008/layout/LinedList"/>
    <dgm:cxn modelId="{1EFF5FDE-181B-4245-8E06-3F9EF1FD49CB}" type="presParOf" srcId="{0F53FE06-3926-48B5-BBA4-0AF781898659}" destId="{6AD71400-EA48-4262-ADB3-9F860B3E3A92}" srcOrd="7" destOrd="0" presId="urn:microsoft.com/office/officeart/2008/layout/LinedList"/>
    <dgm:cxn modelId="{D6F685E9-FDFA-4450-BF0F-CD3828861EFC}" type="presParOf" srcId="{6AD71400-EA48-4262-ADB3-9F860B3E3A92}" destId="{C7B3A7D9-8C0A-463F-B234-7781BEBC1C4B}" srcOrd="0" destOrd="0" presId="urn:microsoft.com/office/officeart/2008/layout/LinedList"/>
    <dgm:cxn modelId="{4C9C6B12-3178-4C3F-8C29-0D2F2E896301}" type="presParOf" srcId="{6AD71400-EA48-4262-ADB3-9F860B3E3A92}" destId="{5DE14C42-3659-4A84-882C-7AEDC4B71AEA}" srcOrd="1" destOrd="0" presId="urn:microsoft.com/office/officeart/2008/layout/LinedList"/>
    <dgm:cxn modelId="{1A6AAE42-CC55-4664-8268-E485E4E6529A}" type="presParOf" srcId="{0F53FE06-3926-48B5-BBA4-0AF781898659}" destId="{3AF591F0-206C-4D30-8504-02B8C56F262C}" srcOrd="8" destOrd="0" presId="urn:microsoft.com/office/officeart/2008/layout/LinedList"/>
    <dgm:cxn modelId="{E45CBED1-B790-4707-B399-A81A3CF2AAD8}" type="presParOf" srcId="{0F53FE06-3926-48B5-BBA4-0AF781898659}" destId="{6E2BD24F-32E4-474F-ACC8-924F203DDE8E}" srcOrd="9" destOrd="0" presId="urn:microsoft.com/office/officeart/2008/layout/LinedList"/>
    <dgm:cxn modelId="{203D4B28-124B-4075-A566-A20BBB373930}" type="presParOf" srcId="{6E2BD24F-32E4-474F-ACC8-924F203DDE8E}" destId="{CD562753-AC37-4333-AED2-911CD469106C}" srcOrd="0" destOrd="0" presId="urn:microsoft.com/office/officeart/2008/layout/LinedList"/>
    <dgm:cxn modelId="{377B08AE-E3A4-4363-8727-36FDCD30AC62}" type="presParOf" srcId="{6E2BD24F-32E4-474F-ACC8-924F203DDE8E}" destId="{AF356ACD-09BF-401C-942F-EE7BEC6BF6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8B9041-3A75-4778-92E8-488CEAB54BF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C564C1-54BB-473C-AC4A-24FCA5F3F54F}">
      <dgm:prSet/>
      <dgm:spPr/>
      <dgm:t>
        <a:bodyPr/>
        <a:lstStyle/>
        <a:p>
          <a:r>
            <a:rPr lang="en-US" altLang="zh-CN" dirty="0"/>
            <a:t>1.</a:t>
          </a:r>
          <a:r>
            <a:rPr lang="zh-CN" altLang="en-US" dirty="0"/>
            <a:t>与原假设对立的假设</a:t>
          </a:r>
          <a:r>
            <a:rPr lang="en-US" altLang="zh-CN" dirty="0"/>
            <a:t>,</a:t>
          </a:r>
          <a:r>
            <a:rPr lang="zh-CN" altLang="en-US" dirty="0"/>
            <a:t>也称“研究假设”</a:t>
          </a:r>
          <a:endParaRPr lang="zh-CN" dirty="0"/>
        </a:p>
      </dgm:t>
    </dgm:pt>
    <dgm:pt modelId="{52A99057-251A-4529-AA14-939F55CA27A2}" type="parTrans" cxnId="{3BA85827-23F0-4E66-AC3B-F3080BFFAA1D}">
      <dgm:prSet/>
      <dgm:spPr/>
      <dgm:t>
        <a:bodyPr/>
        <a:lstStyle/>
        <a:p>
          <a:endParaRPr lang="zh-CN" altLang="en-US"/>
        </a:p>
      </dgm:t>
    </dgm:pt>
    <dgm:pt modelId="{68413C4F-9ED3-428B-977E-2B0BB94D1E7D}" type="sibTrans" cxnId="{3BA85827-23F0-4E66-AC3B-F3080BFFAA1D}">
      <dgm:prSet/>
      <dgm:spPr/>
      <dgm:t>
        <a:bodyPr/>
        <a:lstStyle/>
        <a:p>
          <a:endParaRPr lang="zh-CN" altLang="en-US"/>
        </a:p>
      </dgm:t>
    </dgm:pt>
    <dgm:pt modelId="{B19AC86E-6A8C-44D3-8F47-094730DD8D0B}">
      <dgm:prSet/>
      <dgm:spPr/>
      <dgm:t>
        <a:bodyPr/>
        <a:lstStyle/>
        <a:p>
          <a:r>
            <a:rPr lang="en-US" dirty="0"/>
            <a:t>2. </a:t>
          </a:r>
          <a:r>
            <a:rPr lang="zh-CN" dirty="0"/>
            <a:t>研究者想收集证据予以</a:t>
          </a:r>
          <a:r>
            <a:rPr lang="zh-CN" altLang="en-US" dirty="0"/>
            <a:t>支持</a:t>
          </a:r>
          <a:r>
            <a:rPr lang="zh-CN" dirty="0"/>
            <a:t>的假设</a:t>
          </a:r>
        </a:p>
      </dgm:t>
    </dgm:pt>
    <dgm:pt modelId="{AB47F5C7-18EC-4BAE-AC6D-BB7D24F52B43}" type="parTrans" cxnId="{D9ECB6BF-8450-4DC2-A3F4-EAE3B67110A8}">
      <dgm:prSet/>
      <dgm:spPr/>
      <dgm:t>
        <a:bodyPr/>
        <a:lstStyle/>
        <a:p>
          <a:endParaRPr lang="zh-CN" altLang="en-US"/>
        </a:p>
      </dgm:t>
    </dgm:pt>
    <dgm:pt modelId="{3B9C295E-1E89-4457-8077-5B013639800D}" type="sibTrans" cxnId="{D9ECB6BF-8450-4DC2-A3F4-EAE3B67110A8}">
      <dgm:prSet/>
      <dgm:spPr/>
      <dgm:t>
        <a:bodyPr/>
        <a:lstStyle/>
        <a:p>
          <a:endParaRPr lang="zh-CN" altLang="en-US"/>
        </a:p>
      </dgm:t>
    </dgm:pt>
    <dgm:pt modelId="{8E5089A6-BB89-4E53-AE6F-D3DB47FD1366}">
      <dgm:prSet/>
      <dgm:spPr/>
      <dgm:t>
        <a:bodyPr/>
        <a:lstStyle/>
        <a:p>
          <a:r>
            <a:rPr lang="en-US" dirty="0"/>
            <a:t>3. </a:t>
          </a:r>
          <a:r>
            <a:rPr lang="zh-CN" dirty="0"/>
            <a:t>总是有</a:t>
          </a:r>
          <a:r>
            <a:rPr lang="zh-CN" altLang="en-US" dirty="0"/>
            <a:t>不</a:t>
          </a:r>
          <a:r>
            <a:rPr lang="zh-CN" dirty="0"/>
            <a:t>等号：</a:t>
          </a:r>
          <a:r>
            <a:rPr lang="zh-CN" altLang="en-US" dirty="0"/>
            <a:t>≠</a:t>
          </a:r>
          <a:r>
            <a:rPr lang="en-US" altLang="zh-CN" dirty="0"/>
            <a:t>, </a:t>
          </a:r>
          <a:r>
            <a:rPr lang="zh-CN" altLang="en-US" dirty="0"/>
            <a:t>＜</a:t>
          </a:r>
          <a:r>
            <a:rPr lang="en-US" altLang="zh-CN" dirty="0"/>
            <a:t> </a:t>
          </a:r>
          <a:r>
            <a:rPr lang="zh-CN" altLang="en-US" dirty="0"/>
            <a:t>或 ＞</a:t>
          </a:r>
          <a:endParaRPr lang="zh-CN" dirty="0"/>
        </a:p>
      </dgm:t>
    </dgm:pt>
    <dgm:pt modelId="{B165A958-A5F3-4BFC-B77C-71D0D52B8E98}" type="parTrans" cxnId="{1D987317-A57A-485E-961C-37D9B21C2799}">
      <dgm:prSet/>
      <dgm:spPr/>
      <dgm:t>
        <a:bodyPr/>
        <a:lstStyle/>
        <a:p>
          <a:endParaRPr lang="zh-CN" altLang="en-US"/>
        </a:p>
      </dgm:t>
    </dgm:pt>
    <dgm:pt modelId="{54A71121-9D03-4CB6-BF37-8CF155C3EE77}" type="sibTrans" cxnId="{1D987317-A57A-485E-961C-37D9B21C2799}">
      <dgm:prSet/>
      <dgm:spPr/>
      <dgm:t>
        <a:bodyPr/>
        <a:lstStyle/>
        <a:p>
          <a:endParaRPr lang="zh-CN" altLang="en-US"/>
        </a:p>
      </dgm:t>
    </dgm:pt>
    <dgm:pt modelId="{D4D68C41-C6EA-462D-B19E-939BD5FDF138}">
      <dgm:prSet/>
      <dgm:spPr/>
      <dgm:t>
        <a:bodyPr/>
        <a:lstStyle/>
        <a:p>
          <a:r>
            <a:rPr lang="en-US" dirty="0"/>
            <a:t>4. </a:t>
          </a:r>
          <a:r>
            <a:rPr lang="zh-CN" dirty="0"/>
            <a:t>表示为 </a:t>
          </a:r>
          <a:r>
            <a:rPr lang="en-US" dirty="0"/>
            <a:t>H 1</a:t>
          </a:r>
          <a:r>
            <a:rPr lang="zh-CN" dirty="0"/>
            <a:t>：</a:t>
          </a:r>
        </a:p>
      </dgm:t>
    </dgm:pt>
    <dgm:pt modelId="{25DB7F5E-9B02-46F4-854B-EBB76FD5E4A0}" type="parTrans" cxnId="{BE8A4DD7-AC40-4600-B992-75AD7F9498D5}">
      <dgm:prSet/>
      <dgm:spPr/>
      <dgm:t>
        <a:bodyPr/>
        <a:lstStyle/>
        <a:p>
          <a:endParaRPr lang="zh-CN" altLang="en-US"/>
        </a:p>
      </dgm:t>
    </dgm:pt>
    <dgm:pt modelId="{6D9AA534-FAB8-41FD-8AA7-FBFA940DB1D1}" type="sibTrans" cxnId="{BE8A4DD7-AC40-4600-B992-75AD7F9498D5}">
      <dgm:prSet/>
      <dgm:spPr/>
      <dgm:t>
        <a:bodyPr/>
        <a:lstStyle/>
        <a:p>
          <a:endParaRPr lang="zh-CN" altLang="en-US"/>
        </a:p>
      </dgm:t>
    </dgm:pt>
    <dgm:pt modelId="{D8BB3558-42F7-4DA7-9653-CEC877227715}">
      <dgm:prSet/>
      <dgm:spPr/>
      <dgm:t>
        <a:bodyPr/>
        <a:lstStyle/>
        <a:p>
          <a:endParaRPr lang="zh-CN"/>
        </a:p>
      </dgm:t>
    </dgm:pt>
    <dgm:pt modelId="{4CE8D672-14E9-4CBF-A2B9-F3655CA478CC}" type="parTrans" cxnId="{49A7FC2E-7BD8-42AC-B903-A4DAFE68D4D9}">
      <dgm:prSet/>
      <dgm:spPr/>
      <dgm:t>
        <a:bodyPr/>
        <a:lstStyle/>
        <a:p>
          <a:endParaRPr lang="zh-CN" altLang="en-US"/>
        </a:p>
      </dgm:t>
    </dgm:pt>
    <dgm:pt modelId="{59FB5F92-1519-4ABE-808D-119C4AE818BD}" type="sibTrans" cxnId="{49A7FC2E-7BD8-42AC-B903-A4DAFE68D4D9}">
      <dgm:prSet/>
      <dgm:spPr/>
      <dgm:t>
        <a:bodyPr/>
        <a:lstStyle/>
        <a:p>
          <a:endParaRPr lang="zh-CN" altLang="en-US"/>
        </a:p>
      </dgm:t>
    </dgm:pt>
    <dgm:pt modelId="{0F53FE06-3926-48B5-BBA4-0AF781898659}" type="pres">
      <dgm:prSet presAssocID="{5C8B9041-3A75-4778-92E8-488CEAB54BF9}" presName="vert0" presStyleCnt="0">
        <dgm:presLayoutVars>
          <dgm:dir/>
          <dgm:animOne val="branch"/>
          <dgm:animLvl val="lvl"/>
        </dgm:presLayoutVars>
      </dgm:prSet>
      <dgm:spPr/>
    </dgm:pt>
    <dgm:pt modelId="{8FFA51EB-7190-48D9-9D7D-F2D2F0D05899}" type="pres">
      <dgm:prSet presAssocID="{D6C564C1-54BB-473C-AC4A-24FCA5F3F54F}" presName="thickLine" presStyleLbl="alignNode1" presStyleIdx="0" presStyleCnt="5"/>
      <dgm:spPr/>
    </dgm:pt>
    <dgm:pt modelId="{126C2E21-ED39-40F6-9F0B-B6BA5D509A37}" type="pres">
      <dgm:prSet presAssocID="{D6C564C1-54BB-473C-AC4A-24FCA5F3F54F}" presName="horz1" presStyleCnt="0"/>
      <dgm:spPr/>
    </dgm:pt>
    <dgm:pt modelId="{36299885-E80B-42AF-BE23-1A63A388B5E8}" type="pres">
      <dgm:prSet presAssocID="{D6C564C1-54BB-473C-AC4A-24FCA5F3F54F}" presName="tx1" presStyleLbl="revTx" presStyleIdx="0" presStyleCnt="5"/>
      <dgm:spPr/>
    </dgm:pt>
    <dgm:pt modelId="{07EDC6D6-1A21-417D-9DE5-5B715C21BEF1}" type="pres">
      <dgm:prSet presAssocID="{D6C564C1-54BB-473C-AC4A-24FCA5F3F54F}" presName="vert1" presStyleCnt="0"/>
      <dgm:spPr/>
    </dgm:pt>
    <dgm:pt modelId="{B5A07A28-7299-451F-9545-D3F6E2E56A59}" type="pres">
      <dgm:prSet presAssocID="{B19AC86E-6A8C-44D3-8F47-094730DD8D0B}" presName="thickLine" presStyleLbl="alignNode1" presStyleIdx="1" presStyleCnt="5"/>
      <dgm:spPr/>
    </dgm:pt>
    <dgm:pt modelId="{7EB82C54-36C2-411B-A08B-869E52F48722}" type="pres">
      <dgm:prSet presAssocID="{B19AC86E-6A8C-44D3-8F47-094730DD8D0B}" presName="horz1" presStyleCnt="0"/>
      <dgm:spPr/>
    </dgm:pt>
    <dgm:pt modelId="{7283F9D1-1276-4D06-8008-AF0138AE068E}" type="pres">
      <dgm:prSet presAssocID="{B19AC86E-6A8C-44D3-8F47-094730DD8D0B}" presName="tx1" presStyleLbl="revTx" presStyleIdx="1" presStyleCnt="5"/>
      <dgm:spPr/>
    </dgm:pt>
    <dgm:pt modelId="{6519D5AC-46D7-4ED4-9C53-F1315B3AF926}" type="pres">
      <dgm:prSet presAssocID="{B19AC86E-6A8C-44D3-8F47-094730DD8D0B}" presName="vert1" presStyleCnt="0"/>
      <dgm:spPr/>
    </dgm:pt>
    <dgm:pt modelId="{EEDD8767-26F3-4051-B064-FD9EF504A7A8}" type="pres">
      <dgm:prSet presAssocID="{8E5089A6-BB89-4E53-AE6F-D3DB47FD1366}" presName="thickLine" presStyleLbl="alignNode1" presStyleIdx="2" presStyleCnt="5"/>
      <dgm:spPr/>
    </dgm:pt>
    <dgm:pt modelId="{2CBC28D4-8E95-4F5B-AE15-EDA63B506066}" type="pres">
      <dgm:prSet presAssocID="{8E5089A6-BB89-4E53-AE6F-D3DB47FD1366}" presName="horz1" presStyleCnt="0"/>
      <dgm:spPr/>
    </dgm:pt>
    <dgm:pt modelId="{B51252B6-907C-4969-9EB1-A5C9184F2F74}" type="pres">
      <dgm:prSet presAssocID="{8E5089A6-BB89-4E53-AE6F-D3DB47FD1366}" presName="tx1" presStyleLbl="revTx" presStyleIdx="2" presStyleCnt="5"/>
      <dgm:spPr/>
    </dgm:pt>
    <dgm:pt modelId="{C6B1223F-AE65-4349-8683-FA033B9D6ED3}" type="pres">
      <dgm:prSet presAssocID="{8E5089A6-BB89-4E53-AE6F-D3DB47FD1366}" presName="vert1" presStyleCnt="0"/>
      <dgm:spPr/>
    </dgm:pt>
    <dgm:pt modelId="{318ABB50-CE7E-4064-91AA-C55677FA408A}" type="pres">
      <dgm:prSet presAssocID="{D4D68C41-C6EA-462D-B19E-939BD5FDF138}" presName="thickLine" presStyleLbl="alignNode1" presStyleIdx="3" presStyleCnt="5"/>
      <dgm:spPr/>
    </dgm:pt>
    <dgm:pt modelId="{6AD71400-EA48-4262-ADB3-9F860B3E3A92}" type="pres">
      <dgm:prSet presAssocID="{D4D68C41-C6EA-462D-B19E-939BD5FDF138}" presName="horz1" presStyleCnt="0"/>
      <dgm:spPr/>
    </dgm:pt>
    <dgm:pt modelId="{C7B3A7D9-8C0A-463F-B234-7781BEBC1C4B}" type="pres">
      <dgm:prSet presAssocID="{D4D68C41-C6EA-462D-B19E-939BD5FDF138}" presName="tx1" presStyleLbl="revTx" presStyleIdx="3" presStyleCnt="5"/>
      <dgm:spPr/>
    </dgm:pt>
    <dgm:pt modelId="{5DE14C42-3659-4A84-882C-7AEDC4B71AEA}" type="pres">
      <dgm:prSet presAssocID="{D4D68C41-C6EA-462D-B19E-939BD5FDF138}" presName="vert1" presStyleCnt="0"/>
      <dgm:spPr/>
    </dgm:pt>
    <dgm:pt modelId="{3AF591F0-206C-4D30-8504-02B8C56F262C}" type="pres">
      <dgm:prSet presAssocID="{D8BB3558-42F7-4DA7-9653-CEC877227715}" presName="thickLine" presStyleLbl="alignNode1" presStyleIdx="4" presStyleCnt="5"/>
      <dgm:spPr/>
    </dgm:pt>
    <dgm:pt modelId="{6E2BD24F-32E4-474F-ACC8-924F203DDE8E}" type="pres">
      <dgm:prSet presAssocID="{D8BB3558-42F7-4DA7-9653-CEC877227715}" presName="horz1" presStyleCnt="0"/>
      <dgm:spPr/>
    </dgm:pt>
    <dgm:pt modelId="{CD562753-AC37-4333-AED2-911CD469106C}" type="pres">
      <dgm:prSet presAssocID="{D8BB3558-42F7-4DA7-9653-CEC877227715}" presName="tx1" presStyleLbl="revTx" presStyleIdx="4" presStyleCnt="5"/>
      <dgm:spPr/>
    </dgm:pt>
    <dgm:pt modelId="{AF356ACD-09BF-401C-942F-EE7BEC6BF6C9}" type="pres">
      <dgm:prSet presAssocID="{D8BB3558-42F7-4DA7-9653-CEC877227715}" presName="vert1" presStyleCnt="0"/>
      <dgm:spPr/>
    </dgm:pt>
  </dgm:ptLst>
  <dgm:cxnLst>
    <dgm:cxn modelId="{1D987317-A57A-485E-961C-37D9B21C2799}" srcId="{5C8B9041-3A75-4778-92E8-488CEAB54BF9}" destId="{8E5089A6-BB89-4E53-AE6F-D3DB47FD1366}" srcOrd="2" destOrd="0" parTransId="{B165A958-A5F3-4BFC-B77C-71D0D52B8E98}" sibTransId="{54A71121-9D03-4CB6-BF37-8CF155C3EE77}"/>
    <dgm:cxn modelId="{3BA85827-23F0-4E66-AC3B-F3080BFFAA1D}" srcId="{5C8B9041-3A75-4778-92E8-488CEAB54BF9}" destId="{D6C564C1-54BB-473C-AC4A-24FCA5F3F54F}" srcOrd="0" destOrd="0" parTransId="{52A99057-251A-4529-AA14-939F55CA27A2}" sibTransId="{68413C4F-9ED3-428B-977E-2B0BB94D1E7D}"/>
    <dgm:cxn modelId="{49A7FC2E-7BD8-42AC-B903-A4DAFE68D4D9}" srcId="{5C8B9041-3A75-4778-92E8-488CEAB54BF9}" destId="{D8BB3558-42F7-4DA7-9653-CEC877227715}" srcOrd="4" destOrd="0" parTransId="{4CE8D672-14E9-4CBF-A2B9-F3655CA478CC}" sibTransId="{59FB5F92-1519-4ABE-808D-119C4AE818BD}"/>
    <dgm:cxn modelId="{F5D0B334-6D0F-477E-B917-5A4FC63E32F5}" type="presOf" srcId="{8E5089A6-BB89-4E53-AE6F-D3DB47FD1366}" destId="{B51252B6-907C-4969-9EB1-A5C9184F2F74}" srcOrd="0" destOrd="0" presId="urn:microsoft.com/office/officeart/2008/layout/LinedList"/>
    <dgm:cxn modelId="{C55FCF8C-597D-4656-800C-60435BAC259B}" type="presOf" srcId="{B19AC86E-6A8C-44D3-8F47-094730DD8D0B}" destId="{7283F9D1-1276-4D06-8008-AF0138AE068E}" srcOrd="0" destOrd="0" presId="urn:microsoft.com/office/officeart/2008/layout/LinedList"/>
    <dgm:cxn modelId="{FBE9A09B-60DA-49D7-9397-57D698C0C527}" type="presOf" srcId="{D8BB3558-42F7-4DA7-9653-CEC877227715}" destId="{CD562753-AC37-4333-AED2-911CD469106C}" srcOrd="0" destOrd="0" presId="urn:microsoft.com/office/officeart/2008/layout/LinedList"/>
    <dgm:cxn modelId="{C233CDAC-615F-4A50-A6A9-7BAAA4E367DE}" type="presOf" srcId="{D6C564C1-54BB-473C-AC4A-24FCA5F3F54F}" destId="{36299885-E80B-42AF-BE23-1A63A388B5E8}" srcOrd="0" destOrd="0" presId="urn:microsoft.com/office/officeart/2008/layout/LinedList"/>
    <dgm:cxn modelId="{D9ECB6BF-8450-4DC2-A3F4-EAE3B67110A8}" srcId="{5C8B9041-3A75-4778-92E8-488CEAB54BF9}" destId="{B19AC86E-6A8C-44D3-8F47-094730DD8D0B}" srcOrd="1" destOrd="0" parTransId="{AB47F5C7-18EC-4BAE-AC6D-BB7D24F52B43}" sibTransId="{3B9C295E-1E89-4457-8077-5B013639800D}"/>
    <dgm:cxn modelId="{BE8A4DD7-AC40-4600-B992-75AD7F9498D5}" srcId="{5C8B9041-3A75-4778-92E8-488CEAB54BF9}" destId="{D4D68C41-C6EA-462D-B19E-939BD5FDF138}" srcOrd="3" destOrd="0" parTransId="{25DB7F5E-9B02-46F4-854B-EBB76FD5E4A0}" sibTransId="{6D9AA534-FAB8-41FD-8AA7-FBFA940DB1D1}"/>
    <dgm:cxn modelId="{F78BF6D9-3F01-4134-A775-C7BD7BA5AE89}" type="presOf" srcId="{5C8B9041-3A75-4778-92E8-488CEAB54BF9}" destId="{0F53FE06-3926-48B5-BBA4-0AF781898659}" srcOrd="0" destOrd="0" presId="urn:microsoft.com/office/officeart/2008/layout/LinedList"/>
    <dgm:cxn modelId="{C2C0ECE5-DC14-48DA-A0A9-07C13FA827E3}" type="presOf" srcId="{D4D68C41-C6EA-462D-B19E-939BD5FDF138}" destId="{C7B3A7D9-8C0A-463F-B234-7781BEBC1C4B}" srcOrd="0" destOrd="0" presId="urn:microsoft.com/office/officeart/2008/layout/LinedList"/>
    <dgm:cxn modelId="{2169AB54-D789-48D0-91F2-6BA793884808}" type="presParOf" srcId="{0F53FE06-3926-48B5-BBA4-0AF781898659}" destId="{8FFA51EB-7190-48D9-9D7D-F2D2F0D05899}" srcOrd="0" destOrd="0" presId="urn:microsoft.com/office/officeart/2008/layout/LinedList"/>
    <dgm:cxn modelId="{D7E29C59-333C-451A-A381-225A2A0841D5}" type="presParOf" srcId="{0F53FE06-3926-48B5-BBA4-0AF781898659}" destId="{126C2E21-ED39-40F6-9F0B-B6BA5D509A37}" srcOrd="1" destOrd="0" presId="urn:microsoft.com/office/officeart/2008/layout/LinedList"/>
    <dgm:cxn modelId="{BF2DB7C9-7CD8-4DE1-BEC4-A44501DB9A9E}" type="presParOf" srcId="{126C2E21-ED39-40F6-9F0B-B6BA5D509A37}" destId="{36299885-E80B-42AF-BE23-1A63A388B5E8}" srcOrd="0" destOrd="0" presId="urn:microsoft.com/office/officeart/2008/layout/LinedList"/>
    <dgm:cxn modelId="{7197941B-0AC3-4C93-A325-5322CA02A1E0}" type="presParOf" srcId="{126C2E21-ED39-40F6-9F0B-B6BA5D509A37}" destId="{07EDC6D6-1A21-417D-9DE5-5B715C21BEF1}" srcOrd="1" destOrd="0" presId="urn:microsoft.com/office/officeart/2008/layout/LinedList"/>
    <dgm:cxn modelId="{E763B2EB-ED0C-417E-9401-087710F0EF60}" type="presParOf" srcId="{0F53FE06-3926-48B5-BBA4-0AF781898659}" destId="{B5A07A28-7299-451F-9545-D3F6E2E56A59}" srcOrd="2" destOrd="0" presId="urn:microsoft.com/office/officeart/2008/layout/LinedList"/>
    <dgm:cxn modelId="{3889E31B-3329-40D1-95E8-D52F1962D68F}" type="presParOf" srcId="{0F53FE06-3926-48B5-BBA4-0AF781898659}" destId="{7EB82C54-36C2-411B-A08B-869E52F48722}" srcOrd="3" destOrd="0" presId="urn:microsoft.com/office/officeart/2008/layout/LinedList"/>
    <dgm:cxn modelId="{FEC06EF8-BCD5-4778-A582-3185B08DC039}" type="presParOf" srcId="{7EB82C54-36C2-411B-A08B-869E52F48722}" destId="{7283F9D1-1276-4D06-8008-AF0138AE068E}" srcOrd="0" destOrd="0" presId="urn:microsoft.com/office/officeart/2008/layout/LinedList"/>
    <dgm:cxn modelId="{403284E0-CEF8-4FFB-9381-B01563A743B0}" type="presParOf" srcId="{7EB82C54-36C2-411B-A08B-869E52F48722}" destId="{6519D5AC-46D7-4ED4-9C53-F1315B3AF926}" srcOrd="1" destOrd="0" presId="urn:microsoft.com/office/officeart/2008/layout/LinedList"/>
    <dgm:cxn modelId="{CA789D7E-4168-476D-A7CA-DC71F743D626}" type="presParOf" srcId="{0F53FE06-3926-48B5-BBA4-0AF781898659}" destId="{EEDD8767-26F3-4051-B064-FD9EF504A7A8}" srcOrd="4" destOrd="0" presId="urn:microsoft.com/office/officeart/2008/layout/LinedList"/>
    <dgm:cxn modelId="{2251386E-AC77-4F34-B253-2CA5600D0343}" type="presParOf" srcId="{0F53FE06-3926-48B5-BBA4-0AF781898659}" destId="{2CBC28D4-8E95-4F5B-AE15-EDA63B506066}" srcOrd="5" destOrd="0" presId="urn:microsoft.com/office/officeart/2008/layout/LinedList"/>
    <dgm:cxn modelId="{7278CEED-9D9A-4998-A15D-E510E34255D2}" type="presParOf" srcId="{2CBC28D4-8E95-4F5B-AE15-EDA63B506066}" destId="{B51252B6-907C-4969-9EB1-A5C9184F2F74}" srcOrd="0" destOrd="0" presId="urn:microsoft.com/office/officeart/2008/layout/LinedList"/>
    <dgm:cxn modelId="{6C7719D7-4EDF-4410-BACB-AC41FA9E3E9A}" type="presParOf" srcId="{2CBC28D4-8E95-4F5B-AE15-EDA63B506066}" destId="{C6B1223F-AE65-4349-8683-FA033B9D6ED3}" srcOrd="1" destOrd="0" presId="urn:microsoft.com/office/officeart/2008/layout/LinedList"/>
    <dgm:cxn modelId="{1A66903C-D1AC-429F-8068-918A23302048}" type="presParOf" srcId="{0F53FE06-3926-48B5-BBA4-0AF781898659}" destId="{318ABB50-CE7E-4064-91AA-C55677FA408A}" srcOrd="6" destOrd="0" presId="urn:microsoft.com/office/officeart/2008/layout/LinedList"/>
    <dgm:cxn modelId="{1EFF5FDE-181B-4245-8E06-3F9EF1FD49CB}" type="presParOf" srcId="{0F53FE06-3926-48B5-BBA4-0AF781898659}" destId="{6AD71400-EA48-4262-ADB3-9F860B3E3A92}" srcOrd="7" destOrd="0" presId="urn:microsoft.com/office/officeart/2008/layout/LinedList"/>
    <dgm:cxn modelId="{D6F685E9-FDFA-4450-BF0F-CD3828861EFC}" type="presParOf" srcId="{6AD71400-EA48-4262-ADB3-9F860B3E3A92}" destId="{C7B3A7D9-8C0A-463F-B234-7781BEBC1C4B}" srcOrd="0" destOrd="0" presId="urn:microsoft.com/office/officeart/2008/layout/LinedList"/>
    <dgm:cxn modelId="{4C9C6B12-3178-4C3F-8C29-0D2F2E896301}" type="presParOf" srcId="{6AD71400-EA48-4262-ADB3-9F860B3E3A92}" destId="{5DE14C42-3659-4A84-882C-7AEDC4B71AEA}" srcOrd="1" destOrd="0" presId="urn:microsoft.com/office/officeart/2008/layout/LinedList"/>
    <dgm:cxn modelId="{1A6AAE42-CC55-4664-8268-E485E4E6529A}" type="presParOf" srcId="{0F53FE06-3926-48B5-BBA4-0AF781898659}" destId="{3AF591F0-206C-4D30-8504-02B8C56F262C}" srcOrd="8" destOrd="0" presId="urn:microsoft.com/office/officeart/2008/layout/LinedList"/>
    <dgm:cxn modelId="{E45CBED1-B790-4707-B399-A81A3CF2AAD8}" type="presParOf" srcId="{0F53FE06-3926-48B5-BBA4-0AF781898659}" destId="{6E2BD24F-32E4-474F-ACC8-924F203DDE8E}" srcOrd="9" destOrd="0" presId="urn:microsoft.com/office/officeart/2008/layout/LinedList"/>
    <dgm:cxn modelId="{203D4B28-124B-4075-A566-A20BBB373930}" type="presParOf" srcId="{6E2BD24F-32E4-474F-ACC8-924F203DDE8E}" destId="{CD562753-AC37-4333-AED2-911CD469106C}" srcOrd="0" destOrd="0" presId="urn:microsoft.com/office/officeart/2008/layout/LinedList"/>
    <dgm:cxn modelId="{377B08AE-E3A4-4363-8727-36FDCD30AC62}" type="presParOf" srcId="{6E2BD24F-32E4-474F-ACC8-924F203DDE8E}" destId="{AF356ACD-09BF-401C-942F-EE7BEC6BF6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E518A6-C041-42A4-B397-C07DFCCE2FE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DF7536-B208-4CF5-B6CC-34C77ACDA735}">
      <dgm:prSet phldrT="[文本]"/>
      <dgm:spPr/>
      <dgm:t>
        <a:bodyPr/>
        <a:lstStyle/>
        <a:p>
          <a:r>
            <a:rPr lang="zh-CN" altLang="en-US" dirty="0"/>
            <a:t>总体比例的检验</a:t>
          </a:r>
        </a:p>
      </dgm:t>
    </dgm:pt>
    <dgm:pt modelId="{D5B95B6B-6E99-4505-AD11-AD0E0E1C24ED}" type="parTrans" cxnId="{0C3EB975-A502-465F-BBB7-ECF9EC6284BB}">
      <dgm:prSet/>
      <dgm:spPr/>
      <dgm:t>
        <a:bodyPr/>
        <a:lstStyle/>
        <a:p>
          <a:endParaRPr lang="zh-CN" altLang="en-US"/>
        </a:p>
      </dgm:t>
    </dgm:pt>
    <dgm:pt modelId="{7BA56B63-8D28-499D-BB5F-B1C48456CF6F}" type="sibTrans" cxnId="{0C3EB975-A502-465F-BBB7-ECF9EC6284BB}">
      <dgm:prSet/>
      <dgm:spPr/>
      <dgm:t>
        <a:bodyPr/>
        <a:lstStyle/>
        <a:p>
          <a:endParaRPr lang="zh-CN" altLang="en-US"/>
        </a:p>
      </dgm:t>
    </dgm:pt>
    <dgm:pt modelId="{FD514A82-C3DF-4507-83D7-20EAB7C6896F}">
      <dgm:prSet phldrT="[文本]"/>
      <dgm:spPr/>
      <dgm:t>
        <a:bodyPr/>
        <a:lstStyle/>
        <a:p>
          <a:r>
            <a:rPr lang="zh-CN" altLang="en-US" dirty="0"/>
            <a:t>总体方差的检验</a:t>
          </a:r>
        </a:p>
      </dgm:t>
    </dgm:pt>
    <dgm:pt modelId="{5F8B0A04-8A1E-4209-8076-0DE66CD3A2C0}" type="parTrans" cxnId="{96498153-3B84-4C87-A052-A884B098F3BD}">
      <dgm:prSet/>
      <dgm:spPr/>
      <dgm:t>
        <a:bodyPr/>
        <a:lstStyle/>
        <a:p>
          <a:endParaRPr lang="zh-CN" altLang="en-US"/>
        </a:p>
      </dgm:t>
    </dgm:pt>
    <dgm:pt modelId="{8205A466-8881-473C-8AC1-04FDF5900CED}" type="sibTrans" cxnId="{96498153-3B84-4C87-A052-A884B098F3BD}">
      <dgm:prSet/>
      <dgm:spPr/>
      <dgm:t>
        <a:bodyPr/>
        <a:lstStyle/>
        <a:p>
          <a:endParaRPr lang="zh-CN" altLang="en-US"/>
        </a:p>
      </dgm:t>
    </dgm:pt>
    <dgm:pt modelId="{7AC3861F-002A-45F1-9B90-9296EB3B9FCC}">
      <dgm:prSet/>
      <dgm:spPr/>
      <dgm:t>
        <a:bodyPr/>
        <a:lstStyle/>
        <a:p>
          <a:r>
            <a:rPr lang="zh-CN" altLang="en-US" dirty="0"/>
            <a:t>总体均值的检验</a:t>
          </a:r>
        </a:p>
      </dgm:t>
    </dgm:pt>
    <dgm:pt modelId="{1B619170-B229-4115-8175-8FB598C4D3F4}" type="parTrans" cxnId="{6AECC929-CCEA-49C2-B615-57DFADEB0694}">
      <dgm:prSet/>
      <dgm:spPr/>
      <dgm:t>
        <a:bodyPr/>
        <a:lstStyle/>
        <a:p>
          <a:endParaRPr lang="zh-CN" altLang="en-US"/>
        </a:p>
      </dgm:t>
    </dgm:pt>
    <dgm:pt modelId="{C381D417-1D11-4D33-8869-0D424995A817}" type="sibTrans" cxnId="{6AECC929-CCEA-49C2-B615-57DFADEB0694}">
      <dgm:prSet/>
      <dgm:spPr/>
      <dgm:t>
        <a:bodyPr/>
        <a:lstStyle/>
        <a:p>
          <a:endParaRPr lang="zh-CN" altLang="en-US"/>
        </a:p>
      </dgm:t>
    </dgm:pt>
    <dgm:pt modelId="{12974D7E-D5F1-4FA8-9ABC-40627450B10F}" type="pres">
      <dgm:prSet presAssocID="{4DE518A6-C041-42A4-B397-C07DFCCE2FEF}" presName="Name0" presStyleCnt="0">
        <dgm:presLayoutVars>
          <dgm:chMax val="7"/>
          <dgm:chPref val="7"/>
          <dgm:dir/>
        </dgm:presLayoutVars>
      </dgm:prSet>
      <dgm:spPr/>
    </dgm:pt>
    <dgm:pt modelId="{AA62048E-2891-4F09-BFB5-A275722F4A02}" type="pres">
      <dgm:prSet presAssocID="{4DE518A6-C041-42A4-B397-C07DFCCE2FEF}" presName="Name1" presStyleCnt="0"/>
      <dgm:spPr/>
    </dgm:pt>
    <dgm:pt modelId="{8C682D2F-F660-453B-A955-B3234C7115FD}" type="pres">
      <dgm:prSet presAssocID="{4DE518A6-C041-42A4-B397-C07DFCCE2FEF}" presName="cycle" presStyleCnt="0"/>
      <dgm:spPr/>
    </dgm:pt>
    <dgm:pt modelId="{AE827D3C-49A4-49F4-BA9B-71F6A64A696D}" type="pres">
      <dgm:prSet presAssocID="{4DE518A6-C041-42A4-B397-C07DFCCE2FEF}" presName="srcNode" presStyleLbl="node1" presStyleIdx="0" presStyleCnt="3"/>
      <dgm:spPr/>
    </dgm:pt>
    <dgm:pt modelId="{AC35E5D7-AF16-40C1-B18E-5ACE205E3851}" type="pres">
      <dgm:prSet presAssocID="{4DE518A6-C041-42A4-B397-C07DFCCE2FEF}" presName="conn" presStyleLbl="parChTrans1D2" presStyleIdx="0" presStyleCnt="1"/>
      <dgm:spPr/>
    </dgm:pt>
    <dgm:pt modelId="{8DDD96B8-4B64-4517-BA6C-E2E46BD66075}" type="pres">
      <dgm:prSet presAssocID="{4DE518A6-C041-42A4-B397-C07DFCCE2FEF}" presName="extraNode" presStyleLbl="node1" presStyleIdx="0" presStyleCnt="3"/>
      <dgm:spPr/>
    </dgm:pt>
    <dgm:pt modelId="{C1ECBDBE-D0B8-4449-895B-42C32F2A183C}" type="pres">
      <dgm:prSet presAssocID="{4DE518A6-C041-42A4-B397-C07DFCCE2FEF}" presName="dstNode" presStyleLbl="node1" presStyleIdx="0" presStyleCnt="3"/>
      <dgm:spPr/>
    </dgm:pt>
    <dgm:pt modelId="{F8E60040-523D-4FF1-8845-8A10748F9044}" type="pres">
      <dgm:prSet presAssocID="{7AC3861F-002A-45F1-9B90-9296EB3B9FCC}" presName="text_1" presStyleLbl="node1" presStyleIdx="0" presStyleCnt="3">
        <dgm:presLayoutVars>
          <dgm:bulletEnabled val="1"/>
        </dgm:presLayoutVars>
      </dgm:prSet>
      <dgm:spPr/>
    </dgm:pt>
    <dgm:pt modelId="{65BE7936-3F09-4583-8BC9-70137656F6F8}" type="pres">
      <dgm:prSet presAssocID="{7AC3861F-002A-45F1-9B90-9296EB3B9FCC}" presName="accent_1" presStyleCnt="0"/>
      <dgm:spPr/>
    </dgm:pt>
    <dgm:pt modelId="{76BF45D5-0B1D-47D4-BEAA-4F79158BF735}" type="pres">
      <dgm:prSet presAssocID="{7AC3861F-002A-45F1-9B90-9296EB3B9FCC}" presName="accentRepeatNode" presStyleLbl="solidFgAcc1" presStyleIdx="0" presStyleCnt="3"/>
      <dgm:spPr/>
    </dgm:pt>
    <dgm:pt modelId="{A00236C9-2C19-49AB-BF3A-F90A951373AE}" type="pres">
      <dgm:prSet presAssocID="{8EDF7536-B208-4CF5-B6CC-34C77ACDA735}" presName="text_2" presStyleLbl="node1" presStyleIdx="1" presStyleCnt="3">
        <dgm:presLayoutVars>
          <dgm:bulletEnabled val="1"/>
        </dgm:presLayoutVars>
      </dgm:prSet>
      <dgm:spPr/>
    </dgm:pt>
    <dgm:pt modelId="{6326B6D9-2CF0-4B50-A641-FC8AEFBC8A84}" type="pres">
      <dgm:prSet presAssocID="{8EDF7536-B208-4CF5-B6CC-34C77ACDA735}" presName="accent_2" presStyleCnt="0"/>
      <dgm:spPr/>
    </dgm:pt>
    <dgm:pt modelId="{9B714BEA-0AB6-4D99-ACB3-EC659BB3C56A}" type="pres">
      <dgm:prSet presAssocID="{8EDF7536-B208-4CF5-B6CC-34C77ACDA735}" presName="accentRepeatNode" presStyleLbl="solidFgAcc1" presStyleIdx="1" presStyleCnt="3"/>
      <dgm:spPr/>
    </dgm:pt>
    <dgm:pt modelId="{A662EF23-335F-4419-AFD1-18CFF1A7F016}" type="pres">
      <dgm:prSet presAssocID="{FD514A82-C3DF-4507-83D7-20EAB7C6896F}" presName="text_3" presStyleLbl="node1" presStyleIdx="2" presStyleCnt="3">
        <dgm:presLayoutVars>
          <dgm:bulletEnabled val="1"/>
        </dgm:presLayoutVars>
      </dgm:prSet>
      <dgm:spPr/>
    </dgm:pt>
    <dgm:pt modelId="{3B460E61-8891-4207-A37E-F6AE0E65CF8A}" type="pres">
      <dgm:prSet presAssocID="{FD514A82-C3DF-4507-83D7-20EAB7C6896F}" presName="accent_3" presStyleCnt="0"/>
      <dgm:spPr/>
    </dgm:pt>
    <dgm:pt modelId="{01824240-21BD-47CD-B119-A511302A6778}" type="pres">
      <dgm:prSet presAssocID="{FD514A82-C3DF-4507-83D7-20EAB7C6896F}" presName="accentRepeatNode" presStyleLbl="solidFgAcc1" presStyleIdx="2" presStyleCnt="3"/>
      <dgm:spPr/>
    </dgm:pt>
  </dgm:ptLst>
  <dgm:cxnLst>
    <dgm:cxn modelId="{29B03416-1249-4807-BEE7-705E8970A09A}" type="presOf" srcId="{8EDF7536-B208-4CF5-B6CC-34C77ACDA735}" destId="{A00236C9-2C19-49AB-BF3A-F90A951373AE}" srcOrd="0" destOrd="0" presId="urn:microsoft.com/office/officeart/2008/layout/VerticalCurvedList"/>
    <dgm:cxn modelId="{6AECC929-CCEA-49C2-B615-57DFADEB0694}" srcId="{4DE518A6-C041-42A4-B397-C07DFCCE2FEF}" destId="{7AC3861F-002A-45F1-9B90-9296EB3B9FCC}" srcOrd="0" destOrd="0" parTransId="{1B619170-B229-4115-8175-8FB598C4D3F4}" sibTransId="{C381D417-1D11-4D33-8869-0D424995A817}"/>
    <dgm:cxn modelId="{96498153-3B84-4C87-A052-A884B098F3BD}" srcId="{4DE518A6-C041-42A4-B397-C07DFCCE2FEF}" destId="{FD514A82-C3DF-4507-83D7-20EAB7C6896F}" srcOrd="2" destOrd="0" parTransId="{5F8B0A04-8A1E-4209-8076-0DE66CD3A2C0}" sibTransId="{8205A466-8881-473C-8AC1-04FDF5900CED}"/>
    <dgm:cxn modelId="{0C3EB975-A502-465F-BBB7-ECF9EC6284BB}" srcId="{4DE518A6-C041-42A4-B397-C07DFCCE2FEF}" destId="{8EDF7536-B208-4CF5-B6CC-34C77ACDA735}" srcOrd="1" destOrd="0" parTransId="{D5B95B6B-6E99-4505-AD11-AD0E0E1C24ED}" sibTransId="{7BA56B63-8D28-499D-BB5F-B1C48456CF6F}"/>
    <dgm:cxn modelId="{6EBAA659-3374-4EC1-B487-E584232A24B9}" type="presOf" srcId="{7AC3861F-002A-45F1-9B90-9296EB3B9FCC}" destId="{F8E60040-523D-4FF1-8845-8A10748F9044}" srcOrd="0" destOrd="0" presId="urn:microsoft.com/office/officeart/2008/layout/VerticalCurvedList"/>
    <dgm:cxn modelId="{0373D8CA-6061-41FE-AE11-63AE7B6EA204}" type="presOf" srcId="{4DE518A6-C041-42A4-B397-C07DFCCE2FEF}" destId="{12974D7E-D5F1-4FA8-9ABC-40627450B10F}" srcOrd="0" destOrd="0" presId="urn:microsoft.com/office/officeart/2008/layout/VerticalCurvedList"/>
    <dgm:cxn modelId="{4D19E0E5-751F-4440-8DD4-181D09F57F0E}" type="presOf" srcId="{FD514A82-C3DF-4507-83D7-20EAB7C6896F}" destId="{A662EF23-335F-4419-AFD1-18CFF1A7F016}" srcOrd="0" destOrd="0" presId="urn:microsoft.com/office/officeart/2008/layout/VerticalCurvedList"/>
    <dgm:cxn modelId="{BA84E0FA-136A-47FD-9C89-ECDEB08A1F99}" type="presOf" srcId="{C381D417-1D11-4D33-8869-0D424995A817}" destId="{AC35E5D7-AF16-40C1-B18E-5ACE205E3851}" srcOrd="0" destOrd="0" presId="urn:microsoft.com/office/officeart/2008/layout/VerticalCurvedList"/>
    <dgm:cxn modelId="{D83C969A-A668-4EE8-845C-7B747965EADF}" type="presParOf" srcId="{12974D7E-D5F1-4FA8-9ABC-40627450B10F}" destId="{AA62048E-2891-4F09-BFB5-A275722F4A02}" srcOrd="0" destOrd="0" presId="urn:microsoft.com/office/officeart/2008/layout/VerticalCurvedList"/>
    <dgm:cxn modelId="{7DF78155-5018-4E53-8A15-E1440EA0A93B}" type="presParOf" srcId="{AA62048E-2891-4F09-BFB5-A275722F4A02}" destId="{8C682D2F-F660-453B-A955-B3234C7115FD}" srcOrd="0" destOrd="0" presId="urn:microsoft.com/office/officeart/2008/layout/VerticalCurvedList"/>
    <dgm:cxn modelId="{C02BB6F8-551E-4311-8602-D37C708B2BDC}" type="presParOf" srcId="{8C682D2F-F660-453B-A955-B3234C7115FD}" destId="{AE827D3C-49A4-49F4-BA9B-71F6A64A696D}" srcOrd="0" destOrd="0" presId="urn:microsoft.com/office/officeart/2008/layout/VerticalCurvedList"/>
    <dgm:cxn modelId="{D5FAB3DE-AE9B-4161-8CA4-90641B96F46D}" type="presParOf" srcId="{8C682D2F-F660-453B-A955-B3234C7115FD}" destId="{AC35E5D7-AF16-40C1-B18E-5ACE205E3851}" srcOrd="1" destOrd="0" presId="urn:microsoft.com/office/officeart/2008/layout/VerticalCurvedList"/>
    <dgm:cxn modelId="{DD29B6A1-DDAF-4DC3-9D56-5299EA66F9B2}" type="presParOf" srcId="{8C682D2F-F660-453B-A955-B3234C7115FD}" destId="{8DDD96B8-4B64-4517-BA6C-E2E46BD66075}" srcOrd="2" destOrd="0" presId="urn:microsoft.com/office/officeart/2008/layout/VerticalCurvedList"/>
    <dgm:cxn modelId="{138DCB37-1EDD-4F68-BD62-5E2633A2FB67}" type="presParOf" srcId="{8C682D2F-F660-453B-A955-B3234C7115FD}" destId="{C1ECBDBE-D0B8-4449-895B-42C32F2A183C}" srcOrd="3" destOrd="0" presId="urn:microsoft.com/office/officeart/2008/layout/VerticalCurvedList"/>
    <dgm:cxn modelId="{BDFC2D4A-344C-41E9-A177-7BBF99FC1E03}" type="presParOf" srcId="{AA62048E-2891-4F09-BFB5-A275722F4A02}" destId="{F8E60040-523D-4FF1-8845-8A10748F9044}" srcOrd="1" destOrd="0" presId="urn:microsoft.com/office/officeart/2008/layout/VerticalCurvedList"/>
    <dgm:cxn modelId="{F988DF2B-6DF0-44D6-87AD-C712C0742FE4}" type="presParOf" srcId="{AA62048E-2891-4F09-BFB5-A275722F4A02}" destId="{65BE7936-3F09-4583-8BC9-70137656F6F8}" srcOrd="2" destOrd="0" presId="urn:microsoft.com/office/officeart/2008/layout/VerticalCurvedList"/>
    <dgm:cxn modelId="{EABCA4B8-946F-468D-BAAC-390589D5C345}" type="presParOf" srcId="{65BE7936-3F09-4583-8BC9-70137656F6F8}" destId="{76BF45D5-0B1D-47D4-BEAA-4F79158BF735}" srcOrd="0" destOrd="0" presId="urn:microsoft.com/office/officeart/2008/layout/VerticalCurvedList"/>
    <dgm:cxn modelId="{6D0636C7-3C88-4D9C-94EC-2C6028D48503}" type="presParOf" srcId="{AA62048E-2891-4F09-BFB5-A275722F4A02}" destId="{A00236C9-2C19-49AB-BF3A-F90A951373AE}" srcOrd="3" destOrd="0" presId="urn:microsoft.com/office/officeart/2008/layout/VerticalCurvedList"/>
    <dgm:cxn modelId="{545FB5A2-7C81-49DA-96A4-F0C1098D788E}" type="presParOf" srcId="{AA62048E-2891-4F09-BFB5-A275722F4A02}" destId="{6326B6D9-2CF0-4B50-A641-FC8AEFBC8A84}" srcOrd="4" destOrd="0" presId="urn:microsoft.com/office/officeart/2008/layout/VerticalCurvedList"/>
    <dgm:cxn modelId="{65BEAE09-31F6-4A20-8EEA-3B9944CAE9B1}" type="presParOf" srcId="{6326B6D9-2CF0-4B50-A641-FC8AEFBC8A84}" destId="{9B714BEA-0AB6-4D99-ACB3-EC659BB3C56A}" srcOrd="0" destOrd="0" presId="urn:microsoft.com/office/officeart/2008/layout/VerticalCurvedList"/>
    <dgm:cxn modelId="{D9968BBD-2C77-41FE-8AF0-68B11DC73E80}" type="presParOf" srcId="{AA62048E-2891-4F09-BFB5-A275722F4A02}" destId="{A662EF23-335F-4419-AFD1-18CFF1A7F016}" srcOrd="5" destOrd="0" presId="urn:microsoft.com/office/officeart/2008/layout/VerticalCurvedList"/>
    <dgm:cxn modelId="{963B7A3C-373A-4F29-B602-26285342EE6A}" type="presParOf" srcId="{AA62048E-2891-4F09-BFB5-A275722F4A02}" destId="{3B460E61-8891-4207-A37E-F6AE0E65CF8A}" srcOrd="6" destOrd="0" presId="urn:microsoft.com/office/officeart/2008/layout/VerticalCurvedList"/>
    <dgm:cxn modelId="{15E0B1DD-1D51-4F73-A147-A1A274BB2516}" type="presParOf" srcId="{3B460E61-8891-4207-A37E-F6AE0E65CF8A}" destId="{01824240-21BD-47CD-B119-A511302A677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E518A6-C041-42A4-B397-C07DFCCE2FE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4E981F-B2D6-49A3-909E-241D8F007A5F}">
      <dgm:prSet phldrT="[文本]"/>
      <dgm:spPr/>
      <dgm:t>
        <a:bodyPr/>
        <a:lstStyle/>
        <a:p>
          <a:r>
            <a:rPr lang="zh-CN" altLang="en-US" dirty="0"/>
            <a:t>两个总体均值之差的检验</a:t>
          </a:r>
        </a:p>
      </dgm:t>
    </dgm:pt>
    <dgm:pt modelId="{B91B1A8E-8835-485B-B2A7-CFDB4762E481}" type="parTrans" cxnId="{114DA070-91C6-4EB6-A5F2-0862E495E18F}">
      <dgm:prSet/>
      <dgm:spPr/>
      <dgm:t>
        <a:bodyPr/>
        <a:lstStyle/>
        <a:p>
          <a:endParaRPr lang="zh-CN" altLang="en-US"/>
        </a:p>
      </dgm:t>
    </dgm:pt>
    <dgm:pt modelId="{19D19D9A-E6A6-4283-A34B-4F0651999250}" type="sibTrans" cxnId="{114DA070-91C6-4EB6-A5F2-0862E495E18F}">
      <dgm:prSet/>
      <dgm:spPr/>
      <dgm:t>
        <a:bodyPr/>
        <a:lstStyle/>
        <a:p>
          <a:endParaRPr lang="zh-CN" altLang="en-US"/>
        </a:p>
      </dgm:t>
    </dgm:pt>
    <dgm:pt modelId="{8EDF7536-B208-4CF5-B6CC-34C77ACDA735}">
      <dgm:prSet phldrT="[文本]"/>
      <dgm:spPr/>
      <dgm:t>
        <a:bodyPr/>
        <a:lstStyle/>
        <a:p>
          <a:r>
            <a:rPr lang="zh-CN" altLang="en-US" dirty="0"/>
            <a:t>两个总体方差之差的检验</a:t>
          </a:r>
        </a:p>
      </dgm:t>
    </dgm:pt>
    <dgm:pt modelId="{D5B95B6B-6E99-4505-AD11-AD0E0E1C24ED}" type="parTrans" cxnId="{0C3EB975-A502-465F-BBB7-ECF9EC6284BB}">
      <dgm:prSet/>
      <dgm:spPr/>
      <dgm:t>
        <a:bodyPr/>
        <a:lstStyle/>
        <a:p>
          <a:endParaRPr lang="zh-CN" altLang="en-US"/>
        </a:p>
      </dgm:t>
    </dgm:pt>
    <dgm:pt modelId="{7BA56B63-8D28-499D-BB5F-B1C48456CF6F}" type="sibTrans" cxnId="{0C3EB975-A502-465F-BBB7-ECF9EC6284BB}">
      <dgm:prSet/>
      <dgm:spPr/>
      <dgm:t>
        <a:bodyPr/>
        <a:lstStyle/>
        <a:p>
          <a:endParaRPr lang="zh-CN" altLang="en-US"/>
        </a:p>
      </dgm:t>
    </dgm:pt>
    <dgm:pt modelId="{FD514A82-C3DF-4507-83D7-20EAB7C6896F}">
      <dgm:prSet phldrT="[文本]"/>
      <dgm:spPr/>
      <dgm:t>
        <a:bodyPr/>
        <a:lstStyle/>
        <a:p>
          <a:r>
            <a:rPr lang="zh-CN" altLang="en-US" dirty="0"/>
            <a:t>检验中的匹配样本</a:t>
          </a:r>
        </a:p>
      </dgm:t>
    </dgm:pt>
    <dgm:pt modelId="{5F8B0A04-8A1E-4209-8076-0DE66CD3A2C0}" type="parTrans" cxnId="{96498153-3B84-4C87-A052-A884B098F3BD}">
      <dgm:prSet/>
      <dgm:spPr/>
      <dgm:t>
        <a:bodyPr/>
        <a:lstStyle/>
        <a:p>
          <a:endParaRPr lang="zh-CN" altLang="en-US"/>
        </a:p>
      </dgm:t>
    </dgm:pt>
    <dgm:pt modelId="{8205A466-8881-473C-8AC1-04FDF5900CED}" type="sibTrans" cxnId="{96498153-3B84-4C87-A052-A884B098F3BD}">
      <dgm:prSet/>
      <dgm:spPr/>
      <dgm:t>
        <a:bodyPr/>
        <a:lstStyle/>
        <a:p>
          <a:endParaRPr lang="zh-CN" altLang="en-US"/>
        </a:p>
      </dgm:t>
    </dgm:pt>
    <dgm:pt modelId="{7AC3861F-002A-45F1-9B90-9296EB3B9FCC}">
      <dgm:prSet/>
      <dgm:spPr/>
      <dgm:t>
        <a:bodyPr/>
        <a:lstStyle/>
        <a:p>
          <a:r>
            <a:rPr lang="zh-CN" altLang="en-US" dirty="0"/>
            <a:t>两个总体比例之差的检验</a:t>
          </a:r>
        </a:p>
      </dgm:t>
    </dgm:pt>
    <dgm:pt modelId="{1B619170-B229-4115-8175-8FB598C4D3F4}" type="parTrans" cxnId="{6AECC929-CCEA-49C2-B615-57DFADEB0694}">
      <dgm:prSet/>
      <dgm:spPr/>
      <dgm:t>
        <a:bodyPr/>
        <a:lstStyle/>
        <a:p>
          <a:endParaRPr lang="zh-CN" altLang="en-US"/>
        </a:p>
      </dgm:t>
    </dgm:pt>
    <dgm:pt modelId="{C381D417-1D11-4D33-8869-0D424995A817}" type="sibTrans" cxnId="{6AECC929-CCEA-49C2-B615-57DFADEB0694}">
      <dgm:prSet/>
      <dgm:spPr/>
      <dgm:t>
        <a:bodyPr/>
        <a:lstStyle/>
        <a:p>
          <a:endParaRPr lang="zh-CN" altLang="en-US"/>
        </a:p>
      </dgm:t>
    </dgm:pt>
    <dgm:pt modelId="{12974D7E-D5F1-4FA8-9ABC-40627450B10F}" type="pres">
      <dgm:prSet presAssocID="{4DE518A6-C041-42A4-B397-C07DFCCE2FEF}" presName="Name0" presStyleCnt="0">
        <dgm:presLayoutVars>
          <dgm:chMax val="7"/>
          <dgm:chPref val="7"/>
          <dgm:dir/>
        </dgm:presLayoutVars>
      </dgm:prSet>
      <dgm:spPr/>
    </dgm:pt>
    <dgm:pt modelId="{AA62048E-2891-4F09-BFB5-A275722F4A02}" type="pres">
      <dgm:prSet presAssocID="{4DE518A6-C041-42A4-B397-C07DFCCE2FEF}" presName="Name1" presStyleCnt="0"/>
      <dgm:spPr/>
    </dgm:pt>
    <dgm:pt modelId="{8C682D2F-F660-453B-A955-B3234C7115FD}" type="pres">
      <dgm:prSet presAssocID="{4DE518A6-C041-42A4-B397-C07DFCCE2FEF}" presName="cycle" presStyleCnt="0"/>
      <dgm:spPr/>
    </dgm:pt>
    <dgm:pt modelId="{AE827D3C-49A4-49F4-BA9B-71F6A64A696D}" type="pres">
      <dgm:prSet presAssocID="{4DE518A6-C041-42A4-B397-C07DFCCE2FEF}" presName="srcNode" presStyleLbl="node1" presStyleIdx="0" presStyleCnt="4"/>
      <dgm:spPr/>
    </dgm:pt>
    <dgm:pt modelId="{AC35E5D7-AF16-40C1-B18E-5ACE205E3851}" type="pres">
      <dgm:prSet presAssocID="{4DE518A6-C041-42A4-B397-C07DFCCE2FEF}" presName="conn" presStyleLbl="parChTrans1D2" presStyleIdx="0" presStyleCnt="1"/>
      <dgm:spPr/>
    </dgm:pt>
    <dgm:pt modelId="{8DDD96B8-4B64-4517-BA6C-E2E46BD66075}" type="pres">
      <dgm:prSet presAssocID="{4DE518A6-C041-42A4-B397-C07DFCCE2FEF}" presName="extraNode" presStyleLbl="node1" presStyleIdx="0" presStyleCnt="4"/>
      <dgm:spPr/>
    </dgm:pt>
    <dgm:pt modelId="{C1ECBDBE-D0B8-4449-895B-42C32F2A183C}" type="pres">
      <dgm:prSet presAssocID="{4DE518A6-C041-42A4-B397-C07DFCCE2FEF}" presName="dstNode" presStyleLbl="node1" presStyleIdx="0" presStyleCnt="4"/>
      <dgm:spPr/>
    </dgm:pt>
    <dgm:pt modelId="{F4B13820-66EA-411E-8FB7-7A41CAD65F1C}" type="pres">
      <dgm:prSet presAssocID="{4B4E981F-B2D6-49A3-909E-241D8F007A5F}" presName="text_1" presStyleLbl="node1" presStyleIdx="0" presStyleCnt="4">
        <dgm:presLayoutVars>
          <dgm:bulletEnabled val="1"/>
        </dgm:presLayoutVars>
      </dgm:prSet>
      <dgm:spPr/>
    </dgm:pt>
    <dgm:pt modelId="{E203D8B7-E767-424F-9AF8-69189F67E126}" type="pres">
      <dgm:prSet presAssocID="{4B4E981F-B2D6-49A3-909E-241D8F007A5F}" presName="accent_1" presStyleCnt="0"/>
      <dgm:spPr/>
    </dgm:pt>
    <dgm:pt modelId="{78330CDA-4AF2-49AD-AE26-EBF53580EF38}" type="pres">
      <dgm:prSet presAssocID="{4B4E981F-B2D6-49A3-909E-241D8F007A5F}" presName="accentRepeatNode" presStyleLbl="solidFgAcc1" presStyleIdx="0" presStyleCnt="4"/>
      <dgm:spPr/>
    </dgm:pt>
    <dgm:pt modelId="{6478745D-1B28-4829-B9E0-90D01A1A231F}" type="pres">
      <dgm:prSet presAssocID="{7AC3861F-002A-45F1-9B90-9296EB3B9FCC}" presName="text_2" presStyleLbl="node1" presStyleIdx="1" presStyleCnt="4">
        <dgm:presLayoutVars>
          <dgm:bulletEnabled val="1"/>
        </dgm:presLayoutVars>
      </dgm:prSet>
      <dgm:spPr/>
    </dgm:pt>
    <dgm:pt modelId="{B437C912-1F31-4E79-AA6A-D05C9DA4EBB6}" type="pres">
      <dgm:prSet presAssocID="{7AC3861F-002A-45F1-9B90-9296EB3B9FCC}" presName="accent_2" presStyleCnt="0"/>
      <dgm:spPr/>
    </dgm:pt>
    <dgm:pt modelId="{76BF45D5-0B1D-47D4-BEAA-4F79158BF735}" type="pres">
      <dgm:prSet presAssocID="{7AC3861F-002A-45F1-9B90-9296EB3B9FCC}" presName="accentRepeatNode" presStyleLbl="solidFgAcc1" presStyleIdx="1" presStyleCnt="4"/>
      <dgm:spPr/>
    </dgm:pt>
    <dgm:pt modelId="{AE4A5234-6E8D-4500-A02B-4039EFBAE7C3}" type="pres">
      <dgm:prSet presAssocID="{8EDF7536-B208-4CF5-B6CC-34C77ACDA735}" presName="text_3" presStyleLbl="node1" presStyleIdx="2" presStyleCnt="4">
        <dgm:presLayoutVars>
          <dgm:bulletEnabled val="1"/>
        </dgm:presLayoutVars>
      </dgm:prSet>
      <dgm:spPr/>
    </dgm:pt>
    <dgm:pt modelId="{22DD57B9-C8A9-4C1D-BD2A-A8CE894BA4A0}" type="pres">
      <dgm:prSet presAssocID="{8EDF7536-B208-4CF5-B6CC-34C77ACDA735}" presName="accent_3" presStyleCnt="0"/>
      <dgm:spPr/>
    </dgm:pt>
    <dgm:pt modelId="{9B714BEA-0AB6-4D99-ACB3-EC659BB3C56A}" type="pres">
      <dgm:prSet presAssocID="{8EDF7536-B208-4CF5-B6CC-34C77ACDA735}" presName="accentRepeatNode" presStyleLbl="solidFgAcc1" presStyleIdx="2" presStyleCnt="4"/>
      <dgm:spPr/>
    </dgm:pt>
    <dgm:pt modelId="{2D2AC067-F7EE-419E-A0A3-E964DE94478E}" type="pres">
      <dgm:prSet presAssocID="{FD514A82-C3DF-4507-83D7-20EAB7C6896F}" presName="text_4" presStyleLbl="node1" presStyleIdx="3" presStyleCnt="4">
        <dgm:presLayoutVars>
          <dgm:bulletEnabled val="1"/>
        </dgm:presLayoutVars>
      </dgm:prSet>
      <dgm:spPr/>
    </dgm:pt>
    <dgm:pt modelId="{3A30D3FE-67C0-446A-835D-B825513E0172}" type="pres">
      <dgm:prSet presAssocID="{FD514A82-C3DF-4507-83D7-20EAB7C6896F}" presName="accent_4" presStyleCnt="0"/>
      <dgm:spPr/>
    </dgm:pt>
    <dgm:pt modelId="{01824240-21BD-47CD-B119-A511302A6778}" type="pres">
      <dgm:prSet presAssocID="{FD514A82-C3DF-4507-83D7-20EAB7C6896F}" presName="accentRepeatNode" presStyleLbl="solidFgAcc1" presStyleIdx="3" presStyleCnt="4"/>
      <dgm:spPr/>
    </dgm:pt>
  </dgm:ptLst>
  <dgm:cxnLst>
    <dgm:cxn modelId="{6AECC929-CCEA-49C2-B615-57DFADEB0694}" srcId="{4DE518A6-C041-42A4-B397-C07DFCCE2FEF}" destId="{7AC3861F-002A-45F1-9B90-9296EB3B9FCC}" srcOrd="1" destOrd="0" parTransId="{1B619170-B229-4115-8175-8FB598C4D3F4}" sibTransId="{C381D417-1D11-4D33-8869-0D424995A817}"/>
    <dgm:cxn modelId="{2244493F-5BC0-44AE-98E0-263285BBBBEE}" type="presOf" srcId="{4B4E981F-B2D6-49A3-909E-241D8F007A5F}" destId="{F4B13820-66EA-411E-8FB7-7A41CAD65F1C}" srcOrd="0" destOrd="0" presId="urn:microsoft.com/office/officeart/2008/layout/VerticalCurvedList"/>
    <dgm:cxn modelId="{114DA070-91C6-4EB6-A5F2-0862E495E18F}" srcId="{4DE518A6-C041-42A4-B397-C07DFCCE2FEF}" destId="{4B4E981F-B2D6-49A3-909E-241D8F007A5F}" srcOrd="0" destOrd="0" parTransId="{B91B1A8E-8835-485B-B2A7-CFDB4762E481}" sibTransId="{19D19D9A-E6A6-4283-A34B-4F0651999250}"/>
    <dgm:cxn modelId="{96498153-3B84-4C87-A052-A884B098F3BD}" srcId="{4DE518A6-C041-42A4-B397-C07DFCCE2FEF}" destId="{FD514A82-C3DF-4507-83D7-20EAB7C6896F}" srcOrd="3" destOrd="0" parTransId="{5F8B0A04-8A1E-4209-8076-0DE66CD3A2C0}" sibTransId="{8205A466-8881-473C-8AC1-04FDF5900CED}"/>
    <dgm:cxn modelId="{0C3EB975-A502-465F-BBB7-ECF9EC6284BB}" srcId="{4DE518A6-C041-42A4-B397-C07DFCCE2FEF}" destId="{8EDF7536-B208-4CF5-B6CC-34C77ACDA735}" srcOrd="2" destOrd="0" parTransId="{D5B95B6B-6E99-4505-AD11-AD0E0E1C24ED}" sibTransId="{7BA56B63-8D28-499D-BB5F-B1C48456CF6F}"/>
    <dgm:cxn modelId="{2722588A-0B4E-4BDF-8A50-A27C92474D6E}" type="presOf" srcId="{8EDF7536-B208-4CF5-B6CC-34C77ACDA735}" destId="{AE4A5234-6E8D-4500-A02B-4039EFBAE7C3}" srcOrd="0" destOrd="0" presId="urn:microsoft.com/office/officeart/2008/layout/VerticalCurvedList"/>
    <dgm:cxn modelId="{99B01EAA-2977-4B40-B1F6-0BDAA26BC9BD}" type="presOf" srcId="{FD514A82-C3DF-4507-83D7-20EAB7C6896F}" destId="{2D2AC067-F7EE-419E-A0A3-E964DE94478E}" srcOrd="0" destOrd="0" presId="urn:microsoft.com/office/officeart/2008/layout/VerticalCurvedList"/>
    <dgm:cxn modelId="{0373D8CA-6061-41FE-AE11-63AE7B6EA204}" type="presOf" srcId="{4DE518A6-C041-42A4-B397-C07DFCCE2FEF}" destId="{12974D7E-D5F1-4FA8-9ABC-40627450B10F}" srcOrd="0" destOrd="0" presId="urn:microsoft.com/office/officeart/2008/layout/VerticalCurvedList"/>
    <dgm:cxn modelId="{E301CCEA-AAAB-4EA5-B499-41B129AB73CC}" type="presOf" srcId="{19D19D9A-E6A6-4283-A34B-4F0651999250}" destId="{AC35E5D7-AF16-40C1-B18E-5ACE205E3851}" srcOrd="0" destOrd="0" presId="urn:microsoft.com/office/officeart/2008/layout/VerticalCurvedList"/>
    <dgm:cxn modelId="{845131F9-702E-4AA1-B0AB-08A8809DCE17}" type="presOf" srcId="{7AC3861F-002A-45F1-9B90-9296EB3B9FCC}" destId="{6478745D-1B28-4829-B9E0-90D01A1A231F}" srcOrd="0" destOrd="0" presId="urn:microsoft.com/office/officeart/2008/layout/VerticalCurvedList"/>
    <dgm:cxn modelId="{D83C969A-A668-4EE8-845C-7B747965EADF}" type="presParOf" srcId="{12974D7E-D5F1-4FA8-9ABC-40627450B10F}" destId="{AA62048E-2891-4F09-BFB5-A275722F4A02}" srcOrd="0" destOrd="0" presId="urn:microsoft.com/office/officeart/2008/layout/VerticalCurvedList"/>
    <dgm:cxn modelId="{7DF78155-5018-4E53-8A15-E1440EA0A93B}" type="presParOf" srcId="{AA62048E-2891-4F09-BFB5-A275722F4A02}" destId="{8C682D2F-F660-453B-A955-B3234C7115FD}" srcOrd="0" destOrd="0" presId="urn:microsoft.com/office/officeart/2008/layout/VerticalCurvedList"/>
    <dgm:cxn modelId="{C02BB6F8-551E-4311-8602-D37C708B2BDC}" type="presParOf" srcId="{8C682D2F-F660-453B-A955-B3234C7115FD}" destId="{AE827D3C-49A4-49F4-BA9B-71F6A64A696D}" srcOrd="0" destOrd="0" presId="urn:microsoft.com/office/officeart/2008/layout/VerticalCurvedList"/>
    <dgm:cxn modelId="{D5FAB3DE-AE9B-4161-8CA4-90641B96F46D}" type="presParOf" srcId="{8C682D2F-F660-453B-A955-B3234C7115FD}" destId="{AC35E5D7-AF16-40C1-B18E-5ACE205E3851}" srcOrd="1" destOrd="0" presId="urn:microsoft.com/office/officeart/2008/layout/VerticalCurvedList"/>
    <dgm:cxn modelId="{DD29B6A1-DDAF-4DC3-9D56-5299EA66F9B2}" type="presParOf" srcId="{8C682D2F-F660-453B-A955-B3234C7115FD}" destId="{8DDD96B8-4B64-4517-BA6C-E2E46BD66075}" srcOrd="2" destOrd="0" presId="urn:microsoft.com/office/officeart/2008/layout/VerticalCurvedList"/>
    <dgm:cxn modelId="{138DCB37-1EDD-4F68-BD62-5E2633A2FB67}" type="presParOf" srcId="{8C682D2F-F660-453B-A955-B3234C7115FD}" destId="{C1ECBDBE-D0B8-4449-895B-42C32F2A183C}" srcOrd="3" destOrd="0" presId="urn:microsoft.com/office/officeart/2008/layout/VerticalCurvedList"/>
    <dgm:cxn modelId="{FDD1971D-1A69-4207-9A51-7D3733F3903C}" type="presParOf" srcId="{AA62048E-2891-4F09-BFB5-A275722F4A02}" destId="{F4B13820-66EA-411E-8FB7-7A41CAD65F1C}" srcOrd="1" destOrd="0" presId="urn:microsoft.com/office/officeart/2008/layout/VerticalCurvedList"/>
    <dgm:cxn modelId="{EEAD5DA7-F28D-45CE-9395-1C465BFB920C}" type="presParOf" srcId="{AA62048E-2891-4F09-BFB5-A275722F4A02}" destId="{E203D8B7-E767-424F-9AF8-69189F67E126}" srcOrd="2" destOrd="0" presId="urn:microsoft.com/office/officeart/2008/layout/VerticalCurvedList"/>
    <dgm:cxn modelId="{B56341E1-E51C-41BC-8837-9B2ACB4B6FC6}" type="presParOf" srcId="{E203D8B7-E767-424F-9AF8-69189F67E126}" destId="{78330CDA-4AF2-49AD-AE26-EBF53580EF38}" srcOrd="0" destOrd="0" presId="urn:microsoft.com/office/officeart/2008/layout/VerticalCurvedList"/>
    <dgm:cxn modelId="{080E52BD-B1D6-448C-A3FB-31860EDBA61B}" type="presParOf" srcId="{AA62048E-2891-4F09-BFB5-A275722F4A02}" destId="{6478745D-1B28-4829-B9E0-90D01A1A231F}" srcOrd="3" destOrd="0" presId="urn:microsoft.com/office/officeart/2008/layout/VerticalCurvedList"/>
    <dgm:cxn modelId="{CC92DAC3-E4DE-4B13-889E-72EEFD34CAAD}" type="presParOf" srcId="{AA62048E-2891-4F09-BFB5-A275722F4A02}" destId="{B437C912-1F31-4E79-AA6A-D05C9DA4EBB6}" srcOrd="4" destOrd="0" presId="urn:microsoft.com/office/officeart/2008/layout/VerticalCurvedList"/>
    <dgm:cxn modelId="{E11B1F25-AED2-498C-8DE2-810A572AF43A}" type="presParOf" srcId="{B437C912-1F31-4E79-AA6A-D05C9DA4EBB6}" destId="{76BF45D5-0B1D-47D4-BEAA-4F79158BF735}" srcOrd="0" destOrd="0" presId="urn:microsoft.com/office/officeart/2008/layout/VerticalCurvedList"/>
    <dgm:cxn modelId="{40BDEE4B-1FB3-4B83-BEFE-A1D7A6AEED96}" type="presParOf" srcId="{AA62048E-2891-4F09-BFB5-A275722F4A02}" destId="{AE4A5234-6E8D-4500-A02B-4039EFBAE7C3}" srcOrd="5" destOrd="0" presId="urn:microsoft.com/office/officeart/2008/layout/VerticalCurvedList"/>
    <dgm:cxn modelId="{0C74E74C-8024-4144-9B89-8F0F103AC178}" type="presParOf" srcId="{AA62048E-2891-4F09-BFB5-A275722F4A02}" destId="{22DD57B9-C8A9-4C1D-BD2A-A8CE894BA4A0}" srcOrd="6" destOrd="0" presId="urn:microsoft.com/office/officeart/2008/layout/VerticalCurvedList"/>
    <dgm:cxn modelId="{056A4869-E47D-4E7F-9D8E-A7440496BC5D}" type="presParOf" srcId="{22DD57B9-C8A9-4C1D-BD2A-A8CE894BA4A0}" destId="{9B714BEA-0AB6-4D99-ACB3-EC659BB3C56A}" srcOrd="0" destOrd="0" presId="urn:microsoft.com/office/officeart/2008/layout/VerticalCurvedList"/>
    <dgm:cxn modelId="{3D6CB022-9E8E-4881-BC4C-8E10A04ABCE5}" type="presParOf" srcId="{AA62048E-2891-4F09-BFB5-A275722F4A02}" destId="{2D2AC067-F7EE-419E-A0A3-E964DE94478E}" srcOrd="7" destOrd="0" presId="urn:microsoft.com/office/officeart/2008/layout/VerticalCurvedList"/>
    <dgm:cxn modelId="{A0F31BA4-88D3-4B05-843D-CC1E1E5C3CE7}" type="presParOf" srcId="{AA62048E-2891-4F09-BFB5-A275722F4A02}" destId="{3A30D3FE-67C0-446A-835D-B825513E0172}" srcOrd="8" destOrd="0" presId="urn:microsoft.com/office/officeart/2008/layout/VerticalCurvedList"/>
    <dgm:cxn modelId="{91AD18F4-C5E3-4C48-A0E7-6B7C2826D06B}" type="presParOf" srcId="{3A30D3FE-67C0-446A-835D-B825513E0172}" destId="{01824240-21BD-47CD-B119-A511302A677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5B0AE-EA85-47F7-A170-460C5D2F93CF}">
      <dsp:nvSpPr>
        <dsp:cNvPr id="0" name=""/>
        <dsp:cNvSpPr/>
      </dsp:nvSpPr>
      <dsp:spPr>
        <a:xfrm>
          <a:off x="0" y="4444481"/>
          <a:ext cx="8128000" cy="972343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rPr>
            <a:t>假设检验的应用</a:t>
          </a:r>
        </a:p>
      </dsp:txBody>
      <dsp:txXfrm>
        <a:off x="0" y="4444481"/>
        <a:ext cx="8128000" cy="972343"/>
      </dsp:txXfrm>
    </dsp:sp>
    <dsp:sp modelId="{95C3FD59-5587-425D-B282-DDCFF8396AA1}">
      <dsp:nvSpPr>
        <dsp:cNvPr id="0" name=""/>
        <dsp:cNvSpPr/>
      </dsp:nvSpPr>
      <dsp:spPr>
        <a:xfrm rot="10800000">
          <a:off x="0" y="2989353"/>
          <a:ext cx="8128000" cy="1495464"/>
        </a:xfrm>
        <a:prstGeom prst="upArrowCallou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rPr>
            <a:t>假设检验的类别</a:t>
          </a:r>
        </a:p>
      </dsp:txBody>
      <dsp:txXfrm rot="10800000">
        <a:off x="0" y="2989353"/>
        <a:ext cx="8128000" cy="971708"/>
      </dsp:txXfrm>
    </dsp:sp>
    <dsp:sp modelId="{7A868904-18FF-4DEF-914B-8DE1142F4FCA}">
      <dsp:nvSpPr>
        <dsp:cNvPr id="0" name=""/>
        <dsp:cNvSpPr/>
      </dsp:nvSpPr>
      <dsp:spPr>
        <a:xfrm rot="10800000">
          <a:off x="0" y="1482721"/>
          <a:ext cx="8128000" cy="1495464"/>
        </a:xfrm>
        <a:prstGeom prst="upArrowCallou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rPr>
            <a:t>假设检验的流程</a:t>
          </a:r>
        </a:p>
      </dsp:txBody>
      <dsp:txXfrm rot="10800000">
        <a:off x="0" y="1482721"/>
        <a:ext cx="8128000" cy="971708"/>
      </dsp:txXfrm>
    </dsp:sp>
    <dsp:sp modelId="{A4ECA06C-D76C-4B5C-93EC-24ED3C00A6BA}">
      <dsp:nvSpPr>
        <dsp:cNvPr id="0" name=""/>
        <dsp:cNvSpPr/>
      </dsp:nvSpPr>
      <dsp:spPr>
        <a:xfrm rot="10800000">
          <a:off x="0" y="1842"/>
          <a:ext cx="8128000" cy="1495464"/>
        </a:xfrm>
        <a:prstGeom prst="upArrowCallou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</a:rPr>
            <a:t>什么是假设检验</a:t>
          </a:r>
        </a:p>
      </dsp:txBody>
      <dsp:txXfrm rot="10800000">
        <a:off x="0" y="1842"/>
        <a:ext cx="8128000" cy="971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A3FD6-F4E6-4819-BEA5-A9BAD04122B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6CC7B-6F86-4277-954E-59B66BF2DBBC}">
      <dsp:nvSpPr>
        <dsp:cNvPr id="0" name=""/>
        <dsp:cNvSpPr/>
      </dsp:nvSpPr>
      <dsp:spPr>
        <a:xfrm>
          <a:off x="0" y="0"/>
          <a:ext cx="10515600" cy="1325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800" kern="1200" dirty="0">
              <a:latin typeface="隶书" panose="02010509060101010101" pitchFamily="49" charset="-122"/>
              <a:ea typeface="隶书" panose="02010509060101010101" pitchFamily="49" charset="-122"/>
            </a:rPr>
            <a:t>什么是假设检验</a:t>
          </a:r>
          <a:r>
            <a:rPr lang="en-US" sz="5800" kern="1200" dirty="0">
              <a:latin typeface="隶书" panose="02010509060101010101" pitchFamily="49" charset="-122"/>
              <a:ea typeface="隶书" panose="02010509060101010101" pitchFamily="49" charset="-122"/>
            </a:rPr>
            <a:t>?</a:t>
          </a:r>
          <a:endParaRPr lang="zh-CN" sz="5800" kern="1200" dirty="0">
            <a:latin typeface="隶书" panose="02010509060101010101" pitchFamily="49" charset="-122"/>
            <a:ea typeface="隶书" panose="02010509060101010101" pitchFamily="49" charset="-122"/>
          </a:endParaRPr>
        </a:p>
      </dsp:txBody>
      <dsp:txXfrm>
        <a:off x="0" y="0"/>
        <a:ext cx="10515600" cy="1325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A6DDD-2A73-480D-AECD-BC27A7A7FF95}">
      <dsp:nvSpPr>
        <dsp:cNvPr id="0" name=""/>
        <dsp:cNvSpPr/>
      </dsp:nvSpPr>
      <dsp:spPr>
        <a:xfrm>
          <a:off x="0" y="865814"/>
          <a:ext cx="1111732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691DA-4A13-4E83-920B-DAB595018384}">
      <dsp:nvSpPr>
        <dsp:cNvPr id="0" name=""/>
        <dsp:cNvSpPr/>
      </dsp:nvSpPr>
      <dsp:spPr>
        <a:xfrm>
          <a:off x="555866" y="7466"/>
          <a:ext cx="7782130" cy="1286388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294146" tIns="0" rIns="29414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baseline="0" dirty="0"/>
            <a:t>1.</a:t>
          </a:r>
          <a:r>
            <a:rPr lang="zh-CN" altLang="en-US" sz="2400" kern="1200" baseline="0" dirty="0"/>
            <a:t>事先对总体参数或分布形式作出某种假设</a:t>
          </a:r>
          <a:r>
            <a:rPr lang="en-US" altLang="zh-CN" sz="2400" kern="1200" baseline="0" dirty="0"/>
            <a:t>,</a:t>
          </a:r>
          <a:r>
            <a:rPr lang="zh-CN" altLang="en-US" sz="2400" kern="1200" baseline="0" dirty="0"/>
            <a:t>然后利用样本信息来判断原假设是否成立</a:t>
          </a:r>
        </a:p>
      </dsp:txBody>
      <dsp:txXfrm>
        <a:off x="618662" y="70262"/>
        <a:ext cx="7656538" cy="1160796"/>
      </dsp:txXfrm>
    </dsp:sp>
    <dsp:sp modelId="{E8C79EDE-959B-45B3-83F2-138FA0A8CA8E}">
      <dsp:nvSpPr>
        <dsp:cNvPr id="0" name=""/>
        <dsp:cNvSpPr/>
      </dsp:nvSpPr>
      <dsp:spPr>
        <a:xfrm>
          <a:off x="0" y="2518002"/>
          <a:ext cx="1111732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C9F85-2464-4C8F-A3DA-2983CD1A1B34}">
      <dsp:nvSpPr>
        <dsp:cNvPr id="0" name=""/>
        <dsp:cNvSpPr/>
      </dsp:nvSpPr>
      <dsp:spPr>
        <a:xfrm>
          <a:off x="555866" y="1753214"/>
          <a:ext cx="7782130" cy="1192827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294146" tIns="0" rIns="29414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2.</a:t>
          </a:r>
          <a:r>
            <a:rPr lang="zh-CN" altLang="en-US" sz="2600" kern="1200" dirty="0"/>
            <a:t>有参数</a:t>
          </a:r>
          <a:r>
            <a:rPr lang="zh-CN" altLang="en-US" sz="2400" kern="1200" dirty="0"/>
            <a:t>假设检验</a:t>
          </a:r>
          <a:r>
            <a:rPr lang="zh-CN" altLang="en-US" sz="2600" kern="1200" dirty="0"/>
            <a:t>和非参数假设检验</a:t>
          </a:r>
        </a:p>
      </dsp:txBody>
      <dsp:txXfrm>
        <a:off x="614095" y="1811443"/>
        <a:ext cx="7665672" cy="1076369"/>
      </dsp:txXfrm>
    </dsp:sp>
    <dsp:sp modelId="{7619C1B0-F580-4524-B421-AD10C8ABE7F6}">
      <dsp:nvSpPr>
        <dsp:cNvPr id="0" name=""/>
        <dsp:cNvSpPr/>
      </dsp:nvSpPr>
      <dsp:spPr>
        <a:xfrm>
          <a:off x="0" y="4220099"/>
          <a:ext cx="1111732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856D1-32A0-4CDE-8409-5C02E4C5CB2D}">
      <dsp:nvSpPr>
        <dsp:cNvPr id="0" name=""/>
        <dsp:cNvSpPr/>
      </dsp:nvSpPr>
      <dsp:spPr>
        <a:xfrm>
          <a:off x="555866" y="3405402"/>
          <a:ext cx="7782130" cy="1242737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294146" tIns="0" rIns="29414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3.</a:t>
          </a:r>
          <a:r>
            <a:rPr lang="zh-CN" altLang="en-US" sz="2400" kern="1200" dirty="0"/>
            <a:t>采用逻辑上的反证法</a:t>
          </a:r>
          <a:r>
            <a:rPr lang="en-US" altLang="zh-CN" sz="2400" kern="1200" dirty="0"/>
            <a:t>,</a:t>
          </a:r>
          <a:r>
            <a:rPr lang="zh-CN" altLang="en-US" sz="2400" kern="1200" dirty="0"/>
            <a:t>依据统计上的小概率原理 </a:t>
          </a:r>
        </a:p>
      </dsp:txBody>
      <dsp:txXfrm>
        <a:off x="616531" y="3466067"/>
        <a:ext cx="7660800" cy="1121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A51EB-7190-48D9-9D7D-F2D2F0D05899}">
      <dsp:nvSpPr>
        <dsp:cNvPr id="0" name=""/>
        <dsp:cNvSpPr/>
      </dsp:nvSpPr>
      <dsp:spPr>
        <a:xfrm>
          <a:off x="0" y="285"/>
          <a:ext cx="83444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99885-E80B-42AF-BE23-1A63A388B5E8}">
      <dsp:nvSpPr>
        <dsp:cNvPr id="0" name=""/>
        <dsp:cNvSpPr/>
      </dsp:nvSpPr>
      <dsp:spPr>
        <a:xfrm>
          <a:off x="0" y="285"/>
          <a:ext cx="8344437" cy="467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</a:t>
          </a:r>
          <a:r>
            <a:rPr lang="zh-CN" sz="1900" kern="1200" dirty="0"/>
            <a:t>待检验的假设</a:t>
          </a:r>
          <a:r>
            <a:rPr lang="en-US" sz="1900" kern="1200" dirty="0"/>
            <a:t>,</a:t>
          </a:r>
          <a:r>
            <a:rPr lang="zh-CN" sz="1900" kern="1200" dirty="0"/>
            <a:t>又称“</a:t>
          </a:r>
          <a:r>
            <a:rPr lang="en-US" sz="1900" kern="1200" dirty="0"/>
            <a:t>0</a:t>
          </a:r>
          <a:r>
            <a:rPr lang="zh-CN" sz="1900" kern="1200" dirty="0"/>
            <a:t>假设”</a:t>
          </a:r>
        </a:p>
      </dsp:txBody>
      <dsp:txXfrm>
        <a:off x="0" y="285"/>
        <a:ext cx="8344437" cy="467965"/>
      </dsp:txXfrm>
    </dsp:sp>
    <dsp:sp modelId="{B5A07A28-7299-451F-9545-D3F6E2E56A59}">
      <dsp:nvSpPr>
        <dsp:cNvPr id="0" name=""/>
        <dsp:cNvSpPr/>
      </dsp:nvSpPr>
      <dsp:spPr>
        <a:xfrm>
          <a:off x="0" y="468251"/>
          <a:ext cx="83444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3F9D1-1276-4D06-8008-AF0138AE068E}">
      <dsp:nvSpPr>
        <dsp:cNvPr id="0" name=""/>
        <dsp:cNvSpPr/>
      </dsp:nvSpPr>
      <dsp:spPr>
        <a:xfrm>
          <a:off x="0" y="468251"/>
          <a:ext cx="8344437" cy="467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</a:t>
          </a:r>
          <a:r>
            <a:rPr lang="zh-CN" sz="1900" kern="1200"/>
            <a:t>研究者想收集证据予以反对的假设</a:t>
          </a:r>
        </a:p>
      </dsp:txBody>
      <dsp:txXfrm>
        <a:off x="0" y="468251"/>
        <a:ext cx="8344437" cy="467965"/>
      </dsp:txXfrm>
    </dsp:sp>
    <dsp:sp modelId="{EEDD8767-26F3-4051-B064-FD9EF504A7A8}">
      <dsp:nvSpPr>
        <dsp:cNvPr id="0" name=""/>
        <dsp:cNvSpPr/>
      </dsp:nvSpPr>
      <dsp:spPr>
        <a:xfrm>
          <a:off x="0" y="936216"/>
          <a:ext cx="83444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252B6-907C-4969-9EB1-A5C9184F2F74}">
      <dsp:nvSpPr>
        <dsp:cNvPr id="0" name=""/>
        <dsp:cNvSpPr/>
      </dsp:nvSpPr>
      <dsp:spPr>
        <a:xfrm>
          <a:off x="0" y="936216"/>
          <a:ext cx="8344437" cy="467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</a:t>
          </a:r>
          <a:r>
            <a:rPr lang="zh-CN" sz="1900" kern="1200" dirty="0"/>
            <a:t>总是有等号即：＝</a:t>
          </a:r>
          <a:r>
            <a:rPr lang="en-US" sz="1900" kern="1200" dirty="0"/>
            <a:t>,</a:t>
          </a:r>
          <a:r>
            <a:rPr lang="zh-CN" sz="1900" kern="1200" dirty="0"/>
            <a:t>≤ 或 ≥</a:t>
          </a:r>
        </a:p>
      </dsp:txBody>
      <dsp:txXfrm>
        <a:off x="0" y="936216"/>
        <a:ext cx="8344437" cy="467965"/>
      </dsp:txXfrm>
    </dsp:sp>
    <dsp:sp modelId="{318ABB50-CE7E-4064-91AA-C55677FA408A}">
      <dsp:nvSpPr>
        <dsp:cNvPr id="0" name=""/>
        <dsp:cNvSpPr/>
      </dsp:nvSpPr>
      <dsp:spPr>
        <a:xfrm>
          <a:off x="0" y="1404182"/>
          <a:ext cx="83444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3A7D9-8C0A-463F-B234-7781BEBC1C4B}">
      <dsp:nvSpPr>
        <dsp:cNvPr id="0" name=""/>
        <dsp:cNvSpPr/>
      </dsp:nvSpPr>
      <dsp:spPr>
        <a:xfrm>
          <a:off x="0" y="1404182"/>
          <a:ext cx="8344437" cy="467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4. </a:t>
          </a:r>
          <a:r>
            <a:rPr lang="zh-CN" sz="1900" kern="1200" dirty="0"/>
            <a:t>表示为 </a:t>
          </a:r>
          <a:r>
            <a:rPr lang="en-US" sz="1900" kern="1200" dirty="0"/>
            <a:t>H 0</a:t>
          </a:r>
          <a:r>
            <a:rPr lang="zh-CN" sz="1900" kern="1200" dirty="0"/>
            <a:t>：</a:t>
          </a:r>
        </a:p>
      </dsp:txBody>
      <dsp:txXfrm>
        <a:off x="0" y="1404182"/>
        <a:ext cx="8344437" cy="467965"/>
      </dsp:txXfrm>
    </dsp:sp>
    <dsp:sp modelId="{3AF591F0-206C-4D30-8504-02B8C56F262C}">
      <dsp:nvSpPr>
        <dsp:cNvPr id="0" name=""/>
        <dsp:cNvSpPr/>
      </dsp:nvSpPr>
      <dsp:spPr>
        <a:xfrm>
          <a:off x="0" y="1872147"/>
          <a:ext cx="83444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62753-AC37-4333-AED2-911CD469106C}">
      <dsp:nvSpPr>
        <dsp:cNvPr id="0" name=""/>
        <dsp:cNvSpPr/>
      </dsp:nvSpPr>
      <dsp:spPr>
        <a:xfrm>
          <a:off x="0" y="1872147"/>
          <a:ext cx="8344437" cy="467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0" y="1872147"/>
        <a:ext cx="8344437" cy="4679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A51EB-7190-48D9-9D7D-F2D2F0D05899}">
      <dsp:nvSpPr>
        <dsp:cNvPr id="0" name=""/>
        <dsp:cNvSpPr/>
      </dsp:nvSpPr>
      <dsp:spPr>
        <a:xfrm>
          <a:off x="0" y="285"/>
          <a:ext cx="83444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99885-E80B-42AF-BE23-1A63A388B5E8}">
      <dsp:nvSpPr>
        <dsp:cNvPr id="0" name=""/>
        <dsp:cNvSpPr/>
      </dsp:nvSpPr>
      <dsp:spPr>
        <a:xfrm>
          <a:off x="0" y="285"/>
          <a:ext cx="8344437" cy="467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1.</a:t>
          </a:r>
          <a:r>
            <a:rPr lang="zh-CN" altLang="en-US" sz="1900" kern="1200" dirty="0"/>
            <a:t>与原假设对立的假设</a:t>
          </a:r>
          <a:r>
            <a:rPr lang="en-US" altLang="zh-CN" sz="1900" kern="1200" dirty="0"/>
            <a:t>,</a:t>
          </a:r>
          <a:r>
            <a:rPr lang="zh-CN" altLang="en-US" sz="1900" kern="1200" dirty="0"/>
            <a:t>也称“研究假设”</a:t>
          </a:r>
          <a:endParaRPr lang="zh-CN" sz="1900" kern="1200" dirty="0"/>
        </a:p>
      </dsp:txBody>
      <dsp:txXfrm>
        <a:off x="0" y="285"/>
        <a:ext cx="8344437" cy="467965"/>
      </dsp:txXfrm>
    </dsp:sp>
    <dsp:sp modelId="{B5A07A28-7299-451F-9545-D3F6E2E56A59}">
      <dsp:nvSpPr>
        <dsp:cNvPr id="0" name=""/>
        <dsp:cNvSpPr/>
      </dsp:nvSpPr>
      <dsp:spPr>
        <a:xfrm>
          <a:off x="0" y="468251"/>
          <a:ext cx="83444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3F9D1-1276-4D06-8008-AF0138AE068E}">
      <dsp:nvSpPr>
        <dsp:cNvPr id="0" name=""/>
        <dsp:cNvSpPr/>
      </dsp:nvSpPr>
      <dsp:spPr>
        <a:xfrm>
          <a:off x="0" y="468251"/>
          <a:ext cx="8344437" cy="467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 </a:t>
          </a:r>
          <a:r>
            <a:rPr lang="zh-CN" sz="1900" kern="1200" dirty="0"/>
            <a:t>研究者想收集证据予以</a:t>
          </a:r>
          <a:r>
            <a:rPr lang="zh-CN" altLang="en-US" sz="1900" kern="1200" dirty="0"/>
            <a:t>支持</a:t>
          </a:r>
          <a:r>
            <a:rPr lang="zh-CN" sz="1900" kern="1200" dirty="0"/>
            <a:t>的假设</a:t>
          </a:r>
        </a:p>
      </dsp:txBody>
      <dsp:txXfrm>
        <a:off x="0" y="468251"/>
        <a:ext cx="8344437" cy="467965"/>
      </dsp:txXfrm>
    </dsp:sp>
    <dsp:sp modelId="{EEDD8767-26F3-4051-B064-FD9EF504A7A8}">
      <dsp:nvSpPr>
        <dsp:cNvPr id="0" name=""/>
        <dsp:cNvSpPr/>
      </dsp:nvSpPr>
      <dsp:spPr>
        <a:xfrm>
          <a:off x="0" y="936216"/>
          <a:ext cx="83444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252B6-907C-4969-9EB1-A5C9184F2F74}">
      <dsp:nvSpPr>
        <dsp:cNvPr id="0" name=""/>
        <dsp:cNvSpPr/>
      </dsp:nvSpPr>
      <dsp:spPr>
        <a:xfrm>
          <a:off x="0" y="936216"/>
          <a:ext cx="8344437" cy="467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</a:t>
          </a:r>
          <a:r>
            <a:rPr lang="zh-CN" sz="1900" kern="1200" dirty="0"/>
            <a:t>总是有</a:t>
          </a:r>
          <a:r>
            <a:rPr lang="zh-CN" altLang="en-US" sz="1900" kern="1200" dirty="0"/>
            <a:t>不</a:t>
          </a:r>
          <a:r>
            <a:rPr lang="zh-CN" sz="1900" kern="1200" dirty="0"/>
            <a:t>等号：</a:t>
          </a:r>
          <a:r>
            <a:rPr lang="zh-CN" altLang="en-US" sz="1900" kern="1200" dirty="0"/>
            <a:t>≠</a:t>
          </a:r>
          <a:r>
            <a:rPr lang="en-US" altLang="zh-CN" sz="1900" kern="1200" dirty="0"/>
            <a:t>, </a:t>
          </a:r>
          <a:r>
            <a:rPr lang="zh-CN" altLang="en-US" sz="1900" kern="1200" dirty="0"/>
            <a:t>＜</a:t>
          </a:r>
          <a:r>
            <a:rPr lang="en-US" altLang="zh-CN" sz="1900" kern="1200" dirty="0"/>
            <a:t> </a:t>
          </a:r>
          <a:r>
            <a:rPr lang="zh-CN" altLang="en-US" sz="1900" kern="1200" dirty="0"/>
            <a:t>或 ＞</a:t>
          </a:r>
          <a:endParaRPr lang="zh-CN" sz="1900" kern="1200" dirty="0"/>
        </a:p>
      </dsp:txBody>
      <dsp:txXfrm>
        <a:off x="0" y="936216"/>
        <a:ext cx="8344437" cy="467965"/>
      </dsp:txXfrm>
    </dsp:sp>
    <dsp:sp modelId="{318ABB50-CE7E-4064-91AA-C55677FA408A}">
      <dsp:nvSpPr>
        <dsp:cNvPr id="0" name=""/>
        <dsp:cNvSpPr/>
      </dsp:nvSpPr>
      <dsp:spPr>
        <a:xfrm>
          <a:off x="0" y="1404182"/>
          <a:ext cx="83444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3A7D9-8C0A-463F-B234-7781BEBC1C4B}">
      <dsp:nvSpPr>
        <dsp:cNvPr id="0" name=""/>
        <dsp:cNvSpPr/>
      </dsp:nvSpPr>
      <dsp:spPr>
        <a:xfrm>
          <a:off x="0" y="1404182"/>
          <a:ext cx="8344437" cy="467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4. </a:t>
          </a:r>
          <a:r>
            <a:rPr lang="zh-CN" sz="1900" kern="1200" dirty="0"/>
            <a:t>表示为 </a:t>
          </a:r>
          <a:r>
            <a:rPr lang="en-US" sz="1900" kern="1200" dirty="0"/>
            <a:t>H 1</a:t>
          </a:r>
          <a:r>
            <a:rPr lang="zh-CN" sz="1900" kern="1200" dirty="0"/>
            <a:t>：</a:t>
          </a:r>
        </a:p>
      </dsp:txBody>
      <dsp:txXfrm>
        <a:off x="0" y="1404182"/>
        <a:ext cx="8344437" cy="467965"/>
      </dsp:txXfrm>
    </dsp:sp>
    <dsp:sp modelId="{3AF591F0-206C-4D30-8504-02B8C56F262C}">
      <dsp:nvSpPr>
        <dsp:cNvPr id="0" name=""/>
        <dsp:cNvSpPr/>
      </dsp:nvSpPr>
      <dsp:spPr>
        <a:xfrm>
          <a:off x="0" y="1872147"/>
          <a:ext cx="83444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62753-AC37-4333-AED2-911CD469106C}">
      <dsp:nvSpPr>
        <dsp:cNvPr id="0" name=""/>
        <dsp:cNvSpPr/>
      </dsp:nvSpPr>
      <dsp:spPr>
        <a:xfrm>
          <a:off x="0" y="1872147"/>
          <a:ext cx="8344437" cy="467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0" y="1872147"/>
        <a:ext cx="8344437" cy="4679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5E5D7-AF16-40C1-B18E-5ACE205E3851}">
      <dsp:nvSpPr>
        <dsp:cNvPr id="0" name=""/>
        <dsp:cNvSpPr/>
      </dsp:nvSpPr>
      <dsp:spPr>
        <a:xfrm>
          <a:off x="-5483434" y="-839676"/>
          <a:ext cx="6529799" cy="6529799"/>
        </a:xfrm>
        <a:prstGeom prst="blockArc">
          <a:avLst>
            <a:gd name="adj1" fmla="val 18900000"/>
            <a:gd name="adj2" fmla="val 2700000"/>
            <a:gd name="adj3" fmla="val 33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60040-523D-4FF1-8845-8A10748F9044}">
      <dsp:nvSpPr>
        <dsp:cNvPr id="0" name=""/>
        <dsp:cNvSpPr/>
      </dsp:nvSpPr>
      <dsp:spPr>
        <a:xfrm>
          <a:off x="673241" y="485044"/>
          <a:ext cx="7350615" cy="970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008" tIns="116840" rIns="116840" bIns="11684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600" kern="1200" dirty="0"/>
            <a:t>总体均值的检验</a:t>
          </a:r>
        </a:p>
      </dsp:txBody>
      <dsp:txXfrm>
        <a:off x="673241" y="485044"/>
        <a:ext cx="7350615" cy="970089"/>
      </dsp:txXfrm>
    </dsp:sp>
    <dsp:sp modelId="{76BF45D5-0B1D-47D4-BEAA-4F79158BF735}">
      <dsp:nvSpPr>
        <dsp:cNvPr id="0" name=""/>
        <dsp:cNvSpPr/>
      </dsp:nvSpPr>
      <dsp:spPr>
        <a:xfrm>
          <a:off x="66936" y="363783"/>
          <a:ext cx="1212611" cy="12126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236C9-2C19-49AB-BF3A-F90A951373AE}">
      <dsp:nvSpPr>
        <dsp:cNvPr id="0" name=""/>
        <dsp:cNvSpPr/>
      </dsp:nvSpPr>
      <dsp:spPr>
        <a:xfrm>
          <a:off x="1025869" y="1940178"/>
          <a:ext cx="6997988" cy="970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008" tIns="116840" rIns="116840" bIns="11684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600" kern="1200" dirty="0"/>
            <a:t>总体比例的检验</a:t>
          </a:r>
        </a:p>
      </dsp:txBody>
      <dsp:txXfrm>
        <a:off x="1025869" y="1940178"/>
        <a:ext cx="6997988" cy="970089"/>
      </dsp:txXfrm>
    </dsp:sp>
    <dsp:sp modelId="{9B714BEA-0AB6-4D99-ACB3-EC659BB3C56A}">
      <dsp:nvSpPr>
        <dsp:cNvPr id="0" name=""/>
        <dsp:cNvSpPr/>
      </dsp:nvSpPr>
      <dsp:spPr>
        <a:xfrm>
          <a:off x="419563" y="1818917"/>
          <a:ext cx="1212611" cy="12126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2EF23-335F-4419-AFD1-18CFF1A7F016}">
      <dsp:nvSpPr>
        <dsp:cNvPr id="0" name=""/>
        <dsp:cNvSpPr/>
      </dsp:nvSpPr>
      <dsp:spPr>
        <a:xfrm>
          <a:off x="673241" y="3395312"/>
          <a:ext cx="7350615" cy="970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008" tIns="116840" rIns="116840" bIns="11684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600" kern="1200" dirty="0"/>
            <a:t>总体方差的检验</a:t>
          </a:r>
        </a:p>
      </dsp:txBody>
      <dsp:txXfrm>
        <a:off x="673241" y="3395312"/>
        <a:ext cx="7350615" cy="970089"/>
      </dsp:txXfrm>
    </dsp:sp>
    <dsp:sp modelId="{01824240-21BD-47CD-B119-A511302A6778}">
      <dsp:nvSpPr>
        <dsp:cNvPr id="0" name=""/>
        <dsp:cNvSpPr/>
      </dsp:nvSpPr>
      <dsp:spPr>
        <a:xfrm>
          <a:off x="66936" y="3274051"/>
          <a:ext cx="1212611" cy="12126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5E5D7-AF16-40C1-B18E-5ACE205E3851}">
      <dsp:nvSpPr>
        <dsp:cNvPr id="0" name=""/>
        <dsp:cNvSpPr/>
      </dsp:nvSpPr>
      <dsp:spPr>
        <a:xfrm>
          <a:off x="-5527818" y="-846322"/>
          <a:ext cx="6581726" cy="6581726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13820-66EA-411E-8FB7-7A41CAD65F1C}">
      <dsp:nvSpPr>
        <dsp:cNvPr id="0" name=""/>
        <dsp:cNvSpPr/>
      </dsp:nvSpPr>
      <dsp:spPr>
        <a:xfrm>
          <a:off x="551717" y="375872"/>
          <a:ext cx="7303433" cy="752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008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两个总体均值之差的检验</a:t>
          </a:r>
        </a:p>
      </dsp:txBody>
      <dsp:txXfrm>
        <a:off x="551717" y="375872"/>
        <a:ext cx="7303433" cy="752136"/>
      </dsp:txXfrm>
    </dsp:sp>
    <dsp:sp modelId="{78330CDA-4AF2-49AD-AE26-EBF53580EF38}">
      <dsp:nvSpPr>
        <dsp:cNvPr id="0" name=""/>
        <dsp:cNvSpPr/>
      </dsp:nvSpPr>
      <dsp:spPr>
        <a:xfrm>
          <a:off x="81632" y="281855"/>
          <a:ext cx="940170" cy="9401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8745D-1B28-4829-B9E0-90D01A1A231F}">
      <dsp:nvSpPr>
        <dsp:cNvPr id="0" name=""/>
        <dsp:cNvSpPr/>
      </dsp:nvSpPr>
      <dsp:spPr>
        <a:xfrm>
          <a:off x="982934" y="1504272"/>
          <a:ext cx="6872216" cy="752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008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两个总体比例之差的检验</a:t>
          </a:r>
        </a:p>
      </dsp:txBody>
      <dsp:txXfrm>
        <a:off x="982934" y="1504272"/>
        <a:ext cx="6872216" cy="752136"/>
      </dsp:txXfrm>
    </dsp:sp>
    <dsp:sp modelId="{76BF45D5-0B1D-47D4-BEAA-4F79158BF735}">
      <dsp:nvSpPr>
        <dsp:cNvPr id="0" name=""/>
        <dsp:cNvSpPr/>
      </dsp:nvSpPr>
      <dsp:spPr>
        <a:xfrm>
          <a:off x="512849" y="1410255"/>
          <a:ext cx="940170" cy="9401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A5234-6E8D-4500-A02B-4039EFBAE7C3}">
      <dsp:nvSpPr>
        <dsp:cNvPr id="0" name=""/>
        <dsp:cNvSpPr/>
      </dsp:nvSpPr>
      <dsp:spPr>
        <a:xfrm>
          <a:off x="982934" y="2632672"/>
          <a:ext cx="6872216" cy="752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008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两个总体方差之差的检验</a:t>
          </a:r>
        </a:p>
      </dsp:txBody>
      <dsp:txXfrm>
        <a:off x="982934" y="2632672"/>
        <a:ext cx="6872216" cy="752136"/>
      </dsp:txXfrm>
    </dsp:sp>
    <dsp:sp modelId="{9B714BEA-0AB6-4D99-ACB3-EC659BB3C56A}">
      <dsp:nvSpPr>
        <dsp:cNvPr id="0" name=""/>
        <dsp:cNvSpPr/>
      </dsp:nvSpPr>
      <dsp:spPr>
        <a:xfrm>
          <a:off x="512849" y="2538655"/>
          <a:ext cx="940170" cy="9401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AC067-F7EE-419E-A0A3-E964DE94478E}">
      <dsp:nvSpPr>
        <dsp:cNvPr id="0" name=""/>
        <dsp:cNvSpPr/>
      </dsp:nvSpPr>
      <dsp:spPr>
        <a:xfrm>
          <a:off x="551717" y="3761073"/>
          <a:ext cx="7303433" cy="752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008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检验中的匹配样本</a:t>
          </a:r>
        </a:p>
      </dsp:txBody>
      <dsp:txXfrm>
        <a:off x="551717" y="3761073"/>
        <a:ext cx="7303433" cy="752136"/>
      </dsp:txXfrm>
    </dsp:sp>
    <dsp:sp modelId="{01824240-21BD-47CD-B119-A511302A6778}">
      <dsp:nvSpPr>
        <dsp:cNvPr id="0" name=""/>
        <dsp:cNvSpPr/>
      </dsp:nvSpPr>
      <dsp:spPr>
        <a:xfrm>
          <a:off x="81632" y="3667055"/>
          <a:ext cx="940170" cy="9401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7CF7E-B8CD-43FD-806D-887517E5F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B47844-1A2F-4A31-9806-D88773A50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6FA28-6570-47E2-94DC-5F8861AB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283A-565A-4EEB-8667-44CFC12BB17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EFD76-12CE-4701-BCFC-CB69C157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18ACD-C504-4034-8BD1-38960150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FEA5-549D-439E-9864-47C67B31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3F3C9-0478-452F-A6CB-6F89A8B8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E6558-468B-457F-B047-B2151263B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4A5B0-5BA1-470E-BFC1-1B99DA9F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283A-565A-4EEB-8667-44CFC12BB17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D2F21-5551-4CF2-9E7A-AB27CABF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36389-D392-40A6-8870-4ABB0D37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FEA5-549D-439E-9864-47C67B31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0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6162DA-C587-4E9D-8111-8064F48F5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D5247C-44AB-4D28-82E1-AE32C387C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8DD13-D853-4592-84EF-02C0579E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283A-565A-4EEB-8667-44CFC12BB17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77315-54F2-477A-9E8B-D565713B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AE759-45D9-40EE-974B-AD3392C8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FEA5-549D-439E-9864-47C67B31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8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1444E-0C92-4566-B71F-C6196A8A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753C2-4E6C-48AB-B35D-369F6A13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1EDDE-FECA-4141-901A-EDA5F02F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283A-565A-4EEB-8667-44CFC12BB17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F2A8B-CC9E-46FA-B1A4-C8D1EA86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1ABDF-829E-4BE0-AAD6-FBA70078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FEA5-549D-439E-9864-47C67B31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5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94F9A-673B-4D92-85B4-79C77114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DC29E-81BD-4D07-A4D9-C1FE424A3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FF2FD-F94A-4D9F-9863-0973E093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283A-565A-4EEB-8667-44CFC12BB17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93E55-0AB4-4DA6-A932-A998094D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3C147-CAB1-42EF-82B4-8ADFA687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FEA5-549D-439E-9864-47C67B31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15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9410C-3DBA-4919-8F24-31D78B15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04DC6-FB7A-4B4B-B42A-11D0F9422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3C813-F25E-4976-BFB0-37758E73B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EC662-7E0C-443E-9491-F727DD75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283A-565A-4EEB-8667-44CFC12BB17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71006A-9D33-4157-AA96-C8C310DE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684B7A-B45A-4718-9DB6-5672DCC5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FEA5-549D-439E-9864-47C67B31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40EA0-2C2A-4AE8-8EB1-B75E15AF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FD578-F4F4-42A6-9DA9-67C47AE6E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D787C-7F38-44A1-B1F9-C66719A1A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4196C7-D97A-45CE-919B-891D3E94C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B35D47-7BF9-41B0-A103-96C246D4E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1650CA-EF88-43EF-A88B-0A625DB2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283A-565A-4EEB-8667-44CFC12BB17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48D83C-5ACA-49CB-8669-C791A47A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06687B-AE8F-4134-8F0F-8942E9FD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FEA5-549D-439E-9864-47C67B31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0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24096-314A-4C7C-9E0D-747AEBAE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35380B-0123-499B-8968-27FC1F75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283A-565A-4EEB-8667-44CFC12BB17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4A6E2F-1E91-42B0-A8E8-21CE9A23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E615D1-BDCF-4F4E-8F13-60757345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FEA5-549D-439E-9864-47C67B31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9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45EDE9-A6B4-4701-BEFF-CABD6C93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283A-565A-4EEB-8667-44CFC12BB17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C06A5F-96B2-41D3-B083-E5613916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40BDF8-F2B3-4DA2-9284-7480A3B8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FEA5-549D-439E-9864-47C67B31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39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79423-94C0-4D2C-B134-AF16FF99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11A98-FE1E-4668-AF22-93452DBA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28AC18-7E71-474C-BB1F-7B4752758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0A9D4C-94B3-4D73-A0FB-F0F20BEA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283A-565A-4EEB-8667-44CFC12BB17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45100-CFA9-4ABE-BEDE-E3BFD40C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1ECC0C-544D-42E9-9D03-0A5A7877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FEA5-549D-439E-9864-47C67B31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1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240F1-FF29-4E43-BE79-9EC72119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68F313-F1E8-4E5B-A568-92B39DAD0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0472ED-5650-47F7-829D-0EFA07166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3D0201-39FE-4067-AA98-5AD1E100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283A-565A-4EEB-8667-44CFC12BB17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C3743-4E10-4899-BDB4-E99021C9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46642-3E3E-4B37-8036-E9EE383F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FEA5-549D-439E-9864-47C67B31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4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4E7707-C4E5-49F9-90A6-602D57F0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1B54B-0405-4F56-8C80-D243F043C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F3EEC-A894-41BB-AE63-F08CC49AE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6283A-565A-4EEB-8667-44CFC12BB17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FAD99-B48A-4B70-BCB5-5E509A43C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3CE53-5DCD-477F-88FC-8CBF03F58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7FEA5-549D-439E-9864-47C67B31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8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509EE-4ACA-4E5A-9E83-764CABF06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404F0-5918-4A0E-87E7-DB0C2291F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AA1DDA-E56F-4744-BF96-779149015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1516"/>
            <a:ext cx="12192001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D0F39D-1881-4498-A7AF-6BD7ECE002DF}"/>
              </a:ext>
            </a:extLst>
          </p:cNvPr>
          <p:cNvSpPr txBox="1"/>
          <p:nvPr/>
        </p:nvSpPr>
        <p:spPr>
          <a:xfrm>
            <a:off x="5378549" y="2472910"/>
            <a:ext cx="6103222" cy="2186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假设检验</a:t>
            </a:r>
            <a:endParaRPr lang="en-US" altLang="zh-CN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CDA0329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期二组分享</a:t>
            </a:r>
            <a:endParaRPr lang="zh-CN" altLang="en-US" sz="6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34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8152A-506D-44FA-84DD-42D7EAAA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假设检验的形式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82C7A27-D537-4C72-8557-81FF6FD6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双侧检验与单侧检验：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CEB459D-02EB-4FFE-B5D1-2359CD4FE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85" y="2296595"/>
            <a:ext cx="8985019" cy="432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9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A4D9FE0-2DB5-4256-8014-CC98C3CB8C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331159"/>
              </p:ext>
            </p:extLst>
          </p:nvPr>
        </p:nvGraphicFramePr>
        <p:xfrm>
          <a:off x="2032000" y="1287887"/>
          <a:ext cx="8090794" cy="4850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C121142-DB47-4B7C-8BB3-854074FB7644}"/>
              </a:ext>
            </a:extLst>
          </p:cNvPr>
          <p:cNvSpPr txBox="1"/>
          <p:nvPr/>
        </p:nvSpPr>
        <p:spPr>
          <a:xfrm>
            <a:off x="785611" y="412124"/>
            <a:ext cx="933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一个总体参数的检验</a:t>
            </a:r>
          </a:p>
        </p:txBody>
      </p:sp>
    </p:spTree>
    <p:extLst>
      <p:ext uri="{BB962C8B-B14F-4D97-AF65-F5344CB8AC3E}">
        <p14:creationId xmlns:p14="http://schemas.microsoft.com/office/powerpoint/2010/main" val="427930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5AD59-F9A0-4EA2-ADE7-C1B58251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3693" cy="90988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4200" dirty="0"/>
              <a:t>总体均值</a:t>
            </a:r>
            <a:r>
              <a:rPr lang="zh-CN" altLang="en-US" dirty="0"/>
              <a:t>的检验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3D95C8-E2FF-493D-90A1-EED26B948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2" y="1465514"/>
            <a:ext cx="8706679" cy="4855773"/>
          </a:xfrm>
        </p:spPr>
      </p:pic>
    </p:spTree>
    <p:extLst>
      <p:ext uri="{BB962C8B-B14F-4D97-AF65-F5344CB8AC3E}">
        <p14:creationId xmlns:p14="http://schemas.microsoft.com/office/powerpoint/2010/main" val="420209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D984C-459E-4932-8AE5-6C085D72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79299" cy="93564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4200" dirty="0"/>
              <a:t>总体均值</a:t>
            </a:r>
            <a:r>
              <a:rPr lang="zh-CN" altLang="en-US" dirty="0"/>
              <a:t>的检验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33ED0-F49A-48ED-A609-4E7ADCE4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假定条件：</a:t>
            </a:r>
          </a:p>
          <a:p>
            <a:pPr marL="0" indent="0">
              <a:buNone/>
            </a:pPr>
            <a:r>
              <a:rPr lang="en-US" altLang="zh-CN" dirty="0"/>
              <a:t>        • </a:t>
            </a:r>
            <a:r>
              <a:rPr lang="zh-CN" altLang="en-US" dirty="0"/>
              <a:t>总体服从正态分布</a:t>
            </a:r>
          </a:p>
          <a:p>
            <a:pPr marL="0" indent="0">
              <a:buNone/>
            </a:pPr>
            <a:r>
              <a:rPr lang="en-US" altLang="zh-CN" dirty="0"/>
              <a:t>        • </a:t>
            </a:r>
            <a:r>
              <a:rPr lang="zh-CN" altLang="en-US" dirty="0"/>
              <a:t>若不服从正态分布</a:t>
            </a:r>
            <a:r>
              <a:rPr lang="en-US" altLang="zh-CN" dirty="0"/>
              <a:t>, </a:t>
            </a:r>
            <a:r>
              <a:rPr lang="zh-CN" altLang="en-US" dirty="0"/>
              <a:t>可用正态分布来近似</a:t>
            </a:r>
            <a:r>
              <a:rPr lang="en-US" altLang="zh-CN" dirty="0"/>
              <a:t>(n</a:t>
            </a:r>
            <a:r>
              <a:rPr lang="zh-CN" altLang="en-US" dirty="0"/>
              <a:t>≥</a:t>
            </a:r>
            <a:r>
              <a:rPr lang="en-US" altLang="zh-CN" dirty="0"/>
              <a:t>30)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使用</a:t>
            </a:r>
            <a:r>
              <a:rPr lang="en-US" altLang="zh-CN" dirty="0"/>
              <a:t>Z-</a:t>
            </a:r>
            <a:r>
              <a:rPr lang="zh-CN" altLang="en-US" dirty="0"/>
              <a:t>统计量：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5F0581-A9A7-4985-A71F-0F668B34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23" y="3895276"/>
            <a:ext cx="7348431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07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8DEEE-FF83-42CE-B4B0-06CCED30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4200" dirty="0"/>
              <a:t>总体的均值检验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35879-7A27-4C30-A2A4-2B4BE95A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1. </a:t>
            </a:r>
            <a:r>
              <a:rPr lang="zh-CN" altLang="en-US" dirty="0"/>
              <a:t>假定条件：</a:t>
            </a:r>
          </a:p>
          <a:p>
            <a:pPr marL="0" indent="0">
              <a:buNone/>
            </a:pPr>
            <a:r>
              <a:rPr lang="en-US" altLang="zh-CN" dirty="0"/>
              <a:t>               • </a:t>
            </a:r>
            <a:r>
              <a:rPr lang="zh-CN" altLang="en-US" dirty="0"/>
              <a:t>总体为正态分布</a:t>
            </a:r>
          </a:p>
          <a:p>
            <a:pPr marL="0" indent="0">
              <a:buNone/>
            </a:pPr>
            <a:r>
              <a:rPr lang="en-US" altLang="zh-CN" dirty="0"/>
              <a:t>               • </a:t>
            </a:r>
            <a:r>
              <a:rPr lang="zh-CN" altLang="en-US" dirty="0"/>
              <a:t>总体方差未知，且小样本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使用</a:t>
            </a:r>
            <a:r>
              <a:rPr lang="en-US" altLang="zh-CN" dirty="0"/>
              <a:t>t </a:t>
            </a:r>
            <a:r>
              <a:rPr lang="zh-CN" altLang="en-US" dirty="0"/>
              <a:t>统计量：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5E0BAF-CB44-48A8-9484-BEDCBD91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62" y="4107273"/>
            <a:ext cx="3723921" cy="119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BA6D3-8C0C-4C57-8DF8-06A80071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27783" cy="9227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总体的比例检验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E8794-C0CB-4769-BA3A-5BA64A99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假定条件：</a:t>
            </a:r>
          </a:p>
          <a:p>
            <a:pPr marL="0" indent="0">
              <a:buNone/>
            </a:pPr>
            <a:r>
              <a:rPr lang="en-US" altLang="zh-CN" dirty="0"/>
              <a:t>               • </a:t>
            </a:r>
            <a:r>
              <a:rPr lang="zh-CN" altLang="en-US" dirty="0"/>
              <a:t>有两类结果</a:t>
            </a:r>
          </a:p>
          <a:p>
            <a:pPr marL="0" indent="0">
              <a:buNone/>
            </a:pPr>
            <a:r>
              <a:rPr lang="en-US" altLang="zh-CN" dirty="0"/>
              <a:t>               • </a:t>
            </a:r>
            <a:r>
              <a:rPr lang="zh-CN" altLang="en-US" dirty="0"/>
              <a:t>总体服从二项分布</a:t>
            </a:r>
          </a:p>
          <a:p>
            <a:pPr marL="0" indent="0">
              <a:buNone/>
            </a:pPr>
            <a:r>
              <a:rPr lang="en-US" altLang="zh-CN" dirty="0"/>
              <a:t>               • </a:t>
            </a:r>
            <a:r>
              <a:rPr lang="zh-CN" altLang="en-US" dirty="0"/>
              <a:t>可用正态分布来近似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比例检验的 </a:t>
            </a:r>
            <a:r>
              <a:rPr lang="en-US" altLang="zh-CN" dirty="0"/>
              <a:t>Z </a:t>
            </a:r>
            <a:r>
              <a:rPr lang="zh-CN" altLang="en-US" dirty="0"/>
              <a:t>统计量：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D95B58-7CB5-44C0-8BFD-E6F369F3D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12" y="4324971"/>
            <a:ext cx="7312366" cy="17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80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28C98-8CF0-447A-B852-32BF3C48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3541" cy="99969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总体的方差检验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50E00-46A7-4918-A7F7-F2BC0B630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检验一个总体的方差或标准差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假设总体近似服从正态分布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检验统计量：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D41C37-963D-4F45-A04F-E55E130BA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35" y="3429000"/>
            <a:ext cx="7228670" cy="228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69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A4D9FE0-2DB5-4256-8014-CC98C3CB8CDC}"/>
              </a:ext>
            </a:extLst>
          </p:cNvPr>
          <p:cNvGraphicFramePr/>
          <p:nvPr/>
        </p:nvGraphicFramePr>
        <p:xfrm>
          <a:off x="2032000" y="1249251"/>
          <a:ext cx="7923369" cy="4889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DE12781-221E-4534-8E71-8EDE8A9AFBF5}"/>
              </a:ext>
            </a:extLst>
          </p:cNvPr>
          <p:cNvSpPr txBox="1"/>
          <p:nvPr/>
        </p:nvSpPr>
        <p:spPr>
          <a:xfrm>
            <a:off x="785612" y="412124"/>
            <a:ext cx="9169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两个总体参数的检验</a:t>
            </a:r>
          </a:p>
        </p:txBody>
      </p:sp>
    </p:spTree>
    <p:extLst>
      <p:ext uri="{BB962C8B-B14F-4D97-AF65-F5344CB8AC3E}">
        <p14:creationId xmlns:p14="http://schemas.microsoft.com/office/powerpoint/2010/main" val="325872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723532-5BBB-4609-8CD2-3A99F34F7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412125"/>
            <a:ext cx="9183756" cy="6346484"/>
          </a:xfrm>
        </p:spPr>
      </p:pic>
    </p:spTree>
    <p:extLst>
      <p:ext uri="{BB962C8B-B14F-4D97-AF65-F5344CB8AC3E}">
        <p14:creationId xmlns:p14="http://schemas.microsoft.com/office/powerpoint/2010/main" val="3701921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F091C-8DEA-4866-B47D-5FB82A9D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7935" cy="90988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两个</a:t>
            </a:r>
            <a:r>
              <a:rPr lang="zh-CN" altLang="en-US" sz="4200" dirty="0"/>
              <a:t>总体均值</a:t>
            </a:r>
            <a:r>
              <a:rPr lang="zh-CN" altLang="en-US" dirty="0"/>
              <a:t>之差的检验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845D1-60EA-4D5B-B7AE-9FF02A5AC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方差已知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假定条件：</a:t>
            </a:r>
          </a:p>
          <a:p>
            <a:pPr marL="0" indent="0">
              <a:buNone/>
            </a:pPr>
            <a:r>
              <a:rPr lang="en-US" altLang="zh-CN" dirty="0"/>
              <a:t>             • </a:t>
            </a:r>
            <a:r>
              <a:rPr lang="zh-CN" altLang="en-US" dirty="0"/>
              <a:t>两个样本是独立的随机样本</a:t>
            </a:r>
          </a:p>
          <a:p>
            <a:pPr marL="0" indent="0">
              <a:buNone/>
            </a:pPr>
            <a:r>
              <a:rPr lang="en-US" altLang="zh-CN" dirty="0"/>
              <a:t>             • </a:t>
            </a:r>
            <a:r>
              <a:rPr lang="zh-CN" altLang="en-US" dirty="0"/>
              <a:t>两个总体都是正态分布</a:t>
            </a:r>
          </a:p>
          <a:p>
            <a:pPr marL="0" indent="0">
              <a:buNone/>
            </a:pPr>
            <a:r>
              <a:rPr lang="en-US" altLang="zh-CN" dirty="0"/>
              <a:t>             • </a:t>
            </a:r>
            <a:r>
              <a:rPr lang="zh-CN" altLang="en-US" dirty="0"/>
              <a:t>若不是正态分布</a:t>
            </a:r>
            <a:r>
              <a:rPr lang="en-US" altLang="zh-CN" dirty="0"/>
              <a:t>, </a:t>
            </a:r>
            <a:r>
              <a:rPr lang="zh-CN" altLang="en-US" dirty="0"/>
              <a:t>可以用正态分布来近似</a:t>
            </a:r>
            <a:r>
              <a:rPr lang="en-US" altLang="zh-CN" dirty="0"/>
              <a:t>(n1</a:t>
            </a:r>
            <a:r>
              <a:rPr lang="zh-CN" altLang="en-US" dirty="0"/>
              <a:t>≥</a:t>
            </a:r>
            <a:r>
              <a:rPr lang="en-US" altLang="zh-CN" dirty="0"/>
              <a:t>30,n2</a:t>
            </a:r>
            <a:r>
              <a:rPr lang="zh-CN" altLang="en-US" dirty="0"/>
              <a:t>≥</a:t>
            </a:r>
            <a:r>
              <a:rPr lang="en-US" altLang="zh-CN" dirty="0"/>
              <a:t>30)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检验统计量为：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E6E5B0-F7F3-4179-9389-0046CFB28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60" y="4854372"/>
            <a:ext cx="4954579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DCB3B14-131F-4DB9-BF73-4E7193D9D2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33993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4134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76406-255D-4BD6-8E37-82B87F4C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两个</a:t>
            </a:r>
            <a:r>
              <a:rPr lang="zh-CN" altLang="en-US" sz="4200" dirty="0"/>
              <a:t>总体均值</a:t>
            </a:r>
            <a:r>
              <a:rPr lang="zh-CN" altLang="en-US" dirty="0"/>
              <a:t>之差的检验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EAE3C-58A8-4187-AFE9-41939DE4C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89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方差未知且相等，小样本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检验具有不等方差的两个总体的均值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假定条件：</a:t>
            </a:r>
          </a:p>
          <a:p>
            <a:pPr marL="0" indent="0">
              <a:buNone/>
            </a:pPr>
            <a:r>
              <a:rPr lang="en-US" altLang="zh-CN" dirty="0"/>
              <a:t>              • </a:t>
            </a:r>
            <a:r>
              <a:rPr lang="zh-CN" altLang="en-US" dirty="0"/>
              <a:t>两个样本是独立的随机样本</a:t>
            </a:r>
          </a:p>
          <a:p>
            <a:pPr marL="0" indent="0">
              <a:buNone/>
            </a:pPr>
            <a:r>
              <a:rPr lang="en-US" altLang="zh-CN" dirty="0"/>
              <a:t>              • </a:t>
            </a:r>
            <a:r>
              <a:rPr lang="zh-CN" altLang="en-US" dirty="0"/>
              <a:t>两个总体都是正态分布</a:t>
            </a:r>
          </a:p>
          <a:p>
            <a:pPr marL="0" indent="0">
              <a:buNone/>
            </a:pPr>
            <a:r>
              <a:rPr lang="en-US" altLang="zh-CN" dirty="0"/>
              <a:t>              • </a:t>
            </a:r>
            <a:r>
              <a:rPr lang="zh-CN" altLang="en-US" dirty="0"/>
              <a:t>两个总体方差未知且相等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检验统计量：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BAB144-A839-468B-BA5C-C1E3C7621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42" y="5413628"/>
            <a:ext cx="6249832" cy="13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09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FA42D-474B-47A7-85B9-3DB0694B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31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两个</a:t>
            </a:r>
            <a:r>
              <a:rPr lang="zh-CN" altLang="en-US" sz="4200" dirty="0"/>
              <a:t>总体均值</a:t>
            </a:r>
            <a:r>
              <a:rPr lang="zh-CN" altLang="en-US" dirty="0"/>
              <a:t>之差的检验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DAB2C-BA1E-42A5-B306-0250295BB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86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方差未知但不相等的小样本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检验具有等方差的两个总体的均值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假定条件：</a:t>
            </a:r>
          </a:p>
          <a:p>
            <a:pPr marL="0" indent="0">
              <a:buNone/>
            </a:pPr>
            <a:r>
              <a:rPr lang="en-US" altLang="zh-CN" dirty="0"/>
              <a:t>                 • </a:t>
            </a:r>
            <a:r>
              <a:rPr lang="zh-CN" altLang="en-US" dirty="0"/>
              <a:t>两个样本是独立的随机样本</a:t>
            </a:r>
          </a:p>
          <a:p>
            <a:pPr marL="0" indent="0">
              <a:buNone/>
            </a:pPr>
            <a:r>
              <a:rPr lang="en-US" altLang="zh-CN" dirty="0"/>
              <a:t>                 • </a:t>
            </a:r>
            <a:r>
              <a:rPr lang="zh-CN" altLang="en-US" dirty="0"/>
              <a:t>两个总体都是正态分布</a:t>
            </a:r>
          </a:p>
          <a:p>
            <a:pPr marL="0" indent="0">
              <a:buNone/>
            </a:pPr>
            <a:r>
              <a:rPr lang="en-US" altLang="zh-CN" dirty="0"/>
              <a:t>                 • </a:t>
            </a:r>
            <a:r>
              <a:rPr lang="zh-CN" altLang="en-US" dirty="0"/>
              <a:t>两个总体方差未知不相等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检验统计量：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9416C6-7DEB-465F-8A86-33AD4C5FB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69" y="5032650"/>
            <a:ext cx="4928222" cy="183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73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935C0-DEEB-47B4-97AC-53D575DF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39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两个总体比例之差的检验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65DFB-E35E-4994-A462-6911D9E9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假定条件：</a:t>
            </a:r>
          </a:p>
          <a:p>
            <a:pPr marL="0" indent="0">
              <a:buNone/>
            </a:pPr>
            <a:r>
              <a:rPr lang="en-US" altLang="zh-CN" dirty="0"/>
              <a:t>           • </a:t>
            </a:r>
            <a:r>
              <a:rPr lang="zh-CN" altLang="en-US" dirty="0"/>
              <a:t>两个总体是独立的</a:t>
            </a:r>
          </a:p>
          <a:p>
            <a:pPr marL="0" indent="0">
              <a:buNone/>
            </a:pPr>
            <a:r>
              <a:rPr lang="en-US" altLang="zh-CN" dirty="0"/>
              <a:t>           • </a:t>
            </a:r>
            <a:r>
              <a:rPr lang="zh-CN" altLang="en-US" dirty="0"/>
              <a:t>两个总体都服从二项分布</a:t>
            </a:r>
          </a:p>
          <a:p>
            <a:pPr marL="0" indent="0">
              <a:buNone/>
            </a:pPr>
            <a:r>
              <a:rPr lang="en-US" altLang="zh-CN" dirty="0"/>
              <a:t>           • </a:t>
            </a:r>
            <a:r>
              <a:rPr lang="zh-CN" altLang="en-US" dirty="0"/>
              <a:t>可以用正态分布来近似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检验统计量：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0F039D-5FA1-4D97-9266-1F3F66794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717" y="4325067"/>
            <a:ext cx="6386250" cy="198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57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5FF13-4F3B-43AC-960B-E064E083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79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4200" dirty="0"/>
              <a:t>两个总体方差比的检验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A27D1-5C32-4943-86DD-F35531E3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假定条件：</a:t>
            </a:r>
          </a:p>
          <a:p>
            <a:pPr marL="0" indent="0">
              <a:buNone/>
            </a:pPr>
            <a:r>
              <a:rPr lang="en-US" altLang="zh-CN" dirty="0"/>
              <a:t>                • </a:t>
            </a:r>
            <a:r>
              <a:rPr lang="zh-CN" altLang="en-US" dirty="0"/>
              <a:t>两个总体都服从正态分布，且方差相等</a:t>
            </a:r>
          </a:p>
          <a:p>
            <a:pPr marL="0" indent="0">
              <a:buNone/>
            </a:pPr>
            <a:r>
              <a:rPr lang="en-US" altLang="zh-CN" dirty="0"/>
              <a:t>                • </a:t>
            </a:r>
            <a:r>
              <a:rPr lang="zh-CN" altLang="en-US" dirty="0"/>
              <a:t>两个独立的随机样本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假定形式：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检验统计量：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10B699-CF4A-4445-B2FB-7242FADB5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80" y="3538331"/>
            <a:ext cx="6535379" cy="13648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EDC0A5-7116-41AC-89AD-C392ED68B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15" y="5590522"/>
            <a:ext cx="5003470" cy="58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42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B24E8B-CEC7-466C-AE6C-01A6EA7DF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45" y="2080591"/>
            <a:ext cx="8249309" cy="453155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BA19165-475A-48FD-A1E4-DD6AA184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31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检验中的匹配样本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7BDFA-3D5D-4204-AFA0-4213739BF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数据样式展示：</a:t>
            </a:r>
          </a:p>
        </p:txBody>
      </p:sp>
    </p:spTree>
    <p:extLst>
      <p:ext uri="{BB962C8B-B14F-4D97-AF65-F5344CB8AC3E}">
        <p14:creationId xmlns:p14="http://schemas.microsoft.com/office/powerpoint/2010/main" val="1104261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81E364-270E-463E-AB9B-D9ED94FD9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39" y="3636780"/>
            <a:ext cx="6957013" cy="322122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D576425-061C-45B8-86F9-36E63551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4200" dirty="0"/>
              <a:t>检验中的匹配样本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EC64F-D4A1-4372-8746-8E6B3209C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假定条件：</a:t>
            </a:r>
          </a:p>
          <a:p>
            <a:pPr marL="0" indent="0">
              <a:buNone/>
            </a:pPr>
            <a:r>
              <a:rPr lang="en-US" altLang="zh-CN" dirty="0"/>
              <a:t>      • </a:t>
            </a:r>
            <a:r>
              <a:rPr lang="zh-CN" altLang="en-US" dirty="0"/>
              <a:t>两个总体都服从正态分布</a:t>
            </a:r>
          </a:p>
          <a:p>
            <a:pPr marL="0" indent="0">
              <a:buNone/>
            </a:pPr>
            <a:r>
              <a:rPr lang="en-US" altLang="zh-CN" dirty="0"/>
              <a:t>      • </a:t>
            </a:r>
            <a:r>
              <a:rPr lang="zh-CN" altLang="en-US" dirty="0"/>
              <a:t>如果不服从正态分布</a:t>
            </a:r>
            <a:r>
              <a:rPr lang="en-US" altLang="zh-CN" dirty="0"/>
              <a:t>,</a:t>
            </a:r>
            <a:r>
              <a:rPr lang="zh-CN" altLang="en-US" dirty="0"/>
              <a:t>可用正态分布来近似 </a:t>
            </a:r>
            <a:r>
              <a:rPr lang="en-US" altLang="zh-CN" dirty="0"/>
              <a:t>(n1</a:t>
            </a:r>
            <a:r>
              <a:rPr lang="zh-CN" altLang="en-US" dirty="0"/>
              <a:t>≥</a:t>
            </a:r>
            <a:r>
              <a:rPr lang="en-US" altLang="zh-CN" dirty="0"/>
              <a:t>30,n2</a:t>
            </a:r>
            <a:r>
              <a:rPr lang="zh-CN" altLang="en-US" dirty="0"/>
              <a:t>≥</a:t>
            </a:r>
            <a:r>
              <a:rPr lang="en-US" altLang="zh-CN" dirty="0"/>
              <a:t>30 )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检验统计量：</a:t>
            </a:r>
          </a:p>
        </p:txBody>
      </p:sp>
    </p:spTree>
    <p:extLst>
      <p:ext uri="{BB962C8B-B14F-4D97-AF65-F5344CB8AC3E}">
        <p14:creationId xmlns:p14="http://schemas.microsoft.com/office/powerpoint/2010/main" val="3922134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0578B-3245-4CE9-BEDE-6DEC6506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假设检验应用场景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2586D-E344-4E3C-81D2-FFA950DB8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检验是数理统计中的基本方法之一。小到一般总体参数的估计，大到更高级统计方法的运用，都离不开假设检验，所以可以说假设检验是统计学的最重要的基础之一。在实际生活中，假设检验在各个工程领域，心里研究领域，雷达监测，身体健康监测等均有着广泛的应用。</a:t>
            </a:r>
            <a:endParaRPr lang="en-US" altLang="zh-CN" dirty="0"/>
          </a:p>
          <a:p>
            <a:r>
              <a:rPr lang="zh-CN" altLang="en-US" dirty="0"/>
              <a:t>以雷达监测为例，在雷达检测中，目标是产生假设的源，它可使用两个假设</a:t>
            </a:r>
            <a:r>
              <a:rPr lang="en-US" altLang="zh-CN" dirty="0"/>
              <a:t>:H1</a:t>
            </a:r>
            <a:r>
              <a:rPr lang="zh-CN" altLang="en-US" dirty="0"/>
              <a:t>和</a:t>
            </a:r>
            <a:r>
              <a:rPr lang="en-US" altLang="zh-CN" dirty="0"/>
              <a:t>H0</a:t>
            </a:r>
            <a:r>
              <a:rPr lang="zh-CN" altLang="en-US" dirty="0"/>
              <a:t>，分别表示目标存在</a:t>
            </a:r>
            <a:r>
              <a:rPr lang="en-US" altLang="zh-CN" dirty="0"/>
              <a:t>(H1)</a:t>
            </a:r>
            <a:r>
              <a:rPr lang="zh-CN" altLang="en-US" dirty="0"/>
              <a:t>和不存在</a:t>
            </a:r>
            <a:r>
              <a:rPr lang="en-US" altLang="zh-CN" dirty="0"/>
              <a:t>(H0)</a:t>
            </a:r>
            <a:r>
              <a:rPr lang="zh-CN" altLang="en-US" dirty="0"/>
              <a:t>。这是二元简单假设检验。二元数字通信问题也是简单假设检验。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164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0D6586E-E034-4F10-BAAC-8115CA68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假设检验应用</a:t>
            </a:r>
            <a:r>
              <a:rPr lang="en-US" altLang="zh-CN" sz="5400" dirty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案列分析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AB64FA-9704-4EE8-94C9-335E4C849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65" y="1789949"/>
            <a:ext cx="4743545" cy="39197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7106FB-B538-44E9-A927-BD56BFA7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67" y="1690688"/>
            <a:ext cx="5756941" cy="401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05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0D6586E-E034-4F10-BAAC-8115CA68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假设检验应用</a:t>
            </a:r>
            <a:r>
              <a:rPr lang="en-US" altLang="zh-CN" sz="5400" dirty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案列分析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ED6859-0E94-4609-A5A6-BD765FB2A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2" y="1690688"/>
            <a:ext cx="5391558" cy="47892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EC891BC-7574-4B43-BC84-78F815ECD7AB}"/>
              </a:ext>
            </a:extLst>
          </p:cNvPr>
          <p:cNvSpPr txBox="1"/>
          <p:nvPr/>
        </p:nvSpPr>
        <p:spPr>
          <a:xfrm>
            <a:off x="6528391" y="2690336"/>
            <a:ext cx="4825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按照双侧检验的原理，在显著性水平</a:t>
            </a:r>
            <a:r>
              <a:rPr lang="en-US" altLang="zh-CN" dirty="0"/>
              <a:t>α=0.05</a:t>
            </a:r>
            <a:r>
              <a:rPr lang="zh-CN" altLang="en-US" dirty="0"/>
              <a:t>情况下</a:t>
            </a:r>
            <a:br>
              <a:rPr lang="zh-CN" altLang="en-US" dirty="0"/>
            </a:br>
            <a:r>
              <a:rPr lang="en-US" altLang="zh-CN" dirty="0"/>
              <a:t>zα2=±1.96</a:t>
            </a:r>
            <a:br>
              <a:rPr lang="zh-CN" altLang="en-US" dirty="0"/>
            </a:br>
            <a:r>
              <a:rPr lang="zh-CN" altLang="en-US" dirty="0"/>
              <a:t>因为</a:t>
            </a:r>
            <a:r>
              <a:rPr lang="en-US" altLang="zh-CN" dirty="0"/>
              <a:t>|z|&gt;|zα2|</a:t>
            </a:r>
            <a:r>
              <a:rPr lang="zh-CN" altLang="en-US" dirty="0"/>
              <a:t>，所以拒绝原假设，人体体温的总体均值不是</a:t>
            </a:r>
            <a:r>
              <a:rPr lang="en-US" altLang="zh-CN" dirty="0"/>
              <a:t>98.6</a:t>
            </a:r>
            <a:r>
              <a:rPr lang="zh-CN" altLang="en-US" dirty="0"/>
              <a:t>华氏度。</a:t>
            </a:r>
          </a:p>
        </p:txBody>
      </p:sp>
    </p:spTree>
    <p:extLst>
      <p:ext uri="{BB962C8B-B14F-4D97-AF65-F5344CB8AC3E}">
        <p14:creationId xmlns:p14="http://schemas.microsoft.com/office/powerpoint/2010/main" val="3030152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0D6586E-E034-4F10-BAAC-8115CA68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假设检验应用</a:t>
            </a:r>
            <a:r>
              <a:rPr lang="en-US" altLang="zh-CN" sz="5400" dirty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案列分析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05D819-9190-413B-B523-08F23D71D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21" y="1460339"/>
            <a:ext cx="6814121" cy="52409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150DB22-B8CE-42F8-B544-B12325508EA9}"/>
              </a:ext>
            </a:extLst>
          </p:cNvPr>
          <p:cNvSpPr txBox="1"/>
          <p:nvPr/>
        </p:nvSpPr>
        <p:spPr>
          <a:xfrm>
            <a:off x="7581014" y="2009554"/>
            <a:ext cx="414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简单从图形看，大于</a:t>
            </a:r>
            <a:r>
              <a:rPr lang="en-US" altLang="zh-CN" dirty="0"/>
              <a:t>99.3</a:t>
            </a:r>
            <a:r>
              <a:rPr lang="zh-CN" altLang="en-US" dirty="0"/>
              <a:t>之后的数据分布极少。初步认为不符合正态分布。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672467-D88C-46B9-872C-042788D048A5}"/>
              </a:ext>
            </a:extLst>
          </p:cNvPr>
          <p:cNvSpPr txBox="1"/>
          <p:nvPr/>
        </p:nvSpPr>
        <p:spPr>
          <a:xfrm>
            <a:off x="7687340" y="4837814"/>
            <a:ext cx="3666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发现</a:t>
            </a:r>
            <a:r>
              <a:rPr lang="en-US" altLang="zh-CN" dirty="0" err="1"/>
              <a:t>pvalue</a:t>
            </a:r>
            <a:r>
              <a:rPr lang="en-US" altLang="zh-CN" dirty="0"/>
              <a:t>&lt;0.05</a:t>
            </a:r>
            <a:r>
              <a:rPr lang="zh-CN" altLang="en-US" dirty="0"/>
              <a:t>，即认为体温不符合正态分布</a:t>
            </a:r>
          </a:p>
        </p:txBody>
      </p:sp>
    </p:spTree>
    <p:extLst>
      <p:ext uri="{BB962C8B-B14F-4D97-AF65-F5344CB8AC3E}">
        <p14:creationId xmlns:p14="http://schemas.microsoft.com/office/powerpoint/2010/main" val="289787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648D42FE-FBCA-44AD-A8F3-7D33550AC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487567"/>
              </p:ext>
            </p:extLst>
          </p:nvPr>
        </p:nvGraphicFramePr>
        <p:xfrm>
          <a:off x="838200" y="339367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0D64102-2AD9-4DE8-9A34-BC3B33B7BA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672613"/>
              </p:ext>
            </p:extLst>
          </p:nvPr>
        </p:nvGraphicFramePr>
        <p:xfrm>
          <a:off x="537335" y="1790163"/>
          <a:ext cx="11117329" cy="4958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7163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0D6586E-E034-4F10-BAAC-8115CA68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假设检验应用</a:t>
            </a:r>
            <a:r>
              <a:rPr lang="en-US" altLang="zh-CN" sz="5400" dirty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案列分析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67747B-EDD6-4CBA-824F-1618BBD7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1" y="2004914"/>
            <a:ext cx="7859222" cy="456311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28D35F0-4653-439F-B4DF-B23063BA934F}"/>
              </a:ext>
            </a:extLst>
          </p:cNvPr>
          <p:cNvSpPr txBox="1"/>
          <p:nvPr/>
        </p:nvSpPr>
        <p:spPr>
          <a:xfrm>
            <a:off x="8796002" y="2004914"/>
            <a:ext cx="3080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判断是否服从</a:t>
            </a:r>
            <a:r>
              <a:rPr lang="en-US" altLang="zh-CN" dirty="0"/>
              <a:t>t</a:t>
            </a:r>
            <a:r>
              <a:rPr lang="zh-CN" altLang="en-US" dirty="0"/>
              <a:t>分布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zh-CN" altLang="en-US" dirty="0"/>
              <a:t>此处的思路是先用</a:t>
            </a:r>
            <a:r>
              <a:rPr lang="en-US" altLang="zh-CN" dirty="0"/>
              <a:t>t</a:t>
            </a:r>
            <a:r>
              <a:rPr lang="zh-CN" altLang="en-US" dirty="0"/>
              <a:t>分布拟合区域收入均值，</a:t>
            </a:r>
          </a:p>
          <a:p>
            <a:r>
              <a:rPr lang="zh-CN" altLang="en-US" dirty="0"/>
              <a:t>后使用</a:t>
            </a:r>
            <a:r>
              <a:rPr lang="en-US" altLang="zh-CN" dirty="0"/>
              <a:t>ks_2samp</a:t>
            </a:r>
            <a:r>
              <a:rPr lang="zh-CN" altLang="en-US" dirty="0"/>
              <a:t>函数比较区域收入均值和</a:t>
            </a:r>
            <a:r>
              <a:rPr lang="en-US" altLang="zh-CN" dirty="0"/>
              <a:t>t</a:t>
            </a:r>
            <a:r>
              <a:rPr lang="zh-CN" altLang="en-US" dirty="0"/>
              <a:t>分布的随机变量。因为</a:t>
            </a:r>
            <a:r>
              <a:rPr lang="en-US" altLang="zh-CN" dirty="0" err="1"/>
              <a:t>pvalue</a:t>
            </a:r>
            <a:r>
              <a:rPr lang="zh-CN" altLang="en-US" dirty="0"/>
              <a:t>大于</a:t>
            </a:r>
            <a:r>
              <a:rPr lang="en-US" altLang="zh-CN" dirty="0"/>
              <a:t>0.05</a:t>
            </a:r>
            <a:r>
              <a:rPr lang="zh-CN" altLang="en-US" dirty="0"/>
              <a:t>，认为该数据集服从</a:t>
            </a:r>
            <a:r>
              <a:rPr lang="en-US" altLang="zh-CN" dirty="0"/>
              <a:t>t</a:t>
            </a:r>
            <a:r>
              <a:rPr lang="zh-CN" altLang="en-US" dirty="0"/>
              <a:t>分布。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F95EC2-D122-4C4F-928A-7F58229D9F16}"/>
              </a:ext>
            </a:extLst>
          </p:cNvPr>
          <p:cNvSpPr txBox="1"/>
          <p:nvPr/>
        </p:nvSpPr>
        <p:spPr>
          <a:xfrm>
            <a:off x="8796002" y="5018567"/>
            <a:ext cx="2836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pvalue</a:t>
            </a:r>
            <a:r>
              <a:rPr lang="zh-CN" altLang="en-US" dirty="0"/>
              <a:t>为</a:t>
            </a:r>
            <a:r>
              <a:rPr lang="en-US" altLang="zh-CN" dirty="0"/>
              <a:t>0.82</a:t>
            </a:r>
            <a:r>
              <a:rPr lang="zh-CN" altLang="en-US" dirty="0"/>
              <a:t>，说明体温数据更服从卡方分布</a:t>
            </a:r>
          </a:p>
        </p:txBody>
      </p:sp>
    </p:spTree>
    <p:extLst>
      <p:ext uri="{BB962C8B-B14F-4D97-AF65-F5344CB8AC3E}">
        <p14:creationId xmlns:p14="http://schemas.microsoft.com/office/powerpoint/2010/main" val="2363951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0D6586E-E034-4F10-BAAC-8115CA68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假设检验应用</a:t>
            </a:r>
            <a:r>
              <a:rPr lang="en-US" altLang="zh-CN" sz="5400" dirty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案列分析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E6B0D6-F599-4004-97B0-218614617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1414904"/>
            <a:ext cx="6601746" cy="527758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114FD24-8908-4F4B-B5F8-5D04C93CB6AC}"/>
              </a:ext>
            </a:extLst>
          </p:cNvPr>
          <p:cNvSpPr txBox="1"/>
          <p:nvPr/>
        </p:nvSpPr>
        <p:spPr>
          <a:xfrm flipH="1">
            <a:off x="7637366" y="1562986"/>
            <a:ext cx="360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可以使用左边方式，画出拟合的卡方分布和测试数据的对比图。</a:t>
            </a:r>
          </a:p>
        </p:txBody>
      </p:sp>
    </p:spTree>
    <p:extLst>
      <p:ext uri="{BB962C8B-B14F-4D97-AF65-F5344CB8AC3E}">
        <p14:creationId xmlns:p14="http://schemas.microsoft.com/office/powerpoint/2010/main" val="2990159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0D6586E-E034-4F10-BAAC-8115CA68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假设检验应用</a:t>
            </a:r>
            <a:r>
              <a:rPr lang="en-US" altLang="zh-CN" sz="5400" dirty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案列分析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79439B-4EE0-457D-9C7C-E19F12BC1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67" y="1474157"/>
            <a:ext cx="7323992" cy="50967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0895E9-CE2C-40A4-BB7F-F89677FEDDD2}"/>
              </a:ext>
            </a:extLst>
          </p:cNvPr>
          <p:cNvSpPr txBox="1"/>
          <p:nvPr/>
        </p:nvSpPr>
        <p:spPr>
          <a:xfrm>
            <a:off x="8793126" y="1775637"/>
            <a:ext cx="28920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已知体温数据服从卡方分布的情况下，可以直接使用</a:t>
            </a:r>
            <a:r>
              <a:rPr lang="en-US" altLang="zh-CN" dirty="0"/>
              <a:t>Python</a:t>
            </a:r>
            <a:r>
              <a:rPr lang="zh-CN" altLang="en-US" dirty="0"/>
              <a:t>计算出</a:t>
            </a:r>
            <a:r>
              <a:rPr lang="en-US" altLang="zh-CN" dirty="0"/>
              <a:t>P=0.025</a:t>
            </a:r>
            <a:r>
              <a:rPr lang="zh-CN" altLang="en-US" dirty="0"/>
              <a:t>和</a:t>
            </a:r>
            <a:r>
              <a:rPr lang="en-US" altLang="zh-CN" dirty="0"/>
              <a:t>P=0.925</a:t>
            </a:r>
            <a:r>
              <a:rPr lang="zh-CN" altLang="en-US" dirty="0"/>
              <a:t>时的分布值，在分布值两侧的数据属于小概率，认为是异常值。</a:t>
            </a:r>
          </a:p>
          <a:p>
            <a:endParaRPr lang="en-US" altLang="zh-CN" dirty="0"/>
          </a:p>
          <a:p>
            <a:r>
              <a:rPr lang="en-US" altLang="zh-CN" dirty="0"/>
              <a:t>chi2_distribution.ppf(0.025)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711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0D6586E-E034-4F10-BAAC-8115CA68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假设检验应用</a:t>
            </a:r>
            <a:r>
              <a:rPr lang="en-US" altLang="zh-CN" sz="5400" dirty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案列分析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C64ADC-13CC-4997-8A34-D690E2A6A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1" y="1303645"/>
            <a:ext cx="8036256" cy="536661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B1071B3-DBDF-4D67-9DE3-2C6FD0D9042A}"/>
              </a:ext>
            </a:extLst>
          </p:cNvPr>
          <p:cNvSpPr txBox="1"/>
          <p:nvPr/>
        </p:nvSpPr>
        <p:spPr>
          <a:xfrm>
            <a:off x="9069572" y="1552352"/>
            <a:ext cx="27538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此题是一道两个总体均值之差的假设检验问题，因为是否存在差别并不涉及方向，所以是双侧检验。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建立原假设和备择假设如下：</a:t>
            </a:r>
          </a:p>
          <a:p>
            <a:endParaRPr lang="en-US" altLang="zh-CN" dirty="0"/>
          </a:p>
          <a:p>
            <a:r>
              <a:rPr lang="en-US" altLang="zh-CN" dirty="0"/>
              <a:t>H0:μ1−μ2=0 </a:t>
            </a:r>
            <a:r>
              <a:rPr lang="zh-CN" altLang="en-US" dirty="0"/>
              <a:t>没有显著差别</a:t>
            </a:r>
          </a:p>
          <a:p>
            <a:endParaRPr lang="en-US" altLang="zh-CN" dirty="0"/>
          </a:p>
          <a:p>
            <a:r>
              <a:rPr lang="en-US" altLang="zh-CN" dirty="0"/>
              <a:t>H1:μ1−μ2≠0 </a:t>
            </a:r>
            <a:r>
              <a:rPr lang="zh-CN" altLang="en-US" dirty="0"/>
              <a:t>有显著差别</a:t>
            </a:r>
          </a:p>
          <a:p>
            <a:r>
              <a:rPr lang="zh-CN" altLang="en-US" dirty="0"/>
              <a:t>由于</a:t>
            </a:r>
            <a:r>
              <a:rPr lang="en-US" altLang="zh-CN" dirty="0"/>
              <a:t>σ21,σ22</a:t>
            </a:r>
            <a:r>
              <a:rPr lang="zh-CN" altLang="en-US" dirty="0"/>
              <a:t>未知，也无法断定</a:t>
            </a:r>
            <a:r>
              <a:rPr lang="en-US" altLang="zh-CN" dirty="0"/>
              <a:t>σ21=σ22</a:t>
            </a:r>
            <a:r>
              <a:rPr lang="zh-CN" altLang="en-US" dirty="0"/>
              <a:t>是否成立，且</a:t>
            </a:r>
            <a:r>
              <a:rPr lang="en-US" altLang="zh-CN" dirty="0"/>
              <a:t>n1,n2</a:t>
            </a:r>
            <a:r>
              <a:rPr lang="zh-CN" altLang="en-US" dirty="0"/>
              <a:t>的数量为</a:t>
            </a:r>
            <a:r>
              <a:rPr lang="en-US" altLang="zh-CN" dirty="0"/>
              <a:t>65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299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45"/>
          <p:cNvSpPr/>
          <p:nvPr/>
        </p:nvSpPr>
        <p:spPr>
          <a:xfrm rot="10800000">
            <a:off x="-1543" y="-1"/>
            <a:ext cx="2977684" cy="2777219"/>
          </a:xfrm>
          <a:custGeom>
            <a:avLst/>
            <a:gdLst>
              <a:gd name="connsiteX0" fmla="*/ 4050301 w 5497007"/>
              <a:gd name="connsiteY0" fmla="*/ 0 h 5126934"/>
              <a:gd name="connsiteX1" fmla="*/ 5442930 w 5497007"/>
              <a:gd name="connsiteY1" fmla="*/ 245771 h 5126934"/>
              <a:gd name="connsiteX2" fmla="*/ 5497007 w 5497007"/>
              <a:gd name="connsiteY2" fmla="*/ 267093 h 5126934"/>
              <a:gd name="connsiteX3" fmla="*/ 5497007 w 5497007"/>
              <a:gd name="connsiteY3" fmla="*/ 2751634 h 5126934"/>
              <a:gd name="connsiteX4" fmla="*/ 5426522 w 5497007"/>
              <a:gd name="connsiteY4" fmla="*/ 2674081 h 5126934"/>
              <a:gd name="connsiteX5" fmla="*/ 4050301 w 5497007"/>
              <a:gd name="connsiteY5" fmla="*/ 2104031 h 5126934"/>
              <a:gd name="connsiteX6" fmla="*/ 2104031 w 5497007"/>
              <a:gd name="connsiteY6" fmla="*/ 4050301 h 5126934"/>
              <a:gd name="connsiteX7" fmla="*/ 2338936 w 5497007"/>
              <a:gd name="connsiteY7" fmla="*/ 4978009 h 5126934"/>
              <a:gd name="connsiteX8" fmla="*/ 2429410 w 5497007"/>
              <a:gd name="connsiteY8" fmla="*/ 5126934 h 5126934"/>
              <a:gd name="connsiteX9" fmla="*/ 145802 w 5497007"/>
              <a:gd name="connsiteY9" fmla="*/ 5126934 h 5126934"/>
              <a:gd name="connsiteX10" fmla="*/ 127515 w 5497007"/>
              <a:gd name="connsiteY10" fmla="*/ 5062534 h 5126934"/>
              <a:gd name="connsiteX11" fmla="*/ 0 w 5497007"/>
              <a:gd name="connsiteY11" fmla="*/ 4050301 h 5126934"/>
              <a:gd name="connsiteX12" fmla="*/ 4050301 w 5497007"/>
              <a:gd name="connsiteY12" fmla="*/ 0 h 512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97007" h="5126934">
                <a:moveTo>
                  <a:pt x="4050301" y="0"/>
                </a:moveTo>
                <a:cubicBezTo>
                  <a:pt x="4539627" y="0"/>
                  <a:pt x="5008686" y="86773"/>
                  <a:pt x="5442930" y="245771"/>
                </a:cubicBezTo>
                <a:lnTo>
                  <a:pt x="5497007" y="267093"/>
                </a:lnTo>
                <a:lnTo>
                  <a:pt x="5497007" y="2751634"/>
                </a:lnTo>
                <a:lnTo>
                  <a:pt x="5426522" y="2674081"/>
                </a:lnTo>
                <a:cubicBezTo>
                  <a:pt x="5074316" y="2321875"/>
                  <a:pt x="4587749" y="2104031"/>
                  <a:pt x="4050301" y="2104031"/>
                </a:cubicBezTo>
                <a:cubicBezTo>
                  <a:pt x="2975406" y="2104031"/>
                  <a:pt x="2104031" y="2975406"/>
                  <a:pt x="2104031" y="4050301"/>
                </a:cubicBezTo>
                <a:cubicBezTo>
                  <a:pt x="2104031" y="4386206"/>
                  <a:pt x="2189126" y="4702236"/>
                  <a:pt x="2338936" y="4978009"/>
                </a:cubicBezTo>
                <a:lnTo>
                  <a:pt x="2429410" y="5126934"/>
                </a:lnTo>
                <a:lnTo>
                  <a:pt x="145802" y="5126934"/>
                </a:lnTo>
                <a:lnTo>
                  <a:pt x="127515" y="5062534"/>
                </a:lnTo>
                <a:cubicBezTo>
                  <a:pt x="44272" y="4738998"/>
                  <a:pt x="0" y="4399820"/>
                  <a:pt x="0" y="4050301"/>
                </a:cubicBezTo>
                <a:cubicBezTo>
                  <a:pt x="0" y="1813382"/>
                  <a:pt x="1813382" y="0"/>
                  <a:pt x="405030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45"/>
          <p:cNvSpPr/>
          <p:nvPr/>
        </p:nvSpPr>
        <p:spPr>
          <a:xfrm>
            <a:off x="6694993" y="1731067"/>
            <a:ext cx="5497007" cy="5126934"/>
          </a:xfrm>
          <a:custGeom>
            <a:avLst/>
            <a:gdLst>
              <a:gd name="connsiteX0" fmla="*/ 4050301 w 5497007"/>
              <a:gd name="connsiteY0" fmla="*/ 0 h 5126934"/>
              <a:gd name="connsiteX1" fmla="*/ 5442930 w 5497007"/>
              <a:gd name="connsiteY1" fmla="*/ 245771 h 5126934"/>
              <a:gd name="connsiteX2" fmla="*/ 5497007 w 5497007"/>
              <a:gd name="connsiteY2" fmla="*/ 267093 h 5126934"/>
              <a:gd name="connsiteX3" fmla="*/ 5497007 w 5497007"/>
              <a:gd name="connsiteY3" fmla="*/ 2751634 h 5126934"/>
              <a:gd name="connsiteX4" fmla="*/ 5426522 w 5497007"/>
              <a:gd name="connsiteY4" fmla="*/ 2674081 h 5126934"/>
              <a:gd name="connsiteX5" fmla="*/ 4050301 w 5497007"/>
              <a:gd name="connsiteY5" fmla="*/ 2104031 h 5126934"/>
              <a:gd name="connsiteX6" fmla="*/ 2104031 w 5497007"/>
              <a:gd name="connsiteY6" fmla="*/ 4050301 h 5126934"/>
              <a:gd name="connsiteX7" fmla="*/ 2338936 w 5497007"/>
              <a:gd name="connsiteY7" fmla="*/ 4978009 h 5126934"/>
              <a:gd name="connsiteX8" fmla="*/ 2429410 w 5497007"/>
              <a:gd name="connsiteY8" fmla="*/ 5126934 h 5126934"/>
              <a:gd name="connsiteX9" fmla="*/ 145802 w 5497007"/>
              <a:gd name="connsiteY9" fmla="*/ 5126934 h 5126934"/>
              <a:gd name="connsiteX10" fmla="*/ 127515 w 5497007"/>
              <a:gd name="connsiteY10" fmla="*/ 5062534 h 5126934"/>
              <a:gd name="connsiteX11" fmla="*/ 0 w 5497007"/>
              <a:gd name="connsiteY11" fmla="*/ 4050301 h 5126934"/>
              <a:gd name="connsiteX12" fmla="*/ 4050301 w 5497007"/>
              <a:gd name="connsiteY12" fmla="*/ 0 h 512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97007" h="5126934">
                <a:moveTo>
                  <a:pt x="4050301" y="0"/>
                </a:moveTo>
                <a:cubicBezTo>
                  <a:pt x="4539627" y="0"/>
                  <a:pt x="5008686" y="86773"/>
                  <a:pt x="5442930" y="245771"/>
                </a:cubicBezTo>
                <a:lnTo>
                  <a:pt x="5497007" y="267093"/>
                </a:lnTo>
                <a:lnTo>
                  <a:pt x="5497007" y="2751634"/>
                </a:lnTo>
                <a:lnTo>
                  <a:pt x="5426522" y="2674081"/>
                </a:lnTo>
                <a:cubicBezTo>
                  <a:pt x="5074316" y="2321875"/>
                  <a:pt x="4587749" y="2104031"/>
                  <a:pt x="4050301" y="2104031"/>
                </a:cubicBezTo>
                <a:cubicBezTo>
                  <a:pt x="2975406" y="2104031"/>
                  <a:pt x="2104031" y="2975406"/>
                  <a:pt x="2104031" y="4050301"/>
                </a:cubicBezTo>
                <a:cubicBezTo>
                  <a:pt x="2104031" y="4386206"/>
                  <a:pt x="2189126" y="4702236"/>
                  <a:pt x="2338936" y="4978009"/>
                </a:cubicBezTo>
                <a:lnTo>
                  <a:pt x="2429410" y="5126934"/>
                </a:lnTo>
                <a:lnTo>
                  <a:pt x="145802" y="5126934"/>
                </a:lnTo>
                <a:lnTo>
                  <a:pt x="127515" y="5062534"/>
                </a:lnTo>
                <a:cubicBezTo>
                  <a:pt x="44272" y="4738998"/>
                  <a:pt x="0" y="4399820"/>
                  <a:pt x="0" y="4050301"/>
                </a:cubicBezTo>
                <a:cubicBezTo>
                  <a:pt x="0" y="1813382"/>
                  <a:pt x="1813382" y="0"/>
                  <a:pt x="4050301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2"/>
          <p:cNvGrpSpPr/>
          <p:nvPr/>
        </p:nvGrpSpPr>
        <p:grpSpPr>
          <a:xfrm>
            <a:off x="1650590" y="2169116"/>
            <a:ext cx="8890822" cy="3363179"/>
            <a:chOff x="1650590" y="2169116"/>
            <a:chExt cx="8890822" cy="3363179"/>
          </a:xfrm>
        </p:grpSpPr>
        <p:sp>
          <p:nvSpPr>
            <p:cNvPr id="5" name="Rectangle: Rounded Corners 9"/>
            <p:cNvSpPr/>
            <p:nvPr/>
          </p:nvSpPr>
          <p:spPr>
            <a:xfrm>
              <a:off x="1650590" y="2169116"/>
              <a:ext cx="8890820" cy="3363179"/>
            </a:xfrm>
            <a:prstGeom prst="roundRect">
              <a:avLst>
                <a:gd name="adj" fmla="val 355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0" dist="482600" dir="2700000" sx="91000" sy="91000" algn="tl" rotWithShape="0">
                <a:schemeClr val="tx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4"/>
            <p:cNvCxnSpPr/>
            <p:nvPr/>
          </p:nvCxnSpPr>
          <p:spPr>
            <a:xfrm flipH="1">
              <a:off x="6800850" y="4007964"/>
              <a:ext cx="3740562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1"/>
          <p:cNvSpPr/>
          <p:nvPr/>
        </p:nvSpPr>
        <p:spPr>
          <a:xfrm>
            <a:off x="1401517" y="1920044"/>
            <a:ext cx="3861324" cy="3861324"/>
          </a:xfrm>
          <a:prstGeom prst="roundRect">
            <a:avLst>
              <a:gd name="adj" fmla="val 1573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8"/>
          <p:cNvGrpSpPr/>
          <p:nvPr/>
        </p:nvGrpSpPr>
        <p:grpSpPr>
          <a:xfrm>
            <a:off x="1029468" y="3478658"/>
            <a:ext cx="744094" cy="744094"/>
            <a:chOff x="7485213" y="3431355"/>
            <a:chExt cx="853089" cy="853089"/>
          </a:xfrm>
        </p:grpSpPr>
        <p:sp>
          <p:nvSpPr>
            <p:cNvPr id="9" name="Oval 29"/>
            <p:cNvSpPr/>
            <p:nvPr/>
          </p:nvSpPr>
          <p:spPr>
            <a:xfrm>
              <a:off x="7485213" y="3431355"/>
              <a:ext cx="853089" cy="85308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609600" sx="88000" sy="88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4618"/>
            <p:cNvSpPr>
              <a:spLocks noEditPoints="1"/>
            </p:cNvSpPr>
            <p:nvPr/>
          </p:nvSpPr>
          <p:spPr bwMode="auto">
            <a:xfrm rot="3600000">
              <a:off x="7802798" y="3686036"/>
              <a:ext cx="217918" cy="343727"/>
            </a:xfrm>
            <a:custGeom>
              <a:avLst/>
              <a:gdLst>
                <a:gd name="T0" fmla="*/ 88 w 131"/>
                <a:gd name="T1" fmla="*/ 206 h 206"/>
                <a:gd name="T2" fmla="*/ 44 w 131"/>
                <a:gd name="T3" fmla="*/ 206 h 206"/>
                <a:gd name="T4" fmla="*/ 36 w 131"/>
                <a:gd name="T5" fmla="*/ 198 h 206"/>
                <a:gd name="T6" fmla="*/ 36 w 131"/>
                <a:gd name="T7" fmla="*/ 86 h 206"/>
                <a:gd name="T8" fmla="*/ 36 w 131"/>
                <a:gd name="T9" fmla="*/ 86 h 206"/>
                <a:gd name="T10" fmla="*/ 9 w 131"/>
                <a:gd name="T11" fmla="*/ 86 h 206"/>
                <a:gd name="T12" fmla="*/ 2 w 131"/>
                <a:gd name="T13" fmla="*/ 81 h 206"/>
                <a:gd name="T14" fmla="*/ 3 w 131"/>
                <a:gd name="T15" fmla="*/ 72 h 206"/>
                <a:gd name="T16" fmla="*/ 57 w 131"/>
                <a:gd name="T17" fmla="*/ 4 h 206"/>
                <a:gd name="T18" fmla="*/ 71 w 131"/>
                <a:gd name="T19" fmla="*/ 4 h 206"/>
                <a:gd name="T20" fmla="*/ 129 w 131"/>
                <a:gd name="T21" fmla="*/ 72 h 206"/>
                <a:gd name="T22" fmla="*/ 130 w 131"/>
                <a:gd name="T23" fmla="*/ 81 h 206"/>
                <a:gd name="T24" fmla="*/ 122 w 131"/>
                <a:gd name="T25" fmla="*/ 86 h 206"/>
                <a:gd name="T26" fmla="*/ 96 w 131"/>
                <a:gd name="T27" fmla="*/ 86 h 206"/>
                <a:gd name="T28" fmla="*/ 96 w 131"/>
                <a:gd name="T29" fmla="*/ 86 h 206"/>
                <a:gd name="T30" fmla="*/ 96 w 131"/>
                <a:gd name="T31" fmla="*/ 198 h 206"/>
                <a:gd name="T32" fmla="*/ 88 w 131"/>
                <a:gd name="T33" fmla="*/ 206 h 206"/>
                <a:gd name="T34" fmla="*/ 64 w 131"/>
                <a:gd name="T35" fmla="*/ 9 h 206"/>
                <a:gd name="T36" fmla="*/ 64 w 131"/>
                <a:gd name="T37" fmla="*/ 9 h 206"/>
                <a:gd name="T38" fmla="*/ 9 w 131"/>
                <a:gd name="T39" fmla="*/ 77 h 206"/>
                <a:gd name="T40" fmla="*/ 9 w 131"/>
                <a:gd name="T41" fmla="*/ 78 h 206"/>
                <a:gd name="T42" fmla="*/ 9 w 131"/>
                <a:gd name="T43" fmla="*/ 78 h 206"/>
                <a:gd name="T44" fmla="*/ 36 w 131"/>
                <a:gd name="T45" fmla="*/ 78 h 206"/>
                <a:gd name="T46" fmla="*/ 44 w 131"/>
                <a:gd name="T47" fmla="*/ 86 h 206"/>
                <a:gd name="T48" fmla="*/ 44 w 131"/>
                <a:gd name="T49" fmla="*/ 198 h 206"/>
                <a:gd name="T50" fmla="*/ 44 w 131"/>
                <a:gd name="T51" fmla="*/ 198 h 206"/>
                <a:gd name="T52" fmla="*/ 88 w 131"/>
                <a:gd name="T53" fmla="*/ 198 h 206"/>
                <a:gd name="T54" fmla="*/ 88 w 131"/>
                <a:gd name="T55" fmla="*/ 198 h 206"/>
                <a:gd name="T56" fmla="*/ 88 w 131"/>
                <a:gd name="T57" fmla="*/ 86 h 206"/>
                <a:gd name="T58" fmla="*/ 96 w 131"/>
                <a:gd name="T59" fmla="*/ 78 h 206"/>
                <a:gd name="T60" fmla="*/ 122 w 131"/>
                <a:gd name="T61" fmla="*/ 78 h 206"/>
                <a:gd name="T62" fmla="*/ 123 w 131"/>
                <a:gd name="T63" fmla="*/ 78 h 206"/>
                <a:gd name="T64" fmla="*/ 123 w 131"/>
                <a:gd name="T65" fmla="*/ 77 h 206"/>
                <a:gd name="T66" fmla="*/ 64 w 131"/>
                <a:gd name="T67" fmla="*/ 9 h 206"/>
                <a:gd name="T68" fmla="*/ 64 w 131"/>
                <a:gd name="T69" fmla="*/ 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1" h="206">
                  <a:moveTo>
                    <a:pt x="88" y="206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40" y="206"/>
                    <a:pt x="36" y="202"/>
                    <a:pt x="36" y="198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6" y="86"/>
                    <a:pt x="3" y="84"/>
                    <a:pt x="2" y="81"/>
                  </a:cubicBezTo>
                  <a:cubicBezTo>
                    <a:pt x="0" y="78"/>
                    <a:pt x="1" y="75"/>
                    <a:pt x="3" y="72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7" y="0"/>
                    <a:pt x="71" y="4"/>
                  </a:cubicBezTo>
                  <a:cubicBezTo>
                    <a:pt x="129" y="72"/>
                    <a:pt x="129" y="72"/>
                    <a:pt x="129" y="72"/>
                  </a:cubicBezTo>
                  <a:cubicBezTo>
                    <a:pt x="131" y="75"/>
                    <a:pt x="131" y="78"/>
                    <a:pt x="130" y="81"/>
                  </a:cubicBezTo>
                  <a:cubicBezTo>
                    <a:pt x="129" y="84"/>
                    <a:pt x="126" y="86"/>
                    <a:pt x="122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96" y="202"/>
                    <a:pt x="92" y="206"/>
                    <a:pt x="88" y="206"/>
                  </a:cubicBezTo>
                  <a:close/>
                  <a:moveTo>
                    <a:pt x="64" y="9"/>
                  </a:moveTo>
                  <a:cubicBezTo>
                    <a:pt x="64" y="9"/>
                    <a:pt x="64" y="9"/>
                    <a:pt x="64" y="9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7"/>
                    <a:pt x="9" y="77"/>
                    <a:pt x="9" y="78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40" y="78"/>
                    <a:pt x="44" y="82"/>
                    <a:pt x="44" y="86"/>
                  </a:cubicBezTo>
                  <a:cubicBezTo>
                    <a:pt x="44" y="198"/>
                    <a:pt x="44" y="198"/>
                    <a:pt x="44" y="198"/>
                  </a:cubicBezTo>
                  <a:cubicBezTo>
                    <a:pt x="44" y="198"/>
                    <a:pt x="44" y="198"/>
                    <a:pt x="44" y="198"/>
                  </a:cubicBezTo>
                  <a:cubicBezTo>
                    <a:pt x="88" y="198"/>
                    <a:pt x="88" y="198"/>
                    <a:pt x="88" y="198"/>
                  </a:cubicBezTo>
                  <a:cubicBezTo>
                    <a:pt x="88" y="198"/>
                    <a:pt x="88" y="198"/>
                    <a:pt x="88" y="198"/>
                  </a:cubicBezTo>
                  <a:cubicBezTo>
                    <a:pt x="88" y="86"/>
                    <a:pt x="88" y="86"/>
                    <a:pt x="88" y="86"/>
                  </a:cubicBezTo>
                  <a:cubicBezTo>
                    <a:pt x="88" y="82"/>
                    <a:pt x="92" y="78"/>
                    <a:pt x="96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2" y="78"/>
                    <a:pt x="123" y="78"/>
                    <a:pt x="123" y="78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Rectangle: Rounded Corners 1"/>
          <p:cNvSpPr/>
          <p:nvPr/>
        </p:nvSpPr>
        <p:spPr>
          <a:xfrm>
            <a:off x="1925964" y="2338765"/>
            <a:ext cx="2812429" cy="3023880"/>
          </a:xfrm>
          <a:prstGeom prst="roundRect">
            <a:avLst>
              <a:gd name="adj" fmla="val 1573"/>
            </a:avLst>
          </a:prstGeom>
          <a:blipFill>
            <a:blip r:embed="rId2"/>
            <a:stretch>
              <a:fillRect l="-30639" r="-30639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9"/>
          <p:cNvSpPr txBox="1"/>
          <p:nvPr/>
        </p:nvSpPr>
        <p:spPr>
          <a:xfrm>
            <a:off x="5937890" y="2777219"/>
            <a:ext cx="414701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spc="600" noProof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FZQingKeBenYueSongS-R-GB" panose="02000000000000000000" pitchFamily="2" charset="-122"/>
                <a:ea typeface="FZQingKeBenYueSongS-R-GB" panose="02000000000000000000" pitchFamily="2" charset="-122"/>
                <a:sym typeface="思源黑体" panose="020B0500000000000000" pitchFamily="34" charset="-122"/>
              </a:rPr>
              <a:t>谢谢观看</a:t>
            </a:r>
            <a:endParaRPr kumimoji="0" lang="zh-CN" altLang="en-US" sz="6600" i="0" u="none" strike="noStrike" kern="1200" cap="none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latin typeface="FZQingKeBenYueSongS-R-GB" panose="02000000000000000000" pitchFamily="2" charset="-122"/>
              <a:ea typeface="FZQingKeBenYueSongS-R-GB" panose="020000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8" name="文本框 10"/>
          <p:cNvSpPr txBox="1"/>
          <p:nvPr/>
        </p:nvSpPr>
        <p:spPr>
          <a:xfrm>
            <a:off x="6077528" y="4294534"/>
            <a:ext cx="297124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2000" spc="600" dirty="0">
                <a:solidFill>
                  <a:schemeClr val="bg1">
                    <a:lumMod val="6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POWERPOINT</a:t>
            </a:r>
            <a:r>
              <a:rPr lang="zh-CN" altLang="en-US" sz="2000" spc="600" dirty="0">
                <a:solidFill>
                  <a:schemeClr val="bg1">
                    <a:lumMod val="6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r>
              <a:rPr lang="en-US" altLang="zh-CN" sz="2000" spc="600" dirty="0">
                <a:solidFill>
                  <a:schemeClr val="bg1">
                    <a:lumMod val="6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11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5791692-28C2-4D44-9E88-42E0D13E135B}"/>
              </a:ext>
            </a:extLst>
          </p:cNvPr>
          <p:cNvSpPr/>
          <p:nvPr/>
        </p:nvSpPr>
        <p:spPr>
          <a:xfrm>
            <a:off x="276363" y="553034"/>
            <a:ext cx="5469244" cy="5469244"/>
          </a:xfrm>
          <a:prstGeom prst="ellipse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B44562C1-BE31-4B91-B66C-B7E7CE3060A4}"/>
              </a:ext>
            </a:extLst>
          </p:cNvPr>
          <p:cNvSpPr txBox="1"/>
          <p:nvPr/>
        </p:nvSpPr>
        <p:spPr>
          <a:xfrm>
            <a:off x="721881" y="2152364"/>
            <a:ext cx="4289624" cy="239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隶书" panose="02010509060101010101" pitchFamily="49" charset="-122"/>
                <a:ea typeface="隶书" panose="02010509060101010101" pitchFamily="49" charset="-122"/>
              </a:rPr>
              <a:t>假设检验</a:t>
            </a:r>
            <a:endParaRPr lang="en-US" altLang="zh-CN" sz="5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隶书" panose="02010509060101010101" pitchFamily="49" charset="-122"/>
                <a:ea typeface="隶书" panose="02010509060101010101" pitchFamily="49" charset="-122"/>
              </a:rPr>
              <a:t>的流程</a:t>
            </a:r>
            <a:endParaRPr lang="en-US" altLang="zh-CN" sz="5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707CFF1-D24F-474C-83A2-66F32ECDAD29}"/>
              </a:ext>
            </a:extLst>
          </p:cNvPr>
          <p:cNvSpPr txBox="1"/>
          <p:nvPr/>
        </p:nvSpPr>
        <p:spPr>
          <a:xfrm>
            <a:off x="5155797" y="332656"/>
            <a:ext cx="4633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提出假设</a:t>
            </a:r>
            <a:endParaRPr lang="en-US" altLang="zh-CN" sz="40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3">
            <a:extLst>
              <a:ext uri="{FF2B5EF4-FFF2-40B4-BE49-F238E27FC236}">
                <a16:creationId xmlns:a16="http://schemas.microsoft.com/office/drawing/2014/main" id="{C5C4AB14-41F9-4E7F-93D5-18BBCC33170C}"/>
              </a:ext>
            </a:extLst>
          </p:cNvPr>
          <p:cNvSpPr txBox="1"/>
          <p:nvPr/>
        </p:nvSpPr>
        <p:spPr>
          <a:xfrm>
            <a:off x="6707143" y="3004647"/>
            <a:ext cx="4317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规定显著性水平</a:t>
            </a:r>
            <a:r>
              <a:rPr lang="en-US" altLang="zh-CN" dirty="0"/>
              <a:t>α</a:t>
            </a:r>
          </a:p>
        </p:txBody>
      </p:sp>
      <p:sp>
        <p:nvSpPr>
          <p:cNvPr id="8" name="TextBox 35">
            <a:extLst>
              <a:ext uri="{FF2B5EF4-FFF2-40B4-BE49-F238E27FC236}">
                <a16:creationId xmlns:a16="http://schemas.microsoft.com/office/drawing/2014/main" id="{D827EAED-DAC8-48BE-AEE6-3C836920DE1B}"/>
              </a:ext>
            </a:extLst>
          </p:cNvPr>
          <p:cNvSpPr txBox="1"/>
          <p:nvPr/>
        </p:nvSpPr>
        <p:spPr>
          <a:xfrm>
            <a:off x="6318191" y="4330204"/>
            <a:ext cx="4896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计算检验统计量数值</a:t>
            </a:r>
            <a:endParaRPr lang="en-US" altLang="zh-CN" dirty="0"/>
          </a:p>
        </p:txBody>
      </p:sp>
      <p:sp>
        <p:nvSpPr>
          <p:cNvPr id="9" name="TextBox 37">
            <a:extLst>
              <a:ext uri="{FF2B5EF4-FFF2-40B4-BE49-F238E27FC236}">
                <a16:creationId xmlns:a16="http://schemas.microsoft.com/office/drawing/2014/main" id="{BC1076BB-0DCE-4D53-A2FD-B6E920264F0E}"/>
              </a:ext>
            </a:extLst>
          </p:cNvPr>
          <p:cNvSpPr txBox="1"/>
          <p:nvPr/>
        </p:nvSpPr>
        <p:spPr>
          <a:xfrm>
            <a:off x="5745607" y="5483669"/>
            <a:ext cx="644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做出统计决策</a:t>
            </a:r>
            <a:endParaRPr lang="en-US" altLang="zh-CN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E39928F-BFD6-4DCC-A297-1C04A0D78AE6}"/>
              </a:ext>
            </a:extLst>
          </p:cNvPr>
          <p:cNvSpPr/>
          <p:nvPr/>
        </p:nvSpPr>
        <p:spPr>
          <a:xfrm>
            <a:off x="3862958" y="436153"/>
            <a:ext cx="744630" cy="7446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C11983B-5D49-4F2A-871A-1754D5E15B5A}"/>
              </a:ext>
            </a:extLst>
          </p:cNvPr>
          <p:cNvSpPr/>
          <p:nvPr/>
        </p:nvSpPr>
        <p:spPr>
          <a:xfrm>
            <a:off x="4964606" y="1388864"/>
            <a:ext cx="744630" cy="7446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8ACBEAD-D4F4-403E-AE9F-887A7DB3DDC8}"/>
              </a:ext>
            </a:extLst>
          </p:cNvPr>
          <p:cNvSpPr/>
          <p:nvPr/>
        </p:nvSpPr>
        <p:spPr>
          <a:xfrm>
            <a:off x="5492273" y="2915341"/>
            <a:ext cx="744630" cy="7446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9E592A8-C82E-4ECA-B266-68C52FD50F85}"/>
              </a:ext>
            </a:extLst>
          </p:cNvPr>
          <p:cNvSpPr/>
          <p:nvPr/>
        </p:nvSpPr>
        <p:spPr>
          <a:xfrm>
            <a:off x="5050763" y="4250277"/>
            <a:ext cx="744630" cy="7446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5AC1E64-8E32-4DBE-9880-FF63F5CE8292}"/>
              </a:ext>
            </a:extLst>
          </p:cNvPr>
          <p:cNvSpPr/>
          <p:nvPr/>
        </p:nvSpPr>
        <p:spPr>
          <a:xfrm>
            <a:off x="3867015" y="5277648"/>
            <a:ext cx="744630" cy="7446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6">
            <a:extLst>
              <a:ext uri="{FF2B5EF4-FFF2-40B4-BE49-F238E27FC236}">
                <a16:creationId xmlns:a16="http://schemas.microsoft.com/office/drawing/2014/main" id="{B775C6B2-95DF-49F0-94F7-D4924C219B66}"/>
              </a:ext>
            </a:extLst>
          </p:cNvPr>
          <p:cNvSpPr txBox="1"/>
          <p:nvPr/>
        </p:nvSpPr>
        <p:spPr>
          <a:xfrm>
            <a:off x="6318190" y="1317083"/>
            <a:ext cx="4115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确定适当的检验统计量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378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09695-9000-4792-8C16-C0858AEB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44437" cy="89700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4200" dirty="0"/>
              <a:t> 提出假设</a:t>
            </a:r>
            <a:r>
              <a:rPr lang="en-US" altLang="zh-CN" sz="4200" dirty="0"/>
              <a:t>-</a:t>
            </a:r>
            <a:r>
              <a:rPr lang="zh-CN" altLang="en-US" sz="4200" dirty="0"/>
              <a:t>原假设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F4D0261D-B8E0-4FFC-A266-CDCD6897E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49089"/>
              </p:ext>
            </p:extLst>
          </p:nvPr>
        </p:nvGraphicFramePr>
        <p:xfrm>
          <a:off x="838200" y="2695239"/>
          <a:ext cx="8344437" cy="2340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EEE9785-52D8-485D-8E09-15828D1DE6FA}"/>
              </a:ext>
            </a:extLst>
          </p:cNvPr>
          <p:cNvSpPr txBox="1"/>
          <p:nvPr/>
        </p:nvSpPr>
        <p:spPr>
          <a:xfrm>
            <a:off x="838200" y="4850972"/>
            <a:ext cx="382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例如</a:t>
            </a:r>
            <a:r>
              <a:rPr lang="en-US" altLang="zh-CN" dirty="0"/>
              <a:t>, H 0 </a:t>
            </a:r>
            <a:r>
              <a:rPr lang="zh-CN" altLang="en-US" dirty="0"/>
              <a:t>：</a:t>
            </a:r>
            <a:r>
              <a:rPr lang="en-US" altLang="zh-CN" dirty="0"/>
              <a:t>μ</a:t>
            </a:r>
            <a:r>
              <a:rPr lang="zh-CN" altLang="en-US" dirty="0"/>
              <a:t>＝</a:t>
            </a:r>
            <a:r>
              <a:rPr lang="en-US" altLang="zh-CN" dirty="0"/>
              <a:t>3190</a:t>
            </a:r>
            <a:r>
              <a:rPr lang="zh-CN" altLang="en-US" dirty="0"/>
              <a:t>（克）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27F146-F5AB-467A-A939-3C06D3703654}"/>
              </a:ext>
            </a:extLst>
          </p:cNvPr>
          <p:cNvSpPr txBox="1"/>
          <p:nvPr/>
        </p:nvSpPr>
        <p:spPr>
          <a:xfrm>
            <a:off x="838201" y="1841678"/>
            <a:ext cx="454516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什么是原假设</a:t>
            </a:r>
            <a:r>
              <a:rPr lang="en-US" altLang="zh-CN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536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09695-9000-4792-8C16-C0858AEB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66408" cy="88412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4200" dirty="0"/>
              <a:t> 提出假设</a:t>
            </a:r>
            <a:r>
              <a:rPr lang="en-US" altLang="zh-CN" sz="4200" dirty="0"/>
              <a:t>-</a:t>
            </a:r>
            <a:r>
              <a:rPr lang="zh-CN" altLang="en-US" sz="4200" dirty="0"/>
              <a:t>备择假设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F4D0261D-B8E0-4FFC-A266-CDCD6897E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783482"/>
              </p:ext>
            </p:extLst>
          </p:nvPr>
        </p:nvGraphicFramePr>
        <p:xfrm>
          <a:off x="838200" y="2695239"/>
          <a:ext cx="8344437" cy="2340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EEE9785-52D8-485D-8E09-15828D1DE6FA}"/>
              </a:ext>
            </a:extLst>
          </p:cNvPr>
          <p:cNvSpPr txBox="1"/>
          <p:nvPr/>
        </p:nvSpPr>
        <p:spPr>
          <a:xfrm>
            <a:off x="838200" y="4850972"/>
            <a:ext cx="382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例如</a:t>
            </a:r>
            <a:r>
              <a:rPr lang="en-US" altLang="zh-CN" dirty="0"/>
              <a:t>, H 1 </a:t>
            </a:r>
            <a:r>
              <a:rPr lang="zh-CN" altLang="en-US" dirty="0"/>
              <a:t>：</a:t>
            </a:r>
            <a:r>
              <a:rPr lang="en-US" altLang="zh-CN" dirty="0"/>
              <a:t>μ</a:t>
            </a:r>
            <a:r>
              <a:rPr lang="zh-CN" altLang="en-US" dirty="0"/>
              <a:t>≠</a:t>
            </a:r>
            <a:r>
              <a:rPr lang="en-US" altLang="zh-CN" dirty="0"/>
              <a:t>3190</a:t>
            </a:r>
            <a:r>
              <a:rPr lang="zh-CN" altLang="en-US" dirty="0"/>
              <a:t>（克）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27F146-F5AB-467A-A939-3C06D3703654}"/>
              </a:ext>
            </a:extLst>
          </p:cNvPr>
          <p:cNvSpPr txBox="1"/>
          <p:nvPr/>
        </p:nvSpPr>
        <p:spPr>
          <a:xfrm>
            <a:off x="838201" y="1841678"/>
            <a:ext cx="454516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什么是备择假设？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7269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5881A-761E-4880-8DD2-BBFB9D4A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8004"/>
            <a:ext cx="9538251" cy="9227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确定适当的</a:t>
            </a:r>
            <a:r>
              <a:rPr lang="zh-CN" altLang="en-US" sz="4200" dirty="0"/>
              <a:t>检验统计量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AE51C-8D63-4EBD-9E6A-E1843CC5E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什么是检验统计量？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用于假设检验决策的统计量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选择统计量的方法与参数估计相同</a:t>
            </a:r>
            <a:r>
              <a:rPr lang="en-US" altLang="zh-CN" dirty="0"/>
              <a:t>,</a:t>
            </a:r>
            <a:r>
              <a:rPr lang="zh-CN" altLang="en-US" dirty="0"/>
              <a:t>需考虑：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• </a:t>
            </a:r>
            <a:r>
              <a:rPr lang="zh-CN" altLang="en-US" dirty="0"/>
              <a:t>是大样本还是小样本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• </a:t>
            </a:r>
            <a:r>
              <a:rPr lang="zh-CN" altLang="en-US" dirty="0"/>
              <a:t>总体方差已知还是未知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检验统计量的基本形式为：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65D0ED-AA44-4AD6-A23D-3308A350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13" y="5018813"/>
            <a:ext cx="7248938" cy="129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1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1FA59-45CC-4374-B0D7-BA040066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54296" cy="9227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4200" dirty="0"/>
              <a:t>确定</a:t>
            </a:r>
            <a:r>
              <a:rPr lang="zh-CN" altLang="en-US" dirty="0"/>
              <a:t>显著性水平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0B4B8-BF92-4B7A-B1C0-371931E9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什么是显著性水平？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是一个概率值</a:t>
            </a:r>
          </a:p>
          <a:p>
            <a:pPr marL="0" indent="0">
              <a:buNone/>
            </a:pPr>
            <a:r>
              <a:rPr lang="en-US" altLang="zh-CN" dirty="0"/>
              <a:t>• 2. </a:t>
            </a:r>
            <a:r>
              <a:rPr lang="zh-CN" altLang="en-US" dirty="0"/>
              <a:t>原假设为真时</a:t>
            </a:r>
            <a:r>
              <a:rPr lang="en-US" altLang="zh-CN" dirty="0"/>
              <a:t>,</a:t>
            </a:r>
            <a:r>
              <a:rPr lang="zh-CN" altLang="en-US" dirty="0"/>
              <a:t>拒绝原假设的概率</a:t>
            </a:r>
            <a:r>
              <a:rPr lang="en-US" altLang="zh-CN" dirty="0"/>
              <a:t>,</a:t>
            </a:r>
            <a:r>
              <a:rPr lang="zh-CN" altLang="en-US" dirty="0"/>
              <a:t>被称为抽样分布的拒绝域</a:t>
            </a:r>
          </a:p>
          <a:p>
            <a:pPr marL="0" indent="0">
              <a:buNone/>
            </a:pPr>
            <a:r>
              <a:rPr lang="en-US" altLang="zh-CN" dirty="0"/>
              <a:t>• 3. </a:t>
            </a:r>
            <a:r>
              <a:rPr lang="zh-CN" altLang="en-US" dirty="0"/>
              <a:t>表示为</a:t>
            </a:r>
            <a:r>
              <a:rPr lang="en-US" altLang="zh-CN" dirty="0"/>
              <a:t>α(alpha),</a:t>
            </a:r>
            <a:r>
              <a:rPr lang="zh-CN" altLang="en-US" dirty="0"/>
              <a:t>常用的</a:t>
            </a:r>
            <a:r>
              <a:rPr lang="en-US" altLang="zh-CN" dirty="0"/>
              <a:t>α</a:t>
            </a:r>
            <a:r>
              <a:rPr lang="zh-CN" altLang="en-US" dirty="0"/>
              <a:t>值有</a:t>
            </a:r>
            <a:r>
              <a:rPr lang="en-US" altLang="zh-CN" dirty="0"/>
              <a:t>0.01, 0.05, 0.10</a:t>
            </a:r>
          </a:p>
          <a:p>
            <a:pPr marL="0" indent="0">
              <a:buNone/>
            </a:pPr>
            <a:r>
              <a:rPr lang="en-US" altLang="zh-CN" dirty="0"/>
              <a:t>• 4. </a:t>
            </a:r>
            <a:r>
              <a:rPr lang="zh-CN" altLang="en-US" dirty="0"/>
              <a:t>由研究者事先确定</a:t>
            </a:r>
          </a:p>
        </p:txBody>
      </p:sp>
    </p:spTree>
    <p:extLst>
      <p:ext uri="{BB962C8B-B14F-4D97-AF65-F5344CB8AC3E}">
        <p14:creationId xmlns:p14="http://schemas.microsoft.com/office/powerpoint/2010/main" val="176791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49FB8-6629-42EB-91D8-E854145C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6268" cy="9227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4200" dirty="0"/>
              <a:t>做出</a:t>
            </a:r>
            <a:r>
              <a:rPr lang="zh-CN" altLang="en-US" dirty="0"/>
              <a:t>统计决策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54B8A-9BCD-4E60-8196-B43FB3FE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计算检验的统计量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根据给定的显著性水平</a:t>
            </a:r>
            <a:r>
              <a:rPr lang="en-US" altLang="zh-CN" dirty="0"/>
              <a:t>α,</a:t>
            </a:r>
            <a:r>
              <a:rPr lang="zh-CN" altLang="en-US" dirty="0"/>
              <a:t>查表得出相应的临界值</a:t>
            </a:r>
            <a:r>
              <a:rPr lang="en-US" altLang="zh-CN" dirty="0"/>
              <a:t>z</a:t>
            </a:r>
            <a:r>
              <a:rPr lang="en-US" altLang="zh-CN" sz="1400" dirty="0"/>
              <a:t>α</a:t>
            </a:r>
            <a:r>
              <a:rPr lang="zh-CN" altLang="en-US" dirty="0"/>
              <a:t>或</a:t>
            </a:r>
            <a:r>
              <a:rPr lang="en-US" altLang="zh-CN" dirty="0"/>
              <a:t>z</a:t>
            </a:r>
            <a:r>
              <a:rPr lang="en-US" altLang="zh-CN" sz="1400" dirty="0"/>
              <a:t>α/2</a:t>
            </a:r>
            <a:r>
              <a:rPr lang="en-US" altLang="zh-CN" dirty="0"/>
              <a:t> ,t</a:t>
            </a:r>
            <a:r>
              <a:rPr lang="en-US" altLang="zh-CN" sz="1400" dirty="0"/>
              <a:t>α</a:t>
            </a:r>
            <a:r>
              <a:rPr lang="zh-CN" altLang="en-US" dirty="0"/>
              <a:t>或</a:t>
            </a:r>
            <a:r>
              <a:rPr lang="en-US" altLang="zh-CN" dirty="0"/>
              <a:t>t</a:t>
            </a:r>
            <a:r>
              <a:rPr lang="en-US" altLang="zh-CN" sz="1400" dirty="0"/>
              <a:t>α/2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将检验统计量的值的</a:t>
            </a:r>
            <a:r>
              <a:rPr lang="en-US" altLang="zh-CN" dirty="0"/>
              <a:t>α</a:t>
            </a:r>
            <a:r>
              <a:rPr lang="zh-CN" altLang="en-US" dirty="0"/>
              <a:t>水平的临界值进行比较</a:t>
            </a:r>
            <a:r>
              <a:rPr lang="en-US" altLang="zh-CN" dirty="0"/>
              <a:t>,</a:t>
            </a:r>
            <a:r>
              <a:rPr lang="zh-CN" altLang="en-US" dirty="0"/>
              <a:t>还可以通过</a:t>
            </a:r>
            <a:r>
              <a:rPr lang="en-US" altLang="zh-CN" dirty="0"/>
              <a:t>p</a:t>
            </a:r>
            <a:r>
              <a:rPr lang="zh-CN" altLang="en-US" dirty="0"/>
              <a:t>值             直接与</a:t>
            </a:r>
            <a:r>
              <a:rPr lang="en-US" altLang="zh-CN" dirty="0"/>
              <a:t>α</a:t>
            </a:r>
            <a:r>
              <a:rPr lang="zh-CN" altLang="en-US" dirty="0"/>
              <a:t>的值进行比较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得出拒绝或不拒绝原假设的结论</a:t>
            </a:r>
          </a:p>
        </p:txBody>
      </p:sp>
    </p:spTree>
    <p:extLst>
      <p:ext uri="{BB962C8B-B14F-4D97-AF65-F5344CB8AC3E}">
        <p14:creationId xmlns:p14="http://schemas.microsoft.com/office/powerpoint/2010/main" val="316869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1312</Words>
  <Application>Microsoft Office PowerPoint</Application>
  <PresentationFormat>宽屏</PresentationFormat>
  <Paragraphs>163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FZQingKeBenYueSongS-R-GB</vt:lpstr>
      <vt:lpstr>等线</vt:lpstr>
      <vt:lpstr>等线 Light</vt:lpstr>
      <vt:lpstr>隶书</vt:lpstr>
      <vt:lpstr>思源黑体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 提出假设-原假设</vt:lpstr>
      <vt:lpstr> 提出假设-备择假设</vt:lpstr>
      <vt:lpstr>确定适当的检验统计量</vt:lpstr>
      <vt:lpstr>确定显著性水平</vt:lpstr>
      <vt:lpstr>做出统计决策</vt:lpstr>
      <vt:lpstr>假设检验的形式</vt:lpstr>
      <vt:lpstr>PowerPoint 演示文稿</vt:lpstr>
      <vt:lpstr>总体均值的检验</vt:lpstr>
      <vt:lpstr>总体均值的检验</vt:lpstr>
      <vt:lpstr>总体的均值检验</vt:lpstr>
      <vt:lpstr>总体的比例检验</vt:lpstr>
      <vt:lpstr>总体的方差检验</vt:lpstr>
      <vt:lpstr>PowerPoint 演示文稿</vt:lpstr>
      <vt:lpstr>PowerPoint 演示文稿</vt:lpstr>
      <vt:lpstr>两个总体均值之差的检验</vt:lpstr>
      <vt:lpstr>两个总体均值之差的检验</vt:lpstr>
      <vt:lpstr>两个总体均值之差的检验</vt:lpstr>
      <vt:lpstr>两个总体比例之差的检验</vt:lpstr>
      <vt:lpstr>两个总体方差比的检验</vt:lpstr>
      <vt:lpstr>检验中的匹配样本</vt:lpstr>
      <vt:lpstr>检验中的匹配样本</vt:lpstr>
      <vt:lpstr>假设检验应用场景</vt:lpstr>
      <vt:lpstr>假设检验应用-案列分析</vt:lpstr>
      <vt:lpstr>假设检验应用-案列分析</vt:lpstr>
      <vt:lpstr>假设检验应用-案列分析</vt:lpstr>
      <vt:lpstr>假设检验应用-案列分析</vt:lpstr>
      <vt:lpstr>假设检验应用-案列分析</vt:lpstr>
      <vt:lpstr>假设检验应用-案列分析</vt:lpstr>
      <vt:lpstr>假设检验应用-案列分析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Thinkpad</cp:lastModifiedBy>
  <cp:revision>44</cp:revision>
  <dcterms:created xsi:type="dcterms:W3CDTF">2020-05-20T14:01:12Z</dcterms:created>
  <dcterms:modified xsi:type="dcterms:W3CDTF">2020-05-24T08:35:42Z</dcterms:modified>
</cp:coreProperties>
</file>