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11.JPG" ContentType="image/png"/>
  <Override PartName="/ppt/media/image12.JPG" ContentType="image/png"/>
  <Override PartName="/ppt/media/image13.JPG" ContentType="image/p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tags/tag7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sldIdLst>
    <p:sldId id="346" r:id="rId2"/>
    <p:sldId id="270" r:id="rId3"/>
    <p:sldId id="272" r:id="rId4"/>
    <p:sldId id="293" r:id="rId5"/>
    <p:sldId id="284" r:id="rId6"/>
    <p:sldId id="371" r:id="rId7"/>
    <p:sldId id="352" r:id="rId8"/>
    <p:sldId id="347" r:id="rId9"/>
    <p:sldId id="298" r:id="rId10"/>
    <p:sldId id="358" r:id="rId11"/>
    <p:sldId id="357" r:id="rId12"/>
    <p:sldId id="360" r:id="rId13"/>
    <p:sldId id="361" r:id="rId14"/>
    <p:sldId id="354" r:id="rId15"/>
    <p:sldId id="367" r:id="rId16"/>
    <p:sldId id="375" r:id="rId17"/>
    <p:sldId id="374" r:id="rId18"/>
    <p:sldId id="353" r:id="rId19"/>
    <p:sldId id="260" r:id="rId20"/>
    <p:sldId id="365" r:id="rId21"/>
    <p:sldId id="372" r:id="rId22"/>
    <p:sldId id="343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orient="horz" pos="3748" userDrawn="1">
          <p15:clr>
            <a:srgbClr val="A4A3A4"/>
          </p15:clr>
        </p15:guide>
        <p15:guide id="5" pos="325" userDrawn="1">
          <p15:clr>
            <a:srgbClr val="A4A3A4"/>
          </p15:clr>
        </p15:guide>
        <p15:guide id="6" pos="7355" userDrawn="1">
          <p15:clr>
            <a:srgbClr val="A4A3A4"/>
          </p15:clr>
        </p15:guide>
        <p15:guide id="7" pos="2774" userDrawn="1">
          <p15:clr>
            <a:srgbClr val="A4A3A4"/>
          </p15:clr>
        </p15:guide>
        <p15:guide id="8" orient="horz" pos="3543" userDrawn="1">
          <p15:clr>
            <a:srgbClr val="A4A3A4"/>
          </p15:clr>
        </p15:guide>
        <p15:guide id="9" pos="66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5563"/>
    <a:srgbClr val="38404B"/>
    <a:srgbClr val="84878E"/>
    <a:srgbClr val="636871"/>
    <a:srgbClr val="D9D8D8"/>
    <a:srgbClr val="B9B9B9"/>
    <a:srgbClr val="3A404B"/>
    <a:srgbClr val="B9946C"/>
    <a:srgbClr val="F2F2F2"/>
    <a:srgbClr val="4D53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96366" autoAdjust="0"/>
  </p:normalViewPr>
  <p:slideViewPr>
    <p:cSldViewPr snapToGrid="0">
      <p:cViewPr varScale="1">
        <p:scale>
          <a:sx n="108" d="100"/>
          <a:sy n="108" d="100"/>
        </p:scale>
        <p:origin x="102" y="102"/>
      </p:cViewPr>
      <p:guideLst>
        <p:guide orient="horz" pos="2183"/>
        <p:guide pos="3840"/>
        <p:guide orient="horz" pos="3748"/>
        <p:guide pos="325"/>
        <p:guide pos="7355"/>
        <p:guide pos="2774"/>
        <p:guide orient="horz" pos="3543"/>
        <p:guide pos="66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E:\&#25968;&#25454;\08-cda&#39033;&#30446;\03-&#27605;&#19994;&#31572;&#36777;\&#21464;&#37327;&#31579;&#36873;7.8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Sheet2!$D$2:$D$27</cx:f>
        <cx:lvl ptCount="26">
          <cx:pt idx="0">lasthtlordergap</cx:pt>
          <cx:pt idx="1">historyvisit_totalordernum</cx:pt>
          <cx:pt idx="2">visitnum_oneyear</cx:pt>
          <cx:pt idx="3">lastpvgap</cx:pt>
          <cx:pt idx="4">ordercanncelednum</cx:pt>
          <cx:pt idx="5">sid</cx:pt>
          <cx:pt idx="6">historyvisit_visit_detailpagenum</cx:pt>
          <cx:pt idx="7">ctrip_profits</cx:pt>
          <cx:pt idx="8">cityorders</cx:pt>
          <cx:pt idx="9">price_sensitive</cx:pt>
          <cx:pt idx="10">h</cx:pt>
          <cx:pt idx="11">businessrate_pre2</cx:pt>
          <cx:pt idx="12">lowestprice_pre</cx:pt>
          <cx:pt idx="13">lowestprice_pre2</cx:pt>
          <cx:pt idx="14">delta_price2</cx:pt>
          <cx:pt idx="15">uv_pre2</cx:pt>
          <cx:pt idx="16">tradata</cx:pt>
          <cx:pt idx="17">novoters_pre</cx:pt>
          <cx:pt idx="18">cancelrate_pre</cx:pt>
          <cx:pt idx="19">deltaprice_pre2_t1</cx:pt>
          <cx:pt idx="20">uv_pre</cx:pt>
          <cx:pt idx="21">landhalfhours</cx:pt>
          <cx:pt idx="22">lowestprice</cx:pt>
          <cx:pt idx="23">hoteluv</cx:pt>
          <cx:pt idx="24">novoters</cx:pt>
          <cx:pt idx="25">iforderpv_24h</cx:pt>
        </cx:lvl>
      </cx:strDim>
      <cx:numDim type="val">
        <cx:f>Sheet2!$E$2:$E$27</cx:f>
        <cx:lvl ptCount="26" formatCode="0.00%">
          <cx:pt idx="0">0.253054</cx:pt>
          <cx:pt idx="1">0.222552</cx:pt>
          <cx:pt idx="2">0.115846</cx:pt>
          <cx:pt idx="3">0.057236000000000002</cx:pt>
          <cx:pt idx="4">0.046835000000000002</cx:pt>
          <cx:pt idx="5">0.035782000000000001</cx:pt>
          <cx:pt idx="6">0.031230000000000001</cx:pt>
          <cx:pt idx="7">0.026356999999999998</cx:pt>
          <cx:pt idx="8">0.023824999999999999</cx:pt>
          <cx:pt idx="9">0.023154000000000001</cx:pt>
          <cx:pt idx="10">0.020312</cx:pt>
          <cx:pt idx="11">0.015214</cx:pt>
          <cx:pt idx="12">0.013781</cx:pt>
          <cx:pt idx="13">0.013310000000000001</cx:pt>
          <cx:pt idx="14">0.012902</cx:pt>
          <cx:pt idx="15">0.011704000000000001</cx:pt>
          <cx:pt idx="16">0.011193</cx:pt>
          <cx:pt idx="17">0.011178</cx:pt>
          <cx:pt idx="18">0.010614999999999999</cx:pt>
          <cx:pt idx="19">0.0093189999999999992</cx:pt>
          <cx:pt idx="20">0.0091559999999999992</cx:pt>
          <cx:pt idx="21">0.0068129999999999996</cx:pt>
          <cx:pt idx="22">0.0061529999999999996</cx:pt>
          <cx:pt idx="23">0.0054229999999999999</cx:pt>
          <cx:pt idx="24">0.0053839999999999999</cx:pt>
          <cx:pt idx="25">0.00167</cx:pt>
        </cx:lvl>
      </cx:numDim>
    </cx:data>
  </cx:chartData>
  <cx:chart>
    <cx:plotArea>
      <cx:plotAreaRegion>
        <cx:series layoutId="clusteredColumn" uniqueId="{0D91D3A2-13CC-43B2-BB3E-6507B2EFDCC7}">
          <cx:tx>
            <cx:txData>
              <cx:f>Sheet2!$E$1</cx:f>
              <cx:v>特征重要性</cx:v>
            </cx:txData>
          </cx:tx>
          <cx:dataId val="0"/>
          <cx:layoutPr>
            <cx:aggregation/>
          </cx:layoutPr>
          <cx:axisId val="1"/>
        </cx:series>
        <cx:series layoutId="paretoLine" ownerIdx="0" uniqueId="{A8B37318-1B35-4FDA-81A7-5DA6B2021623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6F8FC392-B8CE-49BD-B158-3B2BEDBF5B3A}" type="datetimeFigureOut">
              <a:rPr lang="zh-CN" altLang="en-US" smtClean="0"/>
              <a:pPr/>
              <a:t>2020/7/11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942D773E-FF08-47A8-931A-438676AAC81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147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331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061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932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767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771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634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822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359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463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006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67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760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7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9425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323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912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586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906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016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003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028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D773E-FF08-47A8-931A-438676AAC81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92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14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 advTm="0">
        <p14:pan dir="u"/>
      </p:transition>
    </mc:Choice>
    <mc:Fallback xmlns="">
      <p:transition spd="med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6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 advTm="0">
        <p14:pan dir="u"/>
      </p:transition>
    </mc:Choice>
    <mc:Fallback xmlns="">
      <p:transition spd="med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5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 advTm="0">
        <p14:pan dir="u"/>
      </p:transition>
    </mc:Choice>
    <mc:Fallback xmlns="">
      <p:transition spd="med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6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 advTm="0">
        <p14:pan dir="u"/>
      </p:transition>
    </mc:Choice>
    <mc:Fallback xmlns="">
      <p:transition spd="med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91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 advTm="0">
        <p14:pan dir="u"/>
      </p:transition>
    </mc:Choice>
    <mc:Fallback xmlns="">
      <p:transition spd="med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432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61" r:id="rId3"/>
    <p:sldLayoutId id="2147483664" r:id="rId4"/>
    <p:sldLayoutId id="2147483663" r:id="rId5"/>
  </p:sldLayoutIdLst>
  <mc:AlternateContent xmlns:mc="http://schemas.openxmlformats.org/markup-compatibility/2006" xmlns:p14="http://schemas.microsoft.com/office/powerpoint/2010/main">
    <mc:Choice Requires="p14">
      <p:transition spd="med" advClick="0" advTm="0">
        <p14:pan dir="u"/>
      </p:transition>
    </mc:Choice>
    <mc:Fallback xmlns="">
      <p:transition spd="med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760686"/>
            <a:ext cx="12192000" cy="2097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283573" y="4423229"/>
            <a:ext cx="161547" cy="337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68918" y="4760686"/>
            <a:ext cx="161547" cy="337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8998" y="3766457"/>
            <a:ext cx="10354575" cy="2189881"/>
          </a:xfrm>
          <a:prstGeom prst="rect">
            <a:avLst/>
          </a:prstGeom>
          <a:effectLst>
            <a:outerShdw blurRad="1270000" dist="698500" dir="5400000" sx="91000" sy="91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0" y="220330"/>
            <a:ext cx="335568" cy="335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0989696" y="977069"/>
            <a:ext cx="21310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056019" y="1815126"/>
            <a:ext cx="6518803" cy="2214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6000" spc="1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携程客户流失分析</a:t>
            </a:r>
          </a:p>
          <a:p>
            <a:pPr algn="ctr">
              <a:lnSpc>
                <a:spcPct val="120000"/>
              </a:lnSpc>
            </a:pPr>
            <a:endParaRPr lang="zh-CN" altLang="en-US" sz="6000" spc="15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54270" y="3198233"/>
            <a:ext cx="72458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汇报人：第四组成员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FEB42C-85A4-4185-90A7-463518FD93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45"/>
            <a:ext cx="3121269" cy="78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1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7.40741E-7 L 0 0.09699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3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75E-6 -1.11111E-6 L -0.09167 -1.11111E-6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-4.44444E-6 L -0.0168 -4.44444E-6 " pathEditMode="relative" rAng="0" ptsTypes="AA">
                                      <p:cBhvr>
                                        <p:cTn id="29" dur="75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1.11022E-16 L 0.0155 1.11022E-16 " pathEditMode="relative" rAng="0" ptsTypes="AA">
                                      <p:cBhvr>
                                        <p:cTn id="34" dur="75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7.40741E-7 L 0 0.09699 " pathEditMode="relative" rAng="0" ptsTypes="AA">
                                      <p:cBhvr>
                                        <p:cTn id="39" dur="7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3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8" grpId="0" animBg="1"/>
      <p:bldP spid="18" grpId="1" animBg="1"/>
      <p:bldP spid="19" grpId="0" animBg="1"/>
      <p:bldP spid="19" grpId="1" animBg="1"/>
      <p:bldP spid="8" grpId="0" animBg="1"/>
      <p:bldP spid="15" grpId="0"/>
      <p:bldP spid="15" grpId="1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9278" y="271353"/>
            <a:ext cx="3885521" cy="70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spc="1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探索性分析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16845" y="1133795"/>
            <a:ext cx="230188" cy="0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C0366FC-8E94-47EC-9D12-600E5CB1B619}"/>
              </a:ext>
            </a:extLst>
          </p:cNvPr>
          <p:cNvSpPr txBox="1"/>
          <p:nvPr/>
        </p:nvSpPr>
        <p:spPr>
          <a:xfrm>
            <a:off x="-9619" y="5412433"/>
            <a:ext cx="1219200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根据对流失客户和未流失客户的占比，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流失客户占比达到了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27.45%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，流失情况较严重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，有必要找出客户流失的原因，建立流失预警和应对策略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在消费能力及取消订单数等重要特征，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未流失客户优于流失客户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，需加大对流失客户转化为未流失客户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AFE6D0-C91F-4CF5-9717-215CC9AF5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93" y="967516"/>
            <a:ext cx="3771148" cy="38570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DAD3CEA-331B-4DF8-AD97-39A3C7C106A1}"/>
              </a:ext>
            </a:extLst>
          </p:cNvPr>
          <p:cNvSpPr txBox="1"/>
          <p:nvPr/>
        </p:nvSpPr>
        <p:spPr>
          <a:xfrm>
            <a:off x="4451780" y="4993886"/>
            <a:ext cx="2462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图</a:t>
            </a:r>
            <a:r>
              <a:rPr lang="en-US" altLang="zh-CN" sz="1200" dirty="0"/>
              <a:t>1 </a:t>
            </a:r>
            <a:r>
              <a:rPr lang="zh-CN" altLang="en-US" sz="1200" dirty="0"/>
              <a:t>客户流失占比及重要特征对比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0321D6-D72C-4530-B847-399BCC62C0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87" b="6374"/>
          <a:stretch/>
        </p:blipFill>
        <p:spPr>
          <a:xfrm>
            <a:off x="4287993" y="972913"/>
            <a:ext cx="2790108" cy="190777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DA1A874-57CD-4EE6-AE44-8D297994C1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r="6077" b="6374"/>
          <a:stretch/>
        </p:blipFill>
        <p:spPr>
          <a:xfrm>
            <a:off x="6479177" y="2891758"/>
            <a:ext cx="2790108" cy="195134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1B17997-352F-4A24-9E50-FB7A2A5391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33" y="956785"/>
            <a:ext cx="2908663" cy="193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3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8245" y="373651"/>
            <a:ext cx="3637042" cy="70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spc="1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缺失情况及填补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16845" y="1133795"/>
            <a:ext cx="230188" cy="0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661404F9-B775-4255-869F-8AEDDDE9F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093" y="627650"/>
            <a:ext cx="4874833" cy="4856437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2532DF3B-F9CA-4CB2-8AC1-DF1242E7C9AD}"/>
              </a:ext>
            </a:extLst>
          </p:cNvPr>
          <p:cNvGrpSpPr/>
          <p:nvPr/>
        </p:nvGrpSpPr>
        <p:grpSpPr>
          <a:xfrm>
            <a:off x="-565142" y="801486"/>
            <a:ext cx="3249450" cy="3255546"/>
            <a:chOff x="-617560" y="724035"/>
            <a:chExt cx="3249450" cy="3255546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56962A2-4815-431E-AEE7-98B3DE6E5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617560" y="724035"/>
              <a:ext cx="3249450" cy="3255546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D4CDB78C-374E-43DF-A68D-F4A5C80C8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4469" y="1705576"/>
              <a:ext cx="1524132" cy="646232"/>
            </a:xfrm>
            <a:prstGeom prst="rect">
              <a:avLst/>
            </a:prstGeom>
          </p:spPr>
        </p:pic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04215855-B6C4-440B-87D1-AA85F951D1A5}"/>
              </a:ext>
            </a:extLst>
          </p:cNvPr>
          <p:cNvSpPr txBox="1"/>
          <p:nvPr/>
        </p:nvSpPr>
        <p:spPr>
          <a:xfrm>
            <a:off x="2038076" y="1502255"/>
            <a:ext cx="4641020" cy="11510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单一值填补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偏态分布用中位数或众数，接近正态分布的用均值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A6059DB-C634-43A7-98F0-FA83CC26C86D}"/>
              </a:ext>
            </a:extLst>
          </p:cNvPr>
          <p:cNvGrpSpPr/>
          <p:nvPr/>
        </p:nvGrpSpPr>
        <p:grpSpPr>
          <a:xfrm>
            <a:off x="-571238" y="3050056"/>
            <a:ext cx="3255546" cy="3255546"/>
            <a:chOff x="-571238" y="3287162"/>
            <a:chExt cx="3255546" cy="3255546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9E87EEAD-F54B-4FE8-93E8-795263EA0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571238" y="3287162"/>
              <a:ext cx="3255546" cy="3255546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ABA91E0-4CF6-4CEE-87B3-F0B3BD5E67B9}"/>
                </a:ext>
              </a:extLst>
            </p:cNvPr>
            <p:cNvSpPr txBox="1"/>
            <p:nvPr/>
          </p:nvSpPr>
          <p:spPr>
            <a:xfrm>
              <a:off x="294601" y="4244633"/>
              <a:ext cx="1524000" cy="49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sz="2400" spc="150">
                  <a:solidFill>
                    <a:schemeClr val="bg1"/>
                  </a:solidFill>
                </a:defRPr>
              </a:lvl1pPr>
            </a:lstStyle>
            <a:p>
              <a:r>
                <a:rPr lang="zh-CN" altLang="en-US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方案二</a:t>
              </a: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BAD67B15-7B97-435A-8872-80077C95946F}"/>
              </a:ext>
            </a:extLst>
          </p:cNvPr>
          <p:cNvSpPr txBox="1"/>
          <p:nvPr/>
        </p:nvSpPr>
        <p:spPr>
          <a:xfrm>
            <a:off x="2038076" y="3231201"/>
            <a:ext cx="4641020" cy="23975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模型填补（随机森林模型）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&lt;15%</a:t>
            </a:r>
            <a:r>
              <a:rPr lang="zh-CN" altLang="en-US" dirty="0"/>
              <a:t>，用单一值（中位数、众数、均值）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15%—80%</a:t>
            </a:r>
            <a:r>
              <a:rPr lang="zh-CN" altLang="en-US" dirty="0"/>
              <a:t>，随机森林模型填补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&gt;80%,</a:t>
            </a:r>
            <a:r>
              <a:rPr lang="zh-CN" altLang="en-US" dirty="0"/>
              <a:t> 仅有近</a:t>
            </a:r>
            <a:r>
              <a:rPr lang="en-US" altLang="zh-CN" dirty="0"/>
              <a:t>7</a:t>
            </a:r>
            <a:r>
              <a:rPr lang="zh-CN" altLang="en-US" dirty="0"/>
              <a:t>天用户历史订单数特征</a:t>
            </a:r>
            <a:r>
              <a:rPr lang="en-US" altLang="zh-CN" dirty="0"/>
              <a:t>,</a:t>
            </a:r>
            <a:r>
              <a:rPr lang="zh-CN" altLang="en-US" dirty="0"/>
              <a:t>直接删掉该特征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7C3501E-2EA9-4521-98DF-74A01A94D219}"/>
              </a:ext>
            </a:extLst>
          </p:cNvPr>
          <p:cNvSpPr txBox="1"/>
          <p:nvPr/>
        </p:nvSpPr>
        <p:spPr>
          <a:xfrm>
            <a:off x="0" y="5865187"/>
            <a:ext cx="12192000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根据图</a:t>
            </a:r>
            <a:r>
              <a:rPr lang="en-US" altLang="zh-CN" dirty="0"/>
              <a:t>2</a:t>
            </a:r>
            <a:r>
              <a:rPr lang="zh-CN" altLang="en-US" dirty="0"/>
              <a:t>描述，缺失值</a:t>
            </a:r>
            <a:r>
              <a:rPr lang="en-US" altLang="zh-CN" dirty="0"/>
              <a:t>&lt;15%</a:t>
            </a:r>
            <a:r>
              <a:rPr lang="zh-CN" altLang="en-US" dirty="0"/>
              <a:t>占比</a:t>
            </a:r>
            <a:r>
              <a:rPr lang="en-US" altLang="zh-CN" dirty="0"/>
              <a:t>45%</a:t>
            </a:r>
            <a:r>
              <a:rPr lang="zh-CN" altLang="en-US" dirty="0"/>
              <a:t> ，缺失值</a:t>
            </a:r>
            <a:r>
              <a:rPr lang="en-US" altLang="zh-CN" dirty="0"/>
              <a:t>15%-80%</a:t>
            </a:r>
            <a:r>
              <a:rPr lang="zh-CN" altLang="en-US" dirty="0"/>
              <a:t>占比</a:t>
            </a:r>
            <a:r>
              <a:rPr lang="en-US" altLang="zh-CN" dirty="0"/>
              <a:t>39.2%</a:t>
            </a:r>
            <a:r>
              <a:rPr lang="zh-CN" altLang="en-US" dirty="0"/>
              <a:t> ，</a:t>
            </a:r>
            <a:r>
              <a:rPr lang="zh-CN" altLang="en-US" dirty="0">
                <a:solidFill>
                  <a:srgbClr val="FF0000"/>
                </a:solidFill>
              </a:rPr>
              <a:t>数据缺失情况较为严重</a:t>
            </a:r>
            <a:r>
              <a:rPr lang="zh-CN" altLang="en-US" dirty="0"/>
              <a:t>，现分别使用方案</a:t>
            </a:r>
            <a:r>
              <a:rPr lang="en-US" altLang="zh-CN" dirty="0"/>
              <a:t>1</a:t>
            </a:r>
            <a:r>
              <a:rPr lang="zh-CN" altLang="en-US" dirty="0"/>
              <a:t>和方案</a:t>
            </a:r>
            <a:r>
              <a:rPr lang="en-US" altLang="zh-CN" dirty="0"/>
              <a:t>2</a:t>
            </a:r>
            <a:r>
              <a:rPr lang="zh-CN" altLang="en-US" dirty="0"/>
              <a:t>对缺失值填补，进行</a:t>
            </a:r>
            <a:r>
              <a:rPr lang="zh-CN" altLang="en-US" dirty="0">
                <a:solidFill>
                  <a:srgbClr val="FF0000"/>
                </a:solidFill>
              </a:rPr>
              <a:t>模型分析及结果预测对比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6E296C4-3AAF-4172-B31E-8D4D81F74D76}"/>
              </a:ext>
            </a:extLst>
          </p:cNvPr>
          <p:cNvSpPr txBox="1"/>
          <p:nvPr/>
        </p:nvSpPr>
        <p:spPr>
          <a:xfrm>
            <a:off x="9282314" y="5528615"/>
            <a:ext cx="1539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图</a:t>
            </a:r>
            <a:r>
              <a:rPr lang="en-US" altLang="zh-CN" sz="1200" dirty="0"/>
              <a:t>2 </a:t>
            </a:r>
            <a:r>
              <a:rPr lang="zh-CN" altLang="en-US" sz="1200" dirty="0"/>
              <a:t>缺失值占比情况</a:t>
            </a:r>
          </a:p>
        </p:txBody>
      </p:sp>
    </p:spTree>
    <p:extLst>
      <p:ext uri="{BB962C8B-B14F-4D97-AF65-F5344CB8AC3E}">
        <p14:creationId xmlns:p14="http://schemas.microsoft.com/office/powerpoint/2010/main" val="70534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9157" y="311110"/>
            <a:ext cx="5624869" cy="70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spc="1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异常值处理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16845" y="1133795"/>
            <a:ext cx="230188" cy="0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ŝļiḓè">
            <a:extLst>
              <a:ext uri="{FF2B5EF4-FFF2-40B4-BE49-F238E27FC236}">
                <a16:creationId xmlns:a16="http://schemas.microsoft.com/office/drawing/2014/main" id="{CF58FEDE-C33D-42C9-A986-D507EBC113FE}"/>
              </a:ext>
            </a:extLst>
          </p:cNvPr>
          <p:cNvSpPr txBox="1"/>
          <p:nvPr/>
        </p:nvSpPr>
        <p:spPr bwMode="auto">
          <a:xfrm flipH="1">
            <a:off x="-1371188" y="2083120"/>
            <a:ext cx="111068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1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为保证其数据分布特征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特对负值和异常值进行以下处理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负值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/>
              <a:t>关于价格特征，按照中位数进行处理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dirty="0"/>
              <a:t>关于客户价值特征，用</a:t>
            </a:r>
            <a:r>
              <a:rPr lang="en-US" altLang="zh-CN" dirty="0"/>
              <a:t>0</a:t>
            </a:r>
            <a:r>
              <a:rPr lang="zh-CN" altLang="en-US" dirty="0"/>
              <a:t>替代</a:t>
            </a:r>
            <a:endParaRPr lang="en-US" altLang="zh-CN" dirty="0"/>
          </a:p>
          <a:p>
            <a:pPr>
              <a:spcBef>
                <a:spcPct val="0"/>
              </a:spcBef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îṣļiḍê">
            <a:extLst>
              <a:ext uri="{FF2B5EF4-FFF2-40B4-BE49-F238E27FC236}">
                <a16:creationId xmlns:a16="http://schemas.microsoft.com/office/drawing/2014/main" id="{3F551D84-05EE-4555-8355-6DCABD0FA020}"/>
              </a:ext>
            </a:extLst>
          </p:cNvPr>
          <p:cNvSpPr txBox="1"/>
          <p:nvPr/>
        </p:nvSpPr>
        <p:spPr bwMode="auto">
          <a:xfrm flipH="1">
            <a:off x="-876138" y="2521027"/>
            <a:ext cx="8503936" cy="27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1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异常值 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和大于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的异常值使用盖帽法进行处理</a:t>
            </a:r>
          </a:p>
          <a:p>
            <a:pPr>
              <a:spcBef>
                <a:spcPct val="0"/>
              </a:spcBef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2B26B8E-BED0-4BFD-8578-39686FD81CAE}"/>
              </a:ext>
            </a:extLst>
          </p:cNvPr>
          <p:cNvSpPr txBox="1"/>
          <p:nvPr/>
        </p:nvSpPr>
        <p:spPr>
          <a:xfrm>
            <a:off x="249156" y="3197630"/>
            <a:ext cx="5624869" cy="70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spc="1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衍生变量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692D320-7351-4C4B-8FC5-E1E30668A1B0}"/>
              </a:ext>
            </a:extLst>
          </p:cNvPr>
          <p:cNvGrpSpPr/>
          <p:nvPr/>
        </p:nvGrpSpPr>
        <p:grpSpPr>
          <a:xfrm>
            <a:off x="889618" y="5103557"/>
            <a:ext cx="9968813" cy="1046764"/>
            <a:chOff x="595614" y="3585013"/>
            <a:chExt cx="9968813" cy="1046764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FC9D01D-6EF7-412D-BA95-16831EF4389F}"/>
                </a:ext>
              </a:extLst>
            </p:cNvPr>
            <p:cNvGrpSpPr/>
            <p:nvPr/>
          </p:nvGrpSpPr>
          <p:grpSpPr>
            <a:xfrm>
              <a:off x="7893053" y="3637896"/>
              <a:ext cx="2671374" cy="993881"/>
              <a:chOff x="3875303" y="3717131"/>
              <a:chExt cx="2671374" cy="993881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6A78BD19-69B8-418F-8E3A-F90A73B53B21}"/>
                  </a:ext>
                </a:extLst>
              </p:cNvPr>
              <p:cNvSpPr/>
              <p:nvPr/>
            </p:nvSpPr>
            <p:spPr>
              <a:xfrm>
                <a:off x="3875303" y="3717131"/>
                <a:ext cx="1906715" cy="993881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470B90-5D7B-4FED-8BB4-EF06836E78E9}"/>
                  </a:ext>
                </a:extLst>
              </p:cNvPr>
              <p:cNvSpPr txBox="1"/>
              <p:nvPr/>
            </p:nvSpPr>
            <p:spPr>
              <a:xfrm>
                <a:off x="4252336" y="3986973"/>
                <a:ext cx="22943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d(</a:t>
                </a:r>
                <a:r>
                  <a:rPr lang="zh-CN" altLang="en-US" dirty="0"/>
                  <a:t>访问日期）</a:t>
                </a: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522A0FAC-32A1-4723-BB30-6EFBEC7542E7}"/>
                </a:ext>
              </a:extLst>
            </p:cNvPr>
            <p:cNvGrpSpPr/>
            <p:nvPr/>
          </p:nvGrpSpPr>
          <p:grpSpPr>
            <a:xfrm>
              <a:off x="4538782" y="3622754"/>
              <a:ext cx="2339249" cy="993734"/>
              <a:chOff x="631939" y="3697824"/>
              <a:chExt cx="2339249" cy="993734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DB5EBEB4-1601-4708-89DC-F660295906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939" y="3697824"/>
                <a:ext cx="2284402" cy="993734"/>
              </a:xfrm>
              <a:prstGeom prst="rect">
                <a:avLst/>
              </a:prstGeom>
            </p:spPr>
          </p:pic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AC79F42-1F95-4761-A14A-912160357683}"/>
                  </a:ext>
                </a:extLst>
              </p:cNvPr>
              <p:cNvSpPr txBox="1"/>
              <p:nvPr/>
            </p:nvSpPr>
            <p:spPr>
              <a:xfrm>
                <a:off x="686786" y="4044812"/>
                <a:ext cx="2284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arrival</a:t>
                </a:r>
                <a:r>
                  <a:rPr lang="zh-CN" altLang="en-US" dirty="0"/>
                  <a:t>（入住日期）</a:t>
                </a:r>
              </a:p>
            </p:txBody>
          </p: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66A0E91-D772-497A-8F9F-67AD1767EF3F}"/>
                </a:ext>
              </a:extLst>
            </p:cNvPr>
            <p:cNvCxnSpPr>
              <a:cxnSpLocks/>
            </p:cNvCxnSpPr>
            <p:nvPr/>
          </p:nvCxnSpPr>
          <p:spPr>
            <a:xfrm>
              <a:off x="7167459" y="4081880"/>
              <a:ext cx="2563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1DD63F7C-5CAB-4580-8E14-6A7BCB5624B2}"/>
                </a:ext>
              </a:extLst>
            </p:cNvPr>
            <p:cNvGrpSpPr/>
            <p:nvPr/>
          </p:nvGrpSpPr>
          <p:grpSpPr>
            <a:xfrm>
              <a:off x="595614" y="3585013"/>
              <a:ext cx="2341975" cy="993734"/>
              <a:chOff x="8368997" y="3661925"/>
              <a:chExt cx="2341975" cy="993734"/>
            </a:xfrm>
          </p:grpSpPr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D52B09C6-259F-45D2-B256-541D77AD43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16631" y="3661925"/>
                <a:ext cx="2294341" cy="993734"/>
              </a:xfrm>
              <a:prstGeom prst="rect">
                <a:avLst/>
              </a:prstGeom>
            </p:spPr>
          </p:pic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798071C-B172-446E-AA5B-90F07A43E4F5}"/>
                  </a:ext>
                </a:extLst>
              </p:cNvPr>
              <p:cNvSpPr txBox="1"/>
              <p:nvPr/>
            </p:nvSpPr>
            <p:spPr>
              <a:xfrm>
                <a:off x="8368997" y="3840674"/>
                <a:ext cx="2284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err="1">
                    <a:solidFill>
                      <a:srgbClr val="FF0000"/>
                    </a:solidFill>
                  </a:rPr>
                  <a:t>tradata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</a:p>
              <a:p>
                <a:pPr algn="ctr"/>
                <a:r>
                  <a:rPr lang="zh-CN" altLang="en-US" dirty="0">
                    <a:solidFill>
                      <a:srgbClr val="FF0000"/>
                    </a:solidFill>
                  </a:rPr>
                  <a:t>（访问至下单天数）</a:t>
                </a:r>
              </a:p>
            </p:txBody>
          </p: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0C28B00-31CB-47A8-9E1E-62F51E29401F}"/>
                </a:ext>
              </a:extLst>
            </p:cNvPr>
            <p:cNvSpPr txBox="1"/>
            <p:nvPr/>
          </p:nvSpPr>
          <p:spPr>
            <a:xfrm>
              <a:off x="3472322" y="3886048"/>
              <a:ext cx="44731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38404B"/>
                  </a:solidFill>
                </a:rPr>
                <a:t>=</a:t>
              </a:r>
              <a:endParaRPr lang="zh-CN" altLang="en-US" dirty="0">
                <a:solidFill>
                  <a:srgbClr val="38404B"/>
                </a:solidFill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54F1ABEB-1ACC-4D3D-855A-3B92ADDCE8EC}"/>
              </a:ext>
            </a:extLst>
          </p:cNvPr>
          <p:cNvSpPr txBox="1"/>
          <p:nvPr/>
        </p:nvSpPr>
        <p:spPr>
          <a:xfrm>
            <a:off x="310132" y="3939101"/>
            <a:ext cx="11115620" cy="87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为建立</a:t>
            </a:r>
            <a:r>
              <a:rPr lang="en-US" altLang="zh-CN" dirty="0"/>
              <a:t>RFM</a:t>
            </a:r>
            <a:r>
              <a:rPr lang="zh-CN" altLang="en-US" dirty="0"/>
              <a:t>模型以及考察用户的习惯，</a:t>
            </a:r>
            <a:r>
              <a:rPr lang="zh-CN" altLang="en-US" dirty="0">
                <a:solidFill>
                  <a:srgbClr val="FF0000"/>
                </a:solidFill>
              </a:rPr>
              <a:t>新增衍生变量</a:t>
            </a:r>
            <a:r>
              <a:rPr lang="zh-CN" altLang="en-US" dirty="0"/>
              <a:t>，分别是</a:t>
            </a:r>
            <a:r>
              <a:rPr lang="en-US" altLang="zh-CN" dirty="0" err="1"/>
              <a:t>tradata</a:t>
            </a:r>
            <a:r>
              <a:rPr lang="zh-CN" altLang="en-US" dirty="0"/>
              <a:t> （访问至下单天数）</a:t>
            </a:r>
            <a:r>
              <a:rPr lang="en-US" altLang="zh-CN" dirty="0"/>
              <a:t>,</a:t>
            </a:r>
            <a:r>
              <a:rPr lang="zh-CN" altLang="en-US" dirty="0"/>
              <a:t>具体计算如下所示</a:t>
            </a:r>
            <a:r>
              <a:rPr lang="en-US" altLang="zh-CN" dirty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36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17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4" grpId="0"/>
      <p:bldP spid="2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28910"/>
            <a:ext cx="3746373" cy="70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spc="1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5AEE1C-FAC7-4D5D-9401-A5C5E8C5D1D0}"/>
              </a:ext>
            </a:extLst>
          </p:cNvPr>
          <p:cNvSpPr txBox="1"/>
          <p:nvPr/>
        </p:nvSpPr>
        <p:spPr>
          <a:xfrm>
            <a:off x="137229" y="5568416"/>
            <a:ext cx="11947643" cy="128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经相关性分析、显著性分析和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存在高度相关的特征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相关系数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&gt;0.8)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P&gt;0.05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VIF&gt;10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，将该特征删除，保证特征的合理性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经特征处理后，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原始的特征数目由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项减少至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，进行建模计算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72165D1-07E4-4DA2-A4FE-8FD28F7F7E29}"/>
              </a:ext>
            </a:extLst>
          </p:cNvPr>
          <p:cNvGrpSpPr/>
          <p:nvPr/>
        </p:nvGrpSpPr>
        <p:grpSpPr>
          <a:xfrm>
            <a:off x="-1" y="935305"/>
            <a:ext cx="12084873" cy="4392563"/>
            <a:chOff x="0" y="1082666"/>
            <a:chExt cx="12084873" cy="4392563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6B70E30A-8A48-4685-9910-6DC4395AEAD1}"/>
                </a:ext>
              </a:extLst>
            </p:cNvPr>
            <p:cNvGrpSpPr/>
            <p:nvPr/>
          </p:nvGrpSpPr>
          <p:grpSpPr>
            <a:xfrm>
              <a:off x="0" y="1082666"/>
              <a:ext cx="12084873" cy="4392563"/>
              <a:chOff x="0" y="1082666"/>
              <a:chExt cx="12084873" cy="4392563"/>
            </a:xfrm>
          </p:grpSpPr>
          <p:cxnSp>
            <p:nvCxnSpPr>
              <p:cNvPr id="3" name="直接连接符 2"/>
              <p:cNvCxnSpPr/>
              <p:nvPr/>
            </p:nvCxnSpPr>
            <p:spPr>
              <a:xfrm>
                <a:off x="537425" y="1480024"/>
                <a:ext cx="230188" cy="0"/>
              </a:xfrm>
              <a:prstGeom prst="line">
                <a:avLst/>
              </a:prstGeom>
              <a:ln w="254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3E058F57-630F-407C-84B4-25E01F44F650}"/>
                  </a:ext>
                </a:extLst>
              </p:cNvPr>
              <p:cNvGrpSpPr/>
              <p:nvPr/>
            </p:nvGrpSpPr>
            <p:grpSpPr>
              <a:xfrm>
                <a:off x="6815014" y="1082666"/>
                <a:ext cx="3029397" cy="4146342"/>
                <a:chOff x="3090862" y="371475"/>
                <a:chExt cx="6010275" cy="6115050"/>
              </a:xfrm>
            </p:grpSpPr>
            <p:pic>
              <p:nvPicPr>
                <p:cNvPr id="6" name="图片 5">
                  <a:extLst>
                    <a:ext uri="{FF2B5EF4-FFF2-40B4-BE49-F238E27FC236}">
                      <a16:creationId xmlns:a16="http://schemas.microsoft.com/office/drawing/2014/main" id="{D843B779-F29F-4073-961A-B61113D80F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90862" y="371475"/>
                  <a:ext cx="6010275" cy="6115050"/>
                </a:xfrm>
                <a:prstGeom prst="rect">
                  <a:avLst/>
                </a:prstGeom>
              </p:spPr>
            </p:pic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BDEC1B47-5BE7-4A6E-9511-BE9264359C54}"/>
                    </a:ext>
                  </a:extLst>
                </p:cNvPr>
                <p:cNvSpPr/>
                <p:nvPr/>
              </p:nvSpPr>
              <p:spPr>
                <a:xfrm>
                  <a:off x="6635931" y="661494"/>
                  <a:ext cx="470263" cy="179569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C9AA2E83-A53F-4B04-8D37-F58AE9D3C715}"/>
                    </a:ext>
                  </a:extLst>
                </p:cNvPr>
                <p:cNvSpPr/>
                <p:nvPr/>
              </p:nvSpPr>
              <p:spPr>
                <a:xfrm>
                  <a:off x="6635931" y="4379893"/>
                  <a:ext cx="470263" cy="179569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2795DC8F-1CF2-4E46-B4C4-9422B15599C9}"/>
                  </a:ext>
                </a:extLst>
              </p:cNvPr>
              <p:cNvGrpSpPr/>
              <p:nvPr/>
            </p:nvGrpSpPr>
            <p:grpSpPr>
              <a:xfrm>
                <a:off x="9942742" y="1082666"/>
                <a:ext cx="2142131" cy="4146342"/>
                <a:chOff x="6912522" y="52136"/>
                <a:chExt cx="3257550" cy="5743576"/>
              </a:xfrm>
            </p:grpSpPr>
            <p:pic>
              <p:nvPicPr>
                <p:cNvPr id="15" name="图片 14">
                  <a:extLst>
                    <a:ext uri="{FF2B5EF4-FFF2-40B4-BE49-F238E27FC236}">
                      <a16:creationId xmlns:a16="http://schemas.microsoft.com/office/drawing/2014/main" id="{711F6AA1-5476-459A-B1D1-541884AE9B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912522" y="52136"/>
                  <a:ext cx="3257550" cy="5743576"/>
                </a:xfrm>
                <a:prstGeom prst="rect">
                  <a:avLst/>
                </a:prstGeom>
              </p:spPr>
            </p:pic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DAEFCC54-15ED-46C0-B136-F1B07749C203}"/>
                    </a:ext>
                  </a:extLst>
                </p:cNvPr>
                <p:cNvSpPr/>
                <p:nvPr/>
              </p:nvSpPr>
              <p:spPr>
                <a:xfrm>
                  <a:off x="9451329" y="221325"/>
                  <a:ext cx="718743" cy="34473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901579D2-3CDF-4327-B822-CB8C3E5B989E}"/>
                    </a:ext>
                  </a:extLst>
                </p:cNvPr>
                <p:cNvSpPr/>
                <p:nvPr/>
              </p:nvSpPr>
              <p:spPr>
                <a:xfrm>
                  <a:off x="9451329" y="2022990"/>
                  <a:ext cx="620746" cy="134748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6D34F3BB-FD6B-4C1E-88D9-9880C72FDE83}"/>
                    </a:ext>
                  </a:extLst>
                </p:cNvPr>
                <p:cNvSpPr/>
                <p:nvPr/>
              </p:nvSpPr>
              <p:spPr>
                <a:xfrm>
                  <a:off x="9377305" y="2345744"/>
                  <a:ext cx="694769" cy="134748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1FD0B93-7CE6-4490-9229-0D756B6BE865}"/>
                    </a:ext>
                  </a:extLst>
                </p:cNvPr>
                <p:cNvSpPr/>
                <p:nvPr/>
              </p:nvSpPr>
              <p:spPr>
                <a:xfrm>
                  <a:off x="9430169" y="2994499"/>
                  <a:ext cx="694769" cy="134748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9473DC25-B242-4B93-BFEB-DDC64AFA5D3F}"/>
                    </a:ext>
                  </a:extLst>
                </p:cNvPr>
                <p:cNvSpPr/>
                <p:nvPr/>
              </p:nvSpPr>
              <p:spPr>
                <a:xfrm>
                  <a:off x="9365466" y="3798545"/>
                  <a:ext cx="759472" cy="337158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1972B76D-196C-4945-ABA5-E77540207295}"/>
                  </a:ext>
                </a:extLst>
              </p:cNvPr>
              <p:cNvGrpSpPr/>
              <p:nvPr/>
            </p:nvGrpSpPr>
            <p:grpSpPr>
              <a:xfrm>
                <a:off x="0" y="1082666"/>
                <a:ext cx="6716683" cy="4146368"/>
                <a:chOff x="37834" y="1048459"/>
                <a:chExt cx="6716683" cy="4146368"/>
              </a:xfrm>
            </p:grpSpPr>
            <p:grpSp>
              <p:nvGrpSpPr>
                <p:cNvPr id="25" name="组合 24">
                  <a:extLst>
                    <a:ext uri="{FF2B5EF4-FFF2-40B4-BE49-F238E27FC236}">
                      <a16:creationId xmlns:a16="http://schemas.microsoft.com/office/drawing/2014/main" id="{1BFA820B-702D-412E-8EAD-A09443A5555F}"/>
                    </a:ext>
                  </a:extLst>
                </p:cNvPr>
                <p:cNvGrpSpPr/>
                <p:nvPr/>
              </p:nvGrpSpPr>
              <p:grpSpPr>
                <a:xfrm>
                  <a:off x="37834" y="1048459"/>
                  <a:ext cx="3340744" cy="2994921"/>
                  <a:chOff x="38391" y="1574148"/>
                  <a:chExt cx="3340744" cy="2994921"/>
                </a:xfrm>
              </p:grpSpPr>
              <p:pic>
                <p:nvPicPr>
                  <p:cNvPr id="23" name="图片 22">
                    <a:extLst>
                      <a:ext uri="{FF2B5EF4-FFF2-40B4-BE49-F238E27FC236}">
                        <a16:creationId xmlns:a16="http://schemas.microsoft.com/office/drawing/2014/main" id="{42C92044-9C22-49E8-8968-049AF49D59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776" y="1574148"/>
                    <a:ext cx="3301359" cy="2994921"/>
                  </a:xfrm>
                  <a:prstGeom prst="rect">
                    <a:avLst/>
                  </a:prstGeom>
                </p:spPr>
              </p:pic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A59F88F8-20E0-4F3D-85A6-C091C8D8094E}"/>
                      </a:ext>
                    </a:extLst>
                  </p:cNvPr>
                  <p:cNvSpPr txBox="1"/>
                  <p:nvPr/>
                </p:nvSpPr>
                <p:spPr>
                  <a:xfrm>
                    <a:off x="38391" y="4222098"/>
                    <a:ext cx="69762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1000" dirty="0">
                        <a:solidFill>
                          <a:srgbClr val="FF0000"/>
                        </a:solidFill>
                      </a:rPr>
                      <a:t>用户特征</a:t>
                    </a:r>
                  </a:p>
                </p:txBody>
              </p:sp>
            </p:grpSp>
            <p:pic>
              <p:nvPicPr>
                <p:cNvPr id="24" name="图片 23">
                  <a:extLst>
                    <a:ext uri="{FF2B5EF4-FFF2-40B4-BE49-F238E27FC236}">
                      <a16:creationId xmlns:a16="http://schemas.microsoft.com/office/drawing/2014/main" id="{1E3F98F7-BF11-4ABA-9894-8F647674B7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35715" y="2488332"/>
                  <a:ext cx="3154296" cy="2706495"/>
                </a:xfrm>
                <a:prstGeom prst="rect">
                  <a:avLst/>
                </a:prstGeom>
              </p:spPr>
            </p:pic>
            <p:pic>
              <p:nvPicPr>
                <p:cNvPr id="26" name="图片 25">
                  <a:extLst>
                    <a:ext uri="{FF2B5EF4-FFF2-40B4-BE49-F238E27FC236}">
                      <a16:creationId xmlns:a16="http://schemas.microsoft.com/office/drawing/2014/main" id="{D2955DC7-53F7-4426-B01E-4E95415A0A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25120" y="1053743"/>
                  <a:ext cx="3029397" cy="2589716"/>
                </a:xfrm>
                <a:prstGeom prst="rect">
                  <a:avLst/>
                </a:prstGeom>
              </p:spPr>
            </p:pic>
          </p:grp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BB2C3E4-4FA6-4706-B9D6-00709BB822BA}"/>
                  </a:ext>
                </a:extLst>
              </p:cNvPr>
              <p:cNvSpPr txBox="1"/>
              <p:nvPr/>
            </p:nvSpPr>
            <p:spPr>
              <a:xfrm>
                <a:off x="3687286" y="3424471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>
                    <a:solidFill>
                      <a:srgbClr val="FF0000"/>
                    </a:solidFill>
                  </a:rPr>
                  <a:t>订单特征</a:t>
                </a: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855D350-47B2-4135-8B8D-1D9E24B90A3B}"/>
                  </a:ext>
                </a:extLst>
              </p:cNvPr>
              <p:cNvSpPr txBox="1"/>
              <p:nvPr/>
            </p:nvSpPr>
            <p:spPr>
              <a:xfrm>
                <a:off x="1726181" y="4952009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>
                    <a:solidFill>
                      <a:srgbClr val="FF0000"/>
                    </a:solidFill>
                  </a:rPr>
                  <a:t>酒店特征</a:t>
                </a: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904F903-C3D6-44AB-A470-F26CB01FCD00}"/>
                  </a:ext>
                </a:extLst>
              </p:cNvPr>
              <p:cNvSpPr txBox="1"/>
              <p:nvPr/>
            </p:nvSpPr>
            <p:spPr>
              <a:xfrm>
                <a:off x="2592227" y="5222539"/>
                <a:ext cx="8258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/>
                  <a:t>相关性分析</a:t>
                </a: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33B724A-5DD9-40C0-8FC3-9E80644B1C7D}"/>
                  </a:ext>
                </a:extLst>
              </p:cNvPr>
              <p:cNvSpPr txBox="1"/>
              <p:nvPr/>
            </p:nvSpPr>
            <p:spPr>
              <a:xfrm>
                <a:off x="7852658" y="5229008"/>
                <a:ext cx="8258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/>
                  <a:t>显著性分析</a:t>
                </a: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109A10A-5DB6-412A-AA0E-B0C242987DF9}"/>
                </a:ext>
              </a:extLst>
            </p:cNvPr>
            <p:cNvSpPr txBox="1"/>
            <p:nvPr/>
          </p:nvSpPr>
          <p:spPr>
            <a:xfrm>
              <a:off x="10767575" y="5198230"/>
              <a:ext cx="6222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VIF</a:t>
              </a:r>
              <a:r>
                <a:rPr lang="zh-CN" altLang="en-US" sz="1000" dirty="0"/>
                <a:t>分析</a:t>
              </a: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7F87EA6E-4461-48B5-9929-C4D6B65D3440}"/>
              </a:ext>
            </a:extLst>
          </p:cNvPr>
          <p:cNvSpPr txBox="1"/>
          <p:nvPr/>
        </p:nvSpPr>
        <p:spPr>
          <a:xfrm>
            <a:off x="5201983" y="5327868"/>
            <a:ext cx="1077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图</a:t>
            </a:r>
            <a:r>
              <a:rPr lang="en-US" altLang="zh-CN" sz="1200" dirty="0"/>
              <a:t>3 </a:t>
            </a:r>
            <a:r>
              <a:rPr lang="zh-CN" altLang="en-US" sz="1200" dirty="0"/>
              <a:t>特征选择</a:t>
            </a:r>
          </a:p>
        </p:txBody>
      </p:sp>
    </p:spTree>
    <p:extLst>
      <p:ext uri="{BB962C8B-B14F-4D97-AF65-F5344CB8AC3E}">
        <p14:creationId xmlns:p14="http://schemas.microsoft.com/office/powerpoint/2010/main" val="125154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H="1">
            <a:off x="3" y="1743258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8432803" y="1743258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8432803" y="5161073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3" y="5161073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0499447" y="0"/>
            <a:ext cx="0" cy="685800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/>
                </a:gs>
                <a:gs pos="51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647137" y="0"/>
            <a:ext cx="0" cy="685800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/>
                </a:gs>
                <a:gs pos="51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103086" y="1130753"/>
            <a:ext cx="9971314" cy="45769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0" sx="94000" sy="94000" algn="ctr" rotWithShape="0">
              <a:schemeClr val="accent2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97198" y="1290339"/>
            <a:ext cx="9586315" cy="42578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239864" y="1532165"/>
            <a:ext cx="1981200" cy="198119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210630" y="1624816"/>
            <a:ext cx="1770743" cy="17707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19100" dist="279400" dir="2700000" sx="97000" sy="97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62283" y="1651315"/>
            <a:ext cx="24865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15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33849" y="3874339"/>
            <a:ext cx="5247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spc="1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客户流失模型</a:t>
            </a:r>
          </a:p>
        </p:txBody>
      </p:sp>
      <p:sp>
        <p:nvSpPr>
          <p:cNvPr id="4" name="矩形 3"/>
          <p:cNvSpPr/>
          <p:nvPr/>
        </p:nvSpPr>
        <p:spPr>
          <a:xfrm>
            <a:off x="4591134" y="4848516"/>
            <a:ext cx="30097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Customer churn model</a:t>
            </a:r>
          </a:p>
        </p:txBody>
      </p:sp>
      <p:sp>
        <p:nvSpPr>
          <p:cNvPr id="12" name="矩形 11"/>
          <p:cNvSpPr/>
          <p:nvPr/>
        </p:nvSpPr>
        <p:spPr>
          <a:xfrm>
            <a:off x="10690334" y="1290339"/>
            <a:ext cx="193179" cy="193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97198" y="5354978"/>
            <a:ext cx="193179" cy="193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90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83 0.03727 L 0.38568 -0.29491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-1662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56 -0.03727 L -0.38477 0.29792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17" y="1675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2356 -0.03727 L 4.375E-6 -3.33333E-6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185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2383 0.03727 L -2.91667E-6 1.1111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-185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7.40741E-7 L 0 0.09699 " pathEditMode="relative" rAng="0" ptsTypes="AA">
                                      <p:cBhvr>
                                        <p:cTn id="50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3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2.22222E-6 L -0.04961 -2.22222E-6 " pathEditMode="relative" rAng="0" ptsTypes="AA">
                                      <p:cBhvr>
                                        <p:cTn id="58" dur="7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7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4.07407E-6 L 0.04791 4.07407E-6 " pathEditMode="relative" rAng="0" ptsTypes="AA">
                                      <p:cBhvr>
                                        <p:cTn id="63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24" grpId="0" animBg="1"/>
      <p:bldP spid="24" grpId="1" animBg="1"/>
      <p:bldP spid="6" grpId="0" animBg="1"/>
      <p:bldP spid="6" grpId="1" animBg="1"/>
      <p:bldP spid="5" grpId="0"/>
      <p:bldP spid="2" grpId="0"/>
      <p:bldP spid="2" grpId="1"/>
      <p:bldP spid="4" grpId="0"/>
      <p:bldP spid="12" grpId="0" animBg="1"/>
      <p:bldP spid="12" grpId="1" animBg="1"/>
      <p:bldP spid="12" grpId="2" animBg="1"/>
      <p:bldP spid="17" grpId="0" animBg="1"/>
      <p:bldP spid="17" grpId="1" animBg="1"/>
      <p:bldP spid="17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55885" y="1583361"/>
            <a:ext cx="230188" cy="0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86419" y="3039459"/>
            <a:ext cx="266700" cy="0"/>
          </a:xfrm>
          <a:prstGeom prst="line">
            <a:avLst/>
          </a:prstGeom>
          <a:ln w="12700">
            <a:solidFill>
              <a:schemeClr val="accent2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171520" y="3039807"/>
            <a:ext cx="266700" cy="0"/>
          </a:xfrm>
          <a:prstGeom prst="line">
            <a:avLst/>
          </a:prstGeom>
          <a:ln w="12700">
            <a:solidFill>
              <a:schemeClr val="accent2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776872" y="5371608"/>
            <a:ext cx="266700" cy="0"/>
          </a:xfrm>
          <a:prstGeom prst="line">
            <a:avLst/>
          </a:prstGeom>
          <a:ln w="12700">
            <a:solidFill>
              <a:schemeClr val="accent2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191987" y="5371608"/>
            <a:ext cx="266700" cy="0"/>
          </a:xfrm>
          <a:prstGeom prst="line">
            <a:avLst/>
          </a:prstGeom>
          <a:ln w="12700">
            <a:solidFill>
              <a:schemeClr val="accent2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CB6046E-B956-4FB0-A250-1375E85B31DE}"/>
              </a:ext>
            </a:extLst>
          </p:cNvPr>
          <p:cNvSpPr txBox="1"/>
          <p:nvPr/>
        </p:nvSpPr>
        <p:spPr>
          <a:xfrm>
            <a:off x="192767" y="186533"/>
            <a:ext cx="2446555" cy="70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spc="15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模型对比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18612F5-3977-4E36-9C59-2AB5C313F447}"/>
              </a:ext>
            </a:extLst>
          </p:cNvPr>
          <p:cNvCxnSpPr/>
          <p:nvPr/>
        </p:nvCxnSpPr>
        <p:spPr>
          <a:xfrm>
            <a:off x="1348513" y="2192961"/>
            <a:ext cx="230188" cy="0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7F80BBD-97EE-47CC-B777-E6F645D49A5C}"/>
              </a:ext>
            </a:extLst>
          </p:cNvPr>
          <p:cNvCxnSpPr/>
          <p:nvPr/>
        </p:nvCxnSpPr>
        <p:spPr>
          <a:xfrm>
            <a:off x="1679047" y="3649059"/>
            <a:ext cx="266700" cy="0"/>
          </a:xfrm>
          <a:prstGeom prst="line">
            <a:avLst/>
          </a:prstGeom>
          <a:ln w="12700">
            <a:solidFill>
              <a:schemeClr val="accent2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50524AF9-ACFA-424D-B224-96ECA3019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79" y="1479724"/>
            <a:ext cx="4037393" cy="3612232"/>
          </a:xfrm>
          <a:prstGeom prst="rect">
            <a:avLst/>
          </a:prstGeom>
        </p:spPr>
      </p:pic>
      <p:graphicFrame>
        <p:nvGraphicFramePr>
          <p:cNvPr id="13" name="表格 11">
            <a:extLst>
              <a:ext uri="{FF2B5EF4-FFF2-40B4-BE49-F238E27FC236}">
                <a16:creationId xmlns:a16="http://schemas.microsoft.com/office/drawing/2014/main" id="{227018DE-2B4F-4D6C-969F-0F700E7791DD}"/>
              </a:ext>
            </a:extLst>
          </p:cNvPr>
          <p:cNvGraphicFramePr>
            <a:graphicFrameLocks noGrp="1"/>
          </p:cNvGraphicFramePr>
          <p:nvPr/>
        </p:nvGraphicFramePr>
        <p:xfrm>
          <a:off x="5000014" y="1865912"/>
          <a:ext cx="6751489" cy="3517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522">
                  <a:extLst>
                    <a:ext uri="{9D8B030D-6E8A-4147-A177-3AD203B41FA5}">
                      <a16:colId xmlns:a16="http://schemas.microsoft.com/office/drawing/2014/main" val="3216155922"/>
                    </a:ext>
                  </a:extLst>
                </a:gridCol>
                <a:gridCol w="688706">
                  <a:extLst>
                    <a:ext uri="{9D8B030D-6E8A-4147-A177-3AD203B41FA5}">
                      <a16:colId xmlns:a16="http://schemas.microsoft.com/office/drawing/2014/main" val="2813983473"/>
                    </a:ext>
                  </a:extLst>
                </a:gridCol>
                <a:gridCol w="877282">
                  <a:extLst>
                    <a:ext uri="{9D8B030D-6E8A-4147-A177-3AD203B41FA5}">
                      <a16:colId xmlns:a16="http://schemas.microsoft.com/office/drawing/2014/main" val="4177367965"/>
                    </a:ext>
                  </a:extLst>
                </a:gridCol>
                <a:gridCol w="819113">
                  <a:extLst>
                    <a:ext uri="{9D8B030D-6E8A-4147-A177-3AD203B41FA5}">
                      <a16:colId xmlns:a16="http://schemas.microsoft.com/office/drawing/2014/main" val="1745479106"/>
                    </a:ext>
                  </a:extLst>
                </a:gridCol>
                <a:gridCol w="836023">
                  <a:extLst>
                    <a:ext uri="{9D8B030D-6E8A-4147-A177-3AD203B41FA5}">
                      <a16:colId xmlns:a16="http://schemas.microsoft.com/office/drawing/2014/main" val="31669244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227649278"/>
                    </a:ext>
                  </a:extLst>
                </a:gridCol>
                <a:gridCol w="848367">
                  <a:extLst>
                    <a:ext uri="{9D8B030D-6E8A-4147-A177-3AD203B41FA5}">
                      <a16:colId xmlns:a16="http://schemas.microsoft.com/office/drawing/2014/main" val="2037906366"/>
                    </a:ext>
                  </a:extLst>
                </a:gridCol>
                <a:gridCol w="1083076">
                  <a:extLst>
                    <a:ext uri="{9D8B030D-6E8A-4147-A177-3AD203B41FA5}">
                      <a16:colId xmlns:a16="http://schemas.microsoft.com/office/drawing/2014/main" val="561931886"/>
                    </a:ext>
                  </a:extLst>
                </a:gridCol>
              </a:tblGrid>
              <a:tr h="72244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单一值填补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单一值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随机森林填补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7111988"/>
                  </a:ext>
                </a:extLst>
              </a:tr>
              <a:tr h="722446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ROC</a:t>
                      </a:r>
                    </a:p>
                    <a:p>
                      <a:pPr algn="ctr"/>
                      <a:r>
                        <a:rPr lang="zh-CN" altLang="en-US" sz="14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得分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score</a:t>
                      </a:r>
                      <a:endParaRPr lang="zh-CN" altLang="en-US" sz="1400" b="1" kern="1200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用时</a:t>
                      </a:r>
                      <a:endParaRPr lang="en-US" altLang="zh-CN" sz="1400" b="1" kern="1200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（秒）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ROC</a:t>
                      </a:r>
                    </a:p>
                    <a:p>
                      <a:pPr algn="ctr"/>
                      <a:r>
                        <a:rPr lang="zh-CN" altLang="en-US" sz="14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得分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score</a:t>
                      </a:r>
                      <a:endParaRPr lang="zh-CN" altLang="en-US" sz="1400" b="1" kern="1200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用时</a:t>
                      </a:r>
                      <a:endParaRPr lang="en-US" altLang="zh-CN" sz="1400" b="1" kern="1200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（秒）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209039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逻辑回归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0.73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0.74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0.74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969656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决策树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0.73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0.74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0.74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510463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随机森林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0.95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0.94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0.93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182923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XGBOOST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0.93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0.88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0.94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0.89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过拟合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69141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1DDE82BA-1F66-4058-8151-0769302EC1CD}"/>
              </a:ext>
            </a:extLst>
          </p:cNvPr>
          <p:cNvSpPr txBox="1"/>
          <p:nvPr/>
        </p:nvSpPr>
        <p:spPr>
          <a:xfrm>
            <a:off x="131807" y="5568095"/>
            <a:ext cx="11500984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单一值填补和随机森林填补方案结果相当，由于随机森林填补时间较长，因此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单一值填补处理较优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逻辑回归和决策树体表现一般，随机森林和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表现较好，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得分都大于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，分类效果较好，但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存在轻微的过拟合。综合各项模型评价因素，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随机森林在此次数据集的处理表现最优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20BC68C-3720-4251-9761-2093E72FFA9A}"/>
              </a:ext>
            </a:extLst>
          </p:cNvPr>
          <p:cNvSpPr txBox="1"/>
          <p:nvPr/>
        </p:nvSpPr>
        <p:spPr>
          <a:xfrm>
            <a:off x="192767" y="1036438"/>
            <a:ext cx="1050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根据数据预处理结果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/>
              <a:t>使用逻辑回归、决策树、随机森林和</a:t>
            </a:r>
            <a:r>
              <a:rPr lang="en-US" altLang="zh-CN" dirty="0"/>
              <a:t>XGBOOST</a:t>
            </a:r>
            <a:r>
              <a:rPr lang="zh-CN" altLang="en-US" dirty="0"/>
              <a:t>进行预测评价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/>
              <a:t>对比各模型结果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DAE3FAB-58A2-4D32-BB20-FCC3AD51BC87}"/>
              </a:ext>
            </a:extLst>
          </p:cNvPr>
          <p:cNvSpPr txBox="1"/>
          <p:nvPr/>
        </p:nvSpPr>
        <p:spPr>
          <a:xfrm>
            <a:off x="1592178" y="5113504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图</a:t>
            </a:r>
            <a:r>
              <a:rPr lang="en-US" altLang="zh-CN" sz="1200" dirty="0"/>
              <a:t>4 ROC</a:t>
            </a:r>
            <a:r>
              <a:rPr lang="zh-CN" altLang="en-US" sz="1200" dirty="0"/>
              <a:t>曲线对比图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948B627-768B-481B-9A01-F32D42C2B706}"/>
              </a:ext>
            </a:extLst>
          </p:cNvPr>
          <p:cNvSpPr txBox="1"/>
          <p:nvPr/>
        </p:nvSpPr>
        <p:spPr>
          <a:xfrm>
            <a:off x="7479930" y="1542761"/>
            <a:ext cx="1539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表</a:t>
            </a:r>
            <a:r>
              <a:rPr lang="en-US" altLang="zh-CN" sz="1200" dirty="0"/>
              <a:t>1 </a:t>
            </a:r>
            <a:r>
              <a:rPr lang="zh-CN" altLang="en-US" sz="1200" dirty="0"/>
              <a:t>分析模型对比表</a:t>
            </a:r>
          </a:p>
        </p:txBody>
      </p:sp>
    </p:spTree>
    <p:extLst>
      <p:ext uri="{BB962C8B-B14F-4D97-AF65-F5344CB8AC3E}">
        <p14:creationId xmlns:p14="http://schemas.microsoft.com/office/powerpoint/2010/main" val="205508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-2.70833E-6 -0.10857 " pathEditMode="relative" rAng="0" ptsTypes="AA">
                                      <p:cBhvr>
                                        <p:cTn id="25" dur="7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06901 0.00023 " pathEditMode="relative" rAng="0" ptsTypes="AA">
                                      <p:cBhvr>
                                        <p:cTn id="30" dur="7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55885" y="1583361"/>
            <a:ext cx="230188" cy="0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86419" y="3039459"/>
            <a:ext cx="266700" cy="0"/>
          </a:xfrm>
          <a:prstGeom prst="line">
            <a:avLst/>
          </a:prstGeom>
          <a:ln w="12700">
            <a:solidFill>
              <a:schemeClr val="accent2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171520" y="3039807"/>
            <a:ext cx="266700" cy="0"/>
          </a:xfrm>
          <a:prstGeom prst="line">
            <a:avLst/>
          </a:prstGeom>
          <a:ln w="12700">
            <a:solidFill>
              <a:schemeClr val="accent2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776872" y="5371608"/>
            <a:ext cx="266700" cy="0"/>
          </a:xfrm>
          <a:prstGeom prst="line">
            <a:avLst/>
          </a:prstGeom>
          <a:ln w="12700">
            <a:solidFill>
              <a:schemeClr val="accent2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191987" y="5371608"/>
            <a:ext cx="266700" cy="0"/>
          </a:xfrm>
          <a:prstGeom prst="line">
            <a:avLst/>
          </a:prstGeom>
          <a:ln w="12700">
            <a:solidFill>
              <a:schemeClr val="accent2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CB6046E-B956-4FB0-A250-1375E85B31DE}"/>
              </a:ext>
            </a:extLst>
          </p:cNvPr>
          <p:cNvSpPr txBox="1"/>
          <p:nvPr/>
        </p:nvSpPr>
        <p:spPr>
          <a:xfrm>
            <a:off x="192767" y="186533"/>
            <a:ext cx="3072947" cy="70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spc="15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转化率预测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18612F5-3977-4E36-9C59-2AB5C313F447}"/>
              </a:ext>
            </a:extLst>
          </p:cNvPr>
          <p:cNvCxnSpPr/>
          <p:nvPr/>
        </p:nvCxnSpPr>
        <p:spPr>
          <a:xfrm>
            <a:off x="1348513" y="2192961"/>
            <a:ext cx="230188" cy="0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7F80BBD-97EE-47CC-B777-E6F645D49A5C}"/>
              </a:ext>
            </a:extLst>
          </p:cNvPr>
          <p:cNvCxnSpPr/>
          <p:nvPr/>
        </p:nvCxnSpPr>
        <p:spPr>
          <a:xfrm>
            <a:off x="1679047" y="3649059"/>
            <a:ext cx="266700" cy="0"/>
          </a:xfrm>
          <a:prstGeom prst="line">
            <a:avLst/>
          </a:prstGeom>
          <a:ln w="12700">
            <a:solidFill>
              <a:schemeClr val="accent2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DDE82BA-1F66-4058-8151-0769302EC1CD}"/>
              </a:ext>
            </a:extLst>
          </p:cNvPr>
          <p:cNvSpPr txBox="1"/>
          <p:nvPr/>
        </p:nvSpPr>
        <p:spPr>
          <a:xfrm>
            <a:off x="133171" y="5648607"/>
            <a:ext cx="11500984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对预测转化率的回归问题存在轻微的过拟合现象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影响转化率较大的特征与预测客户流失情况相当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若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提高转化率则能减少客户流失的可能性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20BC68C-3720-4251-9761-2093E72FFA9A}"/>
              </a:ext>
            </a:extLst>
          </p:cNvPr>
          <p:cNvSpPr txBox="1"/>
          <p:nvPr/>
        </p:nvSpPr>
        <p:spPr>
          <a:xfrm>
            <a:off x="192767" y="1036438"/>
            <a:ext cx="1103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根据业务理解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/>
              <a:t>增加转化率可减少客户流失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/>
              <a:t>现使用随机森林回归对转化率进行预测评价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，评价该</a:t>
            </a:r>
            <a:r>
              <a:rPr lang="zh-CN" altLang="en-US" dirty="0"/>
              <a:t>模型结果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5BE601F-0D0D-4ED3-A27A-764DE0366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782038"/>
              </p:ext>
            </p:extLst>
          </p:nvPr>
        </p:nvGraphicFramePr>
        <p:xfrm>
          <a:off x="455885" y="2460091"/>
          <a:ext cx="5097243" cy="1447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388">
                  <a:extLst>
                    <a:ext uri="{9D8B030D-6E8A-4147-A177-3AD203B41FA5}">
                      <a16:colId xmlns:a16="http://schemas.microsoft.com/office/drawing/2014/main" val="2751843064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301552108"/>
                    </a:ext>
                  </a:extLst>
                </a:gridCol>
                <a:gridCol w="986629">
                  <a:extLst>
                    <a:ext uri="{9D8B030D-6E8A-4147-A177-3AD203B41FA5}">
                      <a16:colId xmlns:a16="http://schemas.microsoft.com/office/drawing/2014/main" val="75796456"/>
                    </a:ext>
                  </a:extLst>
                </a:gridCol>
                <a:gridCol w="1210491">
                  <a:extLst>
                    <a:ext uri="{9D8B030D-6E8A-4147-A177-3AD203B41FA5}">
                      <a16:colId xmlns:a16="http://schemas.microsoft.com/office/drawing/2014/main" val="2845248165"/>
                    </a:ext>
                  </a:extLst>
                </a:gridCol>
                <a:gridCol w="984069">
                  <a:extLst>
                    <a:ext uri="{9D8B030D-6E8A-4147-A177-3AD203B41FA5}">
                      <a16:colId xmlns:a16="http://schemas.microsoft.com/office/drawing/2014/main" val="1553524323"/>
                    </a:ext>
                  </a:extLst>
                </a:gridCol>
              </a:tblGrid>
              <a:tr h="422917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accent2"/>
                          </a:solidFill>
                        </a:rPr>
                        <a:t>模型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score</a:t>
                      </a:r>
                      <a:endParaRPr lang="zh-CN" altLang="en-US" sz="1400" b="1" kern="1200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用时（秒）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备注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782900"/>
                  </a:ext>
                </a:extLst>
              </a:tr>
              <a:tr h="506028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测试集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训练集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69302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随机森林回归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过拟和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710512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8CB224DF-772E-4F54-AFED-11B4A6016930}"/>
              </a:ext>
            </a:extLst>
          </p:cNvPr>
          <p:cNvSpPr txBox="1"/>
          <p:nvPr/>
        </p:nvSpPr>
        <p:spPr>
          <a:xfrm>
            <a:off x="1945747" y="2080121"/>
            <a:ext cx="1846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表</a:t>
            </a:r>
            <a:r>
              <a:rPr lang="en-US" altLang="zh-CN" sz="1200" dirty="0"/>
              <a:t>2 </a:t>
            </a:r>
            <a:r>
              <a:rPr lang="zh-CN" altLang="en-US" sz="1200" dirty="0"/>
              <a:t>随机森林回归结果表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1" name="图表 20">
                <a:extLst>
                  <a:ext uri="{FF2B5EF4-FFF2-40B4-BE49-F238E27FC236}">
                    <a16:creationId xmlns:a16="http://schemas.microsoft.com/office/drawing/2014/main" id="{B760B4B3-63A9-4DAC-9242-CDE3A3527F8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38965019"/>
                  </p:ext>
                </p:extLst>
              </p:nvPr>
            </p:nvGraphicFramePr>
            <p:xfrm>
              <a:off x="5883663" y="1405769"/>
              <a:ext cx="5266690" cy="361898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1" name="图表 20">
                <a:extLst>
                  <a:ext uri="{FF2B5EF4-FFF2-40B4-BE49-F238E27FC236}">
                    <a16:creationId xmlns:a16="http://schemas.microsoft.com/office/drawing/2014/main" id="{B760B4B3-63A9-4DAC-9242-CDE3A3527F8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83663" y="1405769"/>
                <a:ext cx="5266690" cy="3618982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A90E527E-EC3F-4E0C-BEC5-407A0248D0B2}"/>
              </a:ext>
            </a:extLst>
          </p:cNvPr>
          <p:cNvSpPr txBox="1"/>
          <p:nvPr/>
        </p:nvSpPr>
        <p:spPr>
          <a:xfrm>
            <a:off x="7901294" y="5024751"/>
            <a:ext cx="169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图</a:t>
            </a:r>
            <a:r>
              <a:rPr lang="en-US" altLang="zh-CN" sz="1200" dirty="0"/>
              <a:t>5 </a:t>
            </a:r>
            <a:r>
              <a:rPr lang="zh-CN" altLang="en-US" sz="1200" dirty="0"/>
              <a:t>特征重要性占比图</a:t>
            </a:r>
          </a:p>
        </p:txBody>
      </p:sp>
    </p:spTree>
    <p:extLst>
      <p:ext uri="{BB962C8B-B14F-4D97-AF65-F5344CB8AC3E}">
        <p14:creationId xmlns:p14="http://schemas.microsoft.com/office/powerpoint/2010/main" val="373064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-2.70833E-6 -0.10857 " pathEditMode="relative" rAng="0" ptsTypes="AA">
                                      <p:cBhvr>
                                        <p:cTn id="25" dur="7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06901 0.00023 " pathEditMode="relative" rAng="0" ptsTypes="AA">
                                      <p:cBhvr>
                                        <p:cTn id="30" dur="7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9"/>
          <a:stretch/>
        </p:blipFill>
        <p:spPr>
          <a:xfrm>
            <a:off x="9550400" y="0"/>
            <a:ext cx="2641600" cy="6855029"/>
          </a:xfrm>
          <a:custGeom>
            <a:avLst/>
            <a:gdLst>
              <a:gd name="connsiteX0" fmla="*/ 0 w 3309533"/>
              <a:gd name="connsiteY0" fmla="*/ 0 h 5892800"/>
              <a:gd name="connsiteX1" fmla="*/ 3309533 w 3309533"/>
              <a:gd name="connsiteY1" fmla="*/ 0 h 5892800"/>
              <a:gd name="connsiteX2" fmla="*/ 3309533 w 3309533"/>
              <a:gd name="connsiteY2" fmla="*/ 5892800 h 5892800"/>
              <a:gd name="connsiteX3" fmla="*/ 0 w 3309533"/>
              <a:gd name="connsiteY3" fmla="*/ 5892800 h 589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9533" h="5892800">
                <a:moveTo>
                  <a:pt x="0" y="0"/>
                </a:moveTo>
                <a:lnTo>
                  <a:pt x="3309533" y="0"/>
                </a:lnTo>
                <a:lnTo>
                  <a:pt x="3309533" y="5892800"/>
                </a:lnTo>
                <a:lnTo>
                  <a:pt x="0" y="5892800"/>
                </a:lnTo>
                <a:close/>
              </a:path>
            </a:pathLst>
          </a:custGeom>
          <a:effectLst>
            <a:outerShdw blurRad="1117600" dist="698500" dir="5400000" sx="91000" sy="91000" algn="t" rotWithShape="0">
              <a:prstClr val="black">
                <a:alpha val="12000"/>
              </a:prstClr>
            </a:outerShdw>
          </a:effectLst>
        </p:spPr>
      </p:pic>
      <p:cxnSp>
        <p:nvCxnSpPr>
          <p:cNvPr id="13" name="直接连接符 12"/>
          <p:cNvCxnSpPr/>
          <p:nvPr/>
        </p:nvCxnSpPr>
        <p:spPr>
          <a:xfrm>
            <a:off x="9848855" y="4244870"/>
            <a:ext cx="266700" cy="0"/>
          </a:xfrm>
          <a:prstGeom prst="line">
            <a:avLst/>
          </a:prstGeom>
          <a:ln w="12700">
            <a:solidFill>
              <a:schemeClr val="accent2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16DD8BA-0D3A-47ED-B70C-A39CFD559D8F}"/>
              </a:ext>
            </a:extLst>
          </p:cNvPr>
          <p:cNvSpPr txBox="1"/>
          <p:nvPr/>
        </p:nvSpPr>
        <p:spPr>
          <a:xfrm>
            <a:off x="127345" y="99430"/>
            <a:ext cx="5577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影响客户流失的关键因素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6D022D-6C86-4201-8D23-67B0963D1DD4}"/>
              </a:ext>
            </a:extLst>
          </p:cNvPr>
          <p:cNvSpPr txBox="1"/>
          <p:nvPr/>
        </p:nvSpPr>
        <p:spPr>
          <a:xfrm>
            <a:off x="56439" y="604306"/>
            <a:ext cx="9344734" cy="6327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1600" b="1" i="0" u="none" strike="noStrike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Lasthtlordergap</a:t>
            </a:r>
            <a:r>
              <a:rPr lang="en-US" altLang="zh-CN" sz="1600" b="1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一年内距离上次下单时</a:t>
            </a:r>
            <a:r>
              <a:rPr lang="en-US" altLang="zh-CN" sz="1600" b="1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b="1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b="1" i="0" u="none" strike="noStrike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0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数值越小，说明近两次下单时差越短，越是老客户或近期稳定客户，流失可能性越低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建议：</a:t>
            </a:r>
            <a:r>
              <a:rPr lang="zh-CN" altLang="en-US" sz="1600" b="0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与旅游产品合作，</a:t>
            </a:r>
            <a:r>
              <a:rPr lang="zh-CN" altLang="en-US" sz="1600" b="0" i="0" u="none" strike="noStrike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增加旅游产品信息推送，以此提高下单可能</a:t>
            </a:r>
            <a:r>
              <a:rPr lang="zh-CN" altLang="en-US" sz="1600" b="0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1600" b="1" i="0" u="none" strike="noStrike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cityorders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昨日提交当前城市同入住日期的</a:t>
            </a:r>
            <a:r>
              <a:rPr lang="en-US" altLang="zh-CN" sz="1600" b="1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b="1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订单数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0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数值越大，说明当前城市订单越多，所在城市可能为旅游或商务重点城市，客户可能为旅客或出差人员，流失可能性较低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建议：</a:t>
            </a:r>
            <a:r>
              <a:rPr lang="zh-CN" altLang="en-US" sz="1600" b="0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将旅游和商务重点城市（如一线城市）作为平台主要推广城市，增加该地域广告投入，线上线下同时推进。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1600" b="1" i="0" u="none" strike="noStrike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visitnum_oneyear</a:t>
            </a:r>
            <a:r>
              <a:rPr lang="en-US" altLang="zh-CN" sz="1600" b="1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年访问次数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0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数值越大，说明一年内访问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b="0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的次数越多，越是老客户，流失可能性越低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建议：</a:t>
            </a:r>
            <a:r>
              <a:rPr lang="zh-CN" altLang="en-US" sz="1600" b="0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根据客户偏好，</a:t>
            </a:r>
            <a:r>
              <a:rPr lang="zh-CN" altLang="en-US" sz="1600" b="0" i="0" u="none" strike="noStrike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定期推送酒店优惠信息。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en-US" altLang="zh-CN" sz="1600" b="1" i="0" u="none" strike="noStrike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1600" b="1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会话</a:t>
            </a:r>
            <a:r>
              <a:rPr lang="en-US" altLang="zh-CN" sz="1600" b="1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b="1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b="1" i="0" u="none" strike="noStrike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1600" b="1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sz="1600" b="1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可认为是新访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0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数值越大，说明与客服对话次数越多，越是老客户，流失可能性越低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建议：</a:t>
            </a:r>
            <a:r>
              <a:rPr lang="zh-CN" altLang="en-US" sz="1600" b="0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多做活动，</a:t>
            </a:r>
            <a:r>
              <a:rPr lang="zh-CN" altLang="en-US" sz="1600" b="0" i="0" u="none" strike="noStrike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提高客服服务水平</a:t>
            </a:r>
            <a:r>
              <a:rPr lang="zh-CN" altLang="en-US" sz="1600" b="0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en-US" altLang="zh-CN" sz="1600" b="1" i="0" u="none" strike="noStrike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lastpvgap</a:t>
            </a:r>
            <a:r>
              <a:rPr lang="en-US" altLang="zh-CN" sz="1600" b="1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一年内距上次访问时长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0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数值越小，说明近两次访问时差越短，越是老客户或近期稳定客户，流失可能性越低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建议：</a:t>
            </a:r>
            <a:r>
              <a:rPr lang="zh-CN" altLang="en-US" sz="1600" b="0" i="0" u="none" strike="noStrike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推送近期酒店优惠或旅游产品优惠</a:t>
            </a:r>
            <a:r>
              <a:rPr lang="zh-CN" altLang="en-US" sz="1600" b="0" i="0" u="none" strike="noStrike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，发放限时优惠券。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35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 0.096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3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H="1">
            <a:off x="3" y="1743258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8432803" y="1743258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8432803" y="5161073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3" y="5161073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0499447" y="0"/>
            <a:ext cx="0" cy="685800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/>
                </a:gs>
                <a:gs pos="51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647137" y="0"/>
            <a:ext cx="0" cy="685800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/>
                </a:gs>
                <a:gs pos="51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103086" y="1130753"/>
            <a:ext cx="9971314" cy="45769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0" sx="94000" sy="94000" algn="ctr" rotWithShape="0">
              <a:schemeClr val="accent2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97198" y="1290339"/>
            <a:ext cx="9586315" cy="42578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105401" y="1519589"/>
            <a:ext cx="1981200" cy="198119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210630" y="1624816"/>
            <a:ext cx="1770743" cy="17707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19100" dist="279400" dir="2700000" sx="97000" sy="97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62283" y="1651315"/>
            <a:ext cx="24865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15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33850" y="3874339"/>
            <a:ext cx="3924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spc="1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用户画像</a:t>
            </a:r>
          </a:p>
        </p:txBody>
      </p:sp>
      <p:sp>
        <p:nvSpPr>
          <p:cNvPr id="4" name="矩形 3"/>
          <p:cNvSpPr/>
          <p:nvPr/>
        </p:nvSpPr>
        <p:spPr>
          <a:xfrm>
            <a:off x="5223005" y="4848516"/>
            <a:ext cx="17459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portrait</a:t>
            </a:r>
          </a:p>
        </p:txBody>
      </p:sp>
      <p:sp>
        <p:nvSpPr>
          <p:cNvPr id="12" name="矩形 11"/>
          <p:cNvSpPr/>
          <p:nvPr/>
        </p:nvSpPr>
        <p:spPr>
          <a:xfrm>
            <a:off x="10690334" y="1290339"/>
            <a:ext cx="193179" cy="193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97198" y="5354978"/>
            <a:ext cx="193179" cy="193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777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83 0.03727 L 0.38568 -0.29491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-1662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56 -0.03727 L -0.38477 0.29792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17" y="1675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2356 -0.03727 L 4.375E-6 -3.33333E-6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185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2383 0.03727 L -2.91667E-6 1.1111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-185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7.40741E-7 L 0 0.09699 " pathEditMode="relative" rAng="0" ptsTypes="AA">
                                      <p:cBhvr>
                                        <p:cTn id="50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3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2.22222E-6 L -0.04961 -2.22222E-6 " pathEditMode="relative" rAng="0" ptsTypes="AA">
                                      <p:cBhvr>
                                        <p:cTn id="58" dur="7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7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4.07407E-6 L 0.04791 4.07407E-6 " pathEditMode="relative" rAng="0" ptsTypes="AA">
                                      <p:cBhvr>
                                        <p:cTn id="63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24" grpId="0" animBg="1"/>
      <p:bldP spid="24" grpId="1" animBg="1"/>
      <p:bldP spid="6" grpId="0" animBg="1"/>
      <p:bldP spid="6" grpId="1" animBg="1"/>
      <p:bldP spid="5" grpId="0"/>
      <p:bldP spid="2" grpId="0"/>
      <p:bldP spid="2" grpId="1"/>
      <p:bldP spid="4" grpId="0"/>
      <p:bldP spid="12" grpId="0" animBg="1"/>
      <p:bldP spid="12" grpId="1" animBg="1"/>
      <p:bldP spid="12" grpId="2" animBg="1"/>
      <p:bldP spid="17" grpId="0" animBg="1"/>
      <p:bldP spid="17" grpId="1" animBg="1"/>
      <p:bldP spid="17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8245" y="158480"/>
            <a:ext cx="3080451" cy="70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spc="1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用户画像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16845" y="1133795"/>
            <a:ext cx="230188" cy="0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B2E8326-725C-4EAE-B858-B9CBE697CE79}"/>
              </a:ext>
            </a:extLst>
          </p:cNvPr>
          <p:cNvSpPr txBox="1"/>
          <p:nvPr/>
        </p:nvSpPr>
        <p:spPr>
          <a:xfrm>
            <a:off x="398245" y="696752"/>
            <a:ext cx="11352001" cy="827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通过随机森林筛选特征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Kmeans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算法，结合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RMF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原则对用户进行分类，划分为高价值用户、中价值用户和低价值用户三类用户群体</a:t>
            </a:r>
            <a:r>
              <a:rPr lang="zh-CN" altLang="en-US" sz="1800" dirty="0"/>
              <a:t>。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47B737-792D-4D92-9E67-A98CD1E170B6}"/>
              </a:ext>
            </a:extLst>
          </p:cNvPr>
          <p:cNvSpPr txBox="1"/>
          <p:nvPr/>
        </p:nvSpPr>
        <p:spPr>
          <a:xfrm>
            <a:off x="46383" y="4424025"/>
            <a:ext cx="12145617" cy="2275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/>
              <a:t>第一类用户</a:t>
            </a:r>
            <a:r>
              <a:rPr lang="en-US" altLang="zh-CN" sz="1600" b="1" dirty="0"/>
              <a:t>:</a:t>
            </a:r>
            <a:r>
              <a:rPr lang="zh-CN" altLang="en-US" sz="1600" b="1" dirty="0"/>
              <a:t>高价值用户</a:t>
            </a:r>
            <a:endParaRPr lang="en-US" altLang="zh-CN" sz="1600" b="1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分类</a:t>
            </a:r>
            <a:r>
              <a:rPr lang="en-US" altLang="zh-CN" sz="1200" dirty="0"/>
              <a:t>1</a:t>
            </a:r>
            <a:r>
              <a:rPr lang="zh-CN" altLang="en-US" sz="1200" dirty="0"/>
              <a:t>为高价值用户，人数占比</a:t>
            </a:r>
            <a:r>
              <a:rPr lang="en-US" altLang="zh-CN" sz="1200" dirty="0"/>
              <a:t>17.33%</a:t>
            </a:r>
            <a:r>
              <a:rPr lang="zh-CN" altLang="en-US" sz="1200" dirty="0"/>
              <a:t>，共</a:t>
            </a:r>
            <a:r>
              <a:rPr lang="en-US" altLang="zh-CN" sz="1200" dirty="0"/>
              <a:t>120029</a:t>
            </a:r>
            <a:r>
              <a:rPr lang="zh-CN" altLang="en-US" sz="1200" dirty="0"/>
              <a:t>人，</a:t>
            </a:r>
            <a:r>
              <a:rPr lang="en-US" altLang="zh-CN" sz="1200" dirty="0"/>
              <a:t>M</a:t>
            </a:r>
            <a:r>
              <a:rPr lang="zh-CN" altLang="en-US" sz="1200" dirty="0"/>
              <a:t>指标</a:t>
            </a:r>
            <a:r>
              <a:rPr lang="en-US" altLang="zh-CN" sz="1200" dirty="0"/>
              <a:t>1.33</a:t>
            </a:r>
            <a:r>
              <a:rPr lang="zh-CN" altLang="en-US" sz="1200" dirty="0"/>
              <a:t>，</a:t>
            </a:r>
            <a:r>
              <a:rPr lang="en-US" altLang="zh-CN" sz="1200" dirty="0"/>
              <a:t>F</a:t>
            </a:r>
            <a:r>
              <a:rPr lang="zh-CN" altLang="en-US" sz="1200" dirty="0"/>
              <a:t>指标</a:t>
            </a:r>
            <a:r>
              <a:rPr lang="en-US" altLang="zh-CN" sz="1200" dirty="0"/>
              <a:t>1.14</a:t>
            </a:r>
            <a:r>
              <a:rPr lang="zh-CN" altLang="en-US" sz="1200" dirty="0"/>
              <a:t>，</a:t>
            </a:r>
            <a:r>
              <a:rPr lang="en-US" altLang="zh-CN" sz="1200" dirty="0"/>
              <a:t>R</a:t>
            </a:r>
            <a:r>
              <a:rPr lang="zh-CN" altLang="en-US" sz="1200" dirty="0"/>
              <a:t>指标</a:t>
            </a:r>
            <a:r>
              <a:rPr lang="en-US" altLang="zh-CN" sz="1200" dirty="0"/>
              <a:t>0.16</a:t>
            </a:r>
            <a:r>
              <a:rPr lang="zh-CN" altLang="en-US" sz="1200" dirty="0"/>
              <a:t>。值得注意，</a:t>
            </a:r>
            <a:r>
              <a:rPr lang="zh-CN" altLang="en-US" sz="1200" dirty="0">
                <a:solidFill>
                  <a:srgbClr val="FF0000"/>
                </a:solidFill>
              </a:rPr>
              <a:t>取消订单率偏高</a:t>
            </a:r>
            <a:r>
              <a:rPr lang="zh-CN" altLang="en-US" sz="1200" dirty="0"/>
              <a:t>，</a:t>
            </a:r>
            <a:r>
              <a:rPr lang="en-US" altLang="zh-CN" sz="1200" dirty="0" err="1"/>
              <a:t>sid</a:t>
            </a:r>
            <a:r>
              <a:rPr lang="zh-CN" altLang="en-US" sz="1200" dirty="0"/>
              <a:t>较大，价格偏好较高，</a:t>
            </a:r>
            <a:r>
              <a:rPr lang="en-US" altLang="zh-CN" sz="1200" dirty="0"/>
              <a:t>h</a:t>
            </a:r>
            <a:r>
              <a:rPr lang="zh-CN" altLang="en-US" sz="1200" dirty="0"/>
              <a:t>值的众数出现在</a:t>
            </a:r>
            <a:r>
              <a:rPr lang="en-US" altLang="zh-CN" sz="1200" dirty="0">
                <a:solidFill>
                  <a:srgbClr val="FF0000"/>
                </a:solidFill>
              </a:rPr>
              <a:t>23</a:t>
            </a:r>
            <a:r>
              <a:rPr lang="zh-CN" altLang="en-US" sz="1200" dirty="0">
                <a:solidFill>
                  <a:srgbClr val="FF0000"/>
                </a:solidFill>
              </a:rPr>
              <a:t>点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/>
              <a:t>第二类用户</a:t>
            </a:r>
            <a:r>
              <a:rPr lang="en-US" altLang="zh-CN" sz="1600" b="1" dirty="0"/>
              <a:t>:</a:t>
            </a:r>
            <a:r>
              <a:rPr lang="zh-CN" altLang="en-US" sz="1600" b="1" dirty="0"/>
              <a:t>中价值用户</a:t>
            </a:r>
            <a:endParaRPr lang="en-US" altLang="zh-CN" sz="1600" b="1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分类</a:t>
            </a:r>
            <a:r>
              <a:rPr lang="en-US" altLang="zh-CN" sz="1200" dirty="0"/>
              <a:t>2</a:t>
            </a:r>
            <a:r>
              <a:rPr lang="zh-CN" altLang="en-US" sz="1200" dirty="0"/>
              <a:t>为中价值用户，人数占比</a:t>
            </a:r>
            <a:r>
              <a:rPr lang="en-US" altLang="zh-CN" sz="1200" dirty="0"/>
              <a:t>6.63%</a:t>
            </a:r>
            <a:r>
              <a:rPr lang="zh-CN" altLang="en-US" sz="1200" dirty="0"/>
              <a:t>，共</a:t>
            </a:r>
            <a:r>
              <a:rPr lang="en-US" altLang="zh-CN" sz="1200" dirty="0"/>
              <a:t>45872</a:t>
            </a:r>
            <a:r>
              <a:rPr lang="zh-CN" altLang="en-US" sz="1200" dirty="0"/>
              <a:t>人，</a:t>
            </a:r>
            <a:r>
              <a:rPr lang="en-US" altLang="zh-CN" sz="1200" dirty="0"/>
              <a:t>RMF</a:t>
            </a:r>
            <a:r>
              <a:rPr lang="zh-CN" altLang="en-US" sz="1200" dirty="0"/>
              <a:t>指标和低价值客户差别不大，都较低。值得注意，</a:t>
            </a:r>
            <a:r>
              <a:rPr lang="zh-CN" altLang="en-US" sz="1200" dirty="0">
                <a:solidFill>
                  <a:srgbClr val="FF0000"/>
                </a:solidFill>
              </a:rPr>
              <a:t>用户行为指标为</a:t>
            </a:r>
            <a:r>
              <a:rPr lang="en-US" altLang="zh-CN" sz="1200" dirty="0">
                <a:solidFill>
                  <a:srgbClr val="FF0000"/>
                </a:solidFill>
              </a:rPr>
              <a:t>3</a:t>
            </a:r>
            <a:r>
              <a:rPr lang="zh-CN" altLang="en-US" sz="1200" dirty="0"/>
              <a:t>，</a:t>
            </a:r>
            <a:r>
              <a:rPr lang="zh-CN" altLang="en-US" sz="1200" dirty="0">
                <a:solidFill>
                  <a:srgbClr val="FF0000"/>
                </a:solidFill>
              </a:rPr>
              <a:t>历史访问次数指标为</a:t>
            </a:r>
            <a:r>
              <a:rPr lang="en-US" altLang="zh-CN" sz="1200" dirty="0">
                <a:solidFill>
                  <a:srgbClr val="FF0000"/>
                </a:solidFill>
              </a:rPr>
              <a:t>2.9</a:t>
            </a:r>
            <a:r>
              <a:rPr lang="zh-CN" altLang="en-US" sz="1200" dirty="0"/>
              <a:t>，说明是爱刷页面，但不一定下单的用户，</a:t>
            </a:r>
            <a:r>
              <a:rPr lang="en-US" altLang="zh-CN" sz="1200" dirty="0" err="1"/>
              <a:t>sid</a:t>
            </a:r>
            <a:r>
              <a:rPr lang="zh-CN" altLang="en-US" sz="1200" dirty="0"/>
              <a:t>不大，</a:t>
            </a:r>
            <a:r>
              <a:rPr lang="en-US" altLang="zh-CN" sz="1200" dirty="0"/>
              <a:t>h</a:t>
            </a:r>
            <a:r>
              <a:rPr lang="zh-CN" altLang="en-US" sz="1200" dirty="0"/>
              <a:t>值分布不突出，访问时间离散。</a:t>
            </a:r>
            <a:endParaRPr lang="en-US" altLang="zh-CN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/>
              <a:t>第三类客户：低价值用户</a:t>
            </a:r>
            <a:endParaRPr lang="en-US" altLang="zh-CN" sz="1600" b="1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分类</a:t>
            </a:r>
            <a:r>
              <a:rPr lang="en-US" altLang="zh-CN" sz="1200" dirty="0"/>
              <a:t>3</a:t>
            </a:r>
            <a:r>
              <a:rPr lang="zh-CN" altLang="en-US" sz="1200" dirty="0"/>
              <a:t>为低价值用户，雷达图中</a:t>
            </a:r>
            <a:r>
              <a:rPr lang="en-US" altLang="zh-CN" sz="1200" dirty="0"/>
              <a:t>3</a:t>
            </a:r>
            <a:r>
              <a:rPr lang="zh-CN" altLang="en-US" sz="1200" dirty="0"/>
              <a:t>类用户，人数占比</a:t>
            </a:r>
            <a:r>
              <a:rPr lang="en-US" altLang="zh-CN" sz="1200" dirty="0"/>
              <a:t>76.04%</a:t>
            </a:r>
            <a:r>
              <a:rPr lang="zh-CN" altLang="en-US" sz="1200" dirty="0"/>
              <a:t>，共</a:t>
            </a:r>
            <a:r>
              <a:rPr lang="en-US" altLang="zh-CN" sz="1200" dirty="0"/>
              <a:t>523944</a:t>
            </a:r>
            <a:r>
              <a:rPr lang="zh-CN" altLang="en-US" sz="1200" dirty="0"/>
              <a:t>人，</a:t>
            </a:r>
            <a:r>
              <a:rPr lang="en-US" altLang="zh-CN" sz="1200" dirty="0"/>
              <a:t>RMF</a:t>
            </a:r>
            <a:r>
              <a:rPr lang="zh-CN" altLang="en-US" sz="1200" dirty="0"/>
              <a:t>指标较低，其他指标也是这三类用户中表现最低。</a:t>
            </a:r>
            <a:endParaRPr lang="en-US" altLang="zh-CN" sz="12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C6DA250-C88C-45BE-A6D7-A9CA4799A1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094" y="1133795"/>
            <a:ext cx="3560906" cy="308808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83DC0B4-88BC-497C-A5F1-CD820E888C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670" y="1133794"/>
            <a:ext cx="2867512" cy="308809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9B311D8-6DF8-4AC6-B586-92209A04C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1182" y="1133794"/>
            <a:ext cx="3279912" cy="306823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E56EB26-5FBF-4281-BD33-01E61712C0E9}"/>
              </a:ext>
            </a:extLst>
          </p:cNvPr>
          <p:cNvSpPr/>
          <p:nvPr/>
        </p:nvSpPr>
        <p:spPr>
          <a:xfrm>
            <a:off x="4267200" y="1238568"/>
            <a:ext cx="130175" cy="69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3B2475-147A-4FB0-BD22-D3B2FCF26461}"/>
              </a:ext>
            </a:extLst>
          </p:cNvPr>
          <p:cNvSpPr/>
          <p:nvPr/>
        </p:nvSpPr>
        <p:spPr>
          <a:xfrm>
            <a:off x="4718050" y="1238567"/>
            <a:ext cx="130175" cy="69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8BA62E8-326C-4D35-AE8A-5FC5E49B0C85}"/>
              </a:ext>
            </a:extLst>
          </p:cNvPr>
          <p:cNvSpPr/>
          <p:nvPr/>
        </p:nvSpPr>
        <p:spPr>
          <a:xfrm>
            <a:off x="3816350" y="1238567"/>
            <a:ext cx="130175" cy="69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3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A762AE-4EF2-49DF-9FDE-0E8A301B195E}"/>
              </a:ext>
            </a:extLst>
          </p:cNvPr>
          <p:cNvSpPr txBox="1"/>
          <p:nvPr/>
        </p:nvSpPr>
        <p:spPr>
          <a:xfrm>
            <a:off x="7274277" y="4202031"/>
            <a:ext cx="1231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图</a:t>
            </a:r>
            <a:r>
              <a:rPr lang="en-US" altLang="zh-CN" sz="1200" dirty="0"/>
              <a:t>6 </a:t>
            </a:r>
            <a:r>
              <a:rPr lang="zh-CN" altLang="en-US" sz="1200" dirty="0"/>
              <a:t>用户画像图</a:t>
            </a:r>
          </a:p>
        </p:txBody>
      </p:sp>
    </p:spTree>
    <p:extLst>
      <p:ext uri="{BB962C8B-B14F-4D97-AF65-F5344CB8AC3E}">
        <p14:creationId xmlns:p14="http://schemas.microsoft.com/office/powerpoint/2010/main" val="235377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7737544" y="582798"/>
            <a:ext cx="3871658" cy="5692406"/>
          </a:xfrm>
          <a:prstGeom prst="rect">
            <a:avLst/>
          </a:prstGeom>
          <a:solidFill>
            <a:schemeClr val="bg1"/>
          </a:solidFill>
          <a:ln w="50800">
            <a:noFill/>
          </a:ln>
          <a:effectLst>
            <a:outerShdw blurRad="1066800" dist="495300" dir="2700000" sx="92000" sy="92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82472" y="582798"/>
            <a:ext cx="3871658" cy="5692406"/>
          </a:xfrm>
          <a:prstGeom prst="rect">
            <a:avLst/>
          </a:prstGeom>
          <a:solidFill>
            <a:schemeClr val="bg1"/>
          </a:solidFill>
          <a:ln w="50800">
            <a:noFill/>
          </a:ln>
          <a:effectLst>
            <a:outerShdw blurRad="1066800" dist="495300" dir="2700000" sx="92000" sy="92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474430" y="1573588"/>
            <a:ext cx="2305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972550" y="1573588"/>
            <a:ext cx="2305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8972548" y="2977444"/>
            <a:ext cx="2305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用户画像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475174" y="2977444"/>
            <a:ext cx="2632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客户流失模型</a:t>
            </a:r>
          </a:p>
        </p:txBody>
      </p:sp>
      <p:sp>
        <p:nvSpPr>
          <p:cNvPr id="4" name="矩形 3"/>
          <p:cNvSpPr/>
          <p:nvPr/>
        </p:nvSpPr>
        <p:spPr>
          <a:xfrm>
            <a:off x="4474430" y="2139025"/>
            <a:ext cx="21016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background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972550" y="2139025"/>
            <a:ext cx="20896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preprocessing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972548" y="3540260"/>
            <a:ext cx="14366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portrait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75175" y="3540260"/>
            <a:ext cx="24443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Customer churn model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79250" y="1646762"/>
            <a:ext cx="73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328380" y="1650530"/>
            <a:ext cx="0" cy="36344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579250" y="3100554"/>
            <a:ext cx="73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79250" y="4570608"/>
            <a:ext cx="73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109423" y="1646762"/>
            <a:ext cx="73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>
            <a:cxnSpLocks/>
          </p:cNvCxnSpPr>
          <p:nvPr/>
        </p:nvCxnSpPr>
        <p:spPr>
          <a:xfrm>
            <a:off x="8858553" y="1650530"/>
            <a:ext cx="0" cy="363448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109423" y="3100554"/>
            <a:ext cx="73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021508" y="5687510"/>
            <a:ext cx="587693" cy="5876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582798"/>
            <a:ext cx="2728687" cy="5692404"/>
          </a:xfrm>
          <a:custGeom>
            <a:avLst/>
            <a:gdLst>
              <a:gd name="connsiteX0" fmla="*/ 0 w 2728686"/>
              <a:gd name="connsiteY0" fmla="*/ 0 h 5692404"/>
              <a:gd name="connsiteX1" fmla="*/ 2728686 w 2728686"/>
              <a:gd name="connsiteY1" fmla="*/ 0 h 5692404"/>
              <a:gd name="connsiteX2" fmla="*/ 2728686 w 2728686"/>
              <a:gd name="connsiteY2" fmla="*/ 5692404 h 5692404"/>
              <a:gd name="connsiteX3" fmla="*/ 0 w 2728686"/>
              <a:gd name="connsiteY3" fmla="*/ 5692404 h 5692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8686" h="5692404">
                <a:moveTo>
                  <a:pt x="0" y="0"/>
                </a:moveTo>
                <a:lnTo>
                  <a:pt x="2728686" y="0"/>
                </a:lnTo>
                <a:lnTo>
                  <a:pt x="2728686" y="5692404"/>
                </a:lnTo>
                <a:lnTo>
                  <a:pt x="0" y="5692404"/>
                </a:lnTo>
                <a:close/>
              </a:path>
            </a:pathLst>
          </a:custGeom>
          <a:noFill/>
          <a:ln w="50800">
            <a:noFill/>
          </a:ln>
          <a:effectLst>
            <a:outerShdw blurRad="533400" dist="368300" dir="2700000" sx="99000" sy="99000" algn="tl" rotWithShape="0">
              <a:schemeClr val="tx1">
                <a:alpha val="16000"/>
              </a:schemeClr>
            </a:outerShdw>
          </a:effectLst>
        </p:spPr>
      </p:pic>
      <p:sp>
        <p:nvSpPr>
          <p:cNvPr id="36" name="矩形 35"/>
          <p:cNvSpPr/>
          <p:nvPr/>
        </p:nvSpPr>
        <p:spPr>
          <a:xfrm>
            <a:off x="0" y="582798"/>
            <a:ext cx="2728686" cy="5692404"/>
          </a:xfrm>
          <a:prstGeom prst="rect">
            <a:avLst/>
          </a:prstGeom>
          <a:solidFill>
            <a:schemeClr val="accent2">
              <a:alpha val="88000"/>
            </a:schemeClr>
          </a:solidFill>
          <a:ln w="508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5897" y="3289272"/>
            <a:ext cx="2126908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4640" y="1508138"/>
            <a:ext cx="58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14640" y="2433204"/>
            <a:ext cx="58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72507" y="3979605"/>
            <a:ext cx="23423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3679915-C1A9-42A7-93D0-8DD3530385A5}"/>
              </a:ext>
            </a:extLst>
          </p:cNvPr>
          <p:cNvSpPr txBox="1"/>
          <p:nvPr/>
        </p:nvSpPr>
        <p:spPr>
          <a:xfrm>
            <a:off x="4594781" y="4441630"/>
            <a:ext cx="2632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收获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EEACE44-6E62-40DA-9F1A-31799A205E02}"/>
              </a:ext>
            </a:extLst>
          </p:cNvPr>
          <p:cNvSpPr/>
          <p:nvPr/>
        </p:nvSpPr>
        <p:spPr>
          <a:xfrm>
            <a:off x="4594782" y="5004446"/>
            <a:ext cx="631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Gain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118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0 L -0.36184 0 " pathEditMode="relative" rAng="0" ptsTypes="AA">
                                      <p:cBhvr>
                                        <p:cTn id="17" dur="75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99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0 L -0.72721 0 " pathEditMode="relative" rAng="0" ptsTypes="AA">
                                      <p:cBhvr>
                                        <p:cTn id="22" dur="75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367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4.07407E-6 L 0.04791 4.07407E-6 " pathEditMode="relative" rAng="0" ptsTypes="AA">
                                      <p:cBhvr>
                                        <p:cTn id="27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3.7037E-7 L -0.04961 3.7037E-7 " pathEditMode="relative" rAng="0" ptsTypes="AA">
                                      <p:cBhvr>
                                        <p:cTn id="32" dur="7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7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7.40741E-7 L 0 0.09699 " pathEditMode="relative" rAng="0" ptsTypes="AA">
                                      <p:cBhvr>
                                        <p:cTn id="37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3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3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14669 0.026078 L 0 0 E" pathEditMode="relative" ptsTypes="">
                                      <p:cBhvr>
                                        <p:cTn id="5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6 4.07407E-6 L 0.04791 4.07407E-6 " pathEditMode="relative" rAng="0" ptsTypes="AA">
                                      <p:cBhvr>
                                        <p:cTn id="90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decel="50000" fill="hold" grpId="1" nodeType="withEffect">
                                  <p:stCondLst>
                                    <p:cond delay="1150"/>
                                  </p:stCondLst>
                                  <p:childTnLst>
                                    <p:animMotion origin="layout" path="M 4.16667E-6 4.07407E-6 L 0.04791 4.07407E-6 " pathEditMode="relative" rAng="0" ptsTypes="AA">
                                      <p:cBhvr>
                                        <p:cTn id="92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decel="5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4.16667E-6 4.07407E-6 L 0.04791 4.07407E-6 " pathEditMode="relative" rAng="0" ptsTypes="AA">
                                      <p:cBhvr>
                                        <p:cTn id="94" dur="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decel="50000" fill="hold" grpId="1" nodeType="withEffect">
                                  <p:stCondLst>
                                    <p:cond delay="1450"/>
                                  </p:stCondLst>
                                  <p:childTnLst>
                                    <p:animMotion origin="layout" path="M 4.16667E-6 4.07407E-6 L 0.04791 4.07407E-6 " pathEditMode="relative" rAng="0" ptsTypes="AA">
                                      <p:cBhvr>
                                        <p:cTn id="96" dur="75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2" presetClass="path" presetSubtype="0" decel="50000" fill="hold" grpId="1" nodeType="withEffect">
                                  <p:stCondLst>
                                    <p:cond delay="1450"/>
                                  </p:stCondLst>
                                  <p:childTnLst>
                                    <p:animMotion origin="layout" path="M 4.16667E-6 4.07407E-6 L 0.04791 4.07407E-6 " pathEditMode="relative" rAng="0" ptsTypes="AA">
                                      <p:cBhvr>
                                        <p:cTn id="113" dur="75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28" grpId="0" animBg="1"/>
      <p:bldP spid="28" grpId="1" animBg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4" grpId="0"/>
      <p:bldP spid="12" grpId="0"/>
      <p:bldP spid="13" grpId="0"/>
      <p:bldP spid="14" grpId="0"/>
      <p:bldP spid="6" grpId="0"/>
      <p:bldP spid="20" grpId="0"/>
      <p:bldP spid="21" grpId="0"/>
      <p:bldP spid="22" grpId="0"/>
      <p:bldP spid="30" grpId="0"/>
      <p:bldP spid="19" grpId="0" animBg="1"/>
      <p:bldP spid="19" grpId="1" animBg="1"/>
      <p:bldP spid="36" grpId="0" animBg="1"/>
      <p:bldP spid="36" grpId="1" animBg="1"/>
      <p:bldP spid="2" grpId="0"/>
      <p:bldP spid="2" grpId="1"/>
      <p:bldP spid="3" grpId="0"/>
      <p:bldP spid="3" grpId="1"/>
      <p:bldP spid="10" grpId="0"/>
      <p:bldP spid="10" grpId="1"/>
      <p:bldP spid="32" grpId="0"/>
      <p:bldP spid="32" grpId="1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9"/>
          <a:stretch/>
        </p:blipFill>
        <p:spPr>
          <a:xfrm>
            <a:off x="9205900" y="0"/>
            <a:ext cx="2986100" cy="6855029"/>
          </a:xfrm>
          <a:custGeom>
            <a:avLst/>
            <a:gdLst>
              <a:gd name="connsiteX0" fmla="*/ 0 w 3309533"/>
              <a:gd name="connsiteY0" fmla="*/ 0 h 5892800"/>
              <a:gd name="connsiteX1" fmla="*/ 3309533 w 3309533"/>
              <a:gd name="connsiteY1" fmla="*/ 0 h 5892800"/>
              <a:gd name="connsiteX2" fmla="*/ 3309533 w 3309533"/>
              <a:gd name="connsiteY2" fmla="*/ 5892800 h 5892800"/>
              <a:gd name="connsiteX3" fmla="*/ 0 w 3309533"/>
              <a:gd name="connsiteY3" fmla="*/ 5892800 h 589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9533" h="5892800">
                <a:moveTo>
                  <a:pt x="0" y="0"/>
                </a:moveTo>
                <a:lnTo>
                  <a:pt x="3309533" y="0"/>
                </a:lnTo>
                <a:lnTo>
                  <a:pt x="3309533" y="5892800"/>
                </a:lnTo>
                <a:lnTo>
                  <a:pt x="0" y="5892800"/>
                </a:lnTo>
                <a:close/>
              </a:path>
            </a:pathLst>
          </a:custGeom>
          <a:effectLst>
            <a:outerShdw blurRad="1117600" dist="698500" dir="5400000" sx="91000" sy="91000" algn="t" rotWithShape="0">
              <a:prstClr val="black">
                <a:alpha val="12000"/>
              </a:prstClr>
            </a:outerShdw>
          </a:effectLst>
        </p:spPr>
      </p:pic>
      <p:cxnSp>
        <p:nvCxnSpPr>
          <p:cNvPr id="13" name="直接连接符 12"/>
          <p:cNvCxnSpPr/>
          <p:nvPr/>
        </p:nvCxnSpPr>
        <p:spPr>
          <a:xfrm>
            <a:off x="9848855" y="4244870"/>
            <a:ext cx="266700" cy="0"/>
          </a:xfrm>
          <a:prstGeom prst="line">
            <a:avLst/>
          </a:prstGeom>
          <a:ln w="12700">
            <a:solidFill>
              <a:schemeClr val="accent2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3648731A-AA35-4B94-AD31-0A1B06AA978B}"/>
              </a:ext>
            </a:extLst>
          </p:cNvPr>
          <p:cNvSpPr/>
          <p:nvPr/>
        </p:nvSpPr>
        <p:spPr>
          <a:xfrm>
            <a:off x="165653" y="801755"/>
            <a:ext cx="3014869" cy="5698435"/>
          </a:xfrm>
          <a:prstGeom prst="rect">
            <a:avLst/>
          </a:prstGeom>
          <a:solidFill>
            <a:schemeClr val="accent4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                </a:t>
            </a:r>
            <a:r>
              <a:rPr lang="zh-CN" altLang="en-US" sz="2400" b="1" dirty="0">
                <a:ln>
                  <a:solidFill>
                    <a:schemeClr val="bg1"/>
                  </a:solidFill>
                </a:ln>
                <a:solidFill>
                  <a:srgbClr val="00B0F0"/>
                </a:solidFill>
              </a:rPr>
              <a:t>高价值用户</a:t>
            </a:r>
            <a:endParaRPr lang="en-US" altLang="zh-CN" sz="2400" b="1" dirty="0">
              <a:ln>
                <a:solidFill>
                  <a:schemeClr val="bg1"/>
                </a:solidFill>
              </a:ln>
              <a:solidFill>
                <a:srgbClr val="00B0F0"/>
              </a:solidFill>
            </a:endParaRPr>
          </a:p>
          <a:p>
            <a:endParaRPr lang="en-US" altLang="zh-CN" sz="2000" b="1" dirty="0">
              <a:ln>
                <a:solidFill>
                  <a:schemeClr val="bg1"/>
                </a:solidFill>
              </a:ln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消费水平高</a:t>
            </a:r>
            <a:endParaRPr lang="en-US" altLang="zh-CN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追求品质</a:t>
            </a:r>
            <a:endParaRPr lang="en-US" altLang="zh-CN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访问频率高</a:t>
            </a:r>
            <a:endParaRPr lang="en-US" altLang="zh-CN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预定频率高</a:t>
            </a:r>
            <a:endParaRPr lang="en-US" altLang="zh-CN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偏重商务属性</a:t>
            </a:r>
            <a:endParaRPr lang="en-US" altLang="zh-CN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zh-CN" alt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值较大</a:t>
            </a:r>
            <a:endParaRPr lang="en-US" altLang="zh-CN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价格敏感度高</a:t>
            </a:r>
            <a:endParaRPr lang="en-US" altLang="zh-CN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追求性价比</a:t>
            </a:r>
            <a:endParaRPr lang="en-US" altLang="zh-CN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值非常小</a:t>
            </a:r>
            <a:endParaRPr lang="en-US" altLang="zh-CN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访问和预定时间多在半夜或是清晨</a:t>
            </a:r>
            <a:endParaRPr lang="en-US" altLang="zh-CN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策略：</a:t>
            </a:r>
            <a:endParaRPr lang="en-US" altLang="zh-CN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提供更多差旅酒店信息</a:t>
            </a:r>
            <a:endParaRPr lang="en-US" altLang="zh-CN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多推荐口碑好、性价比高的商务酒店</a:t>
            </a:r>
            <a:endParaRPr lang="en-US" altLang="zh-CN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推荐时间集中在半夜或是清晨</a:t>
            </a:r>
            <a:endParaRPr lang="en-US" altLang="zh-CN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257FC7-5F61-47F0-90EC-634E7E24276C}"/>
              </a:ext>
            </a:extLst>
          </p:cNvPr>
          <p:cNvSpPr/>
          <p:nvPr/>
        </p:nvSpPr>
        <p:spPr>
          <a:xfrm>
            <a:off x="3180522" y="801755"/>
            <a:ext cx="3093057" cy="5698435"/>
          </a:xfrm>
          <a:prstGeom prst="rect">
            <a:avLst/>
          </a:prstGeom>
          <a:solidFill>
            <a:srgbClr val="F3F3F5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400" dirty="0">
                <a:solidFill>
                  <a:srgbClr val="00B0F0"/>
                </a:solidFill>
              </a:rPr>
              <a:t>中价值用户</a:t>
            </a:r>
            <a:endParaRPr lang="en-US" altLang="zh-CN" sz="2400" dirty="0">
              <a:solidFill>
                <a:srgbClr val="00B0F0"/>
              </a:solidFill>
            </a:endParaRPr>
          </a:p>
          <a:p>
            <a:pPr algn="ctr"/>
            <a:endParaRPr lang="en-US" altLang="zh-CN" sz="2400" b="1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预定时间最长</a:t>
            </a:r>
            <a:endParaRPr lang="en-US" altLang="zh-CN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喜欢逛酒店界面</a:t>
            </a:r>
            <a:endParaRPr lang="en-US" altLang="zh-CN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谨慎订房</a:t>
            </a:r>
            <a:endParaRPr lang="en-US" altLang="zh-CN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可能是旅行类客户</a:t>
            </a:r>
            <a:endParaRPr lang="en-US" altLang="zh-CN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策略：</a:t>
            </a:r>
            <a:endParaRPr lang="en-US" altLang="zh-CN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推送酒店</a:t>
            </a:r>
            <a:endParaRPr lang="en-US" altLang="zh-CN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推送旅游咨询</a:t>
            </a:r>
            <a:endParaRPr lang="en-US" altLang="zh-CN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推荐价格实惠的酒店</a:t>
            </a:r>
            <a:endParaRPr lang="en-US" altLang="zh-CN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0ACAD88-9A0C-452C-8DD0-7C3C0660E82D}"/>
              </a:ext>
            </a:extLst>
          </p:cNvPr>
          <p:cNvSpPr/>
          <p:nvPr/>
        </p:nvSpPr>
        <p:spPr>
          <a:xfrm>
            <a:off x="6273579" y="801754"/>
            <a:ext cx="2876662" cy="5698435"/>
          </a:xfrm>
          <a:prstGeom prst="rect">
            <a:avLst/>
          </a:prstGeom>
          <a:solidFill>
            <a:srgbClr val="F3F3F5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400" dirty="0">
                <a:solidFill>
                  <a:srgbClr val="00B0F0"/>
                </a:solidFill>
              </a:rPr>
              <a:t>低价值用户</a:t>
            </a:r>
            <a:endParaRPr lang="en-US" altLang="zh-CN" sz="2400" dirty="0">
              <a:solidFill>
                <a:srgbClr val="00B0F0"/>
              </a:solidFill>
            </a:endParaRPr>
          </a:p>
          <a:p>
            <a:pPr algn="ctr"/>
            <a:endParaRPr lang="en-US" altLang="zh-CN" sz="2400" dirty="0">
              <a:solidFill>
                <a:srgbClr val="00B0F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不追求品质</a:t>
            </a:r>
            <a:endParaRPr lang="en-US" altLang="zh-CN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偏好价格低</a:t>
            </a:r>
            <a:endParaRPr lang="en-US" altLang="zh-CN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决策时间短</a:t>
            </a:r>
            <a:endParaRPr lang="en-US" altLang="zh-CN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新客居多</a:t>
            </a:r>
            <a:endParaRPr lang="en-US" altLang="zh-CN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策略：</a:t>
            </a:r>
            <a:endParaRPr lang="en-US" altLang="zh-CN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不建议花过多营销成本</a:t>
            </a:r>
            <a:endParaRPr lang="en-US" altLang="zh-CN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推送大减价、大酬宾等优惠活动</a:t>
            </a:r>
            <a:endParaRPr lang="en-US" altLang="zh-CN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982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 0.096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3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4016678" y="5104837"/>
            <a:ext cx="1379512" cy="1379512"/>
          </a:xfrm>
          <a:prstGeom prst="ellipse">
            <a:avLst/>
          </a:prstGeom>
          <a:solidFill>
            <a:srgbClr val="4D535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29873" y="1292701"/>
            <a:ext cx="5191650" cy="519164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98500" dist="419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8245" y="373651"/>
            <a:ext cx="4412294" cy="70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spc="15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收获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16845" y="1133795"/>
            <a:ext cx="230188" cy="0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815717" y="2115435"/>
            <a:ext cx="4334555" cy="175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15717" y="2290559"/>
            <a:ext cx="4334555" cy="1272676"/>
          </a:xfrm>
          <a:prstGeom prst="rect">
            <a:avLst/>
          </a:prstGeom>
          <a:gradFill flip="none" rotWithShape="1">
            <a:gsLst>
              <a:gs pos="0">
                <a:srgbClr val="4D535D">
                  <a:alpha val="0"/>
                </a:srgbClr>
              </a:gs>
              <a:gs pos="66000">
                <a:srgbClr val="4D535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15717" y="2115435"/>
            <a:ext cx="205923" cy="1751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045905" y="2484443"/>
            <a:ext cx="3887376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alpha val="7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熟悉各模型的测试以及优缺点，为以后的工作的模型选择打好了一定的基础。</a:t>
            </a:r>
          </a:p>
        </p:txBody>
      </p:sp>
      <p:sp>
        <p:nvSpPr>
          <p:cNvPr id="10" name="矩形 9"/>
          <p:cNvSpPr/>
          <p:nvPr/>
        </p:nvSpPr>
        <p:spPr>
          <a:xfrm>
            <a:off x="6815717" y="4502150"/>
            <a:ext cx="4334555" cy="175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15717" y="4677274"/>
            <a:ext cx="4334555" cy="1272676"/>
          </a:xfrm>
          <a:prstGeom prst="rect">
            <a:avLst/>
          </a:prstGeom>
          <a:gradFill flip="none" rotWithShape="1">
            <a:gsLst>
              <a:gs pos="0">
                <a:srgbClr val="4D535D">
                  <a:alpha val="0"/>
                </a:srgbClr>
              </a:gs>
              <a:gs pos="66000">
                <a:srgbClr val="4D535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15717" y="4502150"/>
            <a:ext cx="205923" cy="1751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45905" y="4871158"/>
            <a:ext cx="3887376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alpha val="7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理解特征的过程中结合了一定的业务理解，认识到做数据分析一定着重理解业务， 最终去深层次挖掘。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094614" y="2620582"/>
            <a:ext cx="2543859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spc="1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041728" y="3420650"/>
            <a:ext cx="4076241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solidFill>
                  <a:schemeClr val="accent2">
                    <a:alpha val="78000"/>
                  </a:schemeClr>
                </a:solidFill>
              </a:defRPr>
            </a:lvl1pPr>
          </a:lstStyle>
          <a:p>
            <a:pPr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本次项目的数据缺失情况非常严重，对于缺失值填补，以及异常值的处理采用了多种策略，增加了缺失值填补的工程经验</a:t>
            </a:r>
            <a:r>
              <a:rPr lang="zh-CN" altLang="en-US" dirty="0">
                <a:solidFill>
                  <a:schemeClr val="tx1">
                    <a:alpha val="7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cxnSp>
        <p:nvCxnSpPr>
          <p:cNvPr id="21" name="直接连接符 20"/>
          <p:cNvCxnSpPr/>
          <p:nvPr/>
        </p:nvCxnSpPr>
        <p:spPr>
          <a:xfrm rot="5400000">
            <a:off x="7645898" y="2407735"/>
            <a:ext cx="0" cy="27493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加号 4"/>
          <p:cNvSpPr/>
          <p:nvPr/>
        </p:nvSpPr>
        <p:spPr>
          <a:xfrm>
            <a:off x="8836944" y="3886642"/>
            <a:ext cx="292100" cy="292100"/>
          </a:xfrm>
          <a:prstGeom prst="mathPlus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5400000">
            <a:off x="5906746" y="3857309"/>
            <a:ext cx="482600" cy="416034"/>
          </a:xfrm>
          <a:prstGeom prst="triangle">
            <a:avLst/>
          </a:prstGeom>
          <a:gradFill>
            <a:gsLst>
              <a:gs pos="34000">
                <a:schemeClr val="bg1">
                  <a:alpha val="0"/>
                </a:schemeClr>
              </a:gs>
              <a:gs pos="100000">
                <a:schemeClr val="bg1">
                  <a:alpha val="34000"/>
                </a:schemeClr>
              </a:gs>
            </a:gsLst>
            <a:lin ang="16200000" scaled="1"/>
          </a:gradFill>
          <a:ln w="254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34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909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96296E-6 L -0.06133 2.96296E-6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96296E-6 L -0.06133 2.96296E-6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96296E-6 L -0.06133 2.96296E-6 " pathEditMode="relative" rAng="0" ptsTypes="AA">
                                      <p:cBhvr>
                                        <p:cTn id="28" dur="7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96296E-6 L -0.06133 2.96296E-6 " pathEditMode="relative" rAng="0" ptsTypes="AA">
                                      <p:cBhvr>
                                        <p:cTn id="33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96296E-6 L -0.06133 2.96296E-6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96296E-6 L -0.06133 2.96296E-6 " pathEditMode="relative" rAng="0" ptsTypes="AA">
                                      <p:cBhvr>
                                        <p:cTn id="43" dur="7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75E-6 2.96296E-6 L -0.06133 2.96296E-6 " pathEditMode="relative" rAng="0" ptsTypes="AA">
                                      <p:cBhvr>
                                        <p:cTn id="59" dur="7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7 2.22222E-6 L 0.0319 -0.07014 " pathEditMode="relative" rAng="0" ptsTypes="AA">
                                      <p:cBhvr>
                                        <p:cTn id="64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-351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path" presetSubtype="0" decel="25333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69" dur="75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path" presetSubtype="0" decel="25333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5E-6 1.11111E-6 L -2.5E-6 0.11528 " pathEditMode="relative" rAng="0" ptsTypes="AA">
                                      <p:cBhvr>
                                        <p:cTn id="74" dur="75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6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22" grpId="1" animBg="1"/>
      <p:bldP spid="2" grpId="0"/>
      <p:bldP spid="2" grpId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/>
      <p:bldP spid="18" grpId="0"/>
      <p:bldP spid="18" grpId="1"/>
      <p:bldP spid="19" grpId="0"/>
      <p:bldP spid="5" grpId="0" animBg="1"/>
      <p:bldP spid="8" grpId="0" animBg="1"/>
      <p:bldP spid="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24114" y="576509"/>
            <a:ext cx="10943772" cy="57049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0" sx="94000" sy="94000" algn="ctr" rotWithShape="0">
              <a:schemeClr val="accent2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24114" y="576509"/>
            <a:ext cx="10943772" cy="57049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562442" y="852715"/>
            <a:ext cx="116115" cy="5152571"/>
          </a:xfrm>
          <a:prstGeom prst="rect">
            <a:avLst/>
          </a:prstGeom>
          <a:solidFill>
            <a:schemeClr val="accent1">
              <a:lumMod val="40000"/>
              <a:lumOff val="6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3443" y="852715"/>
            <a:ext cx="116115" cy="5152571"/>
          </a:xfrm>
          <a:prstGeom prst="rect">
            <a:avLst/>
          </a:prstGeom>
          <a:solidFill>
            <a:schemeClr val="accent1">
              <a:lumMod val="40000"/>
              <a:lumOff val="6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6629" y="1851645"/>
            <a:ext cx="9898742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00" dirty="0">
                <a:solidFill>
                  <a:schemeClr val="tx1">
                    <a:alpha val="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19900" dirty="0">
              <a:solidFill>
                <a:schemeClr val="tx1">
                  <a:alpha val="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886202" y="1219203"/>
            <a:ext cx="4419598" cy="4419596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838200" dist="558800" dir="2700000" sx="96000" sy="96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2000" y="2677996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spc="15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  <a:endParaRPr lang="en-US" altLang="zh-CN" sz="7200" spc="15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14875" y="4206966"/>
            <a:ext cx="2762250" cy="369332"/>
          </a:xfrm>
          <a:prstGeom prst="rect">
            <a:avLst/>
          </a:prstGeom>
          <a:noFill/>
          <a:ln w="19050">
            <a:solidFill>
              <a:schemeClr val="bg1">
                <a:alpha val="21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alpha val="56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watching</a:t>
            </a:r>
            <a:endParaRPr lang="zh-CN" altLang="en-US" dirty="0">
              <a:solidFill>
                <a:schemeClr val="bg1">
                  <a:alpha val="56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472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581 -0.17222 L 0 0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84" y="861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32 0.12222 L 0 0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6" y="-611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 0.09699 " pathEditMode="relative" rAng="0" ptsTypes="AA">
                                      <p:cBhvr>
                                        <p:cTn id="30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3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20" grpId="1" animBg="1"/>
      <p:bldP spid="10" grpId="0" animBg="1"/>
      <p:bldP spid="12" grpId="0" animBg="1"/>
      <p:bldP spid="6" grpId="0" animBg="1"/>
      <p:bldP spid="6" grpId="1" animBg="1"/>
      <p:bldP spid="4" grpId="0"/>
      <p:bldP spid="4" grpId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H="1">
            <a:off x="3" y="1743258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8432803" y="1743258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8432803" y="5161073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3" y="5161073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0499447" y="0"/>
            <a:ext cx="0" cy="685800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/>
                </a:gs>
                <a:gs pos="51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647137" y="0"/>
            <a:ext cx="0" cy="685800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/>
                </a:gs>
                <a:gs pos="51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103086" y="1130753"/>
            <a:ext cx="9971314" cy="45769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0" sx="94000" sy="94000" algn="ctr" rotWithShape="0">
              <a:schemeClr val="accent2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97198" y="1290339"/>
            <a:ext cx="9586315" cy="42578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105401" y="1519589"/>
            <a:ext cx="1981200" cy="198119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210630" y="1624816"/>
            <a:ext cx="1770743" cy="17707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19100" dist="279400" dir="2700000" sx="97000" sy="97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62283" y="1712823"/>
            <a:ext cx="24865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15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33850" y="3874339"/>
            <a:ext cx="3924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spc="1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4" name="矩形 3"/>
          <p:cNvSpPr/>
          <p:nvPr/>
        </p:nvSpPr>
        <p:spPr>
          <a:xfrm>
            <a:off x="4806449" y="4848516"/>
            <a:ext cx="25791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background</a:t>
            </a:r>
          </a:p>
        </p:txBody>
      </p:sp>
      <p:sp>
        <p:nvSpPr>
          <p:cNvPr id="12" name="矩形 11"/>
          <p:cNvSpPr/>
          <p:nvPr/>
        </p:nvSpPr>
        <p:spPr>
          <a:xfrm>
            <a:off x="10690334" y="1290339"/>
            <a:ext cx="193179" cy="193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97198" y="5354978"/>
            <a:ext cx="193179" cy="193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097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83 0.03727 L 0.38568 -0.29491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-1662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56 -0.03727 L -0.38477 0.29792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17" y="1675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2356 -0.03727 L 4.375E-6 -3.33333E-6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185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2383 0.03727 L -2.91667E-6 1.1111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-185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7.40741E-7 L 0 0.09699 " pathEditMode="relative" rAng="0" ptsTypes="AA">
                                      <p:cBhvr>
                                        <p:cTn id="50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3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2.22222E-6 L -0.04961 -2.22222E-6 " pathEditMode="relative" rAng="0" ptsTypes="AA">
                                      <p:cBhvr>
                                        <p:cTn id="58" dur="7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7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4.07407E-6 L 0.04791 4.07407E-6 " pathEditMode="relative" rAng="0" ptsTypes="AA">
                                      <p:cBhvr>
                                        <p:cTn id="63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24" grpId="0" animBg="1"/>
      <p:bldP spid="24" grpId="1" animBg="1"/>
      <p:bldP spid="6" grpId="0" animBg="1"/>
      <p:bldP spid="6" grpId="1" animBg="1"/>
      <p:bldP spid="5" grpId="0"/>
      <p:bldP spid="2" grpId="0"/>
      <p:bldP spid="2" grpId="1"/>
      <p:bldP spid="4" grpId="0"/>
      <p:bldP spid="12" grpId="0" animBg="1"/>
      <p:bldP spid="12" grpId="1" animBg="1"/>
      <p:bldP spid="12" grpId="2" animBg="1"/>
      <p:bldP spid="17" grpId="0" animBg="1"/>
      <p:bldP spid="17" grpId="1" animBg="1"/>
      <p:bldP spid="17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8245" y="373651"/>
            <a:ext cx="2446555" cy="70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spc="1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16845" y="1133795"/>
            <a:ext cx="230188" cy="0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97755" y="1060582"/>
            <a:ext cx="9677400" cy="2269853"/>
          </a:xfrm>
          <a:prstGeom prst="rect">
            <a:avLst/>
          </a:prstGeom>
          <a:effectLst>
            <a:outerShdw blurRad="558800" dist="419100" dir="5400000" sx="91000" sy="91000" algn="t" rotWithShape="0">
              <a:prstClr val="black">
                <a:alpha val="17000"/>
              </a:prst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60325" y="1138026"/>
            <a:ext cx="4393158" cy="227965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0"/>
                </a:schemeClr>
              </a:gs>
              <a:gs pos="62000">
                <a:schemeClr val="accent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11181" y="1944169"/>
            <a:ext cx="331985" cy="8106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2014" y="2345317"/>
            <a:ext cx="1761557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spc="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项目意义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6658" y="3638417"/>
            <a:ext cx="10556508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solidFill>
                  <a:schemeClr val="accent2">
                    <a:alpha val="78000"/>
                  </a:schemeClr>
                </a:solidFill>
              </a:defRPr>
            </a:lvl1pPr>
          </a:lstStyle>
          <a:p>
            <a:r>
              <a:rPr lang="zh-CN" altLang="en-US" sz="1800" dirty="0">
                <a:solidFill>
                  <a:schemeClr val="tx1">
                    <a:alpha val="7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客户流失率是考量业务成绩的一个非常关键的指标。根据历史数据建立模型，使用机器学习的方法预测客户流失的概率，找出影响客户流失的关键因素，完善自身的产品和服务，减少客户流失的概率。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200130" y="4716702"/>
            <a:ext cx="10695779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>
                <a:solidFill>
                  <a:schemeClr val="accent2">
                    <a:alpha val="78000"/>
                  </a:schemeClr>
                </a:solidFill>
              </a:defRPr>
            </a:lvl1pPr>
          </a:lstStyle>
          <a:p>
            <a:r>
              <a:rPr lang="zh-CN" altLang="en-US" sz="1800" dirty="0">
                <a:solidFill>
                  <a:schemeClr val="tx1">
                    <a:alpha val="7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对于一个企业来说，保持一个老客户的费用远远低于争取一个新客户的成本，因此更好的管理已有的客户群体，保持现有客户的忠诚度才是降低企业成本、增加企业利润的根本途径之一。</a:t>
            </a:r>
          </a:p>
        </p:txBody>
      </p:sp>
      <p:grpSp>
        <p:nvGrpSpPr>
          <p:cNvPr id="16" name="Group 8"/>
          <p:cNvGrpSpPr>
            <a:grpSpLocks noChangeAspect="1"/>
          </p:cNvGrpSpPr>
          <p:nvPr/>
        </p:nvGrpSpPr>
        <p:grpSpPr bwMode="auto">
          <a:xfrm>
            <a:off x="1549709" y="2874537"/>
            <a:ext cx="361642" cy="361456"/>
            <a:chOff x="-31" y="-1718"/>
            <a:chExt cx="7770" cy="7766"/>
          </a:xfrm>
          <a:solidFill>
            <a:schemeClr val="bg1"/>
          </a:solidFill>
        </p:grpSpPr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-31" y="-1718"/>
              <a:ext cx="7770" cy="7766"/>
            </a:xfrm>
            <a:custGeom>
              <a:avLst/>
              <a:gdLst>
                <a:gd name="T0" fmla="*/ 3245 w 3286"/>
                <a:gd name="T1" fmla="*/ 3100 h 3285"/>
                <a:gd name="T2" fmla="*/ 2694 w 3286"/>
                <a:gd name="T3" fmla="*/ 2548 h 3285"/>
                <a:gd name="T4" fmla="*/ 3072 w 3286"/>
                <a:gd name="T5" fmla="*/ 1537 h 3285"/>
                <a:gd name="T6" fmla="*/ 2622 w 3286"/>
                <a:gd name="T7" fmla="*/ 451 h 3285"/>
                <a:gd name="T8" fmla="*/ 1536 w 3286"/>
                <a:gd name="T9" fmla="*/ 0 h 3285"/>
                <a:gd name="T10" fmla="*/ 0 w 3286"/>
                <a:gd name="T11" fmla="*/ 1537 h 3285"/>
                <a:gd name="T12" fmla="*/ 450 w 3286"/>
                <a:gd name="T13" fmla="*/ 2624 h 3285"/>
                <a:gd name="T14" fmla="*/ 1536 w 3286"/>
                <a:gd name="T15" fmla="*/ 3075 h 3285"/>
                <a:gd name="T16" fmla="*/ 2549 w 3286"/>
                <a:gd name="T17" fmla="*/ 2693 h 3285"/>
                <a:gd name="T18" fmla="*/ 3101 w 3286"/>
                <a:gd name="T19" fmla="*/ 3245 h 3285"/>
                <a:gd name="T20" fmla="*/ 3246 w 3286"/>
                <a:gd name="T21" fmla="*/ 3245 h 3285"/>
                <a:gd name="T22" fmla="*/ 3245 w 3286"/>
                <a:gd name="T23" fmla="*/ 3100 h 3285"/>
                <a:gd name="T24" fmla="*/ 1536 w 3286"/>
                <a:gd name="T25" fmla="*/ 2870 h 3285"/>
                <a:gd name="T26" fmla="*/ 595 w 3286"/>
                <a:gd name="T27" fmla="*/ 2480 h 3285"/>
                <a:gd name="T28" fmla="*/ 205 w 3286"/>
                <a:gd name="T29" fmla="*/ 1537 h 3285"/>
                <a:gd name="T30" fmla="*/ 595 w 3286"/>
                <a:gd name="T31" fmla="*/ 595 h 3285"/>
                <a:gd name="T32" fmla="*/ 1536 w 3286"/>
                <a:gd name="T33" fmla="*/ 204 h 3285"/>
                <a:gd name="T34" fmla="*/ 2477 w 3286"/>
                <a:gd name="T35" fmla="*/ 595 h 3285"/>
                <a:gd name="T36" fmla="*/ 2867 w 3286"/>
                <a:gd name="T37" fmla="*/ 1538 h 3285"/>
                <a:gd name="T38" fmla="*/ 2477 w 3286"/>
                <a:gd name="T39" fmla="*/ 2480 h 3285"/>
                <a:gd name="T40" fmla="*/ 1536 w 3286"/>
                <a:gd name="T41" fmla="*/ 2870 h 3285"/>
                <a:gd name="T42" fmla="*/ 1536 w 3286"/>
                <a:gd name="T43" fmla="*/ 2870 h 3285"/>
                <a:gd name="T44" fmla="*/ 1536 w 3286"/>
                <a:gd name="T45" fmla="*/ 2870 h 3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6" h="3285">
                  <a:moveTo>
                    <a:pt x="3245" y="3100"/>
                  </a:moveTo>
                  <a:cubicBezTo>
                    <a:pt x="2694" y="2548"/>
                    <a:pt x="2694" y="2548"/>
                    <a:pt x="2694" y="2548"/>
                  </a:cubicBezTo>
                  <a:cubicBezTo>
                    <a:pt x="2938" y="2268"/>
                    <a:pt x="3073" y="1909"/>
                    <a:pt x="3072" y="1537"/>
                  </a:cubicBezTo>
                  <a:cubicBezTo>
                    <a:pt x="3072" y="1130"/>
                    <a:pt x="2910" y="739"/>
                    <a:pt x="2622" y="451"/>
                  </a:cubicBezTo>
                  <a:cubicBezTo>
                    <a:pt x="2334" y="162"/>
                    <a:pt x="1943" y="0"/>
                    <a:pt x="1536" y="0"/>
                  </a:cubicBezTo>
                  <a:cubicBezTo>
                    <a:pt x="687" y="0"/>
                    <a:pt x="0" y="689"/>
                    <a:pt x="0" y="1537"/>
                  </a:cubicBezTo>
                  <a:cubicBezTo>
                    <a:pt x="0" y="1945"/>
                    <a:pt x="162" y="2336"/>
                    <a:pt x="450" y="2624"/>
                  </a:cubicBezTo>
                  <a:cubicBezTo>
                    <a:pt x="738" y="2913"/>
                    <a:pt x="1129" y="3075"/>
                    <a:pt x="1536" y="3075"/>
                  </a:cubicBezTo>
                  <a:cubicBezTo>
                    <a:pt x="1909" y="3075"/>
                    <a:pt x="2269" y="2940"/>
                    <a:pt x="2549" y="2693"/>
                  </a:cubicBezTo>
                  <a:cubicBezTo>
                    <a:pt x="3101" y="3245"/>
                    <a:pt x="3101" y="3245"/>
                    <a:pt x="3101" y="3245"/>
                  </a:cubicBezTo>
                  <a:cubicBezTo>
                    <a:pt x="3141" y="3285"/>
                    <a:pt x="3206" y="3285"/>
                    <a:pt x="3246" y="3245"/>
                  </a:cubicBezTo>
                  <a:cubicBezTo>
                    <a:pt x="3286" y="3205"/>
                    <a:pt x="3286" y="3140"/>
                    <a:pt x="3245" y="3100"/>
                  </a:cubicBezTo>
                  <a:close/>
                  <a:moveTo>
                    <a:pt x="1536" y="2870"/>
                  </a:moveTo>
                  <a:cubicBezTo>
                    <a:pt x="1183" y="2870"/>
                    <a:pt x="844" y="2729"/>
                    <a:pt x="595" y="2480"/>
                  </a:cubicBezTo>
                  <a:cubicBezTo>
                    <a:pt x="344" y="2230"/>
                    <a:pt x="204" y="1891"/>
                    <a:pt x="205" y="1537"/>
                  </a:cubicBezTo>
                  <a:cubicBezTo>
                    <a:pt x="204" y="1184"/>
                    <a:pt x="344" y="845"/>
                    <a:pt x="595" y="595"/>
                  </a:cubicBezTo>
                  <a:cubicBezTo>
                    <a:pt x="844" y="345"/>
                    <a:pt x="1183" y="204"/>
                    <a:pt x="1536" y="204"/>
                  </a:cubicBezTo>
                  <a:cubicBezTo>
                    <a:pt x="1889" y="204"/>
                    <a:pt x="2228" y="345"/>
                    <a:pt x="2477" y="595"/>
                  </a:cubicBezTo>
                  <a:cubicBezTo>
                    <a:pt x="2728" y="845"/>
                    <a:pt x="2868" y="1184"/>
                    <a:pt x="2867" y="1538"/>
                  </a:cubicBezTo>
                  <a:cubicBezTo>
                    <a:pt x="2867" y="1891"/>
                    <a:pt x="2727" y="2230"/>
                    <a:pt x="2477" y="2480"/>
                  </a:cubicBezTo>
                  <a:cubicBezTo>
                    <a:pt x="2228" y="2730"/>
                    <a:pt x="1889" y="2871"/>
                    <a:pt x="1536" y="2870"/>
                  </a:cubicBezTo>
                  <a:close/>
                  <a:moveTo>
                    <a:pt x="1536" y="2870"/>
                  </a:moveTo>
                  <a:cubicBezTo>
                    <a:pt x="1536" y="2870"/>
                    <a:pt x="1536" y="2870"/>
                    <a:pt x="1536" y="28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123" y="-522"/>
              <a:ext cx="5143" cy="5104"/>
            </a:xfrm>
            <a:custGeom>
              <a:avLst/>
              <a:gdLst>
                <a:gd name="T0" fmla="*/ 564 w 2175"/>
                <a:gd name="T1" fmla="*/ 13 h 2159"/>
                <a:gd name="T2" fmla="*/ 13 w 2175"/>
                <a:gd name="T3" fmla="*/ 584 h 2159"/>
                <a:gd name="T4" fmla="*/ 22 w 2175"/>
                <a:gd name="T5" fmla="*/ 681 h 2159"/>
                <a:gd name="T6" fmla="*/ 107 w 2175"/>
                <a:gd name="T7" fmla="*/ 727 h 2159"/>
                <a:gd name="T8" fmla="*/ 202 w 2175"/>
                <a:gd name="T9" fmla="*/ 666 h 2159"/>
                <a:gd name="T10" fmla="*/ 652 w 2175"/>
                <a:gd name="T11" fmla="*/ 198 h 2159"/>
                <a:gd name="T12" fmla="*/ 705 w 2175"/>
                <a:gd name="T13" fmla="*/ 140 h 2159"/>
                <a:gd name="T14" fmla="*/ 701 w 2175"/>
                <a:gd name="T15" fmla="*/ 62 h 2159"/>
                <a:gd name="T16" fmla="*/ 642 w 2175"/>
                <a:gd name="T17" fmla="*/ 9 h 2159"/>
                <a:gd name="T18" fmla="*/ 564 w 2175"/>
                <a:gd name="T19" fmla="*/ 13 h 2159"/>
                <a:gd name="T20" fmla="*/ 2174 w 2175"/>
                <a:gd name="T21" fmla="*/ 1031 h 2159"/>
                <a:gd name="T22" fmla="*/ 2072 w 2175"/>
                <a:gd name="T23" fmla="*/ 929 h 2159"/>
                <a:gd name="T24" fmla="*/ 1970 w 2175"/>
                <a:gd name="T25" fmla="*/ 1031 h 2159"/>
                <a:gd name="T26" fmla="*/ 1048 w 2175"/>
                <a:gd name="T27" fmla="*/ 1954 h 2159"/>
                <a:gd name="T28" fmla="*/ 945 w 2175"/>
                <a:gd name="T29" fmla="*/ 2056 h 2159"/>
                <a:gd name="T30" fmla="*/ 1048 w 2175"/>
                <a:gd name="T31" fmla="*/ 2159 h 2159"/>
                <a:gd name="T32" fmla="*/ 1844 w 2175"/>
                <a:gd name="T33" fmla="*/ 1829 h 2159"/>
                <a:gd name="T34" fmla="*/ 2174 w 2175"/>
                <a:gd name="T35" fmla="*/ 1031 h 2159"/>
                <a:gd name="T36" fmla="*/ 2174 w 2175"/>
                <a:gd name="T37" fmla="*/ 1031 h 2159"/>
                <a:gd name="T38" fmla="*/ 2174 w 2175"/>
                <a:gd name="T39" fmla="*/ 1031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75" h="2159">
                  <a:moveTo>
                    <a:pt x="564" y="13"/>
                  </a:moveTo>
                  <a:cubicBezTo>
                    <a:pt x="317" y="130"/>
                    <a:pt x="122" y="333"/>
                    <a:pt x="13" y="584"/>
                  </a:cubicBezTo>
                  <a:cubicBezTo>
                    <a:pt x="0" y="616"/>
                    <a:pt x="3" y="652"/>
                    <a:pt x="22" y="681"/>
                  </a:cubicBezTo>
                  <a:cubicBezTo>
                    <a:pt x="41" y="710"/>
                    <a:pt x="73" y="727"/>
                    <a:pt x="107" y="727"/>
                  </a:cubicBezTo>
                  <a:cubicBezTo>
                    <a:pt x="147" y="727"/>
                    <a:pt x="185" y="704"/>
                    <a:pt x="202" y="666"/>
                  </a:cubicBezTo>
                  <a:cubicBezTo>
                    <a:pt x="290" y="460"/>
                    <a:pt x="450" y="294"/>
                    <a:pt x="652" y="198"/>
                  </a:cubicBezTo>
                  <a:cubicBezTo>
                    <a:pt x="677" y="186"/>
                    <a:pt x="696" y="165"/>
                    <a:pt x="705" y="140"/>
                  </a:cubicBezTo>
                  <a:cubicBezTo>
                    <a:pt x="714" y="114"/>
                    <a:pt x="712" y="86"/>
                    <a:pt x="701" y="62"/>
                  </a:cubicBezTo>
                  <a:cubicBezTo>
                    <a:pt x="689" y="37"/>
                    <a:pt x="668" y="18"/>
                    <a:pt x="642" y="9"/>
                  </a:cubicBezTo>
                  <a:cubicBezTo>
                    <a:pt x="617" y="0"/>
                    <a:pt x="589" y="1"/>
                    <a:pt x="564" y="13"/>
                  </a:cubicBezTo>
                  <a:close/>
                  <a:moveTo>
                    <a:pt x="2174" y="1031"/>
                  </a:moveTo>
                  <a:cubicBezTo>
                    <a:pt x="2174" y="975"/>
                    <a:pt x="2129" y="929"/>
                    <a:pt x="2072" y="929"/>
                  </a:cubicBezTo>
                  <a:cubicBezTo>
                    <a:pt x="2015" y="929"/>
                    <a:pt x="1970" y="975"/>
                    <a:pt x="1970" y="1031"/>
                  </a:cubicBezTo>
                  <a:cubicBezTo>
                    <a:pt x="1969" y="1540"/>
                    <a:pt x="1557" y="1953"/>
                    <a:pt x="1048" y="1954"/>
                  </a:cubicBezTo>
                  <a:cubicBezTo>
                    <a:pt x="991" y="1954"/>
                    <a:pt x="945" y="2000"/>
                    <a:pt x="945" y="2056"/>
                  </a:cubicBezTo>
                  <a:cubicBezTo>
                    <a:pt x="945" y="2113"/>
                    <a:pt x="991" y="2159"/>
                    <a:pt x="1048" y="2159"/>
                  </a:cubicBezTo>
                  <a:cubicBezTo>
                    <a:pt x="1347" y="2159"/>
                    <a:pt x="1633" y="2041"/>
                    <a:pt x="1844" y="1829"/>
                  </a:cubicBezTo>
                  <a:cubicBezTo>
                    <a:pt x="2056" y="1618"/>
                    <a:pt x="2175" y="1331"/>
                    <a:pt x="2174" y="1031"/>
                  </a:cubicBezTo>
                  <a:close/>
                  <a:moveTo>
                    <a:pt x="2174" y="1031"/>
                  </a:moveTo>
                  <a:cubicBezTo>
                    <a:pt x="2174" y="1031"/>
                    <a:pt x="2174" y="1031"/>
                    <a:pt x="2174" y="10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1511609" y="2292350"/>
            <a:ext cx="399742" cy="1143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42507" y="3782984"/>
            <a:ext cx="87066" cy="87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03560" y="4860937"/>
            <a:ext cx="87066" cy="87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01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-0.0625 -3.7037E-6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-0.0625 -3.7037E-6 " pathEditMode="relative" rAng="0" ptsTypes="AA">
                                      <p:cBhvr>
                                        <p:cTn id="22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10175 -0.044169 L 0 0 E" pathEditMode="relative" ptsTypes="">
                                      <p:cBhvr>
                                        <p:cTn id="2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31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41" dur="7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 animBg="1"/>
      <p:bldP spid="5" grpId="1" animBg="1"/>
      <p:bldP spid="7" grpId="0" animBg="1"/>
      <p:bldP spid="7" grpId="1" animBg="1"/>
      <p:bldP spid="8" grpId="0"/>
      <p:bldP spid="8" grpId="1"/>
      <p:bldP spid="13" grpId="0"/>
      <p:bldP spid="14" grpId="0"/>
      <p:bldP spid="22" grpId="0" animBg="1"/>
      <p:bldP spid="22" grpId="1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22436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F635432-958D-4BAD-A80D-B0EDB257163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5306" y="1567504"/>
            <a:ext cx="12021388" cy="4916845"/>
            <a:chOff x="29935" y="1941095"/>
            <a:chExt cx="12131494" cy="4916586"/>
          </a:xfrm>
        </p:grpSpPr>
        <p:grpSp>
          <p:nvGrpSpPr>
            <p:cNvPr id="34" name="íṥļîḑe">
              <a:extLst>
                <a:ext uri="{FF2B5EF4-FFF2-40B4-BE49-F238E27FC236}">
                  <a16:creationId xmlns:a16="http://schemas.microsoft.com/office/drawing/2014/main" id="{D5850E9B-931D-412D-B06B-C6F279C0109F}"/>
                </a:ext>
              </a:extLst>
            </p:cNvPr>
            <p:cNvGrpSpPr/>
            <p:nvPr/>
          </p:nvGrpSpPr>
          <p:grpSpPr>
            <a:xfrm>
              <a:off x="29935" y="4095282"/>
              <a:ext cx="12131494" cy="2762399"/>
              <a:chOff x="0" y="3268879"/>
              <a:chExt cx="11953654" cy="2721904"/>
            </a:xfrm>
            <a:solidFill>
              <a:schemeClr val="bg1">
                <a:lumMod val="95000"/>
              </a:schemeClr>
            </a:solidFill>
          </p:grpSpPr>
          <p:sp>
            <p:nvSpPr>
              <p:cNvPr id="77" name="í$1îḋê">
                <a:extLst>
                  <a:ext uri="{FF2B5EF4-FFF2-40B4-BE49-F238E27FC236}">
                    <a16:creationId xmlns:a16="http://schemas.microsoft.com/office/drawing/2014/main" id="{A7EAFDF1-43CF-45F2-8B15-B47ECAD33198}"/>
                  </a:ext>
                </a:extLst>
              </p:cNvPr>
              <p:cNvSpPr/>
              <p:nvPr/>
            </p:nvSpPr>
            <p:spPr bwMode="auto">
              <a:xfrm>
                <a:off x="3123853" y="4465992"/>
                <a:ext cx="8738" cy="87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ïṣḷidê">
                <a:extLst>
                  <a:ext uri="{FF2B5EF4-FFF2-40B4-BE49-F238E27FC236}">
                    <a16:creationId xmlns:a16="http://schemas.microsoft.com/office/drawing/2014/main" id="{C2810819-80A4-4114-8CF5-E3BC9327B8A4}"/>
                  </a:ext>
                </a:extLst>
              </p:cNvPr>
              <p:cNvSpPr/>
              <p:nvPr/>
            </p:nvSpPr>
            <p:spPr bwMode="auto">
              <a:xfrm>
                <a:off x="3123853" y="4444147"/>
                <a:ext cx="8738" cy="8738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  <a:gd name="T12" fmla="*/ 1 w 1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ïśḻîḍê">
                <a:extLst>
                  <a:ext uri="{FF2B5EF4-FFF2-40B4-BE49-F238E27FC236}">
                    <a16:creationId xmlns:a16="http://schemas.microsoft.com/office/drawing/2014/main" id="{1723F725-73CA-4585-B327-B8DEF2D0337D}"/>
                  </a:ext>
                </a:extLst>
              </p:cNvPr>
              <p:cNvSpPr/>
              <p:nvPr/>
            </p:nvSpPr>
            <p:spPr bwMode="auto">
              <a:xfrm>
                <a:off x="3110746" y="4452885"/>
                <a:ext cx="30583" cy="13107"/>
              </a:xfrm>
              <a:custGeom>
                <a:avLst/>
                <a:gdLst>
                  <a:gd name="T0" fmla="*/ 4 w 4"/>
                  <a:gd name="T1" fmla="*/ 1 h 2"/>
                  <a:gd name="T2" fmla="*/ 2 w 4"/>
                  <a:gd name="T3" fmla="*/ 0 h 2"/>
                  <a:gd name="T4" fmla="*/ 2 w 4"/>
                  <a:gd name="T5" fmla="*/ 0 h 2"/>
                  <a:gd name="T6" fmla="*/ 0 w 4"/>
                  <a:gd name="T7" fmla="*/ 1 h 2"/>
                  <a:gd name="T8" fmla="*/ 1 w 4"/>
                  <a:gd name="T9" fmla="*/ 2 h 2"/>
                  <a:gd name="T10" fmla="*/ 2 w 4"/>
                  <a:gd name="T11" fmla="*/ 2 h 2"/>
                  <a:gd name="T12" fmla="*/ 4 w 4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2">
                    <a:moveTo>
                      <a:pt x="4" y="1"/>
                    </a:moveTo>
                    <a:cubicBezTo>
                      <a:pt x="4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4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îŝ1iḓè">
                <a:extLst>
                  <a:ext uri="{FF2B5EF4-FFF2-40B4-BE49-F238E27FC236}">
                    <a16:creationId xmlns:a16="http://schemas.microsoft.com/office/drawing/2014/main" id="{321AD451-6A87-4578-AC3A-C4BF8D0C3A49}"/>
                  </a:ext>
                </a:extLst>
              </p:cNvPr>
              <p:cNvSpPr/>
              <p:nvPr/>
            </p:nvSpPr>
            <p:spPr bwMode="auto">
              <a:xfrm>
                <a:off x="3936492" y="4444147"/>
                <a:ext cx="4369" cy="8738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0 w 1"/>
                  <a:gd name="T9" fmla="*/ 1 h 1"/>
                  <a:gd name="T10" fmla="*/ 1 w 1"/>
                  <a:gd name="T11" fmla="*/ 1 h 1"/>
                  <a:gd name="T12" fmla="*/ 1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ísḷiḍè">
                <a:extLst>
                  <a:ext uri="{FF2B5EF4-FFF2-40B4-BE49-F238E27FC236}">
                    <a16:creationId xmlns:a16="http://schemas.microsoft.com/office/drawing/2014/main" id="{5F571AAF-D941-4E02-8E14-3D1189B3A9D2}"/>
                  </a:ext>
                </a:extLst>
              </p:cNvPr>
              <p:cNvSpPr/>
              <p:nvPr/>
            </p:nvSpPr>
            <p:spPr bwMode="auto">
              <a:xfrm>
                <a:off x="3936492" y="4426671"/>
                <a:ext cx="4369" cy="4369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0 h 1"/>
                  <a:gd name="T8" fmla="*/ 1 w 1"/>
                  <a:gd name="T9" fmla="*/ 1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íṥļiďe">
                <a:extLst>
                  <a:ext uri="{FF2B5EF4-FFF2-40B4-BE49-F238E27FC236}">
                    <a16:creationId xmlns:a16="http://schemas.microsoft.com/office/drawing/2014/main" id="{B8E0E28C-14F7-4DE6-829A-D093596773BF}"/>
                  </a:ext>
                </a:extLst>
              </p:cNvPr>
              <p:cNvSpPr/>
              <p:nvPr/>
            </p:nvSpPr>
            <p:spPr bwMode="auto">
              <a:xfrm>
                <a:off x="3927754" y="4431040"/>
                <a:ext cx="21845" cy="13107"/>
              </a:xfrm>
              <a:custGeom>
                <a:avLst/>
                <a:gdLst>
                  <a:gd name="T0" fmla="*/ 3 w 3"/>
                  <a:gd name="T1" fmla="*/ 1 h 2"/>
                  <a:gd name="T2" fmla="*/ 2 w 3"/>
                  <a:gd name="T3" fmla="*/ 0 h 2"/>
                  <a:gd name="T4" fmla="*/ 0 w 3"/>
                  <a:gd name="T5" fmla="*/ 1 h 2"/>
                  <a:gd name="T6" fmla="*/ 1 w 3"/>
                  <a:gd name="T7" fmla="*/ 2 h 2"/>
                  <a:gd name="T8" fmla="*/ 2 w 3"/>
                  <a:gd name="T9" fmla="*/ 2 h 2"/>
                  <a:gd name="T10" fmla="*/ 3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3" y="1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ïṧļîḑè">
                <a:extLst>
                  <a:ext uri="{FF2B5EF4-FFF2-40B4-BE49-F238E27FC236}">
                    <a16:creationId xmlns:a16="http://schemas.microsoft.com/office/drawing/2014/main" id="{7F6AC4B9-788A-46A2-B061-65126E4B43C0}"/>
                  </a:ext>
                </a:extLst>
              </p:cNvPr>
              <p:cNvSpPr/>
              <p:nvPr/>
            </p:nvSpPr>
            <p:spPr bwMode="auto">
              <a:xfrm>
                <a:off x="3119484" y="4426671"/>
                <a:ext cx="13107" cy="17476"/>
              </a:xfrm>
              <a:custGeom>
                <a:avLst/>
                <a:gdLst>
                  <a:gd name="T0" fmla="*/ 2 w 2"/>
                  <a:gd name="T1" fmla="*/ 2 h 3"/>
                  <a:gd name="T2" fmla="*/ 1 w 2"/>
                  <a:gd name="T3" fmla="*/ 0 h 3"/>
                  <a:gd name="T4" fmla="*/ 0 w 2"/>
                  <a:gd name="T5" fmla="*/ 2 h 3"/>
                  <a:gd name="T6" fmla="*/ 1 w 2"/>
                  <a:gd name="T7" fmla="*/ 3 h 3"/>
                  <a:gd name="T8" fmla="*/ 1 w 2"/>
                  <a:gd name="T9" fmla="*/ 3 h 3"/>
                  <a:gd name="T10" fmla="*/ 2 w 2"/>
                  <a:gd name="T1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íŝľíḍé">
                <a:extLst>
                  <a:ext uri="{FF2B5EF4-FFF2-40B4-BE49-F238E27FC236}">
                    <a16:creationId xmlns:a16="http://schemas.microsoft.com/office/drawing/2014/main" id="{4714AF67-E59C-47C7-BBC7-F7686C06FE27}"/>
                  </a:ext>
                </a:extLst>
              </p:cNvPr>
              <p:cNvSpPr/>
              <p:nvPr/>
            </p:nvSpPr>
            <p:spPr bwMode="auto">
              <a:xfrm>
                <a:off x="3927754" y="4387350"/>
                <a:ext cx="21845" cy="39321"/>
              </a:xfrm>
              <a:custGeom>
                <a:avLst/>
                <a:gdLst>
                  <a:gd name="T0" fmla="*/ 2 w 3"/>
                  <a:gd name="T1" fmla="*/ 2 h 5"/>
                  <a:gd name="T2" fmla="*/ 2 w 3"/>
                  <a:gd name="T3" fmla="*/ 0 h 5"/>
                  <a:gd name="T4" fmla="*/ 2 w 3"/>
                  <a:gd name="T5" fmla="*/ 5 h 5"/>
                  <a:gd name="T6" fmla="*/ 2 w 3"/>
                  <a:gd name="T7" fmla="*/ 5 h 5"/>
                  <a:gd name="T8" fmla="*/ 2 w 3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2" y="2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0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3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îṥľïḋe">
                <a:extLst>
                  <a:ext uri="{FF2B5EF4-FFF2-40B4-BE49-F238E27FC236}">
                    <a16:creationId xmlns:a16="http://schemas.microsoft.com/office/drawing/2014/main" id="{8707A91E-9DCA-48FE-BD65-7DC16B651989}"/>
                  </a:ext>
                </a:extLst>
              </p:cNvPr>
              <p:cNvSpPr/>
              <p:nvPr/>
            </p:nvSpPr>
            <p:spPr bwMode="auto">
              <a:xfrm>
                <a:off x="2669475" y="4601432"/>
                <a:ext cx="8738" cy="17476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íśľïḋe">
                <a:extLst>
                  <a:ext uri="{FF2B5EF4-FFF2-40B4-BE49-F238E27FC236}">
                    <a16:creationId xmlns:a16="http://schemas.microsoft.com/office/drawing/2014/main" id="{23BB9556-12BE-4AE1-9C01-081151566B78}"/>
                  </a:ext>
                </a:extLst>
              </p:cNvPr>
              <p:cNvSpPr/>
              <p:nvPr/>
            </p:nvSpPr>
            <p:spPr bwMode="auto">
              <a:xfrm>
                <a:off x="3123853" y="4417933"/>
                <a:ext cx="8738" cy="8738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0 w 1"/>
                  <a:gd name="T9" fmla="*/ 1 h 1"/>
                  <a:gd name="T10" fmla="*/ 1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išlíḓé">
                <a:extLst>
                  <a:ext uri="{FF2B5EF4-FFF2-40B4-BE49-F238E27FC236}">
                    <a16:creationId xmlns:a16="http://schemas.microsoft.com/office/drawing/2014/main" id="{D5B756F1-DE3B-4BBE-809B-BBB313029E0D}"/>
                  </a:ext>
                </a:extLst>
              </p:cNvPr>
              <p:cNvSpPr/>
              <p:nvPr/>
            </p:nvSpPr>
            <p:spPr bwMode="auto">
              <a:xfrm>
                <a:off x="2669475" y="4618908"/>
                <a:ext cx="8738" cy="436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íṣľïďé">
                <a:extLst>
                  <a:ext uri="{FF2B5EF4-FFF2-40B4-BE49-F238E27FC236}">
                    <a16:creationId xmlns:a16="http://schemas.microsoft.com/office/drawing/2014/main" id="{34073297-2965-410B-A8E7-7B6DA63ED9FB}"/>
                  </a:ext>
                </a:extLst>
              </p:cNvPr>
              <p:cNvSpPr/>
              <p:nvPr/>
            </p:nvSpPr>
            <p:spPr bwMode="auto">
              <a:xfrm>
                <a:off x="2669475" y="4618908"/>
                <a:ext cx="8738" cy="4369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1 h 1"/>
                  <a:gd name="T12" fmla="*/ 1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íş1ïḓe">
                <a:extLst>
                  <a:ext uri="{FF2B5EF4-FFF2-40B4-BE49-F238E27FC236}">
                    <a16:creationId xmlns:a16="http://schemas.microsoft.com/office/drawing/2014/main" id="{95D8C138-7F44-4BB6-9852-10D4D34D15E2}"/>
                  </a:ext>
                </a:extLst>
              </p:cNvPr>
              <p:cNvSpPr/>
              <p:nvPr/>
            </p:nvSpPr>
            <p:spPr bwMode="auto">
              <a:xfrm>
                <a:off x="3927754" y="4452885"/>
                <a:ext cx="21845" cy="21845"/>
              </a:xfrm>
              <a:custGeom>
                <a:avLst/>
                <a:gdLst>
                  <a:gd name="T0" fmla="*/ 3 w 3"/>
                  <a:gd name="T1" fmla="*/ 2 h 3"/>
                  <a:gd name="T2" fmla="*/ 2 w 3"/>
                  <a:gd name="T3" fmla="*/ 0 h 3"/>
                  <a:gd name="T4" fmla="*/ 1 w 3"/>
                  <a:gd name="T5" fmla="*/ 0 h 3"/>
                  <a:gd name="T6" fmla="*/ 0 w 3"/>
                  <a:gd name="T7" fmla="*/ 1 h 3"/>
                  <a:gd name="T8" fmla="*/ 1 w 3"/>
                  <a:gd name="T9" fmla="*/ 3 h 3"/>
                  <a:gd name="T10" fmla="*/ 2 w 3"/>
                  <a:gd name="T11" fmla="*/ 3 h 3"/>
                  <a:gd name="T12" fmla="*/ 3 w 3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3" y="2"/>
                    </a:move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3" y="3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ïṧḷiḍê">
                <a:extLst>
                  <a:ext uri="{FF2B5EF4-FFF2-40B4-BE49-F238E27FC236}">
                    <a16:creationId xmlns:a16="http://schemas.microsoft.com/office/drawing/2014/main" id="{FC34702D-4BF3-4FF2-A5AA-16803E8C1767}"/>
                  </a:ext>
                </a:extLst>
              </p:cNvPr>
              <p:cNvSpPr/>
              <p:nvPr/>
            </p:nvSpPr>
            <p:spPr bwMode="auto">
              <a:xfrm>
                <a:off x="2669475" y="4632016"/>
                <a:ext cx="8738" cy="8738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0 h 1"/>
                  <a:gd name="T8" fmla="*/ 1 w 1"/>
                  <a:gd name="T9" fmla="*/ 1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iṩlíḑé">
                <a:extLst>
                  <a:ext uri="{FF2B5EF4-FFF2-40B4-BE49-F238E27FC236}">
                    <a16:creationId xmlns:a16="http://schemas.microsoft.com/office/drawing/2014/main" id="{F3C9993E-5760-4598-AC42-08F194C9F6CD}"/>
                  </a:ext>
                </a:extLst>
              </p:cNvPr>
              <p:cNvSpPr/>
              <p:nvPr/>
            </p:nvSpPr>
            <p:spPr bwMode="auto">
              <a:xfrm>
                <a:off x="3110746" y="4387350"/>
                <a:ext cx="21845" cy="30583"/>
              </a:xfrm>
              <a:custGeom>
                <a:avLst/>
                <a:gdLst>
                  <a:gd name="T0" fmla="*/ 3 w 3"/>
                  <a:gd name="T1" fmla="*/ 1 h 4"/>
                  <a:gd name="T2" fmla="*/ 2 w 3"/>
                  <a:gd name="T3" fmla="*/ 0 h 4"/>
                  <a:gd name="T4" fmla="*/ 2 w 3"/>
                  <a:gd name="T5" fmla="*/ 4 h 4"/>
                  <a:gd name="T6" fmla="*/ 2 w 3"/>
                  <a:gd name="T7" fmla="*/ 4 h 4"/>
                  <a:gd name="T8" fmla="*/ 3 w 3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0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3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îşļíḑê">
                <a:extLst>
                  <a:ext uri="{FF2B5EF4-FFF2-40B4-BE49-F238E27FC236}">
                    <a16:creationId xmlns:a16="http://schemas.microsoft.com/office/drawing/2014/main" id="{A8CBEE59-0344-4B47-9151-6AB63EA6F917}"/>
                  </a:ext>
                </a:extLst>
              </p:cNvPr>
              <p:cNvSpPr/>
              <p:nvPr/>
            </p:nvSpPr>
            <p:spPr bwMode="auto">
              <a:xfrm>
                <a:off x="2669475" y="4640754"/>
                <a:ext cx="8738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işḻïdê">
                <a:extLst>
                  <a:ext uri="{FF2B5EF4-FFF2-40B4-BE49-F238E27FC236}">
                    <a16:creationId xmlns:a16="http://schemas.microsoft.com/office/drawing/2014/main" id="{7D15ABF8-ACF7-420F-82D5-70FD6FDD7D32}"/>
                  </a:ext>
                </a:extLst>
              </p:cNvPr>
              <p:cNvSpPr/>
              <p:nvPr/>
            </p:nvSpPr>
            <p:spPr bwMode="auto">
              <a:xfrm>
                <a:off x="2669475" y="4623277"/>
                <a:ext cx="8738" cy="8738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1 h 1"/>
                  <a:gd name="T12" fmla="*/ 1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iŝļïḑè">
                <a:extLst>
                  <a:ext uri="{FF2B5EF4-FFF2-40B4-BE49-F238E27FC236}">
                    <a16:creationId xmlns:a16="http://schemas.microsoft.com/office/drawing/2014/main" id="{02CCCEC2-EDE0-4C81-A52C-CBD8D73EE39E}"/>
                  </a:ext>
                </a:extLst>
              </p:cNvPr>
              <p:cNvSpPr/>
              <p:nvPr/>
            </p:nvSpPr>
            <p:spPr bwMode="auto">
              <a:xfrm>
                <a:off x="4928261" y="4103363"/>
                <a:ext cx="8738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0 w 1"/>
                  <a:gd name="T4" fmla="*/ 0 w 1"/>
                  <a:gd name="T5" fmla="*/ 0 w 1"/>
                  <a:gd name="T6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iṣļíďè">
                <a:extLst>
                  <a:ext uri="{FF2B5EF4-FFF2-40B4-BE49-F238E27FC236}">
                    <a16:creationId xmlns:a16="http://schemas.microsoft.com/office/drawing/2014/main" id="{CAB4CA10-BF85-4EB9-A52A-53F77DEA786B}"/>
                  </a:ext>
                </a:extLst>
              </p:cNvPr>
              <p:cNvSpPr/>
              <p:nvPr/>
            </p:nvSpPr>
            <p:spPr bwMode="auto">
              <a:xfrm>
                <a:off x="2132084" y="4059673"/>
                <a:ext cx="13107" cy="13107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2" y="2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îSľíḋe">
                <a:extLst>
                  <a:ext uri="{FF2B5EF4-FFF2-40B4-BE49-F238E27FC236}">
                    <a16:creationId xmlns:a16="http://schemas.microsoft.com/office/drawing/2014/main" id="{1502769C-2855-4452-8162-101FB0B96F45}"/>
                  </a:ext>
                </a:extLst>
              </p:cNvPr>
              <p:cNvSpPr/>
              <p:nvPr/>
            </p:nvSpPr>
            <p:spPr bwMode="auto">
              <a:xfrm>
                <a:off x="4923892" y="4103363"/>
                <a:ext cx="13107" cy="21845"/>
              </a:xfrm>
              <a:custGeom>
                <a:avLst/>
                <a:gdLst>
                  <a:gd name="T0" fmla="*/ 1 w 2"/>
                  <a:gd name="T1" fmla="*/ 2 h 3"/>
                  <a:gd name="T2" fmla="*/ 2 w 2"/>
                  <a:gd name="T3" fmla="*/ 1 h 3"/>
                  <a:gd name="T4" fmla="*/ 1 w 2"/>
                  <a:gd name="T5" fmla="*/ 0 h 3"/>
                  <a:gd name="T6" fmla="*/ 1 w 2"/>
                  <a:gd name="T7" fmla="*/ 0 h 3"/>
                  <a:gd name="T8" fmla="*/ 0 w 2"/>
                  <a:gd name="T9" fmla="*/ 1 h 3"/>
                  <a:gd name="T10" fmla="*/ 1 w 2"/>
                  <a:gd name="T11" fmla="*/ 2 h 3"/>
                  <a:gd name="T12" fmla="*/ 1 w 2"/>
                  <a:gd name="T13" fmla="*/ 2 h 3"/>
                  <a:gd name="T14" fmla="*/ 1 w 2"/>
                  <a:gd name="T15" fmla="*/ 3 h 3"/>
                  <a:gd name="T16" fmla="*/ 1 w 2"/>
                  <a:gd name="T17" fmla="*/ 3 h 3"/>
                  <a:gd name="T18" fmla="*/ 2 w 2"/>
                  <a:gd name="T19" fmla="*/ 2 h 3"/>
                  <a:gd name="T20" fmla="*/ 1 w 2"/>
                  <a:gd name="T2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íş1ïḋê">
                <a:extLst>
                  <a:ext uri="{FF2B5EF4-FFF2-40B4-BE49-F238E27FC236}">
                    <a16:creationId xmlns:a16="http://schemas.microsoft.com/office/drawing/2014/main" id="{321CD838-C215-4976-8235-9B350B8B83AA}"/>
                  </a:ext>
                </a:extLst>
              </p:cNvPr>
              <p:cNvSpPr/>
              <p:nvPr/>
            </p:nvSpPr>
            <p:spPr bwMode="auto">
              <a:xfrm>
                <a:off x="4923892" y="4090256"/>
                <a:ext cx="13107" cy="13107"/>
              </a:xfrm>
              <a:custGeom>
                <a:avLst/>
                <a:gdLst>
                  <a:gd name="T0" fmla="*/ 2 w 2"/>
                  <a:gd name="T1" fmla="*/ 1 h 2"/>
                  <a:gd name="T2" fmla="*/ 2 w 2"/>
                  <a:gd name="T3" fmla="*/ 0 h 2"/>
                  <a:gd name="T4" fmla="*/ 1 w 2"/>
                  <a:gd name="T5" fmla="*/ 0 h 2"/>
                  <a:gd name="T6" fmla="*/ 0 w 2"/>
                  <a:gd name="T7" fmla="*/ 1 h 2"/>
                  <a:gd name="T8" fmla="*/ 1 w 2"/>
                  <a:gd name="T9" fmla="*/ 2 h 2"/>
                  <a:gd name="T10" fmla="*/ 1 w 2"/>
                  <a:gd name="T11" fmla="*/ 2 h 2"/>
                  <a:gd name="T12" fmla="*/ 2 w 2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iṧľíďê">
                <a:extLst>
                  <a:ext uri="{FF2B5EF4-FFF2-40B4-BE49-F238E27FC236}">
                    <a16:creationId xmlns:a16="http://schemas.microsoft.com/office/drawing/2014/main" id="{5802EDF1-F35F-4D95-9AC6-3A8A00EECD8E}"/>
                  </a:ext>
                </a:extLst>
              </p:cNvPr>
              <p:cNvSpPr/>
              <p:nvPr/>
            </p:nvSpPr>
            <p:spPr bwMode="auto">
              <a:xfrm>
                <a:off x="2132084" y="4081518"/>
                <a:ext cx="13107" cy="8738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1 h 1"/>
                  <a:gd name="T8" fmla="*/ 1 w 2"/>
                  <a:gd name="T9" fmla="*/ 1 h 1"/>
                  <a:gd name="T10" fmla="*/ 1 w 2"/>
                  <a:gd name="T11" fmla="*/ 1 h 1"/>
                  <a:gd name="T12" fmla="*/ 2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iSḷïḓê">
                <a:extLst>
                  <a:ext uri="{FF2B5EF4-FFF2-40B4-BE49-F238E27FC236}">
                    <a16:creationId xmlns:a16="http://schemas.microsoft.com/office/drawing/2014/main" id="{23648A40-2F16-4F3F-83CB-F0385899DFAD}"/>
                  </a:ext>
                </a:extLst>
              </p:cNvPr>
              <p:cNvSpPr/>
              <p:nvPr/>
            </p:nvSpPr>
            <p:spPr bwMode="auto">
              <a:xfrm>
                <a:off x="2136454" y="4072780"/>
                <a:ext cx="4369" cy="87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i$ḻiḍê">
                <a:extLst>
                  <a:ext uri="{FF2B5EF4-FFF2-40B4-BE49-F238E27FC236}">
                    <a16:creationId xmlns:a16="http://schemas.microsoft.com/office/drawing/2014/main" id="{B1F58701-EE3D-4C72-A3F4-6E95D9BC13BA}"/>
                  </a:ext>
                </a:extLst>
              </p:cNvPr>
              <p:cNvSpPr/>
              <p:nvPr/>
            </p:nvSpPr>
            <p:spPr bwMode="auto">
              <a:xfrm>
                <a:off x="2136454" y="4090256"/>
                <a:ext cx="0" cy="4369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  <a:gd name="T4" fmla="*/ 1 h 1"/>
                  <a:gd name="T5" fmla="*/ 1 h 1"/>
                  <a:gd name="T6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iś1iďè">
                <a:extLst>
                  <a:ext uri="{FF2B5EF4-FFF2-40B4-BE49-F238E27FC236}">
                    <a16:creationId xmlns:a16="http://schemas.microsoft.com/office/drawing/2014/main" id="{AE5016E7-FAD6-4227-8A26-39761E14BB66}"/>
                  </a:ext>
                </a:extLst>
              </p:cNvPr>
              <p:cNvSpPr/>
              <p:nvPr/>
            </p:nvSpPr>
            <p:spPr bwMode="auto">
              <a:xfrm>
                <a:off x="4928261" y="4090256"/>
                <a:ext cx="8738" cy="436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íṣḷïḑe">
                <a:extLst>
                  <a:ext uri="{FF2B5EF4-FFF2-40B4-BE49-F238E27FC236}">
                    <a16:creationId xmlns:a16="http://schemas.microsoft.com/office/drawing/2014/main" id="{6BBDE205-B3C1-46E3-9B48-76BC10E1B8EA}"/>
                  </a:ext>
                </a:extLst>
              </p:cNvPr>
              <p:cNvSpPr/>
              <p:nvPr/>
            </p:nvSpPr>
            <p:spPr bwMode="auto">
              <a:xfrm>
                <a:off x="4390871" y="46451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îṩľïḓê">
                <a:extLst>
                  <a:ext uri="{FF2B5EF4-FFF2-40B4-BE49-F238E27FC236}">
                    <a16:creationId xmlns:a16="http://schemas.microsoft.com/office/drawing/2014/main" id="{2C9DE37F-30DD-4110-AAAC-07003312195B}"/>
                  </a:ext>
                </a:extLst>
              </p:cNvPr>
              <p:cNvSpPr/>
              <p:nvPr/>
            </p:nvSpPr>
            <p:spPr bwMode="auto">
              <a:xfrm>
                <a:off x="4390871" y="4623277"/>
                <a:ext cx="4369" cy="436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ïṧḷïḋê">
                <a:extLst>
                  <a:ext uri="{FF2B5EF4-FFF2-40B4-BE49-F238E27FC236}">
                    <a16:creationId xmlns:a16="http://schemas.microsoft.com/office/drawing/2014/main" id="{E89E7231-8380-46E9-890F-D497988BE951}"/>
                  </a:ext>
                </a:extLst>
              </p:cNvPr>
              <p:cNvSpPr/>
              <p:nvPr/>
            </p:nvSpPr>
            <p:spPr bwMode="auto">
              <a:xfrm>
                <a:off x="4390871" y="4632016"/>
                <a:ext cx="0" cy="8738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0 h 1"/>
                  <a:gd name="T4" fmla="*/ 1 h 1"/>
                  <a:gd name="T5" fmla="*/ 1 h 1"/>
                  <a:gd name="T6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îṥlîde">
                <a:extLst>
                  <a:ext uri="{FF2B5EF4-FFF2-40B4-BE49-F238E27FC236}">
                    <a16:creationId xmlns:a16="http://schemas.microsoft.com/office/drawing/2014/main" id="{D347E695-45EB-4B19-BB81-95B9C9595D41}"/>
                  </a:ext>
                </a:extLst>
              </p:cNvPr>
              <p:cNvSpPr/>
              <p:nvPr/>
            </p:nvSpPr>
            <p:spPr bwMode="auto">
              <a:xfrm>
                <a:off x="4390871" y="4623277"/>
                <a:ext cx="4369" cy="8738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0 w 1"/>
                  <a:gd name="T9" fmla="*/ 1 h 1"/>
                  <a:gd name="T10" fmla="*/ 0 w 1"/>
                  <a:gd name="T11" fmla="*/ 1 h 1"/>
                  <a:gd name="T12" fmla="*/ 1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í$ļiḓê">
                <a:extLst>
                  <a:ext uri="{FF2B5EF4-FFF2-40B4-BE49-F238E27FC236}">
                    <a16:creationId xmlns:a16="http://schemas.microsoft.com/office/drawing/2014/main" id="{5ED86195-03BE-4F8C-B5B3-EF5832FB35F6}"/>
                  </a:ext>
                </a:extLst>
              </p:cNvPr>
              <p:cNvSpPr/>
              <p:nvPr/>
            </p:nvSpPr>
            <p:spPr bwMode="auto">
              <a:xfrm>
                <a:off x="4382133" y="4610170"/>
                <a:ext cx="13107" cy="13107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2" y="2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ïşḻïďe">
                <a:extLst>
                  <a:ext uri="{FF2B5EF4-FFF2-40B4-BE49-F238E27FC236}">
                    <a16:creationId xmlns:a16="http://schemas.microsoft.com/office/drawing/2014/main" id="{A23EC026-4908-4FED-993F-BAC33AA958B6}"/>
                  </a:ext>
                </a:extLst>
              </p:cNvPr>
              <p:cNvSpPr/>
              <p:nvPr/>
            </p:nvSpPr>
            <p:spPr bwMode="auto">
              <a:xfrm>
                <a:off x="4923892" y="4068411"/>
                <a:ext cx="13107" cy="21845"/>
              </a:xfrm>
              <a:custGeom>
                <a:avLst/>
                <a:gdLst>
                  <a:gd name="T0" fmla="*/ 1 w 2"/>
                  <a:gd name="T1" fmla="*/ 0 h 3"/>
                  <a:gd name="T2" fmla="*/ 1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3"/>
                      <a:pt x="1" y="3"/>
                    </a:cubicBezTo>
                    <a:cubicBezTo>
                      <a:pt x="2" y="3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iśľîḋè">
                <a:extLst>
                  <a:ext uri="{FF2B5EF4-FFF2-40B4-BE49-F238E27FC236}">
                    <a16:creationId xmlns:a16="http://schemas.microsoft.com/office/drawing/2014/main" id="{877BD8EC-7314-4214-92F8-C171D883BCA5}"/>
                  </a:ext>
                </a:extLst>
              </p:cNvPr>
              <p:cNvSpPr/>
              <p:nvPr/>
            </p:nvSpPr>
            <p:spPr bwMode="auto">
              <a:xfrm>
                <a:off x="3936492" y="4474731"/>
                <a:ext cx="4369" cy="87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íṡľiḋé">
                <a:extLst>
                  <a:ext uri="{FF2B5EF4-FFF2-40B4-BE49-F238E27FC236}">
                    <a16:creationId xmlns:a16="http://schemas.microsoft.com/office/drawing/2014/main" id="{D75E2DB7-B8EB-412C-8812-B55B5436A4A2}"/>
                  </a:ext>
                </a:extLst>
              </p:cNvPr>
              <p:cNvSpPr/>
              <p:nvPr/>
            </p:nvSpPr>
            <p:spPr bwMode="auto">
              <a:xfrm>
                <a:off x="4382133" y="4640754"/>
                <a:ext cx="13107" cy="4369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0 h 1"/>
                  <a:gd name="T8" fmla="*/ 1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iṧļîḍè">
                <a:extLst>
                  <a:ext uri="{FF2B5EF4-FFF2-40B4-BE49-F238E27FC236}">
                    <a16:creationId xmlns:a16="http://schemas.microsoft.com/office/drawing/2014/main" id="{48F9E04B-A438-405E-A94B-60E7BC7E4951}"/>
                  </a:ext>
                </a:extLst>
              </p:cNvPr>
              <p:cNvSpPr/>
              <p:nvPr/>
            </p:nvSpPr>
            <p:spPr bwMode="auto">
              <a:xfrm>
                <a:off x="0" y="3351891"/>
                <a:ext cx="1066042" cy="2638892"/>
              </a:xfrm>
              <a:custGeom>
                <a:avLst/>
                <a:gdLst>
                  <a:gd name="T0" fmla="*/ 1 w 150"/>
                  <a:gd name="T1" fmla="*/ 34 h 369"/>
                  <a:gd name="T2" fmla="*/ 9 w 150"/>
                  <a:gd name="T3" fmla="*/ 41 h 369"/>
                  <a:gd name="T4" fmla="*/ 8 w 150"/>
                  <a:gd name="T5" fmla="*/ 46 h 369"/>
                  <a:gd name="T6" fmla="*/ 10 w 150"/>
                  <a:gd name="T7" fmla="*/ 54 h 369"/>
                  <a:gd name="T8" fmla="*/ 12 w 150"/>
                  <a:gd name="T9" fmla="*/ 65 h 369"/>
                  <a:gd name="T10" fmla="*/ 12 w 150"/>
                  <a:gd name="T11" fmla="*/ 74 h 369"/>
                  <a:gd name="T12" fmla="*/ 18 w 150"/>
                  <a:gd name="T13" fmla="*/ 78 h 369"/>
                  <a:gd name="T14" fmla="*/ 30 w 150"/>
                  <a:gd name="T15" fmla="*/ 125 h 369"/>
                  <a:gd name="T16" fmla="*/ 26 w 150"/>
                  <a:gd name="T17" fmla="*/ 150 h 369"/>
                  <a:gd name="T18" fmla="*/ 33 w 150"/>
                  <a:gd name="T19" fmla="*/ 161 h 369"/>
                  <a:gd name="T20" fmla="*/ 38 w 150"/>
                  <a:gd name="T21" fmla="*/ 174 h 369"/>
                  <a:gd name="T22" fmla="*/ 34 w 150"/>
                  <a:gd name="T23" fmla="*/ 211 h 369"/>
                  <a:gd name="T24" fmla="*/ 35 w 150"/>
                  <a:gd name="T25" fmla="*/ 255 h 369"/>
                  <a:gd name="T26" fmla="*/ 39 w 150"/>
                  <a:gd name="T27" fmla="*/ 282 h 369"/>
                  <a:gd name="T28" fmla="*/ 43 w 150"/>
                  <a:gd name="T29" fmla="*/ 322 h 369"/>
                  <a:gd name="T30" fmla="*/ 50 w 150"/>
                  <a:gd name="T31" fmla="*/ 357 h 369"/>
                  <a:gd name="T32" fmla="*/ 109 w 150"/>
                  <a:gd name="T33" fmla="*/ 367 h 369"/>
                  <a:gd name="T34" fmla="*/ 127 w 150"/>
                  <a:gd name="T35" fmla="*/ 348 h 369"/>
                  <a:gd name="T36" fmla="*/ 129 w 150"/>
                  <a:gd name="T37" fmla="*/ 323 h 369"/>
                  <a:gd name="T38" fmla="*/ 141 w 150"/>
                  <a:gd name="T39" fmla="*/ 256 h 369"/>
                  <a:gd name="T40" fmla="*/ 148 w 150"/>
                  <a:gd name="T41" fmla="*/ 217 h 369"/>
                  <a:gd name="T42" fmla="*/ 143 w 150"/>
                  <a:gd name="T43" fmla="*/ 202 h 369"/>
                  <a:gd name="T44" fmla="*/ 138 w 150"/>
                  <a:gd name="T45" fmla="*/ 179 h 369"/>
                  <a:gd name="T46" fmla="*/ 121 w 150"/>
                  <a:gd name="T47" fmla="*/ 171 h 369"/>
                  <a:gd name="T48" fmla="*/ 107 w 150"/>
                  <a:gd name="T49" fmla="*/ 154 h 369"/>
                  <a:gd name="T50" fmla="*/ 98 w 150"/>
                  <a:gd name="T51" fmla="*/ 145 h 369"/>
                  <a:gd name="T52" fmla="*/ 99 w 150"/>
                  <a:gd name="T53" fmla="*/ 138 h 369"/>
                  <a:gd name="T54" fmla="*/ 97 w 150"/>
                  <a:gd name="T55" fmla="*/ 124 h 369"/>
                  <a:gd name="T56" fmla="*/ 97 w 150"/>
                  <a:gd name="T57" fmla="*/ 115 h 369"/>
                  <a:gd name="T58" fmla="*/ 92 w 150"/>
                  <a:gd name="T59" fmla="*/ 107 h 369"/>
                  <a:gd name="T60" fmla="*/ 87 w 150"/>
                  <a:gd name="T61" fmla="*/ 103 h 369"/>
                  <a:gd name="T62" fmla="*/ 87 w 150"/>
                  <a:gd name="T63" fmla="*/ 84 h 369"/>
                  <a:gd name="T64" fmla="*/ 78 w 150"/>
                  <a:gd name="T65" fmla="*/ 99 h 369"/>
                  <a:gd name="T66" fmla="*/ 69 w 150"/>
                  <a:gd name="T67" fmla="*/ 91 h 369"/>
                  <a:gd name="T68" fmla="*/ 69 w 150"/>
                  <a:gd name="T69" fmla="*/ 99 h 369"/>
                  <a:gd name="T70" fmla="*/ 43 w 150"/>
                  <a:gd name="T71" fmla="*/ 91 h 369"/>
                  <a:gd name="T72" fmla="*/ 60 w 150"/>
                  <a:gd name="T73" fmla="*/ 109 h 369"/>
                  <a:gd name="T74" fmla="*/ 44 w 150"/>
                  <a:gd name="T75" fmla="*/ 111 h 369"/>
                  <a:gd name="T76" fmla="*/ 28 w 150"/>
                  <a:gd name="T77" fmla="*/ 59 h 369"/>
                  <a:gd name="T78" fmla="*/ 21 w 150"/>
                  <a:gd name="T79" fmla="*/ 42 h 369"/>
                  <a:gd name="T80" fmla="*/ 29 w 150"/>
                  <a:gd name="T81" fmla="*/ 36 h 369"/>
                  <a:gd name="T82" fmla="*/ 31 w 150"/>
                  <a:gd name="T83" fmla="*/ 24 h 369"/>
                  <a:gd name="T84" fmla="*/ 27 w 150"/>
                  <a:gd name="T85" fmla="*/ 23 h 369"/>
                  <a:gd name="T86" fmla="*/ 21 w 150"/>
                  <a:gd name="T87" fmla="*/ 20 h 369"/>
                  <a:gd name="T88" fmla="*/ 30 w 150"/>
                  <a:gd name="T89" fmla="*/ 6 h 369"/>
                  <a:gd name="T90" fmla="*/ 22 w 150"/>
                  <a:gd name="T91" fmla="*/ 6 h 369"/>
                  <a:gd name="T92" fmla="*/ 9 w 150"/>
                  <a:gd name="T93" fmla="*/ 8 h 369"/>
                  <a:gd name="T94" fmla="*/ 9 w 150"/>
                  <a:gd name="T95" fmla="*/ 20 h 369"/>
                  <a:gd name="T96" fmla="*/ 4 w 150"/>
                  <a:gd name="T97" fmla="*/ 23 h 369"/>
                  <a:gd name="T98" fmla="*/ 0 w 150"/>
                  <a:gd name="T99" fmla="*/ 24 h 369"/>
                  <a:gd name="T100" fmla="*/ 62 w 150"/>
                  <a:gd name="T101" fmla="*/ 126 h 369"/>
                  <a:gd name="T102" fmla="*/ 66 w 150"/>
                  <a:gd name="T103" fmla="*/ 131 h 369"/>
                  <a:gd name="T104" fmla="*/ 56 w 150"/>
                  <a:gd name="T105" fmla="*/ 135 h 369"/>
                  <a:gd name="T106" fmla="*/ 53 w 150"/>
                  <a:gd name="T107" fmla="*/ 127 h 369"/>
                  <a:gd name="T108" fmla="*/ 54 w 150"/>
                  <a:gd name="T109" fmla="*/ 120 h 369"/>
                  <a:gd name="T110" fmla="*/ 54 w 150"/>
                  <a:gd name="T111" fmla="*/ 112 h 369"/>
                  <a:gd name="T112" fmla="*/ 61 w 150"/>
                  <a:gd name="T113" fmla="*/ 116 h 369"/>
                  <a:gd name="T114" fmla="*/ 50 w 150"/>
                  <a:gd name="T115" fmla="*/ 120 h 369"/>
                  <a:gd name="T116" fmla="*/ 44 w 150"/>
                  <a:gd name="T117" fmla="*/ 112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50" h="369">
                    <a:moveTo>
                      <a:pt x="2" y="28"/>
                    </a:moveTo>
                    <a:cubicBezTo>
                      <a:pt x="2" y="28"/>
                      <a:pt x="2" y="31"/>
                      <a:pt x="1" y="32"/>
                    </a:cubicBezTo>
                    <a:cubicBezTo>
                      <a:pt x="0" y="32"/>
                      <a:pt x="0" y="33"/>
                      <a:pt x="1" y="34"/>
                    </a:cubicBezTo>
                    <a:cubicBezTo>
                      <a:pt x="2" y="35"/>
                      <a:pt x="3" y="36"/>
                      <a:pt x="5" y="37"/>
                    </a:cubicBezTo>
                    <a:cubicBezTo>
                      <a:pt x="5" y="37"/>
                      <a:pt x="6" y="37"/>
                      <a:pt x="7" y="37"/>
                    </a:cubicBezTo>
                    <a:cubicBezTo>
                      <a:pt x="6" y="38"/>
                      <a:pt x="7" y="40"/>
                      <a:pt x="9" y="41"/>
                    </a:cubicBezTo>
                    <a:cubicBezTo>
                      <a:pt x="9" y="42"/>
                      <a:pt x="10" y="43"/>
                      <a:pt x="10" y="43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0" y="45"/>
                      <a:pt x="8" y="45"/>
                      <a:pt x="8" y="46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9" y="49"/>
                      <a:pt x="8" y="49"/>
                      <a:pt x="8" y="51"/>
                    </a:cubicBezTo>
                    <a:cubicBezTo>
                      <a:pt x="8" y="53"/>
                      <a:pt x="10" y="54"/>
                      <a:pt x="10" y="54"/>
                    </a:cubicBezTo>
                    <a:cubicBezTo>
                      <a:pt x="10" y="54"/>
                      <a:pt x="8" y="55"/>
                      <a:pt x="9" y="57"/>
                    </a:cubicBezTo>
                    <a:cubicBezTo>
                      <a:pt x="10" y="59"/>
                      <a:pt x="11" y="59"/>
                      <a:pt x="11" y="59"/>
                    </a:cubicBezTo>
                    <a:cubicBezTo>
                      <a:pt x="11" y="59"/>
                      <a:pt x="12" y="64"/>
                      <a:pt x="12" y="65"/>
                    </a:cubicBezTo>
                    <a:cubicBezTo>
                      <a:pt x="11" y="67"/>
                      <a:pt x="11" y="68"/>
                      <a:pt x="11" y="68"/>
                    </a:cubicBezTo>
                    <a:cubicBezTo>
                      <a:pt x="11" y="68"/>
                      <a:pt x="10" y="69"/>
                      <a:pt x="10" y="70"/>
                    </a:cubicBezTo>
                    <a:cubicBezTo>
                      <a:pt x="11" y="72"/>
                      <a:pt x="12" y="72"/>
                      <a:pt x="12" y="74"/>
                    </a:cubicBezTo>
                    <a:cubicBezTo>
                      <a:pt x="12" y="77"/>
                      <a:pt x="13" y="77"/>
                      <a:pt x="13" y="77"/>
                    </a:cubicBezTo>
                    <a:cubicBezTo>
                      <a:pt x="13" y="77"/>
                      <a:pt x="14" y="81"/>
                      <a:pt x="16" y="81"/>
                    </a:cubicBezTo>
                    <a:cubicBezTo>
                      <a:pt x="17" y="81"/>
                      <a:pt x="18" y="79"/>
                      <a:pt x="18" y="78"/>
                    </a:cubicBezTo>
                    <a:cubicBezTo>
                      <a:pt x="18" y="77"/>
                      <a:pt x="19" y="83"/>
                      <a:pt x="20" y="87"/>
                    </a:cubicBezTo>
                    <a:cubicBezTo>
                      <a:pt x="20" y="91"/>
                      <a:pt x="22" y="104"/>
                      <a:pt x="25" y="111"/>
                    </a:cubicBezTo>
                    <a:cubicBezTo>
                      <a:pt x="28" y="118"/>
                      <a:pt x="29" y="122"/>
                      <a:pt x="30" y="125"/>
                    </a:cubicBezTo>
                    <a:cubicBezTo>
                      <a:pt x="31" y="129"/>
                      <a:pt x="32" y="132"/>
                      <a:pt x="31" y="134"/>
                    </a:cubicBezTo>
                    <a:cubicBezTo>
                      <a:pt x="30" y="136"/>
                      <a:pt x="27" y="144"/>
                      <a:pt x="26" y="150"/>
                    </a:cubicBezTo>
                    <a:cubicBezTo>
                      <a:pt x="26" y="150"/>
                      <a:pt x="26" y="150"/>
                      <a:pt x="26" y="150"/>
                    </a:cubicBezTo>
                    <a:cubicBezTo>
                      <a:pt x="26" y="154"/>
                      <a:pt x="26" y="157"/>
                      <a:pt x="26" y="159"/>
                    </a:cubicBezTo>
                    <a:cubicBezTo>
                      <a:pt x="27" y="160"/>
                      <a:pt x="27" y="160"/>
                      <a:pt x="28" y="160"/>
                    </a:cubicBezTo>
                    <a:cubicBezTo>
                      <a:pt x="32" y="160"/>
                      <a:pt x="32" y="161"/>
                      <a:pt x="33" y="161"/>
                    </a:cubicBezTo>
                    <a:cubicBezTo>
                      <a:pt x="33" y="161"/>
                      <a:pt x="33" y="161"/>
                      <a:pt x="33" y="162"/>
                    </a:cubicBezTo>
                    <a:cubicBezTo>
                      <a:pt x="33" y="163"/>
                      <a:pt x="33" y="165"/>
                      <a:pt x="35" y="167"/>
                    </a:cubicBezTo>
                    <a:cubicBezTo>
                      <a:pt x="37" y="169"/>
                      <a:pt x="37" y="168"/>
                      <a:pt x="38" y="174"/>
                    </a:cubicBezTo>
                    <a:cubicBezTo>
                      <a:pt x="39" y="181"/>
                      <a:pt x="39" y="181"/>
                      <a:pt x="41" y="186"/>
                    </a:cubicBezTo>
                    <a:cubicBezTo>
                      <a:pt x="43" y="191"/>
                      <a:pt x="43" y="192"/>
                      <a:pt x="43" y="192"/>
                    </a:cubicBezTo>
                    <a:cubicBezTo>
                      <a:pt x="43" y="192"/>
                      <a:pt x="37" y="200"/>
                      <a:pt x="34" y="211"/>
                    </a:cubicBezTo>
                    <a:cubicBezTo>
                      <a:pt x="32" y="221"/>
                      <a:pt x="32" y="231"/>
                      <a:pt x="34" y="233"/>
                    </a:cubicBezTo>
                    <a:cubicBezTo>
                      <a:pt x="35" y="236"/>
                      <a:pt x="36" y="238"/>
                      <a:pt x="36" y="238"/>
                    </a:cubicBezTo>
                    <a:cubicBezTo>
                      <a:pt x="36" y="238"/>
                      <a:pt x="34" y="247"/>
                      <a:pt x="35" y="255"/>
                    </a:cubicBezTo>
                    <a:cubicBezTo>
                      <a:pt x="35" y="262"/>
                      <a:pt x="35" y="267"/>
                      <a:pt x="36" y="271"/>
                    </a:cubicBezTo>
                    <a:cubicBezTo>
                      <a:pt x="37" y="274"/>
                      <a:pt x="38" y="277"/>
                      <a:pt x="38" y="277"/>
                    </a:cubicBezTo>
                    <a:cubicBezTo>
                      <a:pt x="38" y="277"/>
                      <a:pt x="38" y="280"/>
                      <a:pt x="39" y="282"/>
                    </a:cubicBezTo>
                    <a:cubicBezTo>
                      <a:pt x="40" y="285"/>
                      <a:pt x="40" y="288"/>
                      <a:pt x="40" y="288"/>
                    </a:cubicBezTo>
                    <a:cubicBezTo>
                      <a:pt x="40" y="288"/>
                      <a:pt x="40" y="304"/>
                      <a:pt x="41" y="310"/>
                    </a:cubicBezTo>
                    <a:cubicBezTo>
                      <a:pt x="42" y="316"/>
                      <a:pt x="42" y="318"/>
                      <a:pt x="43" y="322"/>
                    </a:cubicBezTo>
                    <a:cubicBezTo>
                      <a:pt x="44" y="326"/>
                      <a:pt x="45" y="331"/>
                      <a:pt x="47" y="336"/>
                    </a:cubicBezTo>
                    <a:cubicBezTo>
                      <a:pt x="48" y="341"/>
                      <a:pt x="50" y="347"/>
                      <a:pt x="50" y="347"/>
                    </a:cubicBezTo>
                    <a:cubicBezTo>
                      <a:pt x="50" y="347"/>
                      <a:pt x="51" y="350"/>
                      <a:pt x="50" y="357"/>
                    </a:cubicBezTo>
                    <a:cubicBezTo>
                      <a:pt x="50" y="360"/>
                      <a:pt x="50" y="364"/>
                      <a:pt x="49" y="369"/>
                    </a:cubicBezTo>
                    <a:cubicBezTo>
                      <a:pt x="58" y="368"/>
                      <a:pt x="66" y="368"/>
                      <a:pt x="74" y="368"/>
                    </a:cubicBezTo>
                    <a:cubicBezTo>
                      <a:pt x="86" y="368"/>
                      <a:pt x="98" y="367"/>
                      <a:pt x="109" y="367"/>
                    </a:cubicBezTo>
                    <a:cubicBezTo>
                      <a:pt x="115" y="367"/>
                      <a:pt x="121" y="366"/>
                      <a:pt x="127" y="366"/>
                    </a:cubicBezTo>
                    <a:cubicBezTo>
                      <a:pt x="127" y="363"/>
                      <a:pt x="126" y="360"/>
                      <a:pt x="126" y="358"/>
                    </a:cubicBezTo>
                    <a:cubicBezTo>
                      <a:pt x="126" y="353"/>
                      <a:pt x="127" y="348"/>
                      <a:pt x="127" y="348"/>
                    </a:cubicBezTo>
                    <a:cubicBezTo>
                      <a:pt x="127" y="348"/>
                      <a:pt x="130" y="346"/>
                      <a:pt x="129" y="342"/>
                    </a:cubicBezTo>
                    <a:cubicBezTo>
                      <a:pt x="128" y="338"/>
                      <a:pt x="128" y="328"/>
                      <a:pt x="128" y="328"/>
                    </a:cubicBezTo>
                    <a:cubicBezTo>
                      <a:pt x="128" y="328"/>
                      <a:pt x="129" y="329"/>
                      <a:pt x="129" y="323"/>
                    </a:cubicBezTo>
                    <a:cubicBezTo>
                      <a:pt x="128" y="318"/>
                      <a:pt x="124" y="259"/>
                      <a:pt x="124" y="259"/>
                    </a:cubicBezTo>
                    <a:cubicBezTo>
                      <a:pt x="124" y="259"/>
                      <a:pt x="127" y="259"/>
                      <a:pt x="129" y="261"/>
                    </a:cubicBezTo>
                    <a:cubicBezTo>
                      <a:pt x="131" y="262"/>
                      <a:pt x="138" y="262"/>
                      <a:pt x="141" y="256"/>
                    </a:cubicBezTo>
                    <a:cubicBezTo>
                      <a:pt x="145" y="249"/>
                      <a:pt x="146" y="244"/>
                      <a:pt x="147" y="241"/>
                    </a:cubicBezTo>
                    <a:cubicBezTo>
                      <a:pt x="147" y="238"/>
                      <a:pt x="150" y="233"/>
                      <a:pt x="150" y="229"/>
                    </a:cubicBezTo>
                    <a:cubicBezTo>
                      <a:pt x="149" y="226"/>
                      <a:pt x="150" y="219"/>
                      <a:pt x="148" y="217"/>
                    </a:cubicBezTo>
                    <a:cubicBezTo>
                      <a:pt x="146" y="215"/>
                      <a:pt x="147" y="211"/>
                      <a:pt x="146" y="209"/>
                    </a:cubicBezTo>
                    <a:cubicBezTo>
                      <a:pt x="145" y="207"/>
                      <a:pt x="146" y="206"/>
                      <a:pt x="145" y="205"/>
                    </a:cubicBezTo>
                    <a:cubicBezTo>
                      <a:pt x="144" y="204"/>
                      <a:pt x="143" y="202"/>
                      <a:pt x="143" y="202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38" y="179"/>
                      <a:pt x="138" y="179"/>
                      <a:pt x="138" y="179"/>
                    </a:cubicBezTo>
                    <a:cubicBezTo>
                      <a:pt x="133" y="189"/>
                      <a:pt x="133" y="189"/>
                      <a:pt x="133" y="189"/>
                    </a:cubicBezTo>
                    <a:cubicBezTo>
                      <a:pt x="133" y="189"/>
                      <a:pt x="131" y="188"/>
                      <a:pt x="130" y="187"/>
                    </a:cubicBezTo>
                    <a:cubicBezTo>
                      <a:pt x="129" y="186"/>
                      <a:pt x="123" y="175"/>
                      <a:pt x="121" y="171"/>
                    </a:cubicBezTo>
                    <a:cubicBezTo>
                      <a:pt x="119" y="167"/>
                      <a:pt x="117" y="164"/>
                      <a:pt x="115" y="162"/>
                    </a:cubicBezTo>
                    <a:cubicBezTo>
                      <a:pt x="113" y="159"/>
                      <a:pt x="112" y="159"/>
                      <a:pt x="110" y="158"/>
                    </a:cubicBezTo>
                    <a:cubicBezTo>
                      <a:pt x="108" y="157"/>
                      <a:pt x="111" y="156"/>
                      <a:pt x="107" y="154"/>
                    </a:cubicBezTo>
                    <a:cubicBezTo>
                      <a:pt x="104" y="153"/>
                      <a:pt x="100" y="150"/>
                      <a:pt x="99" y="147"/>
                    </a:cubicBezTo>
                    <a:cubicBezTo>
                      <a:pt x="99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4"/>
                      <a:pt x="98" y="145"/>
                    </a:cubicBezTo>
                    <a:cubicBezTo>
                      <a:pt x="98" y="145"/>
                      <a:pt x="100" y="145"/>
                      <a:pt x="101" y="143"/>
                    </a:cubicBezTo>
                    <a:cubicBezTo>
                      <a:pt x="101" y="142"/>
                      <a:pt x="99" y="138"/>
                      <a:pt x="99" y="138"/>
                    </a:cubicBezTo>
                    <a:cubicBezTo>
                      <a:pt x="99" y="138"/>
                      <a:pt x="100" y="134"/>
                      <a:pt x="100" y="131"/>
                    </a:cubicBezTo>
                    <a:cubicBezTo>
                      <a:pt x="99" y="129"/>
                      <a:pt x="97" y="128"/>
                      <a:pt x="97" y="128"/>
                    </a:cubicBezTo>
                    <a:cubicBezTo>
                      <a:pt x="97" y="124"/>
                      <a:pt x="97" y="124"/>
                      <a:pt x="97" y="124"/>
                    </a:cubicBezTo>
                    <a:cubicBezTo>
                      <a:pt x="97" y="124"/>
                      <a:pt x="97" y="126"/>
                      <a:pt x="98" y="124"/>
                    </a:cubicBezTo>
                    <a:cubicBezTo>
                      <a:pt x="99" y="122"/>
                      <a:pt x="99" y="121"/>
                      <a:pt x="98" y="118"/>
                    </a:cubicBezTo>
                    <a:cubicBezTo>
                      <a:pt x="98" y="117"/>
                      <a:pt x="98" y="116"/>
                      <a:pt x="97" y="115"/>
                    </a:cubicBezTo>
                    <a:cubicBezTo>
                      <a:pt x="117" y="110"/>
                      <a:pt x="117" y="110"/>
                      <a:pt x="117" y="110"/>
                    </a:cubicBezTo>
                    <a:cubicBezTo>
                      <a:pt x="95" y="111"/>
                      <a:pt x="95" y="111"/>
                      <a:pt x="95" y="111"/>
                    </a:cubicBezTo>
                    <a:cubicBezTo>
                      <a:pt x="94" y="109"/>
                      <a:pt x="93" y="108"/>
                      <a:pt x="92" y="107"/>
                    </a:cubicBezTo>
                    <a:cubicBezTo>
                      <a:pt x="107" y="96"/>
                      <a:pt x="107" y="96"/>
                      <a:pt x="107" y="96"/>
                    </a:cubicBezTo>
                    <a:cubicBezTo>
                      <a:pt x="89" y="104"/>
                      <a:pt x="89" y="104"/>
                      <a:pt x="89" y="104"/>
                    </a:cubicBezTo>
                    <a:cubicBezTo>
                      <a:pt x="88" y="103"/>
                      <a:pt x="88" y="103"/>
                      <a:pt x="87" y="103"/>
                    </a:cubicBezTo>
                    <a:cubicBezTo>
                      <a:pt x="86" y="102"/>
                      <a:pt x="85" y="101"/>
                      <a:pt x="84" y="101"/>
                    </a:cubicBezTo>
                    <a:cubicBezTo>
                      <a:pt x="86" y="88"/>
                      <a:pt x="86" y="88"/>
                      <a:pt x="86" y="88"/>
                    </a:cubicBezTo>
                    <a:cubicBezTo>
                      <a:pt x="87" y="84"/>
                      <a:pt x="87" y="84"/>
                      <a:pt x="87" y="84"/>
                    </a:cubicBezTo>
                    <a:cubicBezTo>
                      <a:pt x="82" y="95"/>
                      <a:pt x="82" y="95"/>
                      <a:pt x="82" y="95"/>
                    </a:cubicBezTo>
                    <a:cubicBezTo>
                      <a:pt x="79" y="99"/>
                      <a:pt x="79" y="99"/>
                      <a:pt x="79" y="99"/>
                    </a:cubicBezTo>
                    <a:cubicBezTo>
                      <a:pt x="79" y="99"/>
                      <a:pt x="79" y="99"/>
                      <a:pt x="78" y="99"/>
                    </a:cubicBezTo>
                    <a:cubicBezTo>
                      <a:pt x="77" y="99"/>
                      <a:pt x="75" y="99"/>
                      <a:pt x="74" y="99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7" y="100"/>
                      <a:pt x="65" y="100"/>
                      <a:pt x="64" y="102"/>
                    </a:cubicBezTo>
                    <a:cubicBezTo>
                      <a:pt x="62" y="101"/>
                      <a:pt x="62" y="101"/>
                      <a:pt x="62" y="101"/>
                    </a:cubicBezTo>
                    <a:cubicBezTo>
                      <a:pt x="43" y="91"/>
                      <a:pt x="43" y="91"/>
                      <a:pt x="43" y="91"/>
                    </a:cubicBezTo>
                    <a:cubicBezTo>
                      <a:pt x="60" y="104"/>
                      <a:pt x="60" y="104"/>
                      <a:pt x="60" y="104"/>
                    </a:cubicBezTo>
                    <a:cubicBezTo>
                      <a:pt x="62" y="105"/>
                      <a:pt x="62" y="105"/>
                      <a:pt x="62" y="105"/>
                    </a:cubicBezTo>
                    <a:cubicBezTo>
                      <a:pt x="61" y="106"/>
                      <a:pt x="60" y="108"/>
                      <a:pt x="60" y="109"/>
                    </a:cubicBezTo>
                    <a:cubicBezTo>
                      <a:pt x="56" y="110"/>
                      <a:pt x="56" y="110"/>
                      <a:pt x="56" y="110"/>
                    </a:cubicBezTo>
                    <a:cubicBezTo>
                      <a:pt x="44" y="111"/>
                      <a:pt x="44" y="111"/>
                      <a:pt x="44" y="111"/>
                    </a:cubicBezTo>
                    <a:cubicBezTo>
                      <a:pt x="44" y="111"/>
                      <a:pt x="44" y="111"/>
                      <a:pt x="44" y="111"/>
                    </a:cubicBezTo>
                    <a:cubicBezTo>
                      <a:pt x="43" y="107"/>
                      <a:pt x="40" y="95"/>
                      <a:pt x="36" y="86"/>
                    </a:cubicBezTo>
                    <a:cubicBezTo>
                      <a:pt x="32" y="77"/>
                      <a:pt x="33" y="79"/>
                      <a:pt x="31" y="72"/>
                    </a:cubicBezTo>
                    <a:cubicBezTo>
                      <a:pt x="29" y="65"/>
                      <a:pt x="29" y="64"/>
                      <a:pt x="28" y="59"/>
                    </a:cubicBezTo>
                    <a:cubicBezTo>
                      <a:pt x="27" y="55"/>
                      <a:pt x="25" y="52"/>
                      <a:pt x="23" y="49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1" y="42"/>
                      <a:pt x="23" y="41"/>
                      <a:pt x="23" y="40"/>
                    </a:cubicBezTo>
                    <a:cubicBezTo>
                      <a:pt x="23" y="39"/>
                      <a:pt x="22" y="38"/>
                      <a:pt x="22" y="38"/>
                    </a:cubicBezTo>
                    <a:cubicBezTo>
                      <a:pt x="22" y="38"/>
                      <a:pt x="29" y="37"/>
                      <a:pt x="29" y="36"/>
                    </a:cubicBezTo>
                    <a:cubicBezTo>
                      <a:pt x="29" y="34"/>
                      <a:pt x="32" y="34"/>
                      <a:pt x="31" y="32"/>
                    </a:cubicBezTo>
                    <a:cubicBezTo>
                      <a:pt x="30" y="30"/>
                      <a:pt x="28" y="29"/>
                      <a:pt x="29" y="27"/>
                    </a:cubicBezTo>
                    <a:cubicBezTo>
                      <a:pt x="30" y="26"/>
                      <a:pt x="31" y="24"/>
                      <a:pt x="31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0"/>
                      <a:pt x="21" y="20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2" y="17"/>
                      <a:pt x="23" y="16"/>
                      <a:pt x="24" y="14"/>
                    </a:cubicBezTo>
                    <a:cubicBezTo>
                      <a:pt x="25" y="12"/>
                      <a:pt x="30" y="8"/>
                      <a:pt x="30" y="6"/>
                    </a:cubicBezTo>
                    <a:cubicBezTo>
                      <a:pt x="30" y="4"/>
                      <a:pt x="31" y="2"/>
                      <a:pt x="30" y="2"/>
                    </a:cubicBezTo>
                    <a:cubicBezTo>
                      <a:pt x="30" y="1"/>
                      <a:pt x="28" y="4"/>
                      <a:pt x="26" y="5"/>
                    </a:cubicBezTo>
                    <a:cubicBezTo>
                      <a:pt x="24" y="6"/>
                      <a:pt x="23" y="5"/>
                      <a:pt x="22" y="6"/>
                    </a:cubicBezTo>
                    <a:cubicBezTo>
                      <a:pt x="20" y="7"/>
                      <a:pt x="22" y="2"/>
                      <a:pt x="20" y="1"/>
                    </a:cubicBezTo>
                    <a:cubicBezTo>
                      <a:pt x="18" y="0"/>
                      <a:pt x="16" y="2"/>
                      <a:pt x="14" y="4"/>
                    </a:cubicBezTo>
                    <a:cubicBezTo>
                      <a:pt x="12" y="6"/>
                      <a:pt x="11" y="5"/>
                      <a:pt x="9" y="8"/>
                    </a:cubicBezTo>
                    <a:cubicBezTo>
                      <a:pt x="7" y="11"/>
                      <a:pt x="9" y="15"/>
                      <a:pt x="10" y="18"/>
                    </a:cubicBezTo>
                    <a:cubicBezTo>
                      <a:pt x="11" y="19"/>
                      <a:pt x="11" y="20"/>
                      <a:pt x="12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2" y="26"/>
                      <a:pt x="2" y="28"/>
                    </a:cubicBezTo>
                    <a:close/>
                    <a:moveTo>
                      <a:pt x="62" y="123"/>
                    </a:moveTo>
                    <a:cubicBezTo>
                      <a:pt x="62" y="124"/>
                      <a:pt x="62" y="125"/>
                      <a:pt x="62" y="126"/>
                    </a:cubicBezTo>
                    <a:cubicBezTo>
                      <a:pt x="62" y="128"/>
                      <a:pt x="63" y="129"/>
                      <a:pt x="64" y="130"/>
                    </a:cubicBezTo>
                    <a:cubicBezTo>
                      <a:pt x="65" y="130"/>
                      <a:pt x="66" y="129"/>
                      <a:pt x="66" y="129"/>
                    </a:cubicBezTo>
                    <a:cubicBezTo>
                      <a:pt x="66" y="131"/>
                      <a:pt x="66" y="131"/>
                      <a:pt x="66" y="131"/>
                    </a:cubicBezTo>
                    <a:cubicBezTo>
                      <a:pt x="66" y="131"/>
                      <a:pt x="65" y="133"/>
                      <a:pt x="64" y="135"/>
                    </a:cubicBezTo>
                    <a:cubicBezTo>
                      <a:pt x="63" y="137"/>
                      <a:pt x="62" y="139"/>
                      <a:pt x="62" y="139"/>
                    </a:cubicBezTo>
                    <a:cubicBezTo>
                      <a:pt x="62" y="139"/>
                      <a:pt x="58" y="137"/>
                      <a:pt x="56" y="135"/>
                    </a:cubicBezTo>
                    <a:cubicBezTo>
                      <a:pt x="55" y="134"/>
                      <a:pt x="55" y="134"/>
                      <a:pt x="54" y="133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3" y="130"/>
                      <a:pt x="54" y="129"/>
                      <a:pt x="53" y="127"/>
                    </a:cubicBezTo>
                    <a:cubicBezTo>
                      <a:pt x="52" y="126"/>
                      <a:pt x="52" y="125"/>
                      <a:pt x="52" y="124"/>
                    </a:cubicBezTo>
                    <a:cubicBezTo>
                      <a:pt x="51" y="123"/>
                      <a:pt x="51" y="122"/>
                      <a:pt x="50" y="120"/>
                    </a:cubicBezTo>
                    <a:cubicBezTo>
                      <a:pt x="54" y="120"/>
                      <a:pt x="54" y="120"/>
                      <a:pt x="54" y="120"/>
                    </a:cubicBezTo>
                    <a:cubicBezTo>
                      <a:pt x="61" y="120"/>
                      <a:pt x="61" y="120"/>
                      <a:pt x="61" y="120"/>
                    </a:cubicBezTo>
                    <a:cubicBezTo>
                      <a:pt x="61" y="121"/>
                      <a:pt x="61" y="122"/>
                      <a:pt x="62" y="123"/>
                    </a:cubicBezTo>
                    <a:close/>
                    <a:moveTo>
                      <a:pt x="54" y="112"/>
                    </a:moveTo>
                    <a:cubicBezTo>
                      <a:pt x="59" y="112"/>
                      <a:pt x="59" y="112"/>
                      <a:pt x="59" y="112"/>
                    </a:cubicBezTo>
                    <a:cubicBezTo>
                      <a:pt x="59" y="113"/>
                      <a:pt x="59" y="113"/>
                      <a:pt x="60" y="113"/>
                    </a:cubicBezTo>
                    <a:cubicBezTo>
                      <a:pt x="60" y="115"/>
                      <a:pt x="61" y="116"/>
                      <a:pt x="61" y="116"/>
                    </a:cubicBezTo>
                    <a:cubicBezTo>
                      <a:pt x="61" y="116"/>
                      <a:pt x="61" y="116"/>
                      <a:pt x="61" y="116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50" y="119"/>
                      <a:pt x="49" y="119"/>
                      <a:pt x="49" y="119"/>
                    </a:cubicBezTo>
                    <a:cubicBezTo>
                      <a:pt x="48" y="117"/>
                      <a:pt x="47" y="115"/>
                      <a:pt x="47" y="115"/>
                    </a:cubicBezTo>
                    <a:cubicBezTo>
                      <a:pt x="46" y="115"/>
                      <a:pt x="44" y="114"/>
                      <a:pt x="44" y="112"/>
                    </a:cubicBezTo>
                    <a:lnTo>
                      <a:pt x="54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ïšḻîḓe">
                <a:extLst>
                  <a:ext uri="{FF2B5EF4-FFF2-40B4-BE49-F238E27FC236}">
                    <a16:creationId xmlns:a16="http://schemas.microsoft.com/office/drawing/2014/main" id="{46ADB65A-C898-4A24-A359-FE7BC57CE767}"/>
                  </a:ext>
                </a:extLst>
              </p:cNvPr>
              <p:cNvSpPr/>
              <p:nvPr/>
            </p:nvSpPr>
            <p:spPr bwMode="auto">
              <a:xfrm>
                <a:off x="11023052" y="3268879"/>
                <a:ext cx="930602" cy="2700059"/>
              </a:xfrm>
              <a:custGeom>
                <a:avLst/>
                <a:gdLst>
                  <a:gd name="T0" fmla="*/ 95 w 131"/>
                  <a:gd name="T1" fmla="*/ 378 h 378"/>
                  <a:gd name="T2" fmla="*/ 95 w 131"/>
                  <a:gd name="T3" fmla="*/ 289 h 378"/>
                  <a:gd name="T4" fmla="*/ 84 w 131"/>
                  <a:gd name="T5" fmla="*/ 231 h 378"/>
                  <a:gd name="T6" fmla="*/ 74 w 131"/>
                  <a:gd name="T7" fmla="*/ 132 h 378"/>
                  <a:gd name="T8" fmla="*/ 69 w 131"/>
                  <a:gd name="T9" fmla="*/ 71 h 378"/>
                  <a:gd name="T10" fmla="*/ 50 w 131"/>
                  <a:gd name="T11" fmla="*/ 38 h 378"/>
                  <a:gd name="T12" fmla="*/ 50 w 131"/>
                  <a:gd name="T13" fmla="*/ 108 h 378"/>
                  <a:gd name="T14" fmla="*/ 32 w 131"/>
                  <a:gd name="T15" fmla="*/ 261 h 378"/>
                  <a:gd name="T16" fmla="*/ 31 w 131"/>
                  <a:gd name="T17" fmla="*/ 298 h 378"/>
                  <a:gd name="T18" fmla="*/ 8 w 131"/>
                  <a:gd name="T19" fmla="*/ 344 h 378"/>
                  <a:gd name="T20" fmla="*/ 23 w 131"/>
                  <a:gd name="T21" fmla="*/ 349 h 378"/>
                  <a:gd name="T22" fmla="*/ 33 w 131"/>
                  <a:gd name="T23" fmla="*/ 353 h 378"/>
                  <a:gd name="T24" fmla="*/ 32 w 131"/>
                  <a:gd name="T25" fmla="*/ 342 h 378"/>
                  <a:gd name="T26" fmla="*/ 42 w 131"/>
                  <a:gd name="T27" fmla="*/ 273 h 378"/>
                  <a:gd name="T28" fmla="*/ 47 w 131"/>
                  <a:gd name="T29" fmla="*/ 361 h 378"/>
                  <a:gd name="T30" fmla="*/ 51 w 131"/>
                  <a:gd name="T31" fmla="*/ 310 h 378"/>
                  <a:gd name="T32" fmla="*/ 30 w 131"/>
                  <a:gd name="T33" fmla="*/ 322 h 378"/>
                  <a:gd name="T34" fmla="*/ 44 w 131"/>
                  <a:gd name="T35" fmla="*/ 358 h 378"/>
                  <a:gd name="T36" fmla="*/ 53 w 131"/>
                  <a:gd name="T37" fmla="*/ 289 h 378"/>
                  <a:gd name="T38" fmla="*/ 59 w 131"/>
                  <a:gd name="T39" fmla="*/ 366 h 378"/>
                  <a:gd name="T40" fmla="*/ 65 w 131"/>
                  <a:gd name="T41" fmla="*/ 79 h 378"/>
                  <a:gd name="T42" fmla="*/ 68 w 131"/>
                  <a:gd name="T43" fmla="*/ 187 h 378"/>
                  <a:gd name="T44" fmla="*/ 67 w 131"/>
                  <a:gd name="T45" fmla="*/ 278 h 378"/>
                  <a:gd name="T46" fmla="*/ 66 w 131"/>
                  <a:gd name="T47" fmla="*/ 184 h 378"/>
                  <a:gd name="T48" fmla="*/ 66 w 131"/>
                  <a:gd name="T49" fmla="*/ 146 h 378"/>
                  <a:gd name="T50" fmla="*/ 62 w 131"/>
                  <a:gd name="T51" fmla="*/ 161 h 378"/>
                  <a:gd name="T52" fmla="*/ 65 w 131"/>
                  <a:gd name="T53" fmla="*/ 204 h 378"/>
                  <a:gd name="T54" fmla="*/ 57 w 131"/>
                  <a:gd name="T55" fmla="*/ 268 h 378"/>
                  <a:gd name="T56" fmla="*/ 77 w 131"/>
                  <a:gd name="T57" fmla="*/ 255 h 378"/>
                  <a:gd name="T58" fmla="*/ 73 w 131"/>
                  <a:gd name="T59" fmla="*/ 203 h 378"/>
                  <a:gd name="T60" fmla="*/ 73 w 131"/>
                  <a:gd name="T61" fmla="*/ 159 h 378"/>
                  <a:gd name="T62" fmla="*/ 67 w 131"/>
                  <a:gd name="T63" fmla="*/ 117 h 378"/>
                  <a:gd name="T64" fmla="*/ 63 w 131"/>
                  <a:gd name="T65" fmla="*/ 122 h 378"/>
                  <a:gd name="T66" fmla="*/ 61 w 131"/>
                  <a:gd name="T67" fmla="*/ 52 h 378"/>
                  <a:gd name="T68" fmla="*/ 58 w 131"/>
                  <a:gd name="T69" fmla="*/ 246 h 378"/>
                  <a:gd name="T70" fmla="*/ 53 w 131"/>
                  <a:gd name="T71" fmla="*/ 86 h 378"/>
                  <a:gd name="T72" fmla="*/ 54 w 131"/>
                  <a:gd name="T73" fmla="*/ 141 h 378"/>
                  <a:gd name="T74" fmla="*/ 50 w 131"/>
                  <a:gd name="T75" fmla="*/ 182 h 378"/>
                  <a:gd name="T76" fmla="*/ 50 w 131"/>
                  <a:gd name="T77" fmla="*/ 239 h 378"/>
                  <a:gd name="T78" fmla="*/ 86 w 131"/>
                  <a:gd name="T79" fmla="*/ 338 h 378"/>
                  <a:gd name="T80" fmla="*/ 81 w 131"/>
                  <a:gd name="T81" fmla="*/ 358 h 378"/>
                  <a:gd name="T82" fmla="*/ 83 w 131"/>
                  <a:gd name="T83" fmla="*/ 317 h 378"/>
                  <a:gd name="T84" fmla="*/ 74 w 131"/>
                  <a:gd name="T85" fmla="*/ 357 h 378"/>
                  <a:gd name="T86" fmla="*/ 84 w 131"/>
                  <a:gd name="T87" fmla="*/ 270 h 378"/>
                  <a:gd name="T88" fmla="*/ 62 w 131"/>
                  <a:gd name="T89" fmla="*/ 367 h 378"/>
                  <a:gd name="T90" fmla="*/ 76 w 131"/>
                  <a:gd name="T91" fmla="*/ 366 h 378"/>
                  <a:gd name="T92" fmla="*/ 84 w 131"/>
                  <a:gd name="T93" fmla="*/ 367 h 378"/>
                  <a:gd name="T94" fmla="*/ 97 w 131"/>
                  <a:gd name="T95" fmla="*/ 350 h 378"/>
                  <a:gd name="T96" fmla="*/ 106 w 131"/>
                  <a:gd name="T97" fmla="*/ 368 h 378"/>
                  <a:gd name="T98" fmla="*/ 115 w 131"/>
                  <a:gd name="T99" fmla="*/ 360 h 378"/>
                  <a:gd name="T100" fmla="*/ 105 w 131"/>
                  <a:gd name="T101" fmla="*/ 341 h 378"/>
                  <a:gd name="T102" fmla="*/ 90 w 131"/>
                  <a:gd name="T103" fmla="*/ 266 h 378"/>
                  <a:gd name="T104" fmla="*/ 78 w 131"/>
                  <a:gd name="T105" fmla="*/ 197 h 378"/>
                  <a:gd name="T106" fmla="*/ 70 w 131"/>
                  <a:gd name="T107" fmla="*/ 103 h 378"/>
                  <a:gd name="T108" fmla="*/ 71 w 131"/>
                  <a:gd name="T109" fmla="*/ 42 h 378"/>
                  <a:gd name="T110" fmla="*/ 52 w 131"/>
                  <a:gd name="T111" fmla="*/ 37 h 378"/>
                  <a:gd name="T112" fmla="*/ 53 w 131"/>
                  <a:gd name="T113" fmla="*/ 116 h 378"/>
                  <a:gd name="T114" fmla="*/ 46 w 131"/>
                  <a:gd name="T115" fmla="*/ 210 h 378"/>
                  <a:gd name="T116" fmla="*/ 43 w 131"/>
                  <a:gd name="T117" fmla="*/ 269 h 378"/>
                  <a:gd name="T118" fmla="*/ 32 w 131"/>
                  <a:gd name="T119" fmla="*/ 300 h 378"/>
                  <a:gd name="T120" fmla="*/ 21 w 131"/>
                  <a:gd name="T121" fmla="*/ 331 h 378"/>
                  <a:gd name="T122" fmla="*/ 15 w 131"/>
                  <a:gd name="T123" fmla="*/ 347 h 378"/>
                  <a:gd name="T124" fmla="*/ 19 w 131"/>
                  <a:gd name="T125" fmla="*/ 359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" h="378">
                    <a:moveTo>
                      <a:pt x="26" y="378"/>
                    </a:moveTo>
                    <a:cubicBezTo>
                      <a:pt x="26" y="378"/>
                      <a:pt x="26" y="378"/>
                      <a:pt x="26" y="378"/>
                    </a:cubicBezTo>
                    <a:cubicBezTo>
                      <a:pt x="26" y="377"/>
                      <a:pt x="26" y="377"/>
                      <a:pt x="26" y="377"/>
                    </a:cubicBezTo>
                    <a:cubicBezTo>
                      <a:pt x="27" y="378"/>
                      <a:pt x="27" y="378"/>
                      <a:pt x="27" y="378"/>
                    </a:cubicBezTo>
                    <a:cubicBezTo>
                      <a:pt x="28" y="378"/>
                      <a:pt x="28" y="378"/>
                      <a:pt x="29" y="378"/>
                    </a:cubicBezTo>
                    <a:cubicBezTo>
                      <a:pt x="28" y="377"/>
                      <a:pt x="28" y="377"/>
                      <a:pt x="28" y="377"/>
                    </a:cubicBezTo>
                    <a:cubicBezTo>
                      <a:pt x="28" y="376"/>
                      <a:pt x="28" y="376"/>
                      <a:pt x="28" y="376"/>
                    </a:cubicBezTo>
                    <a:cubicBezTo>
                      <a:pt x="29" y="376"/>
                      <a:pt x="29" y="376"/>
                      <a:pt x="29" y="376"/>
                    </a:cubicBezTo>
                    <a:cubicBezTo>
                      <a:pt x="32" y="376"/>
                      <a:pt x="32" y="376"/>
                      <a:pt x="32" y="376"/>
                    </a:cubicBezTo>
                    <a:cubicBezTo>
                      <a:pt x="34" y="376"/>
                      <a:pt x="34" y="376"/>
                      <a:pt x="34" y="376"/>
                    </a:cubicBezTo>
                    <a:cubicBezTo>
                      <a:pt x="35" y="378"/>
                      <a:pt x="35" y="378"/>
                      <a:pt x="35" y="378"/>
                    </a:cubicBezTo>
                    <a:cubicBezTo>
                      <a:pt x="37" y="378"/>
                      <a:pt x="37" y="378"/>
                      <a:pt x="37" y="378"/>
                    </a:cubicBezTo>
                    <a:cubicBezTo>
                      <a:pt x="36" y="376"/>
                      <a:pt x="36" y="376"/>
                      <a:pt x="36" y="376"/>
                    </a:cubicBezTo>
                    <a:cubicBezTo>
                      <a:pt x="39" y="376"/>
                      <a:pt x="39" y="376"/>
                      <a:pt x="39" y="376"/>
                    </a:cubicBezTo>
                    <a:cubicBezTo>
                      <a:pt x="40" y="376"/>
                      <a:pt x="40" y="376"/>
                      <a:pt x="40" y="376"/>
                    </a:cubicBezTo>
                    <a:cubicBezTo>
                      <a:pt x="42" y="376"/>
                      <a:pt x="42" y="376"/>
                      <a:pt x="42" y="376"/>
                    </a:cubicBezTo>
                    <a:cubicBezTo>
                      <a:pt x="43" y="376"/>
                      <a:pt x="43" y="376"/>
                      <a:pt x="43" y="376"/>
                    </a:cubicBezTo>
                    <a:cubicBezTo>
                      <a:pt x="43" y="376"/>
                      <a:pt x="43" y="376"/>
                      <a:pt x="43" y="376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43" y="377"/>
                      <a:pt x="42" y="378"/>
                      <a:pt x="42" y="378"/>
                    </a:cubicBezTo>
                    <a:cubicBezTo>
                      <a:pt x="49" y="378"/>
                      <a:pt x="49" y="378"/>
                      <a:pt x="49" y="378"/>
                    </a:cubicBezTo>
                    <a:cubicBezTo>
                      <a:pt x="49" y="378"/>
                      <a:pt x="49" y="378"/>
                      <a:pt x="49" y="378"/>
                    </a:cubicBezTo>
                    <a:cubicBezTo>
                      <a:pt x="49" y="378"/>
                      <a:pt x="49" y="378"/>
                      <a:pt x="49" y="378"/>
                    </a:cubicBezTo>
                    <a:cubicBezTo>
                      <a:pt x="50" y="377"/>
                      <a:pt x="50" y="377"/>
                      <a:pt x="51" y="377"/>
                    </a:cubicBezTo>
                    <a:cubicBezTo>
                      <a:pt x="51" y="377"/>
                      <a:pt x="51" y="377"/>
                      <a:pt x="52" y="377"/>
                    </a:cubicBezTo>
                    <a:cubicBezTo>
                      <a:pt x="52" y="378"/>
                      <a:pt x="52" y="378"/>
                      <a:pt x="52" y="378"/>
                    </a:cubicBezTo>
                    <a:cubicBezTo>
                      <a:pt x="70" y="378"/>
                      <a:pt x="70" y="378"/>
                      <a:pt x="70" y="378"/>
                    </a:cubicBezTo>
                    <a:cubicBezTo>
                      <a:pt x="70" y="378"/>
                      <a:pt x="70" y="378"/>
                      <a:pt x="70" y="378"/>
                    </a:cubicBezTo>
                    <a:cubicBezTo>
                      <a:pt x="70" y="377"/>
                      <a:pt x="70" y="377"/>
                      <a:pt x="70" y="377"/>
                    </a:cubicBezTo>
                    <a:cubicBezTo>
                      <a:pt x="71" y="376"/>
                      <a:pt x="71" y="376"/>
                      <a:pt x="71" y="376"/>
                    </a:cubicBezTo>
                    <a:cubicBezTo>
                      <a:pt x="71" y="376"/>
                      <a:pt x="71" y="376"/>
                      <a:pt x="71" y="376"/>
                    </a:cubicBezTo>
                    <a:cubicBezTo>
                      <a:pt x="71" y="376"/>
                      <a:pt x="71" y="376"/>
                      <a:pt x="72" y="376"/>
                    </a:cubicBezTo>
                    <a:cubicBezTo>
                      <a:pt x="72" y="376"/>
                      <a:pt x="72" y="376"/>
                      <a:pt x="72" y="376"/>
                    </a:cubicBezTo>
                    <a:cubicBezTo>
                      <a:pt x="73" y="376"/>
                      <a:pt x="74" y="376"/>
                      <a:pt x="75" y="376"/>
                    </a:cubicBezTo>
                    <a:cubicBezTo>
                      <a:pt x="75" y="376"/>
                      <a:pt x="76" y="376"/>
                      <a:pt x="77" y="376"/>
                    </a:cubicBezTo>
                    <a:cubicBezTo>
                      <a:pt x="77" y="376"/>
                      <a:pt x="77" y="376"/>
                      <a:pt x="77" y="376"/>
                    </a:cubicBezTo>
                    <a:cubicBezTo>
                      <a:pt x="77" y="376"/>
                      <a:pt x="77" y="376"/>
                      <a:pt x="77" y="376"/>
                    </a:cubicBezTo>
                    <a:cubicBezTo>
                      <a:pt x="77" y="378"/>
                      <a:pt x="77" y="378"/>
                      <a:pt x="77" y="378"/>
                    </a:cubicBezTo>
                    <a:cubicBezTo>
                      <a:pt x="79" y="378"/>
                      <a:pt x="79" y="378"/>
                      <a:pt x="79" y="378"/>
                    </a:cubicBezTo>
                    <a:cubicBezTo>
                      <a:pt x="79" y="377"/>
                      <a:pt x="79" y="377"/>
                      <a:pt x="79" y="377"/>
                    </a:cubicBezTo>
                    <a:cubicBezTo>
                      <a:pt x="79" y="377"/>
                      <a:pt x="79" y="377"/>
                      <a:pt x="79" y="377"/>
                    </a:cubicBezTo>
                    <a:cubicBezTo>
                      <a:pt x="79" y="377"/>
                      <a:pt x="80" y="377"/>
                      <a:pt x="81" y="377"/>
                    </a:cubicBezTo>
                    <a:cubicBezTo>
                      <a:pt x="81" y="377"/>
                      <a:pt x="81" y="377"/>
                      <a:pt x="82" y="377"/>
                    </a:cubicBezTo>
                    <a:cubicBezTo>
                      <a:pt x="82" y="377"/>
                      <a:pt x="83" y="377"/>
                      <a:pt x="83" y="378"/>
                    </a:cubicBezTo>
                    <a:cubicBezTo>
                      <a:pt x="83" y="378"/>
                      <a:pt x="84" y="378"/>
                      <a:pt x="84" y="378"/>
                    </a:cubicBezTo>
                    <a:cubicBezTo>
                      <a:pt x="90" y="378"/>
                      <a:pt x="90" y="378"/>
                      <a:pt x="90" y="378"/>
                    </a:cubicBezTo>
                    <a:cubicBezTo>
                      <a:pt x="90" y="378"/>
                      <a:pt x="90" y="378"/>
                      <a:pt x="90" y="378"/>
                    </a:cubicBezTo>
                    <a:cubicBezTo>
                      <a:pt x="89" y="377"/>
                      <a:pt x="89" y="377"/>
                      <a:pt x="88" y="377"/>
                    </a:cubicBezTo>
                    <a:cubicBezTo>
                      <a:pt x="87" y="377"/>
                      <a:pt x="87" y="377"/>
                      <a:pt x="87" y="377"/>
                    </a:cubicBezTo>
                    <a:cubicBezTo>
                      <a:pt x="88" y="376"/>
                      <a:pt x="88" y="376"/>
                      <a:pt x="88" y="376"/>
                    </a:cubicBezTo>
                    <a:cubicBezTo>
                      <a:pt x="88" y="375"/>
                      <a:pt x="88" y="375"/>
                      <a:pt x="88" y="375"/>
                    </a:cubicBezTo>
                    <a:cubicBezTo>
                      <a:pt x="88" y="375"/>
                      <a:pt x="88" y="375"/>
                      <a:pt x="88" y="375"/>
                    </a:cubicBezTo>
                    <a:cubicBezTo>
                      <a:pt x="88" y="375"/>
                      <a:pt x="88" y="375"/>
                      <a:pt x="88" y="375"/>
                    </a:cubicBezTo>
                    <a:cubicBezTo>
                      <a:pt x="91" y="375"/>
                      <a:pt x="91" y="375"/>
                      <a:pt x="91" y="375"/>
                    </a:cubicBezTo>
                    <a:cubicBezTo>
                      <a:pt x="92" y="375"/>
                      <a:pt x="92" y="375"/>
                      <a:pt x="92" y="375"/>
                    </a:cubicBezTo>
                    <a:cubicBezTo>
                      <a:pt x="94" y="375"/>
                      <a:pt x="94" y="375"/>
                      <a:pt x="94" y="375"/>
                    </a:cubicBezTo>
                    <a:cubicBezTo>
                      <a:pt x="94" y="375"/>
                      <a:pt x="94" y="375"/>
                      <a:pt x="94" y="375"/>
                    </a:cubicBezTo>
                    <a:cubicBezTo>
                      <a:pt x="94" y="376"/>
                      <a:pt x="94" y="376"/>
                      <a:pt x="94" y="376"/>
                    </a:cubicBezTo>
                    <a:cubicBezTo>
                      <a:pt x="94" y="376"/>
                      <a:pt x="94" y="376"/>
                      <a:pt x="94" y="376"/>
                    </a:cubicBezTo>
                    <a:cubicBezTo>
                      <a:pt x="93" y="377"/>
                      <a:pt x="93" y="377"/>
                      <a:pt x="93" y="377"/>
                    </a:cubicBezTo>
                    <a:cubicBezTo>
                      <a:pt x="93" y="378"/>
                      <a:pt x="93" y="378"/>
                      <a:pt x="93" y="378"/>
                    </a:cubicBezTo>
                    <a:cubicBezTo>
                      <a:pt x="95" y="378"/>
                      <a:pt x="95" y="378"/>
                      <a:pt x="95" y="378"/>
                    </a:cubicBezTo>
                    <a:cubicBezTo>
                      <a:pt x="95" y="378"/>
                      <a:pt x="95" y="378"/>
                      <a:pt x="95" y="378"/>
                    </a:cubicBezTo>
                    <a:cubicBezTo>
                      <a:pt x="96" y="377"/>
                      <a:pt x="96" y="377"/>
                      <a:pt x="96" y="377"/>
                    </a:cubicBezTo>
                    <a:cubicBezTo>
                      <a:pt x="96" y="376"/>
                      <a:pt x="96" y="376"/>
                      <a:pt x="96" y="376"/>
                    </a:cubicBezTo>
                    <a:cubicBezTo>
                      <a:pt x="97" y="375"/>
                      <a:pt x="97" y="375"/>
                      <a:pt x="97" y="375"/>
                    </a:cubicBezTo>
                    <a:cubicBezTo>
                      <a:pt x="98" y="375"/>
                      <a:pt x="98" y="375"/>
                      <a:pt x="98" y="375"/>
                    </a:cubicBezTo>
                    <a:cubicBezTo>
                      <a:pt x="99" y="375"/>
                      <a:pt x="99" y="375"/>
                      <a:pt x="99" y="375"/>
                    </a:cubicBezTo>
                    <a:cubicBezTo>
                      <a:pt x="100" y="375"/>
                      <a:pt x="100" y="375"/>
                      <a:pt x="100" y="375"/>
                    </a:cubicBezTo>
                    <a:cubicBezTo>
                      <a:pt x="101" y="375"/>
                      <a:pt x="101" y="375"/>
                      <a:pt x="101" y="375"/>
                    </a:cubicBezTo>
                    <a:cubicBezTo>
                      <a:pt x="103" y="375"/>
                      <a:pt x="103" y="375"/>
                      <a:pt x="103" y="375"/>
                    </a:cubicBezTo>
                    <a:cubicBezTo>
                      <a:pt x="102" y="376"/>
                      <a:pt x="102" y="376"/>
                      <a:pt x="102" y="376"/>
                    </a:cubicBezTo>
                    <a:cubicBezTo>
                      <a:pt x="102" y="376"/>
                      <a:pt x="102" y="376"/>
                      <a:pt x="102" y="376"/>
                    </a:cubicBezTo>
                    <a:cubicBezTo>
                      <a:pt x="101" y="377"/>
                      <a:pt x="101" y="377"/>
                      <a:pt x="101" y="377"/>
                    </a:cubicBezTo>
                    <a:cubicBezTo>
                      <a:pt x="101" y="378"/>
                      <a:pt x="101" y="378"/>
                      <a:pt x="101" y="378"/>
                    </a:cubicBezTo>
                    <a:cubicBezTo>
                      <a:pt x="103" y="378"/>
                      <a:pt x="103" y="378"/>
                      <a:pt x="103" y="378"/>
                    </a:cubicBezTo>
                    <a:cubicBezTo>
                      <a:pt x="103" y="378"/>
                      <a:pt x="103" y="378"/>
                      <a:pt x="103" y="378"/>
                    </a:cubicBezTo>
                    <a:cubicBezTo>
                      <a:pt x="103" y="377"/>
                      <a:pt x="103" y="377"/>
                      <a:pt x="103" y="377"/>
                    </a:cubicBezTo>
                    <a:cubicBezTo>
                      <a:pt x="104" y="376"/>
                      <a:pt x="104" y="376"/>
                      <a:pt x="104" y="376"/>
                    </a:cubicBezTo>
                    <a:cubicBezTo>
                      <a:pt x="105" y="378"/>
                      <a:pt x="105" y="378"/>
                      <a:pt x="105" y="378"/>
                    </a:cubicBezTo>
                    <a:cubicBezTo>
                      <a:pt x="131" y="378"/>
                      <a:pt x="131" y="378"/>
                      <a:pt x="131" y="378"/>
                    </a:cubicBezTo>
                    <a:cubicBezTo>
                      <a:pt x="131" y="378"/>
                      <a:pt x="131" y="378"/>
                      <a:pt x="131" y="378"/>
                    </a:cubicBezTo>
                    <a:cubicBezTo>
                      <a:pt x="131" y="378"/>
                      <a:pt x="131" y="377"/>
                      <a:pt x="131" y="377"/>
                    </a:cubicBezTo>
                    <a:cubicBezTo>
                      <a:pt x="131" y="377"/>
                      <a:pt x="131" y="377"/>
                      <a:pt x="131" y="377"/>
                    </a:cubicBezTo>
                    <a:cubicBezTo>
                      <a:pt x="130" y="376"/>
                      <a:pt x="130" y="376"/>
                      <a:pt x="130" y="376"/>
                    </a:cubicBezTo>
                    <a:cubicBezTo>
                      <a:pt x="129" y="373"/>
                      <a:pt x="129" y="373"/>
                      <a:pt x="129" y="373"/>
                    </a:cubicBezTo>
                    <a:cubicBezTo>
                      <a:pt x="129" y="373"/>
                      <a:pt x="129" y="373"/>
                      <a:pt x="129" y="373"/>
                    </a:cubicBezTo>
                    <a:cubicBezTo>
                      <a:pt x="127" y="371"/>
                      <a:pt x="127" y="371"/>
                      <a:pt x="127" y="371"/>
                    </a:cubicBezTo>
                    <a:cubicBezTo>
                      <a:pt x="124" y="366"/>
                      <a:pt x="124" y="366"/>
                      <a:pt x="124" y="366"/>
                    </a:cubicBezTo>
                    <a:cubicBezTo>
                      <a:pt x="122" y="363"/>
                      <a:pt x="122" y="363"/>
                      <a:pt x="122" y="363"/>
                    </a:cubicBezTo>
                    <a:cubicBezTo>
                      <a:pt x="122" y="362"/>
                      <a:pt x="122" y="362"/>
                      <a:pt x="122" y="362"/>
                    </a:cubicBezTo>
                    <a:cubicBezTo>
                      <a:pt x="122" y="361"/>
                      <a:pt x="122" y="361"/>
                      <a:pt x="122" y="361"/>
                    </a:cubicBezTo>
                    <a:cubicBezTo>
                      <a:pt x="122" y="359"/>
                      <a:pt x="122" y="359"/>
                      <a:pt x="122" y="359"/>
                    </a:cubicBezTo>
                    <a:cubicBezTo>
                      <a:pt x="122" y="357"/>
                      <a:pt x="122" y="357"/>
                      <a:pt x="122" y="357"/>
                    </a:cubicBezTo>
                    <a:cubicBezTo>
                      <a:pt x="122" y="355"/>
                      <a:pt x="122" y="355"/>
                      <a:pt x="122" y="355"/>
                    </a:cubicBezTo>
                    <a:cubicBezTo>
                      <a:pt x="122" y="354"/>
                      <a:pt x="122" y="354"/>
                      <a:pt x="122" y="354"/>
                    </a:cubicBezTo>
                    <a:cubicBezTo>
                      <a:pt x="122" y="353"/>
                      <a:pt x="122" y="353"/>
                      <a:pt x="122" y="353"/>
                    </a:cubicBezTo>
                    <a:cubicBezTo>
                      <a:pt x="122" y="352"/>
                      <a:pt x="122" y="352"/>
                      <a:pt x="122" y="352"/>
                    </a:cubicBezTo>
                    <a:cubicBezTo>
                      <a:pt x="122" y="352"/>
                      <a:pt x="122" y="352"/>
                      <a:pt x="122" y="352"/>
                    </a:cubicBezTo>
                    <a:cubicBezTo>
                      <a:pt x="122" y="352"/>
                      <a:pt x="122" y="352"/>
                      <a:pt x="122" y="352"/>
                    </a:cubicBezTo>
                    <a:cubicBezTo>
                      <a:pt x="122" y="352"/>
                      <a:pt x="122" y="352"/>
                      <a:pt x="122" y="352"/>
                    </a:cubicBezTo>
                    <a:cubicBezTo>
                      <a:pt x="122" y="349"/>
                      <a:pt x="122" y="349"/>
                      <a:pt x="122" y="349"/>
                    </a:cubicBezTo>
                    <a:cubicBezTo>
                      <a:pt x="122" y="347"/>
                      <a:pt x="122" y="347"/>
                      <a:pt x="122" y="347"/>
                    </a:cubicBezTo>
                    <a:cubicBezTo>
                      <a:pt x="122" y="343"/>
                      <a:pt x="122" y="343"/>
                      <a:pt x="122" y="343"/>
                    </a:cubicBezTo>
                    <a:cubicBezTo>
                      <a:pt x="122" y="342"/>
                      <a:pt x="122" y="342"/>
                      <a:pt x="122" y="342"/>
                    </a:cubicBezTo>
                    <a:cubicBezTo>
                      <a:pt x="122" y="342"/>
                      <a:pt x="122" y="342"/>
                      <a:pt x="122" y="342"/>
                    </a:cubicBezTo>
                    <a:cubicBezTo>
                      <a:pt x="122" y="342"/>
                      <a:pt x="122" y="342"/>
                      <a:pt x="122" y="342"/>
                    </a:cubicBezTo>
                    <a:cubicBezTo>
                      <a:pt x="122" y="341"/>
                      <a:pt x="121" y="341"/>
                      <a:pt x="121" y="341"/>
                    </a:cubicBezTo>
                    <a:cubicBezTo>
                      <a:pt x="121" y="341"/>
                      <a:pt x="121" y="341"/>
                      <a:pt x="121" y="341"/>
                    </a:cubicBezTo>
                    <a:cubicBezTo>
                      <a:pt x="120" y="341"/>
                      <a:pt x="120" y="341"/>
                      <a:pt x="120" y="341"/>
                    </a:cubicBezTo>
                    <a:cubicBezTo>
                      <a:pt x="119" y="341"/>
                      <a:pt x="119" y="341"/>
                      <a:pt x="119" y="341"/>
                    </a:cubicBezTo>
                    <a:cubicBezTo>
                      <a:pt x="116" y="341"/>
                      <a:pt x="116" y="341"/>
                      <a:pt x="116" y="341"/>
                    </a:cubicBezTo>
                    <a:cubicBezTo>
                      <a:pt x="115" y="339"/>
                      <a:pt x="114" y="337"/>
                      <a:pt x="113" y="335"/>
                    </a:cubicBezTo>
                    <a:cubicBezTo>
                      <a:pt x="112" y="334"/>
                      <a:pt x="112" y="333"/>
                      <a:pt x="112" y="333"/>
                    </a:cubicBezTo>
                    <a:cubicBezTo>
                      <a:pt x="111" y="332"/>
                      <a:pt x="111" y="330"/>
                      <a:pt x="110" y="329"/>
                    </a:cubicBezTo>
                    <a:cubicBezTo>
                      <a:pt x="109" y="328"/>
                      <a:pt x="109" y="327"/>
                      <a:pt x="108" y="326"/>
                    </a:cubicBezTo>
                    <a:cubicBezTo>
                      <a:pt x="108" y="325"/>
                      <a:pt x="107" y="323"/>
                      <a:pt x="107" y="322"/>
                    </a:cubicBezTo>
                    <a:cubicBezTo>
                      <a:pt x="106" y="321"/>
                      <a:pt x="105" y="319"/>
                      <a:pt x="105" y="318"/>
                    </a:cubicBezTo>
                    <a:cubicBezTo>
                      <a:pt x="104" y="316"/>
                      <a:pt x="104" y="315"/>
                      <a:pt x="103" y="314"/>
                    </a:cubicBezTo>
                    <a:cubicBezTo>
                      <a:pt x="103" y="313"/>
                      <a:pt x="102" y="312"/>
                      <a:pt x="102" y="311"/>
                    </a:cubicBezTo>
                    <a:cubicBezTo>
                      <a:pt x="102" y="311"/>
                      <a:pt x="102" y="311"/>
                      <a:pt x="102" y="311"/>
                    </a:cubicBezTo>
                    <a:cubicBezTo>
                      <a:pt x="102" y="310"/>
                      <a:pt x="102" y="310"/>
                      <a:pt x="102" y="310"/>
                    </a:cubicBezTo>
                    <a:cubicBezTo>
                      <a:pt x="102" y="310"/>
                      <a:pt x="101" y="309"/>
                      <a:pt x="101" y="309"/>
                    </a:cubicBezTo>
                    <a:cubicBezTo>
                      <a:pt x="101" y="308"/>
                      <a:pt x="101" y="307"/>
                      <a:pt x="100" y="306"/>
                    </a:cubicBezTo>
                    <a:cubicBezTo>
                      <a:pt x="99" y="303"/>
                      <a:pt x="98" y="301"/>
                      <a:pt x="98" y="298"/>
                    </a:cubicBezTo>
                    <a:cubicBezTo>
                      <a:pt x="97" y="295"/>
                      <a:pt x="96" y="292"/>
                      <a:pt x="95" y="289"/>
                    </a:cubicBezTo>
                    <a:cubicBezTo>
                      <a:pt x="94" y="285"/>
                      <a:pt x="93" y="282"/>
                      <a:pt x="92" y="278"/>
                    </a:cubicBezTo>
                    <a:cubicBezTo>
                      <a:pt x="92" y="277"/>
                      <a:pt x="92" y="277"/>
                      <a:pt x="92" y="277"/>
                    </a:cubicBezTo>
                    <a:cubicBezTo>
                      <a:pt x="93" y="275"/>
                      <a:pt x="93" y="275"/>
                      <a:pt x="93" y="275"/>
                    </a:cubicBezTo>
                    <a:cubicBezTo>
                      <a:pt x="94" y="270"/>
                      <a:pt x="94" y="270"/>
                      <a:pt x="94" y="270"/>
                    </a:cubicBezTo>
                    <a:cubicBezTo>
                      <a:pt x="95" y="266"/>
                      <a:pt x="95" y="266"/>
                      <a:pt x="95" y="266"/>
                    </a:cubicBezTo>
                    <a:cubicBezTo>
                      <a:pt x="96" y="265"/>
                      <a:pt x="96" y="265"/>
                      <a:pt x="96" y="265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3"/>
                      <a:pt x="96" y="263"/>
                      <a:pt x="96" y="263"/>
                    </a:cubicBezTo>
                    <a:cubicBezTo>
                      <a:pt x="96" y="261"/>
                      <a:pt x="96" y="261"/>
                      <a:pt x="96" y="261"/>
                    </a:cubicBezTo>
                    <a:cubicBezTo>
                      <a:pt x="96" y="261"/>
                      <a:pt x="96" y="261"/>
                      <a:pt x="96" y="261"/>
                    </a:cubicBezTo>
                    <a:cubicBezTo>
                      <a:pt x="96" y="260"/>
                      <a:pt x="96" y="260"/>
                      <a:pt x="95" y="260"/>
                    </a:cubicBezTo>
                    <a:cubicBezTo>
                      <a:pt x="95" y="260"/>
                      <a:pt x="95" y="260"/>
                      <a:pt x="95" y="260"/>
                    </a:cubicBezTo>
                    <a:cubicBezTo>
                      <a:pt x="90" y="260"/>
                      <a:pt x="90" y="260"/>
                      <a:pt x="90" y="260"/>
                    </a:cubicBezTo>
                    <a:cubicBezTo>
                      <a:pt x="88" y="260"/>
                      <a:pt x="88" y="260"/>
                      <a:pt x="88" y="260"/>
                    </a:cubicBezTo>
                    <a:cubicBezTo>
                      <a:pt x="88" y="258"/>
                      <a:pt x="88" y="258"/>
                      <a:pt x="88" y="258"/>
                    </a:cubicBezTo>
                    <a:cubicBezTo>
                      <a:pt x="88" y="255"/>
                      <a:pt x="87" y="252"/>
                      <a:pt x="86" y="248"/>
                    </a:cubicBezTo>
                    <a:cubicBezTo>
                      <a:pt x="86" y="248"/>
                      <a:pt x="86" y="248"/>
                      <a:pt x="86" y="248"/>
                    </a:cubicBezTo>
                    <a:cubicBezTo>
                      <a:pt x="86" y="248"/>
                      <a:pt x="86" y="248"/>
                      <a:pt x="86" y="248"/>
                    </a:cubicBezTo>
                    <a:cubicBezTo>
                      <a:pt x="86" y="248"/>
                      <a:pt x="86" y="248"/>
                      <a:pt x="86" y="248"/>
                    </a:cubicBezTo>
                    <a:cubicBezTo>
                      <a:pt x="86" y="247"/>
                      <a:pt x="86" y="247"/>
                      <a:pt x="86" y="247"/>
                    </a:cubicBezTo>
                    <a:cubicBezTo>
                      <a:pt x="86" y="245"/>
                      <a:pt x="86" y="243"/>
                      <a:pt x="85" y="241"/>
                    </a:cubicBezTo>
                    <a:cubicBezTo>
                      <a:pt x="85" y="239"/>
                      <a:pt x="85" y="238"/>
                      <a:pt x="85" y="237"/>
                    </a:cubicBezTo>
                    <a:cubicBezTo>
                      <a:pt x="84" y="235"/>
                      <a:pt x="84" y="233"/>
                      <a:pt x="84" y="232"/>
                    </a:cubicBezTo>
                    <a:cubicBezTo>
                      <a:pt x="84" y="232"/>
                      <a:pt x="84" y="232"/>
                      <a:pt x="84" y="232"/>
                    </a:cubicBezTo>
                    <a:cubicBezTo>
                      <a:pt x="84" y="232"/>
                      <a:pt x="84" y="232"/>
                      <a:pt x="84" y="232"/>
                    </a:cubicBezTo>
                    <a:cubicBezTo>
                      <a:pt x="84" y="232"/>
                      <a:pt x="84" y="232"/>
                      <a:pt x="84" y="232"/>
                    </a:cubicBezTo>
                    <a:cubicBezTo>
                      <a:pt x="84" y="232"/>
                      <a:pt x="84" y="232"/>
                      <a:pt x="84" y="232"/>
                    </a:cubicBezTo>
                    <a:cubicBezTo>
                      <a:pt x="84" y="232"/>
                      <a:pt x="84" y="232"/>
                      <a:pt x="84" y="232"/>
                    </a:cubicBezTo>
                    <a:cubicBezTo>
                      <a:pt x="84" y="231"/>
                      <a:pt x="84" y="231"/>
                      <a:pt x="84" y="231"/>
                    </a:cubicBezTo>
                    <a:cubicBezTo>
                      <a:pt x="84" y="231"/>
                      <a:pt x="84" y="231"/>
                      <a:pt x="84" y="231"/>
                    </a:cubicBezTo>
                    <a:cubicBezTo>
                      <a:pt x="83" y="229"/>
                      <a:pt x="83" y="227"/>
                      <a:pt x="83" y="224"/>
                    </a:cubicBezTo>
                    <a:cubicBezTo>
                      <a:pt x="83" y="223"/>
                      <a:pt x="83" y="222"/>
                      <a:pt x="82" y="221"/>
                    </a:cubicBezTo>
                    <a:cubicBezTo>
                      <a:pt x="82" y="220"/>
                      <a:pt x="82" y="219"/>
                      <a:pt x="82" y="218"/>
                    </a:cubicBezTo>
                    <a:cubicBezTo>
                      <a:pt x="82" y="216"/>
                      <a:pt x="82" y="216"/>
                      <a:pt x="82" y="216"/>
                    </a:cubicBezTo>
                    <a:cubicBezTo>
                      <a:pt x="82" y="216"/>
                      <a:pt x="82" y="216"/>
                      <a:pt x="82" y="216"/>
                    </a:cubicBezTo>
                    <a:cubicBezTo>
                      <a:pt x="82" y="216"/>
                      <a:pt x="82" y="216"/>
                      <a:pt x="82" y="216"/>
                    </a:cubicBezTo>
                    <a:cubicBezTo>
                      <a:pt x="82" y="216"/>
                      <a:pt x="82" y="216"/>
                      <a:pt x="82" y="216"/>
                    </a:cubicBezTo>
                    <a:cubicBezTo>
                      <a:pt x="82" y="215"/>
                      <a:pt x="81" y="213"/>
                      <a:pt x="81" y="211"/>
                    </a:cubicBezTo>
                    <a:cubicBezTo>
                      <a:pt x="81" y="210"/>
                      <a:pt x="81" y="208"/>
                      <a:pt x="81" y="207"/>
                    </a:cubicBezTo>
                    <a:cubicBezTo>
                      <a:pt x="80" y="204"/>
                      <a:pt x="80" y="204"/>
                      <a:pt x="80" y="204"/>
                    </a:cubicBezTo>
                    <a:cubicBezTo>
                      <a:pt x="80" y="202"/>
                      <a:pt x="80" y="202"/>
                      <a:pt x="80" y="202"/>
                    </a:cubicBezTo>
                    <a:cubicBezTo>
                      <a:pt x="80" y="202"/>
                      <a:pt x="80" y="202"/>
                      <a:pt x="80" y="202"/>
                    </a:cubicBezTo>
                    <a:cubicBezTo>
                      <a:pt x="80" y="202"/>
                      <a:pt x="80" y="202"/>
                      <a:pt x="80" y="202"/>
                    </a:cubicBezTo>
                    <a:cubicBezTo>
                      <a:pt x="80" y="199"/>
                      <a:pt x="80" y="199"/>
                      <a:pt x="80" y="199"/>
                    </a:cubicBezTo>
                    <a:cubicBezTo>
                      <a:pt x="80" y="197"/>
                      <a:pt x="80" y="197"/>
                      <a:pt x="80" y="197"/>
                    </a:cubicBezTo>
                    <a:cubicBezTo>
                      <a:pt x="79" y="194"/>
                      <a:pt x="79" y="194"/>
                      <a:pt x="79" y="194"/>
                    </a:cubicBezTo>
                    <a:cubicBezTo>
                      <a:pt x="79" y="192"/>
                      <a:pt x="79" y="192"/>
                      <a:pt x="79" y="192"/>
                    </a:cubicBezTo>
                    <a:cubicBezTo>
                      <a:pt x="79" y="191"/>
                      <a:pt x="79" y="191"/>
                      <a:pt x="79" y="191"/>
                    </a:cubicBezTo>
                    <a:cubicBezTo>
                      <a:pt x="79" y="191"/>
                      <a:pt x="79" y="191"/>
                      <a:pt x="79" y="191"/>
                    </a:cubicBezTo>
                    <a:cubicBezTo>
                      <a:pt x="79" y="191"/>
                      <a:pt x="79" y="190"/>
                      <a:pt x="79" y="190"/>
                    </a:cubicBezTo>
                    <a:cubicBezTo>
                      <a:pt x="79" y="187"/>
                      <a:pt x="79" y="187"/>
                      <a:pt x="79" y="187"/>
                    </a:cubicBezTo>
                    <a:cubicBezTo>
                      <a:pt x="78" y="184"/>
                      <a:pt x="78" y="184"/>
                      <a:pt x="78" y="184"/>
                    </a:cubicBezTo>
                    <a:cubicBezTo>
                      <a:pt x="78" y="182"/>
                      <a:pt x="78" y="182"/>
                      <a:pt x="78" y="182"/>
                    </a:cubicBezTo>
                    <a:cubicBezTo>
                      <a:pt x="78" y="181"/>
                      <a:pt x="78" y="181"/>
                      <a:pt x="78" y="181"/>
                    </a:cubicBezTo>
                    <a:cubicBezTo>
                      <a:pt x="78" y="181"/>
                      <a:pt x="78" y="181"/>
                      <a:pt x="78" y="181"/>
                    </a:cubicBezTo>
                    <a:cubicBezTo>
                      <a:pt x="78" y="180"/>
                      <a:pt x="78" y="180"/>
                      <a:pt x="78" y="180"/>
                    </a:cubicBezTo>
                    <a:cubicBezTo>
                      <a:pt x="78" y="180"/>
                      <a:pt x="78" y="180"/>
                      <a:pt x="78" y="180"/>
                    </a:cubicBezTo>
                    <a:cubicBezTo>
                      <a:pt x="78" y="179"/>
                      <a:pt x="78" y="179"/>
                      <a:pt x="78" y="179"/>
                    </a:cubicBezTo>
                    <a:cubicBezTo>
                      <a:pt x="77" y="175"/>
                      <a:pt x="77" y="175"/>
                      <a:pt x="77" y="175"/>
                    </a:cubicBezTo>
                    <a:cubicBezTo>
                      <a:pt x="77" y="171"/>
                      <a:pt x="77" y="171"/>
                      <a:pt x="77" y="171"/>
                    </a:cubicBezTo>
                    <a:cubicBezTo>
                      <a:pt x="77" y="169"/>
                      <a:pt x="77" y="169"/>
                      <a:pt x="77" y="169"/>
                    </a:cubicBezTo>
                    <a:cubicBezTo>
                      <a:pt x="77" y="169"/>
                      <a:pt x="77" y="169"/>
                      <a:pt x="77" y="169"/>
                    </a:cubicBezTo>
                    <a:cubicBezTo>
                      <a:pt x="77" y="169"/>
                      <a:pt x="77" y="169"/>
                      <a:pt x="77" y="169"/>
                    </a:cubicBezTo>
                    <a:cubicBezTo>
                      <a:pt x="76" y="165"/>
                      <a:pt x="76" y="165"/>
                      <a:pt x="76" y="165"/>
                    </a:cubicBezTo>
                    <a:cubicBezTo>
                      <a:pt x="76" y="163"/>
                      <a:pt x="76" y="163"/>
                      <a:pt x="76" y="163"/>
                    </a:cubicBezTo>
                    <a:cubicBezTo>
                      <a:pt x="76" y="162"/>
                      <a:pt x="76" y="162"/>
                      <a:pt x="76" y="162"/>
                    </a:cubicBezTo>
                    <a:cubicBezTo>
                      <a:pt x="76" y="161"/>
                      <a:pt x="76" y="161"/>
                      <a:pt x="76" y="161"/>
                    </a:cubicBezTo>
                    <a:cubicBezTo>
                      <a:pt x="76" y="159"/>
                      <a:pt x="76" y="159"/>
                      <a:pt x="76" y="159"/>
                    </a:cubicBezTo>
                    <a:cubicBezTo>
                      <a:pt x="76" y="157"/>
                      <a:pt x="76" y="157"/>
                      <a:pt x="76" y="157"/>
                    </a:cubicBezTo>
                    <a:cubicBezTo>
                      <a:pt x="76" y="157"/>
                      <a:pt x="76" y="157"/>
                      <a:pt x="76" y="157"/>
                    </a:cubicBezTo>
                    <a:cubicBezTo>
                      <a:pt x="76" y="157"/>
                      <a:pt x="76" y="157"/>
                      <a:pt x="76" y="157"/>
                    </a:cubicBezTo>
                    <a:cubicBezTo>
                      <a:pt x="76" y="157"/>
                      <a:pt x="76" y="157"/>
                      <a:pt x="76" y="157"/>
                    </a:cubicBezTo>
                    <a:cubicBezTo>
                      <a:pt x="76" y="157"/>
                      <a:pt x="76" y="157"/>
                      <a:pt x="76" y="157"/>
                    </a:cubicBezTo>
                    <a:cubicBezTo>
                      <a:pt x="76" y="155"/>
                      <a:pt x="76" y="155"/>
                      <a:pt x="76" y="155"/>
                    </a:cubicBezTo>
                    <a:cubicBezTo>
                      <a:pt x="75" y="153"/>
                      <a:pt x="75" y="153"/>
                      <a:pt x="75" y="153"/>
                    </a:cubicBezTo>
                    <a:cubicBezTo>
                      <a:pt x="75" y="151"/>
                      <a:pt x="75" y="151"/>
                      <a:pt x="75" y="151"/>
                    </a:cubicBezTo>
                    <a:cubicBezTo>
                      <a:pt x="75" y="149"/>
                      <a:pt x="75" y="149"/>
                      <a:pt x="75" y="149"/>
                    </a:cubicBezTo>
                    <a:cubicBezTo>
                      <a:pt x="75" y="149"/>
                      <a:pt x="75" y="149"/>
                      <a:pt x="75" y="149"/>
                    </a:cubicBezTo>
                    <a:cubicBezTo>
                      <a:pt x="75" y="148"/>
                      <a:pt x="75" y="148"/>
                      <a:pt x="75" y="148"/>
                    </a:cubicBezTo>
                    <a:cubicBezTo>
                      <a:pt x="75" y="148"/>
                      <a:pt x="75" y="148"/>
                      <a:pt x="75" y="148"/>
                    </a:cubicBezTo>
                    <a:cubicBezTo>
                      <a:pt x="75" y="148"/>
                      <a:pt x="75" y="148"/>
                      <a:pt x="75" y="148"/>
                    </a:cubicBezTo>
                    <a:cubicBezTo>
                      <a:pt x="75" y="148"/>
                      <a:pt x="75" y="148"/>
                      <a:pt x="75" y="148"/>
                    </a:cubicBezTo>
                    <a:cubicBezTo>
                      <a:pt x="75" y="146"/>
                      <a:pt x="75" y="146"/>
                      <a:pt x="75" y="146"/>
                    </a:cubicBezTo>
                    <a:cubicBezTo>
                      <a:pt x="75" y="144"/>
                      <a:pt x="75" y="144"/>
                      <a:pt x="75" y="144"/>
                    </a:cubicBezTo>
                    <a:cubicBezTo>
                      <a:pt x="75" y="142"/>
                      <a:pt x="75" y="142"/>
                      <a:pt x="75" y="142"/>
                    </a:cubicBezTo>
                    <a:cubicBezTo>
                      <a:pt x="74" y="140"/>
                      <a:pt x="74" y="140"/>
                      <a:pt x="74" y="140"/>
                    </a:cubicBezTo>
                    <a:cubicBezTo>
                      <a:pt x="74" y="140"/>
                      <a:pt x="74" y="140"/>
                      <a:pt x="74" y="140"/>
                    </a:cubicBezTo>
                    <a:cubicBezTo>
                      <a:pt x="74" y="140"/>
                      <a:pt x="74" y="140"/>
                      <a:pt x="74" y="140"/>
                    </a:cubicBezTo>
                    <a:cubicBezTo>
                      <a:pt x="74" y="140"/>
                      <a:pt x="74" y="140"/>
                      <a:pt x="74" y="140"/>
                    </a:cubicBezTo>
                    <a:cubicBezTo>
                      <a:pt x="74" y="136"/>
                      <a:pt x="74" y="136"/>
                      <a:pt x="74" y="136"/>
                    </a:cubicBezTo>
                    <a:cubicBezTo>
                      <a:pt x="74" y="134"/>
                      <a:pt x="74" y="134"/>
                      <a:pt x="74" y="134"/>
                    </a:cubicBezTo>
                    <a:cubicBezTo>
                      <a:pt x="74" y="132"/>
                      <a:pt x="74" y="132"/>
                      <a:pt x="74" y="132"/>
                    </a:cubicBezTo>
                    <a:cubicBezTo>
                      <a:pt x="74" y="132"/>
                      <a:pt x="74" y="132"/>
                      <a:pt x="74" y="132"/>
                    </a:cubicBezTo>
                    <a:cubicBezTo>
                      <a:pt x="74" y="132"/>
                      <a:pt x="74" y="132"/>
                      <a:pt x="74" y="132"/>
                    </a:cubicBezTo>
                    <a:cubicBezTo>
                      <a:pt x="74" y="132"/>
                      <a:pt x="74" y="131"/>
                      <a:pt x="74" y="131"/>
                    </a:cubicBezTo>
                    <a:cubicBezTo>
                      <a:pt x="74" y="131"/>
                      <a:pt x="74" y="131"/>
                      <a:pt x="74" y="131"/>
                    </a:cubicBezTo>
                    <a:cubicBezTo>
                      <a:pt x="74" y="130"/>
                      <a:pt x="74" y="130"/>
                      <a:pt x="74" y="130"/>
                    </a:cubicBezTo>
                    <a:cubicBezTo>
                      <a:pt x="73" y="129"/>
                      <a:pt x="73" y="129"/>
                      <a:pt x="73" y="129"/>
                    </a:cubicBezTo>
                    <a:cubicBezTo>
                      <a:pt x="73" y="128"/>
                      <a:pt x="73" y="128"/>
                      <a:pt x="73" y="128"/>
                    </a:cubicBezTo>
                    <a:cubicBezTo>
                      <a:pt x="73" y="125"/>
                      <a:pt x="73" y="125"/>
                      <a:pt x="73" y="125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3" y="121"/>
                      <a:pt x="73" y="121"/>
                      <a:pt x="73" y="121"/>
                    </a:cubicBezTo>
                    <a:cubicBezTo>
                      <a:pt x="73" y="121"/>
                      <a:pt x="73" y="121"/>
                      <a:pt x="73" y="121"/>
                    </a:cubicBezTo>
                    <a:cubicBezTo>
                      <a:pt x="73" y="121"/>
                      <a:pt x="73" y="121"/>
                      <a:pt x="73" y="121"/>
                    </a:cubicBezTo>
                    <a:cubicBezTo>
                      <a:pt x="73" y="121"/>
                      <a:pt x="73" y="121"/>
                      <a:pt x="73" y="120"/>
                    </a:cubicBezTo>
                    <a:cubicBezTo>
                      <a:pt x="73" y="120"/>
                      <a:pt x="73" y="120"/>
                      <a:pt x="73" y="120"/>
                    </a:cubicBezTo>
                    <a:cubicBezTo>
                      <a:pt x="73" y="119"/>
                      <a:pt x="73" y="119"/>
                      <a:pt x="73" y="119"/>
                    </a:cubicBezTo>
                    <a:cubicBezTo>
                      <a:pt x="73" y="118"/>
                      <a:pt x="73" y="118"/>
                      <a:pt x="73" y="118"/>
                    </a:cubicBezTo>
                    <a:cubicBezTo>
                      <a:pt x="73" y="117"/>
                      <a:pt x="73" y="117"/>
                      <a:pt x="73" y="117"/>
                    </a:cubicBezTo>
                    <a:cubicBezTo>
                      <a:pt x="72" y="114"/>
                      <a:pt x="72" y="114"/>
                      <a:pt x="72" y="114"/>
                    </a:cubicBezTo>
                    <a:cubicBezTo>
                      <a:pt x="72" y="112"/>
                      <a:pt x="72" y="112"/>
                      <a:pt x="72" y="112"/>
                    </a:cubicBezTo>
                    <a:cubicBezTo>
                      <a:pt x="72" y="111"/>
                      <a:pt x="72" y="111"/>
                      <a:pt x="72" y="111"/>
                    </a:cubicBezTo>
                    <a:cubicBezTo>
                      <a:pt x="72" y="110"/>
                      <a:pt x="72" y="110"/>
                      <a:pt x="72" y="110"/>
                    </a:cubicBezTo>
                    <a:cubicBezTo>
                      <a:pt x="72" y="110"/>
                      <a:pt x="72" y="110"/>
                      <a:pt x="72" y="110"/>
                    </a:cubicBezTo>
                    <a:cubicBezTo>
                      <a:pt x="72" y="110"/>
                      <a:pt x="72" y="110"/>
                      <a:pt x="72" y="110"/>
                    </a:cubicBezTo>
                    <a:cubicBezTo>
                      <a:pt x="72" y="110"/>
                      <a:pt x="72" y="110"/>
                      <a:pt x="72" y="110"/>
                    </a:cubicBezTo>
                    <a:cubicBezTo>
                      <a:pt x="72" y="109"/>
                      <a:pt x="72" y="109"/>
                      <a:pt x="72" y="109"/>
                    </a:cubicBezTo>
                    <a:cubicBezTo>
                      <a:pt x="72" y="108"/>
                      <a:pt x="72" y="108"/>
                      <a:pt x="72" y="108"/>
                    </a:cubicBezTo>
                    <a:cubicBezTo>
                      <a:pt x="72" y="107"/>
                      <a:pt x="72" y="107"/>
                      <a:pt x="72" y="107"/>
                    </a:cubicBezTo>
                    <a:cubicBezTo>
                      <a:pt x="72" y="106"/>
                      <a:pt x="72" y="106"/>
                      <a:pt x="72" y="106"/>
                    </a:cubicBezTo>
                    <a:cubicBezTo>
                      <a:pt x="72" y="105"/>
                      <a:pt x="72" y="105"/>
                      <a:pt x="72" y="105"/>
                    </a:cubicBezTo>
                    <a:cubicBezTo>
                      <a:pt x="72" y="104"/>
                      <a:pt x="72" y="104"/>
                      <a:pt x="72" y="104"/>
                    </a:cubicBezTo>
                    <a:cubicBezTo>
                      <a:pt x="72" y="103"/>
                      <a:pt x="72" y="103"/>
                      <a:pt x="72" y="103"/>
                    </a:cubicBezTo>
                    <a:cubicBezTo>
                      <a:pt x="71" y="100"/>
                      <a:pt x="71" y="100"/>
                      <a:pt x="71" y="100"/>
                    </a:cubicBezTo>
                    <a:cubicBezTo>
                      <a:pt x="71" y="100"/>
                      <a:pt x="71" y="100"/>
                      <a:pt x="71" y="100"/>
                    </a:cubicBezTo>
                    <a:cubicBezTo>
                      <a:pt x="71" y="99"/>
                      <a:pt x="71" y="99"/>
                      <a:pt x="71" y="99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5"/>
                      <a:pt x="71" y="95"/>
                      <a:pt x="71" y="95"/>
                    </a:cubicBezTo>
                    <a:cubicBezTo>
                      <a:pt x="71" y="95"/>
                      <a:pt x="71" y="95"/>
                      <a:pt x="71" y="95"/>
                    </a:cubicBezTo>
                    <a:cubicBezTo>
                      <a:pt x="71" y="94"/>
                      <a:pt x="71" y="94"/>
                      <a:pt x="71" y="94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71" y="91"/>
                      <a:pt x="71" y="91"/>
                      <a:pt x="71" y="91"/>
                    </a:cubicBezTo>
                    <a:cubicBezTo>
                      <a:pt x="71" y="91"/>
                      <a:pt x="71" y="91"/>
                      <a:pt x="71" y="91"/>
                    </a:cubicBezTo>
                    <a:cubicBezTo>
                      <a:pt x="71" y="91"/>
                      <a:pt x="71" y="91"/>
                      <a:pt x="71" y="91"/>
                    </a:cubicBezTo>
                    <a:cubicBezTo>
                      <a:pt x="70" y="88"/>
                      <a:pt x="70" y="88"/>
                      <a:pt x="70" y="88"/>
                    </a:cubicBezTo>
                    <a:cubicBezTo>
                      <a:pt x="70" y="87"/>
                      <a:pt x="70" y="87"/>
                      <a:pt x="70" y="87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4"/>
                      <a:pt x="70" y="84"/>
                      <a:pt x="70" y="84"/>
                    </a:cubicBezTo>
                    <a:cubicBezTo>
                      <a:pt x="70" y="83"/>
                      <a:pt x="70" y="83"/>
                      <a:pt x="70" y="83"/>
                    </a:cubicBezTo>
                    <a:cubicBezTo>
                      <a:pt x="70" y="83"/>
                      <a:pt x="70" y="83"/>
                      <a:pt x="70" y="83"/>
                    </a:cubicBezTo>
                    <a:cubicBezTo>
                      <a:pt x="70" y="81"/>
                      <a:pt x="70" y="81"/>
                      <a:pt x="70" y="81"/>
                    </a:cubicBezTo>
                    <a:cubicBezTo>
                      <a:pt x="70" y="81"/>
                      <a:pt x="70" y="81"/>
                      <a:pt x="70" y="81"/>
                    </a:cubicBezTo>
                    <a:cubicBezTo>
                      <a:pt x="70" y="81"/>
                      <a:pt x="70" y="81"/>
                      <a:pt x="70" y="81"/>
                    </a:cubicBezTo>
                    <a:cubicBezTo>
                      <a:pt x="70" y="81"/>
                      <a:pt x="70" y="81"/>
                      <a:pt x="70" y="81"/>
                    </a:cubicBezTo>
                    <a:cubicBezTo>
                      <a:pt x="70" y="79"/>
                      <a:pt x="70" y="79"/>
                      <a:pt x="70" y="79"/>
                    </a:cubicBezTo>
                    <a:cubicBezTo>
                      <a:pt x="70" y="78"/>
                      <a:pt x="70" y="78"/>
                      <a:pt x="70" y="78"/>
                    </a:cubicBezTo>
                    <a:cubicBezTo>
                      <a:pt x="70" y="77"/>
                      <a:pt x="70" y="77"/>
                      <a:pt x="70" y="77"/>
                    </a:cubicBezTo>
                    <a:cubicBezTo>
                      <a:pt x="70" y="75"/>
                      <a:pt x="70" y="75"/>
                      <a:pt x="70" y="75"/>
                    </a:cubicBezTo>
                    <a:cubicBezTo>
                      <a:pt x="70" y="75"/>
                      <a:pt x="70" y="75"/>
                      <a:pt x="70" y="75"/>
                    </a:cubicBezTo>
                    <a:cubicBezTo>
                      <a:pt x="70" y="74"/>
                      <a:pt x="70" y="74"/>
                      <a:pt x="70" y="74"/>
                    </a:cubicBezTo>
                    <a:cubicBezTo>
                      <a:pt x="69" y="71"/>
                      <a:pt x="69" y="71"/>
                      <a:pt x="69" y="71"/>
                    </a:cubicBezTo>
                    <a:cubicBezTo>
                      <a:pt x="69" y="71"/>
                      <a:pt x="69" y="71"/>
                      <a:pt x="69" y="71"/>
                    </a:cubicBezTo>
                    <a:cubicBezTo>
                      <a:pt x="69" y="71"/>
                      <a:pt x="69" y="71"/>
                      <a:pt x="69" y="71"/>
                    </a:cubicBezTo>
                    <a:cubicBezTo>
                      <a:pt x="69" y="71"/>
                      <a:pt x="69" y="71"/>
                      <a:pt x="69" y="71"/>
                    </a:cubicBezTo>
                    <a:cubicBezTo>
                      <a:pt x="69" y="71"/>
                      <a:pt x="69" y="71"/>
                      <a:pt x="69" y="71"/>
                    </a:cubicBezTo>
                    <a:cubicBezTo>
                      <a:pt x="69" y="71"/>
                      <a:pt x="69" y="71"/>
                      <a:pt x="69" y="71"/>
                    </a:cubicBezTo>
                    <a:cubicBezTo>
                      <a:pt x="69" y="71"/>
                      <a:pt x="69" y="71"/>
                      <a:pt x="69" y="71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68"/>
                      <a:pt x="69" y="68"/>
                      <a:pt x="69" y="68"/>
                    </a:cubicBezTo>
                    <a:cubicBezTo>
                      <a:pt x="69" y="68"/>
                      <a:pt x="69" y="68"/>
                      <a:pt x="69" y="68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4"/>
                      <a:pt x="69" y="64"/>
                      <a:pt x="69" y="64"/>
                    </a:cubicBezTo>
                    <a:cubicBezTo>
                      <a:pt x="69" y="64"/>
                      <a:pt x="69" y="64"/>
                      <a:pt x="69" y="64"/>
                    </a:cubicBezTo>
                    <a:cubicBezTo>
                      <a:pt x="69" y="64"/>
                      <a:pt x="69" y="64"/>
                      <a:pt x="69" y="64"/>
                    </a:cubicBezTo>
                    <a:cubicBezTo>
                      <a:pt x="69" y="64"/>
                      <a:pt x="69" y="64"/>
                      <a:pt x="69" y="64"/>
                    </a:cubicBezTo>
                    <a:cubicBezTo>
                      <a:pt x="69" y="64"/>
                      <a:pt x="69" y="64"/>
                      <a:pt x="69" y="64"/>
                    </a:cubicBezTo>
                    <a:cubicBezTo>
                      <a:pt x="69" y="61"/>
                      <a:pt x="69" y="61"/>
                      <a:pt x="69" y="61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5"/>
                      <a:pt x="68" y="55"/>
                      <a:pt x="68" y="55"/>
                    </a:cubicBezTo>
                    <a:cubicBezTo>
                      <a:pt x="68" y="54"/>
                      <a:pt x="68" y="54"/>
                      <a:pt x="68" y="54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69" y="52"/>
                      <a:pt x="70" y="52"/>
                      <a:pt x="70" y="52"/>
                    </a:cubicBezTo>
                    <a:cubicBezTo>
                      <a:pt x="70" y="51"/>
                      <a:pt x="71" y="51"/>
                      <a:pt x="71" y="51"/>
                    </a:cubicBezTo>
                    <a:cubicBezTo>
                      <a:pt x="71" y="50"/>
                      <a:pt x="72" y="50"/>
                      <a:pt x="72" y="49"/>
                    </a:cubicBezTo>
                    <a:cubicBezTo>
                      <a:pt x="73" y="48"/>
                      <a:pt x="73" y="46"/>
                      <a:pt x="73" y="44"/>
                    </a:cubicBezTo>
                    <a:cubicBezTo>
                      <a:pt x="73" y="44"/>
                      <a:pt x="73" y="44"/>
                      <a:pt x="73" y="44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3" y="39"/>
                      <a:pt x="72" y="38"/>
                      <a:pt x="70" y="37"/>
                    </a:cubicBezTo>
                    <a:cubicBezTo>
                      <a:pt x="70" y="31"/>
                      <a:pt x="70" y="31"/>
                      <a:pt x="70" y="31"/>
                    </a:cubicBezTo>
                    <a:cubicBezTo>
                      <a:pt x="73" y="31"/>
                      <a:pt x="73" y="31"/>
                      <a:pt x="73" y="31"/>
                    </a:cubicBezTo>
                    <a:cubicBezTo>
                      <a:pt x="73" y="31"/>
                      <a:pt x="74" y="31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74" y="25"/>
                      <a:pt x="73" y="25"/>
                      <a:pt x="73" y="25"/>
                    </a:cubicBezTo>
                    <a:cubicBezTo>
                      <a:pt x="70" y="25"/>
                      <a:pt x="67" y="24"/>
                      <a:pt x="65" y="20"/>
                    </a:cubicBezTo>
                    <a:cubicBezTo>
                      <a:pt x="63" y="17"/>
                      <a:pt x="62" y="12"/>
                      <a:pt x="62" y="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4"/>
                      <a:pt x="62" y="3"/>
                      <a:pt x="62" y="2"/>
                    </a:cubicBezTo>
                    <a:cubicBezTo>
                      <a:pt x="61" y="1"/>
                      <a:pt x="60" y="0"/>
                      <a:pt x="60" y="0"/>
                    </a:cubicBezTo>
                    <a:cubicBezTo>
                      <a:pt x="59" y="0"/>
                      <a:pt x="58" y="1"/>
                      <a:pt x="58" y="2"/>
                    </a:cubicBezTo>
                    <a:cubicBezTo>
                      <a:pt x="57" y="3"/>
                      <a:pt x="57" y="4"/>
                      <a:pt x="57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7" y="12"/>
                      <a:pt x="56" y="17"/>
                      <a:pt x="54" y="20"/>
                    </a:cubicBezTo>
                    <a:cubicBezTo>
                      <a:pt x="54" y="21"/>
                      <a:pt x="53" y="22"/>
                      <a:pt x="52" y="23"/>
                    </a:cubicBezTo>
                    <a:cubicBezTo>
                      <a:pt x="52" y="23"/>
                      <a:pt x="52" y="23"/>
                      <a:pt x="51" y="24"/>
                    </a:cubicBezTo>
                    <a:cubicBezTo>
                      <a:pt x="50" y="25"/>
                      <a:pt x="48" y="25"/>
                      <a:pt x="47" y="25"/>
                    </a:cubicBezTo>
                    <a:cubicBezTo>
                      <a:pt x="47" y="25"/>
                      <a:pt x="47" y="25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6" y="31"/>
                      <a:pt x="46" y="31"/>
                      <a:pt x="46" y="31"/>
                    </a:cubicBezTo>
                    <a:cubicBezTo>
                      <a:pt x="46" y="31"/>
                      <a:pt x="47" y="32"/>
                      <a:pt x="47" y="32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50" y="32"/>
                      <a:pt x="50" y="32"/>
                      <a:pt x="50" y="32"/>
                    </a:cubicBezTo>
                    <a:cubicBezTo>
                      <a:pt x="50" y="33"/>
                      <a:pt x="50" y="33"/>
                      <a:pt x="50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49" y="38"/>
                      <a:pt x="49" y="38"/>
                      <a:pt x="49" y="38"/>
                    </a:cubicBezTo>
                    <a:cubicBezTo>
                      <a:pt x="48" y="39"/>
                      <a:pt x="48" y="39"/>
                      <a:pt x="47" y="39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7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9"/>
                    </a:cubicBezTo>
                    <a:cubicBezTo>
                      <a:pt x="49" y="51"/>
                      <a:pt x="50" y="52"/>
                      <a:pt x="52" y="53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2" y="70"/>
                      <a:pt x="52" y="70"/>
                      <a:pt x="52" y="70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2"/>
                      <a:pt x="52" y="72"/>
                      <a:pt x="52" y="72"/>
                    </a:cubicBezTo>
                    <a:cubicBezTo>
                      <a:pt x="52" y="74"/>
                      <a:pt x="52" y="74"/>
                      <a:pt x="52" y="74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77"/>
                      <a:pt x="52" y="77"/>
                      <a:pt x="52" y="77"/>
                    </a:cubicBezTo>
                    <a:cubicBezTo>
                      <a:pt x="52" y="77"/>
                      <a:pt x="52" y="77"/>
                      <a:pt x="52" y="77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2" y="81"/>
                      <a:pt x="52" y="81"/>
                      <a:pt x="52" y="81"/>
                    </a:cubicBezTo>
                    <a:cubicBezTo>
                      <a:pt x="51" y="84"/>
                      <a:pt x="51" y="84"/>
                      <a:pt x="51" y="84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1" y="86"/>
                      <a:pt x="51" y="86"/>
                      <a:pt x="51" y="86"/>
                    </a:cubicBezTo>
                    <a:cubicBezTo>
                      <a:pt x="51" y="87"/>
                      <a:pt x="51" y="87"/>
                      <a:pt x="51" y="87"/>
                    </a:cubicBezTo>
                    <a:cubicBezTo>
                      <a:pt x="51" y="88"/>
                      <a:pt x="51" y="88"/>
                      <a:pt x="51" y="88"/>
                    </a:cubicBezTo>
                    <a:cubicBezTo>
                      <a:pt x="51" y="88"/>
                      <a:pt x="51" y="88"/>
                      <a:pt x="51" y="88"/>
                    </a:cubicBezTo>
                    <a:cubicBezTo>
                      <a:pt x="51" y="90"/>
                      <a:pt x="51" y="90"/>
                      <a:pt x="51" y="90"/>
                    </a:cubicBezTo>
                    <a:cubicBezTo>
                      <a:pt x="51" y="91"/>
                      <a:pt x="51" y="91"/>
                      <a:pt x="51" y="91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1" y="97"/>
                      <a:pt x="51" y="97"/>
                      <a:pt x="51" y="97"/>
                    </a:cubicBezTo>
                    <a:cubicBezTo>
                      <a:pt x="51" y="98"/>
                      <a:pt x="51" y="98"/>
                      <a:pt x="51" y="98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100"/>
                      <a:pt x="51" y="100"/>
                      <a:pt x="51" y="100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51" y="102"/>
                      <a:pt x="51" y="102"/>
                      <a:pt x="51" y="102"/>
                    </a:cubicBezTo>
                    <a:cubicBezTo>
                      <a:pt x="51" y="104"/>
                      <a:pt x="51" y="104"/>
                      <a:pt x="51" y="104"/>
                    </a:cubicBezTo>
                    <a:cubicBezTo>
                      <a:pt x="51" y="107"/>
                      <a:pt x="51" y="107"/>
                      <a:pt x="51" y="107"/>
                    </a:cubicBezTo>
                    <a:cubicBezTo>
                      <a:pt x="50" y="108"/>
                      <a:pt x="50" y="108"/>
                      <a:pt x="50" y="108"/>
                    </a:cubicBezTo>
                    <a:cubicBezTo>
                      <a:pt x="50" y="109"/>
                      <a:pt x="50" y="109"/>
                      <a:pt x="50" y="109"/>
                    </a:cubicBezTo>
                    <a:cubicBezTo>
                      <a:pt x="50" y="111"/>
                      <a:pt x="50" y="111"/>
                      <a:pt x="50" y="111"/>
                    </a:cubicBezTo>
                    <a:cubicBezTo>
                      <a:pt x="50" y="112"/>
                      <a:pt x="50" y="112"/>
                      <a:pt x="50" y="112"/>
                    </a:cubicBezTo>
                    <a:cubicBezTo>
                      <a:pt x="50" y="114"/>
                      <a:pt x="50" y="114"/>
                      <a:pt x="50" y="114"/>
                    </a:cubicBezTo>
                    <a:cubicBezTo>
                      <a:pt x="50" y="117"/>
                      <a:pt x="50" y="117"/>
                      <a:pt x="50" y="117"/>
                    </a:cubicBezTo>
                    <a:cubicBezTo>
                      <a:pt x="50" y="119"/>
                      <a:pt x="50" y="119"/>
                      <a:pt x="50" y="119"/>
                    </a:cubicBezTo>
                    <a:cubicBezTo>
                      <a:pt x="50" y="121"/>
                      <a:pt x="50" y="121"/>
                      <a:pt x="50" y="121"/>
                    </a:cubicBezTo>
                    <a:cubicBezTo>
                      <a:pt x="50" y="123"/>
                      <a:pt x="50" y="123"/>
                      <a:pt x="50" y="123"/>
                    </a:cubicBezTo>
                    <a:cubicBezTo>
                      <a:pt x="50" y="125"/>
                      <a:pt x="50" y="125"/>
                      <a:pt x="50" y="125"/>
                    </a:cubicBezTo>
                    <a:cubicBezTo>
                      <a:pt x="50" y="127"/>
                      <a:pt x="50" y="127"/>
                      <a:pt x="50" y="127"/>
                    </a:cubicBezTo>
                    <a:cubicBezTo>
                      <a:pt x="50" y="129"/>
                      <a:pt x="50" y="129"/>
                      <a:pt x="50" y="129"/>
                    </a:cubicBezTo>
                    <a:cubicBezTo>
                      <a:pt x="49" y="130"/>
                      <a:pt x="49" y="130"/>
                      <a:pt x="49" y="130"/>
                    </a:cubicBezTo>
                    <a:cubicBezTo>
                      <a:pt x="49" y="134"/>
                      <a:pt x="49" y="134"/>
                      <a:pt x="49" y="134"/>
                    </a:cubicBezTo>
                    <a:cubicBezTo>
                      <a:pt x="49" y="136"/>
                      <a:pt x="49" y="136"/>
                      <a:pt x="49" y="136"/>
                    </a:cubicBezTo>
                    <a:cubicBezTo>
                      <a:pt x="49" y="137"/>
                      <a:pt x="49" y="137"/>
                      <a:pt x="49" y="137"/>
                    </a:cubicBezTo>
                    <a:cubicBezTo>
                      <a:pt x="49" y="138"/>
                      <a:pt x="49" y="138"/>
                      <a:pt x="49" y="138"/>
                    </a:cubicBezTo>
                    <a:cubicBezTo>
                      <a:pt x="49" y="139"/>
                      <a:pt x="49" y="139"/>
                      <a:pt x="49" y="139"/>
                    </a:cubicBezTo>
                    <a:cubicBezTo>
                      <a:pt x="49" y="143"/>
                      <a:pt x="49" y="143"/>
                      <a:pt x="49" y="143"/>
                    </a:cubicBezTo>
                    <a:cubicBezTo>
                      <a:pt x="49" y="145"/>
                      <a:pt x="49" y="145"/>
                      <a:pt x="49" y="145"/>
                    </a:cubicBezTo>
                    <a:cubicBezTo>
                      <a:pt x="49" y="148"/>
                      <a:pt x="49" y="148"/>
                      <a:pt x="49" y="148"/>
                    </a:cubicBezTo>
                    <a:cubicBezTo>
                      <a:pt x="48" y="151"/>
                      <a:pt x="48" y="151"/>
                      <a:pt x="48" y="151"/>
                    </a:cubicBezTo>
                    <a:cubicBezTo>
                      <a:pt x="48" y="155"/>
                      <a:pt x="48" y="155"/>
                      <a:pt x="48" y="155"/>
                    </a:cubicBezTo>
                    <a:cubicBezTo>
                      <a:pt x="48" y="156"/>
                      <a:pt x="48" y="156"/>
                      <a:pt x="48" y="156"/>
                    </a:cubicBezTo>
                    <a:cubicBezTo>
                      <a:pt x="48" y="159"/>
                      <a:pt x="48" y="159"/>
                      <a:pt x="48" y="159"/>
                    </a:cubicBezTo>
                    <a:cubicBezTo>
                      <a:pt x="48" y="162"/>
                      <a:pt x="48" y="162"/>
                      <a:pt x="48" y="162"/>
                    </a:cubicBezTo>
                    <a:cubicBezTo>
                      <a:pt x="48" y="165"/>
                      <a:pt x="48" y="165"/>
                      <a:pt x="48" y="165"/>
                    </a:cubicBezTo>
                    <a:cubicBezTo>
                      <a:pt x="48" y="167"/>
                      <a:pt x="48" y="167"/>
                      <a:pt x="48" y="167"/>
                    </a:cubicBezTo>
                    <a:cubicBezTo>
                      <a:pt x="47" y="168"/>
                      <a:pt x="47" y="168"/>
                      <a:pt x="47" y="168"/>
                    </a:cubicBezTo>
                    <a:cubicBezTo>
                      <a:pt x="47" y="170"/>
                      <a:pt x="47" y="172"/>
                      <a:pt x="47" y="173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47" y="179"/>
                      <a:pt x="47" y="179"/>
                      <a:pt x="47" y="179"/>
                    </a:cubicBezTo>
                    <a:cubicBezTo>
                      <a:pt x="47" y="181"/>
                      <a:pt x="47" y="183"/>
                      <a:pt x="46" y="185"/>
                    </a:cubicBezTo>
                    <a:cubicBezTo>
                      <a:pt x="46" y="187"/>
                      <a:pt x="46" y="187"/>
                      <a:pt x="46" y="187"/>
                    </a:cubicBezTo>
                    <a:cubicBezTo>
                      <a:pt x="46" y="190"/>
                      <a:pt x="46" y="190"/>
                      <a:pt x="46" y="190"/>
                    </a:cubicBezTo>
                    <a:cubicBezTo>
                      <a:pt x="46" y="191"/>
                      <a:pt x="46" y="191"/>
                      <a:pt x="46" y="191"/>
                    </a:cubicBezTo>
                    <a:cubicBezTo>
                      <a:pt x="46" y="191"/>
                      <a:pt x="46" y="191"/>
                      <a:pt x="46" y="192"/>
                    </a:cubicBezTo>
                    <a:cubicBezTo>
                      <a:pt x="46" y="192"/>
                      <a:pt x="46" y="192"/>
                      <a:pt x="46" y="192"/>
                    </a:cubicBezTo>
                    <a:cubicBezTo>
                      <a:pt x="46" y="195"/>
                      <a:pt x="46" y="195"/>
                      <a:pt x="46" y="195"/>
                    </a:cubicBezTo>
                    <a:cubicBezTo>
                      <a:pt x="45" y="197"/>
                      <a:pt x="45" y="199"/>
                      <a:pt x="45" y="200"/>
                    </a:cubicBezTo>
                    <a:cubicBezTo>
                      <a:pt x="45" y="203"/>
                      <a:pt x="45" y="203"/>
                      <a:pt x="45" y="203"/>
                    </a:cubicBezTo>
                    <a:cubicBezTo>
                      <a:pt x="45" y="205"/>
                      <a:pt x="45" y="206"/>
                      <a:pt x="45" y="208"/>
                    </a:cubicBezTo>
                    <a:cubicBezTo>
                      <a:pt x="44" y="211"/>
                      <a:pt x="44" y="214"/>
                      <a:pt x="44" y="217"/>
                    </a:cubicBezTo>
                    <a:cubicBezTo>
                      <a:pt x="44" y="218"/>
                      <a:pt x="44" y="218"/>
                      <a:pt x="44" y="218"/>
                    </a:cubicBezTo>
                    <a:cubicBezTo>
                      <a:pt x="44" y="220"/>
                      <a:pt x="43" y="221"/>
                      <a:pt x="43" y="223"/>
                    </a:cubicBezTo>
                    <a:cubicBezTo>
                      <a:pt x="43" y="225"/>
                      <a:pt x="43" y="227"/>
                      <a:pt x="43" y="229"/>
                    </a:cubicBezTo>
                    <a:cubicBezTo>
                      <a:pt x="42" y="231"/>
                      <a:pt x="42" y="231"/>
                      <a:pt x="42" y="231"/>
                    </a:cubicBezTo>
                    <a:cubicBezTo>
                      <a:pt x="42" y="234"/>
                      <a:pt x="42" y="236"/>
                      <a:pt x="42" y="239"/>
                    </a:cubicBezTo>
                    <a:cubicBezTo>
                      <a:pt x="41" y="241"/>
                      <a:pt x="41" y="243"/>
                      <a:pt x="41" y="245"/>
                    </a:cubicBezTo>
                    <a:cubicBezTo>
                      <a:pt x="41" y="247"/>
                      <a:pt x="40" y="248"/>
                      <a:pt x="40" y="250"/>
                    </a:cubicBezTo>
                    <a:cubicBezTo>
                      <a:pt x="40" y="251"/>
                      <a:pt x="40" y="251"/>
                      <a:pt x="40" y="251"/>
                    </a:cubicBezTo>
                    <a:cubicBezTo>
                      <a:pt x="40" y="252"/>
                      <a:pt x="40" y="252"/>
                      <a:pt x="40" y="252"/>
                    </a:cubicBezTo>
                    <a:cubicBezTo>
                      <a:pt x="40" y="253"/>
                      <a:pt x="40" y="253"/>
                      <a:pt x="40" y="253"/>
                    </a:cubicBezTo>
                    <a:cubicBezTo>
                      <a:pt x="40" y="253"/>
                      <a:pt x="40" y="253"/>
                      <a:pt x="40" y="253"/>
                    </a:cubicBezTo>
                    <a:cubicBezTo>
                      <a:pt x="40" y="254"/>
                      <a:pt x="40" y="254"/>
                      <a:pt x="40" y="254"/>
                    </a:cubicBezTo>
                    <a:cubicBezTo>
                      <a:pt x="39" y="256"/>
                      <a:pt x="39" y="256"/>
                      <a:pt x="39" y="256"/>
                    </a:cubicBezTo>
                    <a:cubicBezTo>
                      <a:pt x="39" y="257"/>
                      <a:pt x="39" y="258"/>
                      <a:pt x="39" y="259"/>
                    </a:cubicBezTo>
                    <a:cubicBezTo>
                      <a:pt x="39" y="261"/>
                      <a:pt x="39" y="261"/>
                      <a:pt x="39" y="261"/>
                    </a:cubicBezTo>
                    <a:cubicBezTo>
                      <a:pt x="39" y="261"/>
                      <a:pt x="39" y="261"/>
                      <a:pt x="39" y="261"/>
                    </a:cubicBezTo>
                    <a:cubicBezTo>
                      <a:pt x="36" y="261"/>
                      <a:pt x="36" y="261"/>
                      <a:pt x="36" y="261"/>
                    </a:cubicBezTo>
                    <a:cubicBezTo>
                      <a:pt x="34" y="261"/>
                      <a:pt x="34" y="261"/>
                      <a:pt x="34" y="261"/>
                    </a:cubicBezTo>
                    <a:cubicBezTo>
                      <a:pt x="33" y="261"/>
                      <a:pt x="33" y="261"/>
                      <a:pt x="33" y="261"/>
                    </a:cubicBezTo>
                    <a:cubicBezTo>
                      <a:pt x="32" y="261"/>
                      <a:pt x="32" y="261"/>
                      <a:pt x="32" y="261"/>
                    </a:cubicBezTo>
                    <a:cubicBezTo>
                      <a:pt x="32" y="261"/>
                      <a:pt x="32" y="261"/>
                      <a:pt x="32" y="261"/>
                    </a:cubicBezTo>
                    <a:cubicBezTo>
                      <a:pt x="31" y="261"/>
                      <a:pt x="31" y="261"/>
                      <a:pt x="31" y="262"/>
                    </a:cubicBezTo>
                    <a:cubicBezTo>
                      <a:pt x="31" y="262"/>
                      <a:pt x="31" y="262"/>
                      <a:pt x="31" y="262"/>
                    </a:cubicBezTo>
                    <a:cubicBezTo>
                      <a:pt x="31" y="262"/>
                      <a:pt x="31" y="262"/>
                      <a:pt x="31" y="262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1" y="264"/>
                      <a:pt x="31" y="264"/>
                      <a:pt x="31" y="264"/>
                    </a:cubicBezTo>
                    <a:cubicBezTo>
                      <a:pt x="32" y="268"/>
                      <a:pt x="32" y="268"/>
                      <a:pt x="32" y="268"/>
                    </a:cubicBezTo>
                    <a:cubicBezTo>
                      <a:pt x="33" y="270"/>
                      <a:pt x="33" y="270"/>
                      <a:pt x="33" y="270"/>
                    </a:cubicBezTo>
                    <a:cubicBezTo>
                      <a:pt x="33" y="271"/>
                      <a:pt x="33" y="271"/>
                      <a:pt x="33" y="271"/>
                    </a:cubicBezTo>
                    <a:cubicBezTo>
                      <a:pt x="33" y="273"/>
                      <a:pt x="33" y="273"/>
                      <a:pt x="33" y="273"/>
                    </a:cubicBezTo>
                    <a:cubicBezTo>
                      <a:pt x="34" y="276"/>
                      <a:pt x="34" y="276"/>
                      <a:pt x="34" y="276"/>
                    </a:cubicBezTo>
                    <a:cubicBezTo>
                      <a:pt x="35" y="277"/>
                      <a:pt x="35" y="277"/>
                      <a:pt x="35" y="277"/>
                    </a:cubicBezTo>
                    <a:cubicBezTo>
                      <a:pt x="35" y="279"/>
                      <a:pt x="35" y="279"/>
                      <a:pt x="35" y="279"/>
                    </a:cubicBezTo>
                    <a:cubicBezTo>
                      <a:pt x="35" y="280"/>
                      <a:pt x="35" y="280"/>
                      <a:pt x="35" y="280"/>
                    </a:cubicBezTo>
                    <a:cubicBezTo>
                      <a:pt x="35" y="281"/>
                      <a:pt x="35" y="281"/>
                      <a:pt x="35" y="281"/>
                    </a:cubicBezTo>
                    <a:cubicBezTo>
                      <a:pt x="35" y="283"/>
                      <a:pt x="35" y="283"/>
                      <a:pt x="35" y="283"/>
                    </a:cubicBezTo>
                    <a:cubicBezTo>
                      <a:pt x="34" y="283"/>
                      <a:pt x="34" y="284"/>
                      <a:pt x="34" y="284"/>
                    </a:cubicBezTo>
                    <a:cubicBezTo>
                      <a:pt x="34" y="286"/>
                      <a:pt x="34" y="286"/>
                      <a:pt x="34" y="286"/>
                    </a:cubicBezTo>
                    <a:cubicBezTo>
                      <a:pt x="34" y="287"/>
                      <a:pt x="34" y="287"/>
                      <a:pt x="34" y="287"/>
                    </a:cubicBezTo>
                    <a:cubicBezTo>
                      <a:pt x="34" y="287"/>
                      <a:pt x="34" y="287"/>
                      <a:pt x="34" y="287"/>
                    </a:cubicBezTo>
                    <a:cubicBezTo>
                      <a:pt x="34" y="287"/>
                      <a:pt x="34" y="287"/>
                      <a:pt x="34" y="287"/>
                    </a:cubicBezTo>
                    <a:cubicBezTo>
                      <a:pt x="33" y="288"/>
                      <a:pt x="33" y="288"/>
                      <a:pt x="33" y="288"/>
                    </a:cubicBezTo>
                    <a:cubicBezTo>
                      <a:pt x="33" y="289"/>
                      <a:pt x="33" y="289"/>
                      <a:pt x="33" y="289"/>
                    </a:cubicBezTo>
                    <a:cubicBezTo>
                      <a:pt x="33" y="290"/>
                      <a:pt x="33" y="290"/>
                      <a:pt x="33" y="290"/>
                    </a:cubicBezTo>
                    <a:cubicBezTo>
                      <a:pt x="33" y="291"/>
                      <a:pt x="33" y="291"/>
                      <a:pt x="33" y="291"/>
                    </a:cubicBezTo>
                    <a:cubicBezTo>
                      <a:pt x="33" y="291"/>
                      <a:pt x="33" y="291"/>
                      <a:pt x="33" y="291"/>
                    </a:cubicBezTo>
                    <a:cubicBezTo>
                      <a:pt x="32" y="292"/>
                      <a:pt x="32" y="292"/>
                      <a:pt x="32" y="292"/>
                    </a:cubicBezTo>
                    <a:cubicBezTo>
                      <a:pt x="32" y="293"/>
                      <a:pt x="32" y="293"/>
                      <a:pt x="32" y="293"/>
                    </a:cubicBezTo>
                    <a:cubicBezTo>
                      <a:pt x="32" y="293"/>
                      <a:pt x="32" y="294"/>
                      <a:pt x="32" y="294"/>
                    </a:cubicBezTo>
                    <a:cubicBezTo>
                      <a:pt x="32" y="295"/>
                      <a:pt x="32" y="295"/>
                      <a:pt x="31" y="296"/>
                    </a:cubicBezTo>
                    <a:cubicBezTo>
                      <a:pt x="31" y="296"/>
                      <a:pt x="31" y="296"/>
                      <a:pt x="31" y="296"/>
                    </a:cubicBezTo>
                    <a:cubicBezTo>
                      <a:pt x="31" y="297"/>
                      <a:pt x="31" y="297"/>
                      <a:pt x="31" y="297"/>
                    </a:cubicBezTo>
                    <a:cubicBezTo>
                      <a:pt x="31" y="298"/>
                      <a:pt x="31" y="298"/>
                      <a:pt x="31" y="298"/>
                    </a:cubicBezTo>
                    <a:cubicBezTo>
                      <a:pt x="31" y="299"/>
                      <a:pt x="31" y="299"/>
                      <a:pt x="31" y="299"/>
                    </a:cubicBezTo>
                    <a:cubicBezTo>
                      <a:pt x="30" y="300"/>
                      <a:pt x="30" y="300"/>
                      <a:pt x="30" y="300"/>
                    </a:cubicBezTo>
                    <a:cubicBezTo>
                      <a:pt x="30" y="301"/>
                      <a:pt x="30" y="301"/>
                      <a:pt x="30" y="301"/>
                    </a:cubicBezTo>
                    <a:cubicBezTo>
                      <a:pt x="30" y="302"/>
                      <a:pt x="30" y="302"/>
                      <a:pt x="30" y="302"/>
                    </a:cubicBezTo>
                    <a:cubicBezTo>
                      <a:pt x="30" y="302"/>
                      <a:pt x="30" y="302"/>
                      <a:pt x="30" y="302"/>
                    </a:cubicBezTo>
                    <a:cubicBezTo>
                      <a:pt x="30" y="303"/>
                      <a:pt x="30" y="303"/>
                      <a:pt x="30" y="303"/>
                    </a:cubicBezTo>
                    <a:cubicBezTo>
                      <a:pt x="29" y="304"/>
                      <a:pt x="29" y="304"/>
                      <a:pt x="29" y="304"/>
                    </a:cubicBezTo>
                    <a:cubicBezTo>
                      <a:pt x="29" y="304"/>
                      <a:pt x="29" y="305"/>
                      <a:pt x="29" y="305"/>
                    </a:cubicBezTo>
                    <a:cubicBezTo>
                      <a:pt x="28" y="307"/>
                      <a:pt x="28" y="307"/>
                      <a:pt x="28" y="307"/>
                    </a:cubicBezTo>
                    <a:cubicBezTo>
                      <a:pt x="28" y="308"/>
                      <a:pt x="28" y="308"/>
                      <a:pt x="28" y="308"/>
                    </a:cubicBezTo>
                    <a:cubicBezTo>
                      <a:pt x="28" y="308"/>
                      <a:pt x="28" y="308"/>
                      <a:pt x="28" y="308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11"/>
                      <a:pt x="27" y="311"/>
                      <a:pt x="27" y="311"/>
                    </a:cubicBezTo>
                    <a:cubicBezTo>
                      <a:pt x="27" y="311"/>
                      <a:pt x="27" y="312"/>
                      <a:pt x="26" y="312"/>
                    </a:cubicBezTo>
                    <a:cubicBezTo>
                      <a:pt x="26" y="313"/>
                      <a:pt x="26" y="313"/>
                      <a:pt x="26" y="313"/>
                    </a:cubicBezTo>
                    <a:cubicBezTo>
                      <a:pt x="26" y="314"/>
                      <a:pt x="26" y="314"/>
                      <a:pt x="26" y="314"/>
                    </a:cubicBezTo>
                    <a:cubicBezTo>
                      <a:pt x="26" y="315"/>
                      <a:pt x="25" y="316"/>
                      <a:pt x="25" y="316"/>
                    </a:cubicBezTo>
                    <a:cubicBezTo>
                      <a:pt x="25" y="317"/>
                      <a:pt x="25" y="317"/>
                      <a:pt x="25" y="317"/>
                    </a:cubicBezTo>
                    <a:cubicBezTo>
                      <a:pt x="24" y="318"/>
                      <a:pt x="24" y="318"/>
                      <a:pt x="24" y="318"/>
                    </a:cubicBezTo>
                    <a:cubicBezTo>
                      <a:pt x="24" y="319"/>
                      <a:pt x="24" y="319"/>
                      <a:pt x="24" y="319"/>
                    </a:cubicBezTo>
                    <a:cubicBezTo>
                      <a:pt x="24" y="319"/>
                      <a:pt x="24" y="319"/>
                      <a:pt x="24" y="319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3" y="322"/>
                      <a:pt x="23" y="322"/>
                      <a:pt x="23" y="322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5"/>
                      <a:pt x="22" y="325"/>
                      <a:pt x="22" y="325"/>
                    </a:cubicBezTo>
                    <a:cubicBezTo>
                      <a:pt x="21" y="326"/>
                      <a:pt x="21" y="326"/>
                      <a:pt x="21" y="326"/>
                    </a:cubicBezTo>
                    <a:cubicBezTo>
                      <a:pt x="21" y="328"/>
                      <a:pt x="21" y="328"/>
                      <a:pt x="21" y="328"/>
                    </a:cubicBezTo>
                    <a:cubicBezTo>
                      <a:pt x="20" y="328"/>
                      <a:pt x="20" y="328"/>
                      <a:pt x="20" y="328"/>
                    </a:cubicBezTo>
                    <a:cubicBezTo>
                      <a:pt x="20" y="329"/>
                      <a:pt x="20" y="329"/>
                      <a:pt x="20" y="329"/>
                    </a:cubicBezTo>
                    <a:cubicBezTo>
                      <a:pt x="20" y="330"/>
                      <a:pt x="20" y="330"/>
                      <a:pt x="20" y="330"/>
                    </a:cubicBezTo>
                    <a:cubicBezTo>
                      <a:pt x="19" y="330"/>
                      <a:pt x="19" y="330"/>
                      <a:pt x="19" y="330"/>
                    </a:cubicBezTo>
                    <a:cubicBezTo>
                      <a:pt x="19" y="331"/>
                      <a:pt x="19" y="332"/>
                      <a:pt x="18" y="333"/>
                    </a:cubicBezTo>
                    <a:cubicBezTo>
                      <a:pt x="18" y="334"/>
                      <a:pt x="18" y="334"/>
                      <a:pt x="18" y="334"/>
                    </a:cubicBezTo>
                    <a:cubicBezTo>
                      <a:pt x="18" y="334"/>
                      <a:pt x="18" y="334"/>
                      <a:pt x="18" y="334"/>
                    </a:cubicBezTo>
                    <a:cubicBezTo>
                      <a:pt x="17" y="335"/>
                      <a:pt x="17" y="335"/>
                      <a:pt x="17" y="335"/>
                    </a:cubicBezTo>
                    <a:cubicBezTo>
                      <a:pt x="17" y="335"/>
                      <a:pt x="17" y="335"/>
                      <a:pt x="17" y="335"/>
                    </a:cubicBezTo>
                    <a:cubicBezTo>
                      <a:pt x="17" y="335"/>
                      <a:pt x="17" y="335"/>
                      <a:pt x="17" y="335"/>
                    </a:cubicBezTo>
                    <a:cubicBezTo>
                      <a:pt x="17" y="335"/>
                      <a:pt x="17" y="335"/>
                      <a:pt x="17" y="335"/>
                    </a:cubicBezTo>
                    <a:cubicBezTo>
                      <a:pt x="17" y="336"/>
                      <a:pt x="17" y="336"/>
                      <a:pt x="17" y="336"/>
                    </a:cubicBezTo>
                    <a:cubicBezTo>
                      <a:pt x="16" y="337"/>
                      <a:pt x="16" y="337"/>
                      <a:pt x="16" y="337"/>
                    </a:cubicBezTo>
                    <a:cubicBezTo>
                      <a:pt x="16" y="337"/>
                      <a:pt x="16" y="337"/>
                      <a:pt x="16" y="337"/>
                    </a:cubicBezTo>
                    <a:cubicBezTo>
                      <a:pt x="16" y="338"/>
                      <a:pt x="16" y="338"/>
                      <a:pt x="16" y="338"/>
                    </a:cubicBezTo>
                    <a:cubicBezTo>
                      <a:pt x="15" y="339"/>
                      <a:pt x="15" y="339"/>
                      <a:pt x="15" y="339"/>
                    </a:cubicBezTo>
                    <a:cubicBezTo>
                      <a:pt x="15" y="340"/>
                      <a:pt x="15" y="340"/>
                      <a:pt x="15" y="340"/>
                    </a:cubicBezTo>
                    <a:cubicBezTo>
                      <a:pt x="15" y="340"/>
                      <a:pt x="15" y="340"/>
                      <a:pt x="15" y="340"/>
                    </a:cubicBezTo>
                    <a:cubicBezTo>
                      <a:pt x="14" y="341"/>
                      <a:pt x="14" y="341"/>
                      <a:pt x="14" y="341"/>
                    </a:cubicBezTo>
                    <a:cubicBezTo>
                      <a:pt x="14" y="341"/>
                      <a:pt x="14" y="341"/>
                      <a:pt x="14" y="341"/>
                    </a:cubicBezTo>
                    <a:cubicBezTo>
                      <a:pt x="14" y="343"/>
                      <a:pt x="14" y="343"/>
                      <a:pt x="14" y="343"/>
                    </a:cubicBezTo>
                    <a:cubicBezTo>
                      <a:pt x="13" y="343"/>
                      <a:pt x="13" y="343"/>
                      <a:pt x="13" y="343"/>
                    </a:cubicBezTo>
                    <a:cubicBezTo>
                      <a:pt x="12" y="343"/>
                      <a:pt x="12" y="343"/>
                      <a:pt x="12" y="343"/>
                    </a:cubicBezTo>
                    <a:cubicBezTo>
                      <a:pt x="11" y="343"/>
                      <a:pt x="11" y="343"/>
                      <a:pt x="11" y="343"/>
                    </a:cubicBezTo>
                    <a:cubicBezTo>
                      <a:pt x="11" y="343"/>
                      <a:pt x="11" y="343"/>
                      <a:pt x="11" y="343"/>
                    </a:cubicBezTo>
                    <a:cubicBezTo>
                      <a:pt x="9" y="343"/>
                      <a:pt x="9" y="343"/>
                      <a:pt x="9" y="343"/>
                    </a:cubicBezTo>
                    <a:cubicBezTo>
                      <a:pt x="9" y="343"/>
                      <a:pt x="9" y="343"/>
                      <a:pt x="9" y="343"/>
                    </a:cubicBezTo>
                    <a:cubicBezTo>
                      <a:pt x="9" y="343"/>
                      <a:pt x="9" y="343"/>
                      <a:pt x="9" y="343"/>
                    </a:cubicBezTo>
                    <a:cubicBezTo>
                      <a:pt x="9" y="343"/>
                      <a:pt x="8" y="343"/>
                      <a:pt x="8" y="343"/>
                    </a:cubicBezTo>
                    <a:cubicBezTo>
                      <a:pt x="8" y="343"/>
                      <a:pt x="8" y="343"/>
                      <a:pt x="8" y="343"/>
                    </a:cubicBezTo>
                    <a:cubicBezTo>
                      <a:pt x="8" y="343"/>
                      <a:pt x="8" y="343"/>
                      <a:pt x="8" y="344"/>
                    </a:cubicBezTo>
                    <a:cubicBezTo>
                      <a:pt x="8" y="344"/>
                      <a:pt x="8" y="344"/>
                      <a:pt x="8" y="344"/>
                    </a:cubicBezTo>
                    <a:cubicBezTo>
                      <a:pt x="8" y="344"/>
                      <a:pt x="8" y="344"/>
                      <a:pt x="8" y="344"/>
                    </a:cubicBezTo>
                    <a:cubicBezTo>
                      <a:pt x="8" y="344"/>
                      <a:pt x="8" y="344"/>
                      <a:pt x="8" y="344"/>
                    </a:cubicBezTo>
                    <a:cubicBezTo>
                      <a:pt x="8" y="346"/>
                      <a:pt x="8" y="346"/>
                      <a:pt x="8" y="346"/>
                    </a:cubicBezTo>
                    <a:cubicBezTo>
                      <a:pt x="8" y="347"/>
                      <a:pt x="8" y="347"/>
                      <a:pt x="8" y="347"/>
                    </a:cubicBezTo>
                    <a:cubicBezTo>
                      <a:pt x="8" y="352"/>
                      <a:pt x="8" y="352"/>
                      <a:pt x="8" y="352"/>
                    </a:cubicBezTo>
                    <a:cubicBezTo>
                      <a:pt x="8" y="353"/>
                      <a:pt x="8" y="353"/>
                      <a:pt x="8" y="353"/>
                    </a:cubicBezTo>
                    <a:cubicBezTo>
                      <a:pt x="8" y="354"/>
                      <a:pt x="8" y="354"/>
                      <a:pt x="8" y="354"/>
                    </a:cubicBezTo>
                    <a:cubicBezTo>
                      <a:pt x="8" y="354"/>
                      <a:pt x="8" y="354"/>
                      <a:pt x="8" y="354"/>
                    </a:cubicBezTo>
                    <a:cubicBezTo>
                      <a:pt x="8" y="354"/>
                      <a:pt x="8" y="354"/>
                      <a:pt x="8" y="354"/>
                    </a:cubicBezTo>
                    <a:cubicBezTo>
                      <a:pt x="8" y="354"/>
                      <a:pt x="8" y="354"/>
                      <a:pt x="8" y="354"/>
                    </a:cubicBezTo>
                    <a:cubicBezTo>
                      <a:pt x="8" y="354"/>
                      <a:pt x="8" y="354"/>
                      <a:pt x="8" y="354"/>
                    </a:cubicBezTo>
                    <a:cubicBezTo>
                      <a:pt x="8" y="356"/>
                      <a:pt x="8" y="356"/>
                      <a:pt x="8" y="356"/>
                    </a:cubicBezTo>
                    <a:cubicBezTo>
                      <a:pt x="8" y="358"/>
                      <a:pt x="8" y="358"/>
                      <a:pt x="8" y="358"/>
                    </a:cubicBezTo>
                    <a:cubicBezTo>
                      <a:pt x="8" y="361"/>
                      <a:pt x="8" y="361"/>
                      <a:pt x="8" y="361"/>
                    </a:cubicBezTo>
                    <a:cubicBezTo>
                      <a:pt x="8" y="363"/>
                      <a:pt x="8" y="363"/>
                      <a:pt x="8" y="363"/>
                    </a:cubicBezTo>
                    <a:cubicBezTo>
                      <a:pt x="8" y="365"/>
                      <a:pt x="8" y="365"/>
                      <a:pt x="8" y="365"/>
                    </a:cubicBezTo>
                    <a:cubicBezTo>
                      <a:pt x="7" y="366"/>
                      <a:pt x="7" y="366"/>
                      <a:pt x="7" y="366"/>
                    </a:cubicBezTo>
                    <a:cubicBezTo>
                      <a:pt x="7" y="367"/>
                      <a:pt x="7" y="367"/>
                      <a:pt x="7" y="367"/>
                    </a:cubicBezTo>
                    <a:cubicBezTo>
                      <a:pt x="6" y="368"/>
                      <a:pt x="6" y="368"/>
                      <a:pt x="6" y="368"/>
                    </a:cubicBezTo>
                    <a:cubicBezTo>
                      <a:pt x="5" y="370"/>
                      <a:pt x="5" y="370"/>
                      <a:pt x="5" y="370"/>
                    </a:cubicBezTo>
                    <a:cubicBezTo>
                      <a:pt x="4" y="371"/>
                      <a:pt x="4" y="371"/>
                      <a:pt x="4" y="371"/>
                    </a:cubicBezTo>
                    <a:cubicBezTo>
                      <a:pt x="4" y="371"/>
                      <a:pt x="4" y="371"/>
                      <a:pt x="4" y="371"/>
                    </a:cubicBezTo>
                    <a:cubicBezTo>
                      <a:pt x="3" y="373"/>
                      <a:pt x="3" y="373"/>
                      <a:pt x="3" y="373"/>
                    </a:cubicBezTo>
                    <a:cubicBezTo>
                      <a:pt x="2" y="375"/>
                      <a:pt x="2" y="375"/>
                      <a:pt x="2" y="375"/>
                    </a:cubicBezTo>
                    <a:cubicBezTo>
                      <a:pt x="2" y="375"/>
                      <a:pt x="2" y="375"/>
                      <a:pt x="2" y="375"/>
                    </a:cubicBezTo>
                    <a:cubicBezTo>
                      <a:pt x="1" y="376"/>
                      <a:pt x="1" y="376"/>
                      <a:pt x="1" y="376"/>
                    </a:cubicBezTo>
                    <a:cubicBezTo>
                      <a:pt x="0" y="378"/>
                      <a:pt x="0" y="378"/>
                      <a:pt x="0" y="378"/>
                    </a:cubicBezTo>
                    <a:cubicBezTo>
                      <a:pt x="7" y="378"/>
                      <a:pt x="14" y="378"/>
                      <a:pt x="22" y="378"/>
                    </a:cubicBezTo>
                    <a:cubicBezTo>
                      <a:pt x="23" y="378"/>
                      <a:pt x="24" y="378"/>
                      <a:pt x="26" y="378"/>
                    </a:cubicBezTo>
                    <a:close/>
                    <a:moveTo>
                      <a:pt x="23" y="374"/>
                    </a:moveTo>
                    <a:cubicBezTo>
                      <a:pt x="21" y="374"/>
                      <a:pt x="21" y="374"/>
                      <a:pt x="21" y="374"/>
                    </a:cubicBezTo>
                    <a:cubicBezTo>
                      <a:pt x="22" y="374"/>
                      <a:pt x="22" y="374"/>
                      <a:pt x="22" y="374"/>
                    </a:cubicBezTo>
                    <a:cubicBezTo>
                      <a:pt x="24" y="372"/>
                      <a:pt x="24" y="372"/>
                      <a:pt x="24" y="372"/>
                    </a:cubicBezTo>
                    <a:cubicBezTo>
                      <a:pt x="24" y="372"/>
                      <a:pt x="24" y="372"/>
                      <a:pt x="24" y="372"/>
                    </a:cubicBezTo>
                    <a:cubicBezTo>
                      <a:pt x="25" y="373"/>
                      <a:pt x="25" y="373"/>
                      <a:pt x="25" y="373"/>
                    </a:cubicBezTo>
                    <a:cubicBezTo>
                      <a:pt x="25" y="374"/>
                      <a:pt x="25" y="374"/>
                      <a:pt x="25" y="374"/>
                    </a:cubicBezTo>
                    <a:lnTo>
                      <a:pt x="23" y="374"/>
                    </a:lnTo>
                    <a:close/>
                    <a:moveTo>
                      <a:pt x="20" y="355"/>
                    </a:moveTo>
                    <a:cubicBezTo>
                      <a:pt x="21" y="355"/>
                      <a:pt x="21" y="355"/>
                      <a:pt x="21" y="355"/>
                    </a:cubicBezTo>
                    <a:cubicBezTo>
                      <a:pt x="22" y="355"/>
                      <a:pt x="22" y="355"/>
                      <a:pt x="22" y="355"/>
                    </a:cubicBezTo>
                    <a:cubicBezTo>
                      <a:pt x="22" y="355"/>
                      <a:pt x="22" y="355"/>
                      <a:pt x="22" y="355"/>
                    </a:cubicBezTo>
                    <a:cubicBezTo>
                      <a:pt x="22" y="355"/>
                      <a:pt x="22" y="355"/>
                      <a:pt x="22" y="355"/>
                    </a:cubicBezTo>
                    <a:cubicBezTo>
                      <a:pt x="22" y="355"/>
                      <a:pt x="22" y="355"/>
                      <a:pt x="22" y="355"/>
                    </a:cubicBezTo>
                    <a:cubicBezTo>
                      <a:pt x="21" y="356"/>
                      <a:pt x="21" y="356"/>
                      <a:pt x="21" y="356"/>
                    </a:cubicBezTo>
                    <a:cubicBezTo>
                      <a:pt x="20" y="358"/>
                      <a:pt x="20" y="358"/>
                      <a:pt x="20" y="358"/>
                    </a:cubicBezTo>
                    <a:cubicBezTo>
                      <a:pt x="20" y="358"/>
                      <a:pt x="20" y="358"/>
                      <a:pt x="20" y="358"/>
                    </a:cubicBezTo>
                    <a:cubicBezTo>
                      <a:pt x="20" y="357"/>
                      <a:pt x="20" y="357"/>
                      <a:pt x="20" y="357"/>
                    </a:cubicBezTo>
                    <a:cubicBezTo>
                      <a:pt x="18" y="355"/>
                      <a:pt x="18" y="355"/>
                      <a:pt x="18" y="355"/>
                    </a:cubicBezTo>
                    <a:lnTo>
                      <a:pt x="20" y="355"/>
                    </a:lnTo>
                    <a:close/>
                    <a:moveTo>
                      <a:pt x="18" y="349"/>
                    </a:moveTo>
                    <a:cubicBezTo>
                      <a:pt x="18" y="349"/>
                      <a:pt x="18" y="349"/>
                      <a:pt x="18" y="349"/>
                    </a:cubicBezTo>
                    <a:cubicBezTo>
                      <a:pt x="17" y="349"/>
                      <a:pt x="17" y="349"/>
                      <a:pt x="17" y="349"/>
                    </a:cubicBezTo>
                    <a:cubicBezTo>
                      <a:pt x="17" y="349"/>
                      <a:pt x="17" y="349"/>
                      <a:pt x="17" y="349"/>
                    </a:cubicBezTo>
                    <a:cubicBezTo>
                      <a:pt x="17" y="348"/>
                      <a:pt x="17" y="348"/>
                      <a:pt x="17" y="348"/>
                    </a:cubicBezTo>
                    <a:cubicBezTo>
                      <a:pt x="17" y="348"/>
                      <a:pt x="17" y="348"/>
                      <a:pt x="17" y="348"/>
                    </a:cubicBezTo>
                    <a:cubicBezTo>
                      <a:pt x="17" y="346"/>
                      <a:pt x="17" y="346"/>
                      <a:pt x="17" y="346"/>
                    </a:cubicBezTo>
                    <a:cubicBezTo>
                      <a:pt x="19" y="348"/>
                      <a:pt x="19" y="348"/>
                      <a:pt x="19" y="348"/>
                    </a:cubicBezTo>
                    <a:cubicBezTo>
                      <a:pt x="18" y="348"/>
                      <a:pt x="18" y="348"/>
                      <a:pt x="18" y="348"/>
                    </a:cubicBezTo>
                    <a:lnTo>
                      <a:pt x="18" y="349"/>
                    </a:lnTo>
                    <a:close/>
                    <a:moveTo>
                      <a:pt x="21" y="349"/>
                    </a:moveTo>
                    <a:cubicBezTo>
                      <a:pt x="22" y="349"/>
                      <a:pt x="22" y="349"/>
                      <a:pt x="22" y="349"/>
                    </a:cubicBezTo>
                    <a:cubicBezTo>
                      <a:pt x="23" y="348"/>
                      <a:pt x="23" y="348"/>
                      <a:pt x="23" y="348"/>
                    </a:cubicBezTo>
                    <a:cubicBezTo>
                      <a:pt x="23" y="348"/>
                      <a:pt x="23" y="348"/>
                      <a:pt x="23" y="348"/>
                    </a:cubicBezTo>
                    <a:cubicBezTo>
                      <a:pt x="23" y="349"/>
                      <a:pt x="23" y="349"/>
                      <a:pt x="23" y="349"/>
                    </a:cubicBezTo>
                    <a:cubicBezTo>
                      <a:pt x="23" y="349"/>
                      <a:pt x="23" y="349"/>
                      <a:pt x="23" y="349"/>
                    </a:cubicBezTo>
                    <a:cubicBezTo>
                      <a:pt x="23" y="351"/>
                      <a:pt x="23" y="351"/>
                      <a:pt x="23" y="351"/>
                    </a:cubicBezTo>
                    <a:lnTo>
                      <a:pt x="21" y="349"/>
                    </a:lnTo>
                    <a:close/>
                    <a:moveTo>
                      <a:pt x="23" y="368"/>
                    </a:moveTo>
                    <a:cubicBezTo>
                      <a:pt x="24" y="367"/>
                      <a:pt x="24" y="367"/>
                      <a:pt x="24" y="367"/>
                    </a:cubicBezTo>
                    <a:cubicBezTo>
                      <a:pt x="24" y="368"/>
                      <a:pt x="24" y="368"/>
                      <a:pt x="24" y="368"/>
                    </a:cubicBezTo>
                    <a:cubicBezTo>
                      <a:pt x="24" y="370"/>
                      <a:pt x="24" y="370"/>
                      <a:pt x="24" y="370"/>
                    </a:cubicBezTo>
                    <a:cubicBezTo>
                      <a:pt x="23" y="370"/>
                      <a:pt x="23" y="370"/>
                      <a:pt x="23" y="370"/>
                    </a:cubicBezTo>
                    <a:cubicBezTo>
                      <a:pt x="22" y="371"/>
                      <a:pt x="22" y="371"/>
                      <a:pt x="22" y="371"/>
                    </a:cubicBezTo>
                    <a:cubicBezTo>
                      <a:pt x="21" y="372"/>
                      <a:pt x="21" y="372"/>
                      <a:pt x="21" y="372"/>
                    </a:cubicBezTo>
                    <a:cubicBezTo>
                      <a:pt x="22" y="371"/>
                      <a:pt x="22" y="371"/>
                      <a:pt x="22" y="371"/>
                    </a:cubicBezTo>
                    <a:cubicBezTo>
                      <a:pt x="22" y="370"/>
                      <a:pt x="22" y="370"/>
                      <a:pt x="22" y="370"/>
                    </a:cubicBezTo>
                    <a:lnTo>
                      <a:pt x="23" y="368"/>
                    </a:lnTo>
                    <a:close/>
                    <a:moveTo>
                      <a:pt x="25" y="357"/>
                    </a:moveTo>
                    <a:cubicBezTo>
                      <a:pt x="26" y="358"/>
                      <a:pt x="26" y="358"/>
                      <a:pt x="26" y="358"/>
                    </a:cubicBezTo>
                    <a:cubicBezTo>
                      <a:pt x="27" y="359"/>
                      <a:pt x="27" y="359"/>
                      <a:pt x="27" y="359"/>
                    </a:cubicBezTo>
                    <a:cubicBezTo>
                      <a:pt x="26" y="359"/>
                      <a:pt x="26" y="359"/>
                      <a:pt x="26" y="359"/>
                    </a:cubicBezTo>
                    <a:cubicBezTo>
                      <a:pt x="26" y="360"/>
                      <a:pt x="26" y="360"/>
                      <a:pt x="26" y="360"/>
                    </a:cubicBezTo>
                    <a:cubicBezTo>
                      <a:pt x="26" y="361"/>
                      <a:pt x="26" y="361"/>
                      <a:pt x="26" y="361"/>
                    </a:cubicBezTo>
                    <a:cubicBezTo>
                      <a:pt x="25" y="362"/>
                      <a:pt x="25" y="362"/>
                      <a:pt x="25" y="362"/>
                    </a:cubicBezTo>
                    <a:cubicBezTo>
                      <a:pt x="25" y="360"/>
                      <a:pt x="25" y="360"/>
                      <a:pt x="25" y="360"/>
                    </a:cubicBezTo>
                    <a:cubicBezTo>
                      <a:pt x="25" y="358"/>
                      <a:pt x="25" y="358"/>
                      <a:pt x="25" y="358"/>
                    </a:cubicBezTo>
                    <a:cubicBezTo>
                      <a:pt x="25" y="358"/>
                      <a:pt x="25" y="358"/>
                      <a:pt x="25" y="358"/>
                    </a:cubicBezTo>
                    <a:cubicBezTo>
                      <a:pt x="25" y="357"/>
                      <a:pt x="25" y="357"/>
                      <a:pt x="25" y="357"/>
                    </a:cubicBezTo>
                    <a:close/>
                    <a:moveTo>
                      <a:pt x="26" y="368"/>
                    </a:moveTo>
                    <a:cubicBezTo>
                      <a:pt x="25" y="366"/>
                      <a:pt x="25" y="366"/>
                      <a:pt x="25" y="366"/>
                    </a:cubicBezTo>
                    <a:cubicBezTo>
                      <a:pt x="28" y="365"/>
                      <a:pt x="28" y="365"/>
                      <a:pt x="28" y="365"/>
                    </a:cubicBezTo>
                    <a:cubicBezTo>
                      <a:pt x="29" y="365"/>
                      <a:pt x="29" y="365"/>
                      <a:pt x="29" y="365"/>
                    </a:cubicBezTo>
                    <a:cubicBezTo>
                      <a:pt x="29" y="365"/>
                      <a:pt x="29" y="365"/>
                      <a:pt x="29" y="365"/>
                    </a:cubicBezTo>
                    <a:cubicBezTo>
                      <a:pt x="29" y="365"/>
                      <a:pt x="29" y="365"/>
                      <a:pt x="29" y="365"/>
                    </a:cubicBezTo>
                    <a:cubicBezTo>
                      <a:pt x="28" y="366"/>
                      <a:pt x="28" y="366"/>
                      <a:pt x="28" y="366"/>
                    </a:cubicBezTo>
                    <a:lnTo>
                      <a:pt x="26" y="368"/>
                    </a:lnTo>
                    <a:close/>
                    <a:moveTo>
                      <a:pt x="29" y="359"/>
                    </a:moveTo>
                    <a:cubicBezTo>
                      <a:pt x="29" y="359"/>
                      <a:pt x="29" y="359"/>
                      <a:pt x="29" y="359"/>
                    </a:cubicBezTo>
                    <a:cubicBezTo>
                      <a:pt x="29" y="359"/>
                      <a:pt x="29" y="359"/>
                      <a:pt x="29" y="359"/>
                    </a:cubicBezTo>
                    <a:cubicBezTo>
                      <a:pt x="30" y="358"/>
                      <a:pt x="30" y="358"/>
                      <a:pt x="30" y="358"/>
                    </a:cubicBezTo>
                    <a:cubicBezTo>
                      <a:pt x="30" y="357"/>
                      <a:pt x="30" y="357"/>
                      <a:pt x="30" y="357"/>
                    </a:cubicBezTo>
                    <a:cubicBezTo>
                      <a:pt x="31" y="359"/>
                      <a:pt x="31" y="359"/>
                      <a:pt x="31" y="359"/>
                    </a:cubicBezTo>
                    <a:cubicBezTo>
                      <a:pt x="31" y="360"/>
                      <a:pt x="31" y="360"/>
                      <a:pt x="31" y="360"/>
                    </a:cubicBezTo>
                    <a:cubicBezTo>
                      <a:pt x="31" y="360"/>
                      <a:pt x="31" y="360"/>
                      <a:pt x="31" y="360"/>
                    </a:cubicBezTo>
                    <a:cubicBezTo>
                      <a:pt x="31" y="361"/>
                      <a:pt x="31" y="361"/>
                      <a:pt x="31" y="361"/>
                    </a:cubicBezTo>
                    <a:cubicBezTo>
                      <a:pt x="31" y="362"/>
                      <a:pt x="31" y="362"/>
                      <a:pt x="31" y="362"/>
                    </a:cubicBezTo>
                    <a:cubicBezTo>
                      <a:pt x="29" y="360"/>
                      <a:pt x="29" y="360"/>
                      <a:pt x="29" y="360"/>
                    </a:cubicBezTo>
                    <a:lnTo>
                      <a:pt x="29" y="359"/>
                    </a:lnTo>
                    <a:close/>
                    <a:moveTo>
                      <a:pt x="28" y="370"/>
                    </a:moveTo>
                    <a:cubicBezTo>
                      <a:pt x="27" y="371"/>
                      <a:pt x="27" y="371"/>
                      <a:pt x="27" y="371"/>
                    </a:cubicBezTo>
                    <a:cubicBezTo>
                      <a:pt x="27" y="372"/>
                      <a:pt x="27" y="372"/>
                      <a:pt x="27" y="372"/>
                    </a:cubicBezTo>
                    <a:cubicBezTo>
                      <a:pt x="26" y="370"/>
                      <a:pt x="26" y="370"/>
                      <a:pt x="26" y="370"/>
                    </a:cubicBezTo>
                    <a:cubicBezTo>
                      <a:pt x="26" y="370"/>
                      <a:pt x="26" y="370"/>
                      <a:pt x="26" y="370"/>
                    </a:cubicBezTo>
                    <a:cubicBezTo>
                      <a:pt x="27" y="370"/>
                      <a:pt x="27" y="370"/>
                      <a:pt x="27" y="370"/>
                    </a:cubicBezTo>
                    <a:cubicBezTo>
                      <a:pt x="29" y="368"/>
                      <a:pt x="29" y="368"/>
                      <a:pt x="29" y="368"/>
                    </a:cubicBezTo>
                    <a:lnTo>
                      <a:pt x="28" y="370"/>
                    </a:lnTo>
                    <a:close/>
                    <a:moveTo>
                      <a:pt x="32" y="374"/>
                    </a:moveTo>
                    <a:cubicBezTo>
                      <a:pt x="30" y="374"/>
                      <a:pt x="30" y="374"/>
                      <a:pt x="30" y="374"/>
                    </a:cubicBezTo>
                    <a:cubicBezTo>
                      <a:pt x="29" y="374"/>
                      <a:pt x="29" y="374"/>
                      <a:pt x="29" y="374"/>
                    </a:cubicBezTo>
                    <a:cubicBezTo>
                      <a:pt x="30" y="374"/>
                      <a:pt x="30" y="374"/>
                      <a:pt x="30" y="374"/>
                    </a:cubicBezTo>
                    <a:cubicBezTo>
                      <a:pt x="31" y="373"/>
                      <a:pt x="31" y="373"/>
                      <a:pt x="31" y="373"/>
                    </a:cubicBezTo>
                    <a:cubicBezTo>
                      <a:pt x="32" y="371"/>
                      <a:pt x="32" y="371"/>
                      <a:pt x="32" y="371"/>
                    </a:cubicBezTo>
                    <a:cubicBezTo>
                      <a:pt x="33" y="374"/>
                      <a:pt x="33" y="374"/>
                      <a:pt x="33" y="374"/>
                    </a:cubicBezTo>
                    <a:lnTo>
                      <a:pt x="32" y="374"/>
                    </a:lnTo>
                    <a:close/>
                    <a:moveTo>
                      <a:pt x="36" y="353"/>
                    </a:moveTo>
                    <a:cubicBezTo>
                      <a:pt x="34" y="353"/>
                      <a:pt x="34" y="353"/>
                      <a:pt x="34" y="353"/>
                    </a:cubicBezTo>
                    <a:cubicBezTo>
                      <a:pt x="33" y="353"/>
                      <a:pt x="33" y="353"/>
                      <a:pt x="33" y="353"/>
                    </a:cubicBezTo>
                    <a:cubicBezTo>
                      <a:pt x="33" y="353"/>
                      <a:pt x="33" y="353"/>
                      <a:pt x="33" y="353"/>
                    </a:cubicBezTo>
                    <a:cubicBezTo>
                      <a:pt x="33" y="353"/>
                      <a:pt x="33" y="353"/>
                      <a:pt x="33" y="353"/>
                    </a:cubicBezTo>
                    <a:cubicBezTo>
                      <a:pt x="34" y="352"/>
                      <a:pt x="34" y="352"/>
                      <a:pt x="34" y="352"/>
                    </a:cubicBezTo>
                    <a:cubicBezTo>
                      <a:pt x="34" y="351"/>
                      <a:pt x="34" y="351"/>
                      <a:pt x="34" y="351"/>
                    </a:cubicBezTo>
                    <a:cubicBezTo>
                      <a:pt x="35" y="350"/>
                      <a:pt x="35" y="350"/>
                      <a:pt x="35" y="350"/>
                    </a:cubicBezTo>
                    <a:cubicBezTo>
                      <a:pt x="35" y="350"/>
                      <a:pt x="35" y="350"/>
                      <a:pt x="35" y="350"/>
                    </a:cubicBezTo>
                    <a:cubicBezTo>
                      <a:pt x="36" y="351"/>
                      <a:pt x="36" y="351"/>
                      <a:pt x="36" y="351"/>
                    </a:cubicBezTo>
                    <a:cubicBezTo>
                      <a:pt x="37" y="353"/>
                      <a:pt x="37" y="353"/>
                      <a:pt x="37" y="353"/>
                    </a:cubicBezTo>
                    <a:lnTo>
                      <a:pt x="36" y="353"/>
                    </a:lnTo>
                    <a:close/>
                    <a:moveTo>
                      <a:pt x="37" y="355"/>
                    </a:moveTo>
                    <a:cubicBezTo>
                      <a:pt x="37" y="355"/>
                      <a:pt x="37" y="355"/>
                      <a:pt x="37" y="355"/>
                    </a:cubicBezTo>
                    <a:cubicBezTo>
                      <a:pt x="36" y="356"/>
                      <a:pt x="36" y="356"/>
                      <a:pt x="36" y="356"/>
                    </a:cubicBezTo>
                    <a:cubicBezTo>
                      <a:pt x="36" y="356"/>
                      <a:pt x="36" y="356"/>
                      <a:pt x="36" y="356"/>
                    </a:cubicBezTo>
                    <a:cubicBezTo>
                      <a:pt x="36" y="357"/>
                      <a:pt x="36" y="357"/>
                      <a:pt x="36" y="357"/>
                    </a:cubicBezTo>
                    <a:cubicBezTo>
                      <a:pt x="35" y="357"/>
                      <a:pt x="35" y="357"/>
                      <a:pt x="35" y="357"/>
                    </a:cubicBezTo>
                    <a:cubicBezTo>
                      <a:pt x="33" y="355"/>
                      <a:pt x="33" y="355"/>
                      <a:pt x="33" y="355"/>
                    </a:cubicBezTo>
                    <a:cubicBezTo>
                      <a:pt x="34" y="355"/>
                      <a:pt x="34" y="355"/>
                      <a:pt x="34" y="355"/>
                    </a:cubicBezTo>
                    <a:cubicBezTo>
                      <a:pt x="35" y="355"/>
                      <a:pt x="35" y="355"/>
                      <a:pt x="35" y="355"/>
                    </a:cubicBezTo>
                    <a:cubicBezTo>
                      <a:pt x="35" y="355"/>
                      <a:pt x="35" y="355"/>
                      <a:pt x="35" y="355"/>
                    </a:cubicBezTo>
                    <a:cubicBezTo>
                      <a:pt x="36" y="355"/>
                      <a:pt x="36" y="355"/>
                      <a:pt x="36" y="355"/>
                    </a:cubicBezTo>
                    <a:lnTo>
                      <a:pt x="37" y="355"/>
                    </a:lnTo>
                    <a:close/>
                    <a:moveTo>
                      <a:pt x="36" y="345"/>
                    </a:moveTo>
                    <a:cubicBezTo>
                      <a:pt x="36" y="345"/>
                      <a:pt x="36" y="345"/>
                      <a:pt x="36" y="345"/>
                    </a:cubicBezTo>
                    <a:cubicBezTo>
                      <a:pt x="35" y="347"/>
                      <a:pt x="35" y="347"/>
                      <a:pt x="35" y="347"/>
                    </a:cubicBezTo>
                    <a:cubicBezTo>
                      <a:pt x="35" y="347"/>
                      <a:pt x="35" y="347"/>
                      <a:pt x="35" y="347"/>
                    </a:cubicBezTo>
                    <a:cubicBezTo>
                      <a:pt x="33" y="344"/>
                      <a:pt x="33" y="344"/>
                      <a:pt x="33" y="344"/>
                    </a:cubicBezTo>
                    <a:cubicBezTo>
                      <a:pt x="34" y="344"/>
                      <a:pt x="34" y="344"/>
                      <a:pt x="34" y="344"/>
                    </a:cubicBezTo>
                    <a:cubicBezTo>
                      <a:pt x="35" y="344"/>
                      <a:pt x="35" y="344"/>
                      <a:pt x="35" y="344"/>
                    </a:cubicBezTo>
                    <a:cubicBezTo>
                      <a:pt x="36" y="344"/>
                      <a:pt x="36" y="344"/>
                      <a:pt x="36" y="344"/>
                    </a:cubicBezTo>
                    <a:cubicBezTo>
                      <a:pt x="37" y="344"/>
                      <a:pt x="37" y="344"/>
                      <a:pt x="37" y="344"/>
                    </a:cubicBezTo>
                    <a:cubicBezTo>
                      <a:pt x="37" y="345"/>
                      <a:pt x="37" y="345"/>
                      <a:pt x="37" y="345"/>
                    </a:cubicBezTo>
                    <a:lnTo>
                      <a:pt x="36" y="345"/>
                    </a:lnTo>
                    <a:close/>
                    <a:moveTo>
                      <a:pt x="36" y="363"/>
                    </a:moveTo>
                    <a:cubicBezTo>
                      <a:pt x="34" y="364"/>
                      <a:pt x="34" y="364"/>
                      <a:pt x="34" y="364"/>
                    </a:cubicBezTo>
                    <a:cubicBezTo>
                      <a:pt x="34" y="364"/>
                      <a:pt x="34" y="364"/>
                      <a:pt x="34" y="364"/>
                    </a:cubicBezTo>
                    <a:cubicBezTo>
                      <a:pt x="33" y="364"/>
                      <a:pt x="33" y="364"/>
                      <a:pt x="33" y="364"/>
                    </a:cubicBezTo>
                    <a:cubicBezTo>
                      <a:pt x="33" y="364"/>
                      <a:pt x="33" y="364"/>
                      <a:pt x="33" y="364"/>
                    </a:cubicBezTo>
                    <a:cubicBezTo>
                      <a:pt x="33" y="363"/>
                      <a:pt x="33" y="363"/>
                      <a:pt x="33" y="363"/>
                    </a:cubicBezTo>
                    <a:cubicBezTo>
                      <a:pt x="34" y="363"/>
                      <a:pt x="34" y="363"/>
                      <a:pt x="34" y="363"/>
                    </a:cubicBezTo>
                    <a:cubicBezTo>
                      <a:pt x="34" y="363"/>
                      <a:pt x="34" y="363"/>
                      <a:pt x="34" y="363"/>
                    </a:cubicBezTo>
                    <a:cubicBezTo>
                      <a:pt x="34" y="362"/>
                      <a:pt x="34" y="362"/>
                      <a:pt x="34" y="362"/>
                    </a:cubicBezTo>
                    <a:cubicBezTo>
                      <a:pt x="35" y="361"/>
                      <a:pt x="35" y="361"/>
                      <a:pt x="35" y="361"/>
                    </a:cubicBezTo>
                    <a:cubicBezTo>
                      <a:pt x="35" y="361"/>
                      <a:pt x="35" y="361"/>
                      <a:pt x="35" y="361"/>
                    </a:cubicBezTo>
                    <a:cubicBezTo>
                      <a:pt x="36" y="361"/>
                      <a:pt x="36" y="361"/>
                      <a:pt x="36" y="361"/>
                    </a:cubicBezTo>
                    <a:cubicBezTo>
                      <a:pt x="37" y="363"/>
                      <a:pt x="37" y="363"/>
                      <a:pt x="37" y="363"/>
                    </a:cubicBezTo>
                    <a:lnTo>
                      <a:pt x="36" y="363"/>
                    </a:lnTo>
                    <a:close/>
                    <a:moveTo>
                      <a:pt x="37" y="348"/>
                    </a:moveTo>
                    <a:cubicBezTo>
                      <a:pt x="37" y="347"/>
                      <a:pt x="37" y="347"/>
                      <a:pt x="37" y="347"/>
                    </a:cubicBezTo>
                    <a:cubicBezTo>
                      <a:pt x="38" y="346"/>
                      <a:pt x="38" y="346"/>
                      <a:pt x="38" y="346"/>
                    </a:cubicBezTo>
                    <a:cubicBezTo>
                      <a:pt x="38" y="346"/>
                      <a:pt x="38" y="346"/>
                      <a:pt x="38" y="346"/>
                    </a:cubicBezTo>
                    <a:cubicBezTo>
                      <a:pt x="38" y="346"/>
                      <a:pt x="38" y="346"/>
                      <a:pt x="38" y="346"/>
                    </a:cubicBezTo>
                    <a:cubicBezTo>
                      <a:pt x="38" y="347"/>
                      <a:pt x="38" y="347"/>
                      <a:pt x="38" y="347"/>
                    </a:cubicBezTo>
                    <a:cubicBezTo>
                      <a:pt x="38" y="349"/>
                      <a:pt x="38" y="349"/>
                      <a:pt x="38" y="349"/>
                    </a:cubicBezTo>
                    <a:lnTo>
                      <a:pt x="37" y="348"/>
                    </a:lnTo>
                    <a:close/>
                    <a:moveTo>
                      <a:pt x="39" y="338"/>
                    </a:moveTo>
                    <a:cubicBezTo>
                      <a:pt x="38" y="339"/>
                      <a:pt x="38" y="339"/>
                      <a:pt x="38" y="339"/>
                    </a:cubicBezTo>
                    <a:cubicBezTo>
                      <a:pt x="37" y="339"/>
                      <a:pt x="37" y="339"/>
                      <a:pt x="37" y="339"/>
                    </a:cubicBezTo>
                    <a:cubicBezTo>
                      <a:pt x="36" y="340"/>
                      <a:pt x="36" y="340"/>
                      <a:pt x="36" y="340"/>
                    </a:cubicBezTo>
                    <a:cubicBezTo>
                      <a:pt x="35" y="341"/>
                      <a:pt x="35" y="341"/>
                      <a:pt x="35" y="341"/>
                    </a:cubicBezTo>
                    <a:cubicBezTo>
                      <a:pt x="34" y="341"/>
                      <a:pt x="34" y="341"/>
                      <a:pt x="34" y="341"/>
                    </a:cubicBezTo>
                    <a:cubicBezTo>
                      <a:pt x="33" y="341"/>
                      <a:pt x="33" y="341"/>
                      <a:pt x="33" y="341"/>
                    </a:cubicBezTo>
                    <a:cubicBezTo>
                      <a:pt x="32" y="342"/>
                      <a:pt x="32" y="342"/>
                      <a:pt x="32" y="342"/>
                    </a:cubicBezTo>
                    <a:cubicBezTo>
                      <a:pt x="32" y="342"/>
                      <a:pt x="32" y="342"/>
                      <a:pt x="32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26" y="340"/>
                      <a:pt x="26" y="340"/>
                      <a:pt x="26" y="340"/>
                    </a:cubicBezTo>
                    <a:cubicBezTo>
                      <a:pt x="22" y="337"/>
                      <a:pt x="22" y="337"/>
                      <a:pt x="22" y="337"/>
                    </a:cubicBezTo>
                    <a:cubicBezTo>
                      <a:pt x="21" y="337"/>
                      <a:pt x="21" y="337"/>
                      <a:pt x="21" y="337"/>
                    </a:cubicBezTo>
                    <a:cubicBezTo>
                      <a:pt x="21" y="337"/>
                      <a:pt x="21" y="337"/>
                      <a:pt x="21" y="337"/>
                    </a:cubicBezTo>
                    <a:cubicBezTo>
                      <a:pt x="22" y="337"/>
                      <a:pt x="22" y="337"/>
                      <a:pt x="22" y="337"/>
                    </a:cubicBezTo>
                    <a:cubicBezTo>
                      <a:pt x="26" y="337"/>
                      <a:pt x="26" y="337"/>
                      <a:pt x="26" y="337"/>
                    </a:cubicBezTo>
                    <a:cubicBezTo>
                      <a:pt x="27" y="337"/>
                      <a:pt x="27" y="337"/>
                      <a:pt x="27" y="337"/>
                    </a:cubicBezTo>
                    <a:cubicBezTo>
                      <a:pt x="28" y="337"/>
                      <a:pt x="28" y="337"/>
                      <a:pt x="28" y="337"/>
                    </a:cubicBezTo>
                    <a:cubicBezTo>
                      <a:pt x="29" y="336"/>
                      <a:pt x="29" y="336"/>
                      <a:pt x="29" y="336"/>
                    </a:cubicBezTo>
                    <a:cubicBezTo>
                      <a:pt x="30" y="336"/>
                      <a:pt x="30" y="336"/>
                      <a:pt x="30" y="336"/>
                    </a:cubicBezTo>
                    <a:cubicBezTo>
                      <a:pt x="32" y="336"/>
                      <a:pt x="32" y="336"/>
                      <a:pt x="32" y="336"/>
                    </a:cubicBezTo>
                    <a:cubicBezTo>
                      <a:pt x="34" y="336"/>
                      <a:pt x="34" y="336"/>
                      <a:pt x="34" y="336"/>
                    </a:cubicBezTo>
                    <a:cubicBezTo>
                      <a:pt x="35" y="336"/>
                      <a:pt x="35" y="336"/>
                      <a:pt x="35" y="336"/>
                    </a:cubicBezTo>
                    <a:cubicBezTo>
                      <a:pt x="37" y="336"/>
                      <a:pt x="37" y="336"/>
                      <a:pt x="37" y="336"/>
                    </a:cubicBezTo>
                    <a:cubicBezTo>
                      <a:pt x="38" y="336"/>
                      <a:pt x="38" y="336"/>
                      <a:pt x="38" y="336"/>
                    </a:cubicBezTo>
                    <a:cubicBezTo>
                      <a:pt x="39" y="336"/>
                      <a:pt x="39" y="336"/>
                      <a:pt x="39" y="336"/>
                    </a:cubicBezTo>
                    <a:cubicBezTo>
                      <a:pt x="40" y="336"/>
                      <a:pt x="40" y="336"/>
                      <a:pt x="40" y="336"/>
                    </a:cubicBezTo>
                    <a:cubicBezTo>
                      <a:pt x="40" y="336"/>
                      <a:pt x="40" y="336"/>
                      <a:pt x="40" y="336"/>
                    </a:cubicBezTo>
                    <a:cubicBezTo>
                      <a:pt x="42" y="336"/>
                      <a:pt x="42" y="336"/>
                      <a:pt x="42" y="336"/>
                    </a:cubicBezTo>
                    <a:cubicBezTo>
                      <a:pt x="43" y="336"/>
                      <a:pt x="43" y="336"/>
                      <a:pt x="43" y="336"/>
                    </a:cubicBezTo>
                    <a:cubicBezTo>
                      <a:pt x="43" y="336"/>
                      <a:pt x="43" y="336"/>
                      <a:pt x="43" y="336"/>
                    </a:cubicBezTo>
                    <a:cubicBezTo>
                      <a:pt x="43" y="336"/>
                      <a:pt x="43" y="336"/>
                      <a:pt x="43" y="336"/>
                    </a:cubicBezTo>
                    <a:cubicBezTo>
                      <a:pt x="42" y="337"/>
                      <a:pt x="42" y="337"/>
                      <a:pt x="42" y="337"/>
                    </a:cubicBezTo>
                    <a:cubicBezTo>
                      <a:pt x="41" y="337"/>
                      <a:pt x="41" y="337"/>
                      <a:pt x="41" y="337"/>
                    </a:cubicBezTo>
                    <a:cubicBezTo>
                      <a:pt x="41" y="337"/>
                      <a:pt x="41" y="337"/>
                      <a:pt x="41" y="337"/>
                    </a:cubicBezTo>
                    <a:cubicBezTo>
                      <a:pt x="40" y="338"/>
                      <a:pt x="40" y="338"/>
                      <a:pt x="40" y="338"/>
                    </a:cubicBezTo>
                    <a:cubicBezTo>
                      <a:pt x="40" y="338"/>
                      <a:pt x="40" y="338"/>
                      <a:pt x="40" y="338"/>
                    </a:cubicBezTo>
                    <a:lnTo>
                      <a:pt x="39" y="338"/>
                    </a:lnTo>
                    <a:close/>
                    <a:moveTo>
                      <a:pt x="50" y="274"/>
                    </a:moveTo>
                    <a:cubicBezTo>
                      <a:pt x="48" y="270"/>
                      <a:pt x="48" y="270"/>
                      <a:pt x="48" y="270"/>
                    </a:cubicBezTo>
                    <a:cubicBezTo>
                      <a:pt x="49" y="270"/>
                      <a:pt x="49" y="270"/>
                      <a:pt x="49" y="270"/>
                    </a:cubicBezTo>
                    <a:cubicBezTo>
                      <a:pt x="51" y="270"/>
                      <a:pt x="51" y="270"/>
                      <a:pt x="51" y="270"/>
                    </a:cubicBezTo>
                    <a:cubicBezTo>
                      <a:pt x="54" y="270"/>
                      <a:pt x="54" y="270"/>
                      <a:pt x="54" y="270"/>
                    </a:cubicBezTo>
                    <a:cubicBezTo>
                      <a:pt x="52" y="272"/>
                      <a:pt x="52" y="272"/>
                      <a:pt x="52" y="272"/>
                    </a:cubicBezTo>
                    <a:cubicBezTo>
                      <a:pt x="51" y="273"/>
                      <a:pt x="51" y="273"/>
                      <a:pt x="51" y="273"/>
                    </a:cubicBezTo>
                    <a:lnTo>
                      <a:pt x="50" y="274"/>
                    </a:lnTo>
                    <a:close/>
                    <a:moveTo>
                      <a:pt x="53" y="281"/>
                    </a:moveTo>
                    <a:cubicBezTo>
                      <a:pt x="51" y="281"/>
                      <a:pt x="51" y="281"/>
                      <a:pt x="51" y="281"/>
                    </a:cubicBezTo>
                    <a:cubicBezTo>
                      <a:pt x="49" y="281"/>
                      <a:pt x="49" y="281"/>
                      <a:pt x="49" y="281"/>
                    </a:cubicBezTo>
                    <a:cubicBezTo>
                      <a:pt x="47" y="281"/>
                      <a:pt x="47" y="281"/>
                      <a:pt x="47" y="281"/>
                    </a:cubicBezTo>
                    <a:cubicBezTo>
                      <a:pt x="48" y="280"/>
                      <a:pt x="48" y="280"/>
                      <a:pt x="48" y="280"/>
                    </a:cubicBezTo>
                    <a:cubicBezTo>
                      <a:pt x="49" y="279"/>
                      <a:pt x="49" y="279"/>
                      <a:pt x="49" y="279"/>
                    </a:cubicBezTo>
                    <a:cubicBezTo>
                      <a:pt x="50" y="277"/>
                      <a:pt x="50" y="277"/>
                      <a:pt x="50" y="277"/>
                    </a:cubicBezTo>
                    <a:lnTo>
                      <a:pt x="53" y="281"/>
                    </a:lnTo>
                    <a:close/>
                    <a:moveTo>
                      <a:pt x="48" y="274"/>
                    </a:moveTo>
                    <a:cubicBezTo>
                      <a:pt x="49" y="275"/>
                      <a:pt x="49" y="275"/>
                      <a:pt x="49" y="275"/>
                    </a:cubicBezTo>
                    <a:cubicBezTo>
                      <a:pt x="49" y="275"/>
                      <a:pt x="49" y="275"/>
                      <a:pt x="49" y="275"/>
                    </a:cubicBezTo>
                    <a:cubicBezTo>
                      <a:pt x="47" y="277"/>
                      <a:pt x="47" y="277"/>
                      <a:pt x="47" y="277"/>
                    </a:cubicBezTo>
                    <a:cubicBezTo>
                      <a:pt x="46" y="278"/>
                      <a:pt x="46" y="278"/>
                      <a:pt x="46" y="278"/>
                    </a:cubicBezTo>
                    <a:cubicBezTo>
                      <a:pt x="45" y="280"/>
                      <a:pt x="45" y="280"/>
                      <a:pt x="45" y="280"/>
                    </a:cubicBezTo>
                    <a:cubicBezTo>
                      <a:pt x="45" y="280"/>
                      <a:pt x="45" y="280"/>
                      <a:pt x="45" y="280"/>
                    </a:cubicBezTo>
                    <a:cubicBezTo>
                      <a:pt x="45" y="280"/>
                      <a:pt x="45" y="280"/>
                      <a:pt x="45" y="280"/>
                    </a:cubicBezTo>
                    <a:cubicBezTo>
                      <a:pt x="42" y="276"/>
                      <a:pt x="42" y="276"/>
                      <a:pt x="42" y="276"/>
                    </a:cubicBezTo>
                    <a:cubicBezTo>
                      <a:pt x="43" y="275"/>
                      <a:pt x="43" y="275"/>
                      <a:pt x="43" y="275"/>
                    </a:cubicBezTo>
                    <a:cubicBezTo>
                      <a:pt x="44" y="274"/>
                      <a:pt x="44" y="274"/>
                      <a:pt x="44" y="274"/>
                    </a:cubicBezTo>
                    <a:cubicBezTo>
                      <a:pt x="45" y="272"/>
                      <a:pt x="45" y="272"/>
                      <a:pt x="45" y="272"/>
                    </a:cubicBezTo>
                    <a:cubicBezTo>
                      <a:pt x="46" y="271"/>
                      <a:pt x="46" y="271"/>
                      <a:pt x="46" y="271"/>
                    </a:cubicBezTo>
                    <a:cubicBezTo>
                      <a:pt x="46" y="271"/>
                      <a:pt x="46" y="271"/>
                      <a:pt x="46" y="271"/>
                    </a:cubicBezTo>
                    <a:lnTo>
                      <a:pt x="48" y="274"/>
                    </a:lnTo>
                    <a:close/>
                    <a:moveTo>
                      <a:pt x="44" y="271"/>
                    </a:moveTo>
                    <a:cubicBezTo>
                      <a:pt x="42" y="273"/>
                      <a:pt x="42" y="273"/>
                      <a:pt x="42" y="273"/>
                    </a:cubicBezTo>
                    <a:cubicBezTo>
                      <a:pt x="41" y="274"/>
                      <a:pt x="41" y="274"/>
                      <a:pt x="41" y="274"/>
                    </a:cubicBezTo>
                    <a:cubicBezTo>
                      <a:pt x="40" y="270"/>
                      <a:pt x="40" y="270"/>
                      <a:pt x="40" y="270"/>
                    </a:cubicBezTo>
                    <a:cubicBezTo>
                      <a:pt x="40" y="270"/>
                      <a:pt x="40" y="270"/>
                      <a:pt x="40" y="270"/>
                    </a:cubicBezTo>
                    <a:cubicBezTo>
                      <a:pt x="44" y="270"/>
                      <a:pt x="44" y="270"/>
                      <a:pt x="44" y="270"/>
                    </a:cubicBezTo>
                    <a:cubicBezTo>
                      <a:pt x="44" y="270"/>
                      <a:pt x="44" y="270"/>
                      <a:pt x="44" y="270"/>
                    </a:cubicBezTo>
                    <a:lnTo>
                      <a:pt x="44" y="271"/>
                    </a:lnTo>
                    <a:close/>
                    <a:moveTo>
                      <a:pt x="42" y="288"/>
                    </a:moveTo>
                    <a:cubicBezTo>
                      <a:pt x="44" y="288"/>
                      <a:pt x="44" y="288"/>
                      <a:pt x="44" y="288"/>
                    </a:cubicBezTo>
                    <a:cubicBezTo>
                      <a:pt x="46" y="288"/>
                      <a:pt x="46" y="288"/>
                      <a:pt x="46" y="288"/>
                    </a:cubicBezTo>
                    <a:cubicBezTo>
                      <a:pt x="47" y="288"/>
                      <a:pt x="47" y="288"/>
                      <a:pt x="47" y="288"/>
                    </a:cubicBezTo>
                    <a:cubicBezTo>
                      <a:pt x="50" y="288"/>
                      <a:pt x="50" y="288"/>
                      <a:pt x="50" y="288"/>
                    </a:cubicBezTo>
                    <a:cubicBezTo>
                      <a:pt x="51" y="288"/>
                      <a:pt x="51" y="288"/>
                      <a:pt x="51" y="288"/>
                    </a:cubicBezTo>
                    <a:cubicBezTo>
                      <a:pt x="51" y="288"/>
                      <a:pt x="51" y="288"/>
                      <a:pt x="51" y="288"/>
                    </a:cubicBezTo>
                    <a:cubicBezTo>
                      <a:pt x="51" y="288"/>
                      <a:pt x="51" y="288"/>
                      <a:pt x="51" y="288"/>
                    </a:cubicBezTo>
                    <a:cubicBezTo>
                      <a:pt x="50" y="288"/>
                      <a:pt x="50" y="288"/>
                      <a:pt x="50" y="288"/>
                    </a:cubicBezTo>
                    <a:cubicBezTo>
                      <a:pt x="49" y="289"/>
                      <a:pt x="49" y="289"/>
                      <a:pt x="49" y="289"/>
                    </a:cubicBezTo>
                    <a:cubicBezTo>
                      <a:pt x="48" y="290"/>
                      <a:pt x="48" y="290"/>
                      <a:pt x="48" y="290"/>
                    </a:cubicBezTo>
                    <a:cubicBezTo>
                      <a:pt x="47" y="290"/>
                      <a:pt x="47" y="290"/>
                      <a:pt x="47" y="290"/>
                    </a:cubicBezTo>
                    <a:cubicBezTo>
                      <a:pt x="46" y="291"/>
                      <a:pt x="46" y="291"/>
                      <a:pt x="46" y="291"/>
                    </a:cubicBezTo>
                    <a:cubicBezTo>
                      <a:pt x="44" y="292"/>
                      <a:pt x="44" y="292"/>
                      <a:pt x="44" y="292"/>
                    </a:cubicBezTo>
                    <a:cubicBezTo>
                      <a:pt x="43" y="293"/>
                      <a:pt x="43" y="293"/>
                      <a:pt x="43" y="293"/>
                    </a:cubicBezTo>
                    <a:cubicBezTo>
                      <a:pt x="42" y="291"/>
                      <a:pt x="42" y="291"/>
                      <a:pt x="42" y="291"/>
                    </a:cubicBezTo>
                    <a:cubicBezTo>
                      <a:pt x="37" y="288"/>
                      <a:pt x="37" y="288"/>
                      <a:pt x="37" y="288"/>
                    </a:cubicBezTo>
                    <a:cubicBezTo>
                      <a:pt x="38" y="288"/>
                      <a:pt x="38" y="288"/>
                      <a:pt x="38" y="288"/>
                    </a:cubicBezTo>
                    <a:cubicBezTo>
                      <a:pt x="40" y="288"/>
                      <a:pt x="40" y="288"/>
                      <a:pt x="40" y="288"/>
                    </a:cubicBezTo>
                    <a:lnTo>
                      <a:pt x="42" y="288"/>
                    </a:lnTo>
                    <a:close/>
                    <a:moveTo>
                      <a:pt x="43" y="303"/>
                    </a:moveTo>
                    <a:cubicBezTo>
                      <a:pt x="44" y="303"/>
                      <a:pt x="44" y="303"/>
                      <a:pt x="44" y="303"/>
                    </a:cubicBezTo>
                    <a:cubicBezTo>
                      <a:pt x="45" y="303"/>
                      <a:pt x="45" y="303"/>
                      <a:pt x="45" y="303"/>
                    </a:cubicBezTo>
                    <a:cubicBezTo>
                      <a:pt x="46" y="303"/>
                      <a:pt x="46" y="303"/>
                      <a:pt x="46" y="303"/>
                    </a:cubicBezTo>
                    <a:cubicBezTo>
                      <a:pt x="46" y="303"/>
                      <a:pt x="46" y="303"/>
                      <a:pt x="46" y="303"/>
                    </a:cubicBezTo>
                    <a:cubicBezTo>
                      <a:pt x="48" y="303"/>
                      <a:pt x="48" y="303"/>
                      <a:pt x="48" y="303"/>
                    </a:cubicBezTo>
                    <a:cubicBezTo>
                      <a:pt x="49" y="303"/>
                      <a:pt x="49" y="303"/>
                      <a:pt x="49" y="303"/>
                    </a:cubicBezTo>
                    <a:cubicBezTo>
                      <a:pt x="50" y="303"/>
                      <a:pt x="50" y="303"/>
                      <a:pt x="50" y="303"/>
                    </a:cubicBezTo>
                    <a:cubicBezTo>
                      <a:pt x="49" y="303"/>
                      <a:pt x="49" y="303"/>
                      <a:pt x="49" y="303"/>
                    </a:cubicBezTo>
                    <a:cubicBezTo>
                      <a:pt x="49" y="303"/>
                      <a:pt x="49" y="303"/>
                      <a:pt x="49" y="303"/>
                    </a:cubicBezTo>
                    <a:cubicBezTo>
                      <a:pt x="47" y="304"/>
                      <a:pt x="47" y="304"/>
                      <a:pt x="47" y="304"/>
                    </a:cubicBezTo>
                    <a:cubicBezTo>
                      <a:pt x="47" y="304"/>
                      <a:pt x="47" y="304"/>
                      <a:pt x="47" y="304"/>
                    </a:cubicBezTo>
                    <a:cubicBezTo>
                      <a:pt x="47" y="304"/>
                      <a:pt x="47" y="304"/>
                      <a:pt x="47" y="304"/>
                    </a:cubicBezTo>
                    <a:cubicBezTo>
                      <a:pt x="46" y="305"/>
                      <a:pt x="46" y="305"/>
                      <a:pt x="46" y="305"/>
                    </a:cubicBezTo>
                    <a:cubicBezTo>
                      <a:pt x="46" y="305"/>
                      <a:pt x="46" y="305"/>
                      <a:pt x="46" y="305"/>
                    </a:cubicBezTo>
                    <a:cubicBezTo>
                      <a:pt x="44" y="306"/>
                      <a:pt x="44" y="306"/>
                      <a:pt x="44" y="306"/>
                    </a:cubicBezTo>
                    <a:cubicBezTo>
                      <a:pt x="43" y="307"/>
                      <a:pt x="43" y="307"/>
                      <a:pt x="43" y="307"/>
                    </a:cubicBezTo>
                    <a:cubicBezTo>
                      <a:pt x="43" y="307"/>
                      <a:pt x="43" y="307"/>
                      <a:pt x="43" y="307"/>
                    </a:cubicBezTo>
                    <a:cubicBezTo>
                      <a:pt x="42" y="307"/>
                      <a:pt x="42" y="307"/>
                      <a:pt x="42" y="307"/>
                    </a:cubicBezTo>
                    <a:cubicBezTo>
                      <a:pt x="41" y="308"/>
                      <a:pt x="41" y="308"/>
                      <a:pt x="41" y="308"/>
                    </a:cubicBezTo>
                    <a:cubicBezTo>
                      <a:pt x="40" y="308"/>
                      <a:pt x="40" y="308"/>
                      <a:pt x="40" y="308"/>
                    </a:cubicBezTo>
                    <a:cubicBezTo>
                      <a:pt x="40" y="309"/>
                      <a:pt x="40" y="309"/>
                      <a:pt x="40" y="309"/>
                    </a:cubicBezTo>
                    <a:cubicBezTo>
                      <a:pt x="35" y="304"/>
                      <a:pt x="35" y="304"/>
                      <a:pt x="35" y="304"/>
                    </a:cubicBezTo>
                    <a:cubicBezTo>
                      <a:pt x="33" y="303"/>
                      <a:pt x="33" y="303"/>
                      <a:pt x="33" y="303"/>
                    </a:cubicBezTo>
                    <a:cubicBezTo>
                      <a:pt x="33" y="303"/>
                      <a:pt x="33" y="303"/>
                      <a:pt x="33" y="303"/>
                    </a:cubicBezTo>
                    <a:cubicBezTo>
                      <a:pt x="34" y="303"/>
                      <a:pt x="34" y="303"/>
                      <a:pt x="34" y="303"/>
                    </a:cubicBezTo>
                    <a:cubicBezTo>
                      <a:pt x="36" y="303"/>
                      <a:pt x="36" y="303"/>
                      <a:pt x="36" y="303"/>
                    </a:cubicBezTo>
                    <a:cubicBezTo>
                      <a:pt x="37" y="303"/>
                      <a:pt x="37" y="303"/>
                      <a:pt x="37" y="303"/>
                    </a:cubicBezTo>
                    <a:cubicBezTo>
                      <a:pt x="38" y="303"/>
                      <a:pt x="38" y="303"/>
                      <a:pt x="38" y="303"/>
                    </a:cubicBezTo>
                    <a:cubicBezTo>
                      <a:pt x="39" y="303"/>
                      <a:pt x="39" y="303"/>
                      <a:pt x="39" y="303"/>
                    </a:cubicBezTo>
                    <a:cubicBezTo>
                      <a:pt x="41" y="303"/>
                      <a:pt x="41" y="303"/>
                      <a:pt x="41" y="303"/>
                    </a:cubicBezTo>
                    <a:lnTo>
                      <a:pt x="43" y="303"/>
                    </a:lnTo>
                    <a:close/>
                    <a:moveTo>
                      <a:pt x="47" y="360"/>
                    </a:moveTo>
                    <a:cubicBezTo>
                      <a:pt x="47" y="357"/>
                      <a:pt x="47" y="357"/>
                      <a:pt x="47" y="357"/>
                    </a:cubicBezTo>
                    <a:cubicBezTo>
                      <a:pt x="49" y="359"/>
                      <a:pt x="49" y="359"/>
                      <a:pt x="49" y="359"/>
                    </a:cubicBezTo>
                    <a:cubicBezTo>
                      <a:pt x="48" y="361"/>
                      <a:pt x="48" y="361"/>
                      <a:pt x="48" y="361"/>
                    </a:cubicBezTo>
                    <a:cubicBezTo>
                      <a:pt x="47" y="361"/>
                      <a:pt x="47" y="361"/>
                      <a:pt x="47" y="361"/>
                    </a:cubicBezTo>
                    <a:cubicBezTo>
                      <a:pt x="47" y="361"/>
                      <a:pt x="47" y="361"/>
                      <a:pt x="47" y="361"/>
                    </a:cubicBezTo>
                    <a:cubicBezTo>
                      <a:pt x="47" y="361"/>
                      <a:pt x="47" y="361"/>
                      <a:pt x="47" y="361"/>
                    </a:cubicBezTo>
                    <a:lnTo>
                      <a:pt x="47" y="360"/>
                    </a:lnTo>
                    <a:close/>
                    <a:moveTo>
                      <a:pt x="47" y="349"/>
                    </a:moveTo>
                    <a:cubicBezTo>
                      <a:pt x="47" y="347"/>
                      <a:pt x="47" y="347"/>
                      <a:pt x="47" y="347"/>
                    </a:cubicBezTo>
                    <a:cubicBezTo>
                      <a:pt x="47" y="346"/>
                      <a:pt x="47" y="346"/>
                      <a:pt x="47" y="346"/>
                    </a:cubicBezTo>
                    <a:cubicBezTo>
                      <a:pt x="49" y="348"/>
                      <a:pt x="49" y="348"/>
                      <a:pt x="49" y="348"/>
                    </a:cubicBezTo>
                    <a:cubicBezTo>
                      <a:pt x="49" y="349"/>
                      <a:pt x="49" y="349"/>
                      <a:pt x="49" y="349"/>
                    </a:cubicBezTo>
                    <a:cubicBezTo>
                      <a:pt x="48" y="349"/>
                      <a:pt x="48" y="349"/>
                      <a:pt x="48" y="349"/>
                    </a:cubicBezTo>
                    <a:cubicBezTo>
                      <a:pt x="47" y="351"/>
                      <a:pt x="47" y="351"/>
                      <a:pt x="47" y="351"/>
                    </a:cubicBezTo>
                    <a:cubicBezTo>
                      <a:pt x="47" y="351"/>
                      <a:pt x="47" y="351"/>
                      <a:pt x="47" y="351"/>
                    </a:cubicBezTo>
                    <a:cubicBezTo>
                      <a:pt x="47" y="351"/>
                      <a:pt x="47" y="351"/>
                      <a:pt x="47" y="351"/>
                    </a:cubicBezTo>
                    <a:lnTo>
                      <a:pt x="47" y="349"/>
                    </a:lnTo>
                    <a:close/>
                    <a:moveTo>
                      <a:pt x="49" y="324"/>
                    </a:moveTo>
                    <a:cubicBezTo>
                      <a:pt x="48" y="326"/>
                      <a:pt x="48" y="326"/>
                      <a:pt x="48" y="326"/>
                    </a:cubicBezTo>
                    <a:cubicBezTo>
                      <a:pt x="48" y="327"/>
                      <a:pt x="48" y="327"/>
                      <a:pt x="48" y="327"/>
                    </a:cubicBezTo>
                    <a:cubicBezTo>
                      <a:pt x="48" y="327"/>
                      <a:pt x="48" y="327"/>
                      <a:pt x="48" y="327"/>
                    </a:cubicBezTo>
                    <a:cubicBezTo>
                      <a:pt x="48" y="329"/>
                      <a:pt x="48" y="329"/>
                      <a:pt x="48" y="329"/>
                    </a:cubicBezTo>
                    <a:cubicBezTo>
                      <a:pt x="48" y="330"/>
                      <a:pt x="48" y="330"/>
                      <a:pt x="48" y="330"/>
                    </a:cubicBezTo>
                    <a:cubicBezTo>
                      <a:pt x="47" y="332"/>
                      <a:pt x="47" y="332"/>
                      <a:pt x="47" y="332"/>
                    </a:cubicBezTo>
                    <a:cubicBezTo>
                      <a:pt x="47" y="333"/>
                      <a:pt x="47" y="333"/>
                      <a:pt x="47" y="333"/>
                    </a:cubicBezTo>
                    <a:cubicBezTo>
                      <a:pt x="47" y="334"/>
                      <a:pt x="47" y="334"/>
                      <a:pt x="47" y="334"/>
                    </a:cubicBezTo>
                    <a:cubicBezTo>
                      <a:pt x="46" y="333"/>
                      <a:pt x="46" y="333"/>
                      <a:pt x="46" y="333"/>
                    </a:cubicBezTo>
                    <a:cubicBezTo>
                      <a:pt x="37" y="327"/>
                      <a:pt x="37" y="327"/>
                      <a:pt x="37" y="327"/>
                    </a:cubicBezTo>
                    <a:cubicBezTo>
                      <a:pt x="38" y="326"/>
                      <a:pt x="38" y="326"/>
                      <a:pt x="38" y="326"/>
                    </a:cubicBezTo>
                    <a:cubicBezTo>
                      <a:pt x="39" y="326"/>
                      <a:pt x="39" y="326"/>
                      <a:pt x="39" y="326"/>
                    </a:cubicBezTo>
                    <a:cubicBezTo>
                      <a:pt x="40" y="325"/>
                      <a:pt x="40" y="325"/>
                      <a:pt x="40" y="325"/>
                    </a:cubicBezTo>
                    <a:cubicBezTo>
                      <a:pt x="42" y="324"/>
                      <a:pt x="42" y="324"/>
                      <a:pt x="42" y="324"/>
                    </a:cubicBezTo>
                    <a:cubicBezTo>
                      <a:pt x="43" y="324"/>
                      <a:pt x="43" y="324"/>
                      <a:pt x="43" y="324"/>
                    </a:cubicBezTo>
                    <a:cubicBezTo>
                      <a:pt x="44" y="323"/>
                      <a:pt x="44" y="323"/>
                      <a:pt x="44" y="323"/>
                    </a:cubicBezTo>
                    <a:cubicBezTo>
                      <a:pt x="44" y="323"/>
                      <a:pt x="44" y="323"/>
                      <a:pt x="44" y="323"/>
                    </a:cubicBezTo>
                    <a:cubicBezTo>
                      <a:pt x="45" y="323"/>
                      <a:pt x="45" y="323"/>
                      <a:pt x="45" y="323"/>
                    </a:cubicBezTo>
                    <a:cubicBezTo>
                      <a:pt x="48" y="321"/>
                      <a:pt x="48" y="321"/>
                      <a:pt x="48" y="321"/>
                    </a:cubicBezTo>
                    <a:cubicBezTo>
                      <a:pt x="49" y="321"/>
                      <a:pt x="49" y="321"/>
                      <a:pt x="49" y="321"/>
                    </a:cubicBezTo>
                    <a:cubicBezTo>
                      <a:pt x="49" y="320"/>
                      <a:pt x="49" y="320"/>
                      <a:pt x="49" y="320"/>
                    </a:cubicBezTo>
                    <a:cubicBezTo>
                      <a:pt x="49" y="321"/>
                      <a:pt x="49" y="321"/>
                      <a:pt x="49" y="321"/>
                    </a:cubicBezTo>
                    <a:cubicBezTo>
                      <a:pt x="49" y="322"/>
                      <a:pt x="49" y="322"/>
                      <a:pt x="49" y="322"/>
                    </a:cubicBezTo>
                    <a:lnTo>
                      <a:pt x="49" y="324"/>
                    </a:lnTo>
                    <a:close/>
                    <a:moveTo>
                      <a:pt x="47" y="315"/>
                    </a:moveTo>
                    <a:cubicBezTo>
                      <a:pt x="42" y="310"/>
                      <a:pt x="42" y="310"/>
                      <a:pt x="42" y="310"/>
                    </a:cubicBezTo>
                    <a:cubicBezTo>
                      <a:pt x="42" y="310"/>
                      <a:pt x="42" y="310"/>
                      <a:pt x="42" y="310"/>
                    </a:cubicBezTo>
                    <a:cubicBezTo>
                      <a:pt x="42" y="309"/>
                      <a:pt x="42" y="309"/>
                      <a:pt x="42" y="309"/>
                    </a:cubicBezTo>
                    <a:cubicBezTo>
                      <a:pt x="43" y="309"/>
                      <a:pt x="43" y="309"/>
                      <a:pt x="43" y="309"/>
                    </a:cubicBezTo>
                    <a:cubicBezTo>
                      <a:pt x="44" y="308"/>
                      <a:pt x="44" y="308"/>
                      <a:pt x="44" y="308"/>
                    </a:cubicBezTo>
                    <a:cubicBezTo>
                      <a:pt x="44" y="308"/>
                      <a:pt x="44" y="308"/>
                      <a:pt x="44" y="308"/>
                    </a:cubicBezTo>
                    <a:cubicBezTo>
                      <a:pt x="46" y="307"/>
                      <a:pt x="46" y="307"/>
                      <a:pt x="46" y="307"/>
                    </a:cubicBezTo>
                    <a:cubicBezTo>
                      <a:pt x="47" y="306"/>
                      <a:pt x="47" y="306"/>
                      <a:pt x="47" y="306"/>
                    </a:cubicBezTo>
                    <a:cubicBezTo>
                      <a:pt x="47" y="306"/>
                      <a:pt x="47" y="306"/>
                      <a:pt x="47" y="306"/>
                    </a:cubicBezTo>
                    <a:cubicBezTo>
                      <a:pt x="48" y="306"/>
                      <a:pt x="48" y="306"/>
                      <a:pt x="48" y="306"/>
                    </a:cubicBezTo>
                    <a:cubicBezTo>
                      <a:pt x="49" y="305"/>
                      <a:pt x="49" y="305"/>
                      <a:pt x="49" y="305"/>
                    </a:cubicBezTo>
                    <a:cubicBezTo>
                      <a:pt x="49" y="305"/>
                      <a:pt x="49" y="305"/>
                      <a:pt x="49" y="305"/>
                    </a:cubicBezTo>
                    <a:cubicBezTo>
                      <a:pt x="50" y="304"/>
                      <a:pt x="50" y="304"/>
                      <a:pt x="50" y="304"/>
                    </a:cubicBezTo>
                    <a:cubicBezTo>
                      <a:pt x="51" y="304"/>
                      <a:pt x="51" y="304"/>
                      <a:pt x="51" y="304"/>
                    </a:cubicBezTo>
                    <a:cubicBezTo>
                      <a:pt x="52" y="303"/>
                      <a:pt x="52" y="303"/>
                      <a:pt x="52" y="303"/>
                    </a:cubicBezTo>
                    <a:cubicBezTo>
                      <a:pt x="52" y="303"/>
                      <a:pt x="52" y="303"/>
                      <a:pt x="52" y="303"/>
                    </a:cubicBezTo>
                    <a:cubicBezTo>
                      <a:pt x="52" y="304"/>
                      <a:pt x="52" y="304"/>
                      <a:pt x="52" y="304"/>
                    </a:cubicBezTo>
                    <a:cubicBezTo>
                      <a:pt x="52" y="305"/>
                      <a:pt x="52" y="305"/>
                      <a:pt x="52" y="305"/>
                    </a:cubicBezTo>
                    <a:cubicBezTo>
                      <a:pt x="52" y="306"/>
                      <a:pt x="52" y="306"/>
                      <a:pt x="52" y="306"/>
                    </a:cubicBezTo>
                    <a:cubicBezTo>
                      <a:pt x="51" y="307"/>
                      <a:pt x="51" y="307"/>
                      <a:pt x="51" y="307"/>
                    </a:cubicBezTo>
                    <a:cubicBezTo>
                      <a:pt x="51" y="308"/>
                      <a:pt x="51" y="308"/>
                      <a:pt x="51" y="308"/>
                    </a:cubicBezTo>
                    <a:cubicBezTo>
                      <a:pt x="51" y="309"/>
                      <a:pt x="51" y="309"/>
                      <a:pt x="51" y="309"/>
                    </a:cubicBezTo>
                    <a:cubicBezTo>
                      <a:pt x="51" y="309"/>
                      <a:pt x="51" y="309"/>
                      <a:pt x="51" y="309"/>
                    </a:cubicBezTo>
                    <a:cubicBezTo>
                      <a:pt x="51" y="310"/>
                      <a:pt x="51" y="310"/>
                      <a:pt x="51" y="310"/>
                    </a:cubicBezTo>
                    <a:cubicBezTo>
                      <a:pt x="51" y="311"/>
                      <a:pt x="51" y="311"/>
                      <a:pt x="51" y="312"/>
                    </a:cubicBezTo>
                    <a:cubicBezTo>
                      <a:pt x="50" y="314"/>
                      <a:pt x="50" y="314"/>
                      <a:pt x="50" y="314"/>
                    </a:cubicBezTo>
                    <a:cubicBezTo>
                      <a:pt x="50" y="314"/>
                      <a:pt x="50" y="314"/>
                      <a:pt x="50" y="314"/>
                    </a:cubicBezTo>
                    <a:cubicBezTo>
                      <a:pt x="50" y="315"/>
                      <a:pt x="50" y="315"/>
                      <a:pt x="50" y="315"/>
                    </a:cubicBezTo>
                    <a:cubicBezTo>
                      <a:pt x="50" y="316"/>
                      <a:pt x="50" y="316"/>
                      <a:pt x="50" y="316"/>
                    </a:cubicBezTo>
                    <a:cubicBezTo>
                      <a:pt x="50" y="317"/>
                      <a:pt x="50" y="317"/>
                      <a:pt x="50" y="317"/>
                    </a:cubicBezTo>
                    <a:lnTo>
                      <a:pt x="47" y="315"/>
                    </a:lnTo>
                    <a:close/>
                    <a:moveTo>
                      <a:pt x="40" y="311"/>
                    </a:moveTo>
                    <a:cubicBezTo>
                      <a:pt x="40" y="311"/>
                      <a:pt x="40" y="311"/>
                      <a:pt x="40" y="311"/>
                    </a:cubicBezTo>
                    <a:cubicBezTo>
                      <a:pt x="40" y="311"/>
                      <a:pt x="40" y="311"/>
                      <a:pt x="40" y="311"/>
                    </a:cubicBezTo>
                    <a:cubicBezTo>
                      <a:pt x="48" y="318"/>
                      <a:pt x="48" y="318"/>
                      <a:pt x="48" y="318"/>
                    </a:cubicBezTo>
                    <a:cubicBezTo>
                      <a:pt x="47" y="318"/>
                      <a:pt x="47" y="318"/>
                      <a:pt x="47" y="318"/>
                    </a:cubicBezTo>
                    <a:cubicBezTo>
                      <a:pt x="47" y="318"/>
                      <a:pt x="47" y="318"/>
                      <a:pt x="47" y="318"/>
                    </a:cubicBezTo>
                    <a:cubicBezTo>
                      <a:pt x="46" y="318"/>
                      <a:pt x="46" y="318"/>
                      <a:pt x="46" y="318"/>
                    </a:cubicBezTo>
                    <a:cubicBezTo>
                      <a:pt x="44" y="318"/>
                      <a:pt x="44" y="318"/>
                      <a:pt x="44" y="318"/>
                    </a:cubicBezTo>
                    <a:cubicBezTo>
                      <a:pt x="42" y="318"/>
                      <a:pt x="42" y="318"/>
                      <a:pt x="42" y="318"/>
                    </a:cubicBezTo>
                    <a:cubicBezTo>
                      <a:pt x="40" y="318"/>
                      <a:pt x="40" y="318"/>
                      <a:pt x="40" y="318"/>
                    </a:cubicBezTo>
                    <a:cubicBezTo>
                      <a:pt x="39" y="318"/>
                      <a:pt x="39" y="318"/>
                      <a:pt x="39" y="318"/>
                    </a:cubicBezTo>
                    <a:cubicBezTo>
                      <a:pt x="38" y="318"/>
                      <a:pt x="38" y="318"/>
                      <a:pt x="38" y="318"/>
                    </a:cubicBezTo>
                    <a:cubicBezTo>
                      <a:pt x="36" y="318"/>
                      <a:pt x="36" y="318"/>
                      <a:pt x="36" y="318"/>
                    </a:cubicBezTo>
                    <a:cubicBezTo>
                      <a:pt x="35" y="318"/>
                      <a:pt x="35" y="318"/>
                      <a:pt x="35" y="318"/>
                    </a:cubicBezTo>
                    <a:cubicBezTo>
                      <a:pt x="32" y="318"/>
                      <a:pt x="32" y="318"/>
                      <a:pt x="32" y="318"/>
                    </a:cubicBezTo>
                    <a:cubicBezTo>
                      <a:pt x="31" y="318"/>
                      <a:pt x="31" y="318"/>
                      <a:pt x="31" y="318"/>
                    </a:cubicBezTo>
                    <a:cubicBezTo>
                      <a:pt x="30" y="318"/>
                      <a:pt x="30" y="318"/>
                      <a:pt x="30" y="318"/>
                    </a:cubicBezTo>
                    <a:cubicBezTo>
                      <a:pt x="28" y="318"/>
                      <a:pt x="28" y="318"/>
                      <a:pt x="28" y="318"/>
                    </a:cubicBezTo>
                    <a:cubicBezTo>
                      <a:pt x="29" y="317"/>
                      <a:pt x="29" y="317"/>
                      <a:pt x="29" y="317"/>
                    </a:cubicBezTo>
                    <a:cubicBezTo>
                      <a:pt x="30" y="317"/>
                      <a:pt x="30" y="317"/>
                      <a:pt x="30" y="317"/>
                    </a:cubicBezTo>
                    <a:cubicBezTo>
                      <a:pt x="31" y="317"/>
                      <a:pt x="31" y="317"/>
                      <a:pt x="31" y="317"/>
                    </a:cubicBezTo>
                    <a:cubicBezTo>
                      <a:pt x="32" y="316"/>
                      <a:pt x="32" y="316"/>
                      <a:pt x="32" y="316"/>
                    </a:cubicBezTo>
                    <a:cubicBezTo>
                      <a:pt x="33" y="315"/>
                      <a:pt x="33" y="315"/>
                      <a:pt x="33" y="315"/>
                    </a:cubicBezTo>
                    <a:cubicBezTo>
                      <a:pt x="34" y="314"/>
                      <a:pt x="34" y="314"/>
                      <a:pt x="34" y="314"/>
                    </a:cubicBezTo>
                    <a:cubicBezTo>
                      <a:pt x="35" y="314"/>
                      <a:pt x="35" y="314"/>
                      <a:pt x="35" y="314"/>
                    </a:cubicBezTo>
                    <a:cubicBezTo>
                      <a:pt x="35" y="314"/>
                      <a:pt x="35" y="314"/>
                      <a:pt x="35" y="314"/>
                    </a:cubicBezTo>
                    <a:cubicBezTo>
                      <a:pt x="37" y="313"/>
                      <a:pt x="37" y="313"/>
                      <a:pt x="37" y="313"/>
                    </a:cubicBezTo>
                    <a:cubicBezTo>
                      <a:pt x="38" y="312"/>
                      <a:pt x="38" y="312"/>
                      <a:pt x="38" y="312"/>
                    </a:cubicBezTo>
                    <a:cubicBezTo>
                      <a:pt x="39" y="311"/>
                      <a:pt x="39" y="311"/>
                      <a:pt x="39" y="311"/>
                    </a:cubicBezTo>
                    <a:lnTo>
                      <a:pt x="40" y="311"/>
                    </a:lnTo>
                    <a:close/>
                    <a:moveTo>
                      <a:pt x="28" y="320"/>
                    </a:moveTo>
                    <a:cubicBezTo>
                      <a:pt x="29" y="320"/>
                      <a:pt x="29" y="320"/>
                      <a:pt x="29" y="320"/>
                    </a:cubicBezTo>
                    <a:cubicBezTo>
                      <a:pt x="32" y="320"/>
                      <a:pt x="32" y="320"/>
                      <a:pt x="32" y="320"/>
                    </a:cubicBezTo>
                    <a:cubicBezTo>
                      <a:pt x="33" y="320"/>
                      <a:pt x="33" y="320"/>
                      <a:pt x="33" y="320"/>
                    </a:cubicBezTo>
                    <a:cubicBezTo>
                      <a:pt x="34" y="320"/>
                      <a:pt x="34" y="320"/>
                      <a:pt x="34" y="320"/>
                    </a:cubicBezTo>
                    <a:cubicBezTo>
                      <a:pt x="37" y="320"/>
                      <a:pt x="37" y="320"/>
                      <a:pt x="37" y="320"/>
                    </a:cubicBezTo>
                    <a:cubicBezTo>
                      <a:pt x="38" y="320"/>
                      <a:pt x="38" y="320"/>
                      <a:pt x="38" y="320"/>
                    </a:cubicBezTo>
                    <a:cubicBezTo>
                      <a:pt x="40" y="320"/>
                      <a:pt x="40" y="320"/>
                      <a:pt x="40" y="320"/>
                    </a:cubicBezTo>
                    <a:cubicBezTo>
                      <a:pt x="41" y="320"/>
                      <a:pt x="41" y="320"/>
                      <a:pt x="41" y="320"/>
                    </a:cubicBezTo>
                    <a:cubicBezTo>
                      <a:pt x="42" y="320"/>
                      <a:pt x="42" y="320"/>
                      <a:pt x="42" y="320"/>
                    </a:cubicBezTo>
                    <a:cubicBezTo>
                      <a:pt x="44" y="320"/>
                      <a:pt x="44" y="320"/>
                      <a:pt x="44" y="320"/>
                    </a:cubicBezTo>
                    <a:cubicBezTo>
                      <a:pt x="46" y="320"/>
                      <a:pt x="46" y="320"/>
                      <a:pt x="46" y="320"/>
                    </a:cubicBezTo>
                    <a:cubicBezTo>
                      <a:pt x="47" y="320"/>
                      <a:pt x="47" y="320"/>
                      <a:pt x="47" y="320"/>
                    </a:cubicBezTo>
                    <a:cubicBezTo>
                      <a:pt x="46" y="320"/>
                      <a:pt x="46" y="320"/>
                      <a:pt x="46" y="320"/>
                    </a:cubicBezTo>
                    <a:cubicBezTo>
                      <a:pt x="45" y="321"/>
                      <a:pt x="45" y="321"/>
                      <a:pt x="45" y="321"/>
                    </a:cubicBezTo>
                    <a:cubicBezTo>
                      <a:pt x="44" y="321"/>
                      <a:pt x="44" y="321"/>
                      <a:pt x="44" y="321"/>
                    </a:cubicBezTo>
                    <a:cubicBezTo>
                      <a:pt x="43" y="322"/>
                      <a:pt x="43" y="322"/>
                      <a:pt x="43" y="322"/>
                    </a:cubicBezTo>
                    <a:cubicBezTo>
                      <a:pt x="42" y="322"/>
                      <a:pt x="42" y="322"/>
                      <a:pt x="42" y="322"/>
                    </a:cubicBezTo>
                    <a:cubicBezTo>
                      <a:pt x="41" y="323"/>
                      <a:pt x="41" y="323"/>
                      <a:pt x="41" y="323"/>
                    </a:cubicBezTo>
                    <a:cubicBezTo>
                      <a:pt x="40" y="323"/>
                      <a:pt x="40" y="323"/>
                      <a:pt x="40" y="323"/>
                    </a:cubicBezTo>
                    <a:cubicBezTo>
                      <a:pt x="39" y="324"/>
                      <a:pt x="39" y="324"/>
                      <a:pt x="39" y="324"/>
                    </a:cubicBezTo>
                    <a:cubicBezTo>
                      <a:pt x="38" y="324"/>
                      <a:pt x="38" y="324"/>
                      <a:pt x="38" y="324"/>
                    </a:cubicBezTo>
                    <a:cubicBezTo>
                      <a:pt x="37" y="325"/>
                      <a:pt x="37" y="325"/>
                      <a:pt x="37" y="325"/>
                    </a:cubicBezTo>
                    <a:cubicBezTo>
                      <a:pt x="35" y="326"/>
                      <a:pt x="35" y="326"/>
                      <a:pt x="35" y="326"/>
                    </a:cubicBezTo>
                    <a:cubicBezTo>
                      <a:pt x="34" y="324"/>
                      <a:pt x="34" y="324"/>
                      <a:pt x="34" y="324"/>
                    </a:cubicBezTo>
                    <a:cubicBezTo>
                      <a:pt x="30" y="322"/>
                      <a:pt x="30" y="322"/>
                      <a:pt x="30" y="322"/>
                    </a:cubicBezTo>
                    <a:cubicBezTo>
                      <a:pt x="28" y="320"/>
                      <a:pt x="28" y="320"/>
                      <a:pt x="28" y="320"/>
                    </a:cubicBezTo>
                    <a:close/>
                    <a:moveTo>
                      <a:pt x="34" y="328"/>
                    </a:moveTo>
                    <a:cubicBezTo>
                      <a:pt x="35" y="328"/>
                      <a:pt x="35" y="328"/>
                      <a:pt x="35" y="328"/>
                    </a:cubicBezTo>
                    <a:cubicBezTo>
                      <a:pt x="35" y="328"/>
                      <a:pt x="35" y="328"/>
                      <a:pt x="35" y="328"/>
                    </a:cubicBezTo>
                    <a:cubicBezTo>
                      <a:pt x="41" y="332"/>
                      <a:pt x="41" y="332"/>
                      <a:pt x="41" y="332"/>
                    </a:cubicBezTo>
                    <a:cubicBezTo>
                      <a:pt x="44" y="334"/>
                      <a:pt x="44" y="334"/>
                      <a:pt x="44" y="334"/>
                    </a:cubicBezTo>
                    <a:cubicBezTo>
                      <a:pt x="45" y="334"/>
                      <a:pt x="45" y="334"/>
                      <a:pt x="45" y="334"/>
                    </a:cubicBezTo>
                    <a:cubicBezTo>
                      <a:pt x="45" y="334"/>
                      <a:pt x="45" y="334"/>
                      <a:pt x="45" y="334"/>
                    </a:cubicBezTo>
                    <a:cubicBezTo>
                      <a:pt x="44" y="334"/>
                      <a:pt x="44" y="334"/>
                      <a:pt x="44" y="334"/>
                    </a:cubicBezTo>
                    <a:cubicBezTo>
                      <a:pt x="42" y="334"/>
                      <a:pt x="42" y="334"/>
                      <a:pt x="42" y="334"/>
                    </a:cubicBezTo>
                    <a:cubicBezTo>
                      <a:pt x="41" y="334"/>
                      <a:pt x="41" y="334"/>
                      <a:pt x="41" y="334"/>
                    </a:cubicBezTo>
                    <a:cubicBezTo>
                      <a:pt x="40" y="334"/>
                      <a:pt x="40" y="334"/>
                      <a:pt x="40" y="334"/>
                    </a:cubicBezTo>
                    <a:cubicBezTo>
                      <a:pt x="38" y="334"/>
                      <a:pt x="38" y="334"/>
                      <a:pt x="38" y="334"/>
                    </a:cubicBezTo>
                    <a:cubicBezTo>
                      <a:pt x="38" y="334"/>
                      <a:pt x="38" y="334"/>
                      <a:pt x="38" y="334"/>
                    </a:cubicBezTo>
                    <a:cubicBezTo>
                      <a:pt x="37" y="334"/>
                      <a:pt x="37" y="334"/>
                      <a:pt x="37" y="334"/>
                    </a:cubicBezTo>
                    <a:cubicBezTo>
                      <a:pt x="36" y="335"/>
                      <a:pt x="36" y="335"/>
                      <a:pt x="36" y="335"/>
                    </a:cubicBezTo>
                    <a:cubicBezTo>
                      <a:pt x="35" y="335"/>
                      <a:pt x="35" y="335"/>
                      <a:pt x="35" y="335"/>
                    </a:cubicBezTo>
                    <a:cubicBezTo>
                      <a:pt x="33" y="335"/>
                      <a:pt x="33" y="335"/>
                      <a:pt x="33" y="335"/>
                    </a:cubicBezTo>
                    <a:cubicBezTo>
                      <a:pt x="32" y="335"/>
                      <a:pt x="32" y="335"/>
                      <a:pt x="32" y="335"/>
                    </a:cubicBezTo>
                    <a:cubicBezTo>
                      <a:pt x="30" y="335"/>
                      <a:pt x="30" y="335"/>
                      <a:pt x="30" y="335"/>
                    </a:cubicBezTo>
                    <a:cubicBezTo>
                      <a:pt x="28" y="335"/>
                      <a:pt x="28" y="335"/>
                      <a:pt x="28" y="335"/>
                    </a:cubicBezTo>
                    <a:cubicBezTo>
                      <a:pt x="27" y="335"/>
                      <a:pt x="27" y="335"/>
                      <a:pt x="27" y="335"/>
                    </a:cubicBezTo>
                    <a:cubicBezTo>
                      <a:pt x="26" y="335"/>
                      <a:pt x="26" y="335"/>
                      <a:pt x="26" y="335"/>
                    </a:cubicBezTo>
                    <a:cubicBezTo>
                      <a:pt x="25" y="335"/>
                      <a:pt x="25" y="335"/>
                      <a:pt x="25" y="335"/>
                    </a:cubicBezTo>
                    <a:cubicBezTo>
                      <a:pt x="24" y="335"/>
                      <a:pt x="24" y="335"/>
                      <a:pt x="24" y="335"/>
                    </a:cubicBezTo>
                    <a:cubicBezTo>
                      <a:pt x="22" y="335"/>
                      <a:pt x="22" y="335"/>
                      <a:pt x="22" y="335"/>
                    </a:cubicBezTo>
                    <a:cubicBezTo>
                      <a:pt x="23" y="334"/>
                      <a:pt x="23" y="334"/>
                      <a:pt x="23" y="334"/>
                    </a:cubicBezTo>
                    <a:cubicBezTo>
                      <a:pt x="24" y="334"/>
                      <a:pt x="24" y="334"/>
                      <a:pt x="24" y="334"/>
                    </a:cubicBezTo>
                    <a:cubicBezTo>
                      <a:pt x="24" y="333"/>
                      <a:pt x="24" y="333"/>
                      <a:pt x="24" y="333"/>
                    </a:cubicBezTo>
                    <a:cubicBezTo>
                      <a:pt x="25" y="333"/>
                      <a:pt x="25" y="333"/>
                      <a:pt x="25" y="333"/>
                    </a:cubicBezTo>
                    <a:cubicBezTo>
                      <a:pt x="26" y="333"/>
                      <a:pt x="26" y="333"/>
                      <a:pt x="26" y="333"/>
                    </a:cubicBezTo>
                    <a:cubicBezTo>
                      <a:pt x="27" y="332"/>
                      <a:pt x="27" y="332"/>
                      <a:pt x="27" y="332"/>
                    </a:cubicBezTo>
                    <a:cubicBezTo>
                      <a:pt x="29" y="331"/>
                      <a:pt x="29" y="331"/>
                      <a:pt x="29" y="331"/>
                    </a:cubicBezTo>
                    <a:cubicBezTo>
                      <a:pt x="29" y="331"/>
                      <a:pt x="29" y="331"/>
                      <a:pt x="29" y="331"/>
                    </a:cubicBezTo>
                    <a:cubicBezTo>
                      <a:pt x="30" y="330"/>
                      <a:pt x="30" y="330"/>
                      <a:pt x="30" y="330"/>
                    </a:cubicBezTo>
                    <a:cubicBezTo>
                      <a:pt x="31" y="330"/>
                      <a:pt x="31" y="330"/>
                      <a:pt x="31" y="330"/>
                    </a:cubicBezTo>
                    <a:cubicBezTo>
                      <a:pt x="32" y="330"/>
                      <a:pt x="32" y="330"/>
                      <a:pt x="32" y="330"/>
                    </a:cubicBezTo>
                    <a:cubicBezTo>
                      <a:pt x="32" y="329"/>
                      <a:pt x="32" y="329"/>
                      <a:pt x="32" y="329"/>
                    </a:cubicBezTo>
                    <a:cubicBezTo>
                      <a:pt x="34" y="329"/>
                      <a:pt x="34" y="329"/>
                      <a:pt x="34" y="329"/>
                    </a:cubicBezTo>
                    <a:lnTo>
                      <a:pt x="34" y="328"/>
                    </a:lnTo>
                    <a:close/>
                    <a:moveTo>
                      <a:pt x="41" y="359"/>
                    </a:moveTo>
                    <a:cubicBezTo>
                      <a:pt x="41" y="360"/>
                      <a:pt x="41" y="360"/>
                      <a:pt x="41" y="360"/>
                    </a:cubicBezTo>
                    <a:cubicBezTo>
                      <a:pt x="41" y="360"/>
                      <a:pt x="41" y="360"/>
                      <a:pt x="41" y="360"/>
                    </a:cubicBezTo>
                    <a:cubicBezTo>
                      <a:pt x="40" y="361"/>
                      <a:pt x="40" y="361"/>
                      <a:pt x="40" y="361"/>
                    </a:cubicBezTo>
                    <a:cubicBezTo>
                      <a:pt x="40" y="361"/>
                      <a:pt x="40" y="361"/>
                      <a:pt x="40" y="361"/>
                    </a:cubicBezTo>
                    <a:cubicBezTo>
                      <a:pt x="40" y="360"/>
                      <a:pt x="40" y="360"/>
                      <a:pt x="40" y="360"/>
                    </a:cubicBezTo>
                    <a:cubicBezTo>
                      <a:pt x="40" y="359"/>
                      <a:pt x="40" y="359"/>
                      <a:pt x="40" y="359"/>
                    </a:cubicBezTo>
                    <a:cubicBezTo>
                      <a:pt x="40" y="359"/>
                      <a:pt x="40" y="359"/>
                      <a:pt x="40" y="359"/>
                    </a:cubicBezTo>
                    <a:cubicBezTo>
                      <a:pt x="40" y="358"/>
                      <a:pt x="40" y="358"/>
                      <a:pt x="40" y="358"/>
                    </a:cubicBezTo>
                    <a:cubicBezTo>
                      <a:pt x="40" y="357"/>
                      <a:pt x="40" y="357"/>
                      <a:pt x="40" y="357"/>
                    </a:cubicBezTo>
                    <a:cubicBezTo>
                      <a:pt x="41" y="359"/>
                      <a:pt x="41" y="359"/>
                      <a:pt x="41" y="359"/>
                    </a:cubicBezTo>
                    <a:close/>
                    <a:moveTo>
                      <a:pt x="43" y="357"/>
                    </a:moveTo>
                    <a:cubicBezTo>
                      <a:pt x="43" y="357"/>
                      <a:pt x="43" y="357"/>
                      <a:pt x="43" y="357"/>
                    </a:cubicBezTo>
                    <a:cubicBezTo>
                      <a:pt x="41" y="355"/>
                      <a:pt x="41" y="355"/>
                      <a:pt x="41" y="355"/>
                    </a:cubicBezTo>
                    <a:cubicBezTo>
                      <a:pt x="41" y="355"/>
                      <a:pt x="41" y="355"/>
                      <a:pt x="41" y="355"/>
                    </a:cubicBezTo>
                    <a:cubicBezTo>
                      <a:pt x="41" y="355"/>
                      <a:pt x="41" y="355"/>
                      <a:pt x="41" y="355"/>
                    </a:cubicBezTo>
                    <a:cubicBezTo>
                      <a:pt x="43" y="355"/>
                      <a:pt x="43" y="355"/>
                      <a:pt x="43" y="355"/>
                    </a:cubicBezTo>
                    <a:cubicBezTo>
                      <a:pt x="43" y="355"/>
                      <a:pt x="43" y="355"/>
                      <a:pt x="43" y="355"/>
                    </a:cubicBezTo>
                    <a:cubicBezTo>
                      <a:pt x="44" y="355"/>
                      <a:pt x="44" y="355"/>
                      <a:pt x="44" y="355"/>
                    </a:cubicBezTo>
                    <a:cubicBezTo>
                      <a:pt x="43" y="356"/>
                      <a:pt x="43" y="356"/>
                      <a:pt x="43" y="356"/>
                    </a:cubicBezTo>
                    <a:lnTo>
                      <a:pt x="43" y="357"/>
                    </a:lnTo>
                    <a:close/>
                    <a:moveTo>
                      <a:pt x="44" y="359"/>
                    </a:moveTo>
                    <a:cubicBezTo>
                      <a:pt x="44" y="358"/>
                      <a:pt x="44" y="358"/>
                      <a:pt x="44" y="358"/>
                    </a:cubicBezTo>
                    <a:cubicBezTo>
                      <a:pt x="45" y="358"/>
                      <a:pt x="45" y="358"/>
                      <a:pt x="45" y="358"/>
                    </a:cubicBezTo>
                    <a:cubicBezTo>
                      <a:pt x="45" y="357"/>
                      <a:pt x="45" y="357"/>
                      <a:pt x="45" y="357"/>
                    </a:cubicBezTo>
                    <a:cubicBezTo>
                      <a:pt x="45" y="358"/>
                      <a:pt x="45" y="358"/>
                      <a:pt x="45" y="358"/>
                    </a:cubicBezTo>
                    <a:cubicBezTo>
                      <a:pt x="45" y="359"/>
                      <a:pt x="45" y="359"/>
                      <a:pt x="45" y="359"/>
                    </a:cubicBezTo>
                    <a:cubicBezTo>
                      <a:pt x="45" y="360"/>
                      <a:pt x="45" y="360"/>
                      <a:pt x="45" y="360"/>
                    </a:cubicBezTo>
                    <a:cubicBezTo>
                      <a:pt x="45" y="361"/>
                      <a:pt x="45" y="361"/>
                      <a:pt x="45" y="361"/>
                    </a:cubicBezTo>
                    <a:cubicBezTo>
                      <a:pt x="44" y="359"/>
                      <a:pt x="44" y="359"/>
                      <a:pt x="44" y="359"/>
                    </a:cubicBezTo>
                    <a:close/>
                    <a:moveTo>
                      <a:pt x="48" y="369"/>
                    </a:moveTo>
                    <a:cubicBezTo>
                      <a:pt x="47" y="370"/>
                      <a:pt x="47" y="370"/>
                      <a:pt x="47" y="370"/>
                    </a:cubicBezTo>
                    <a:cubicBezTo>
                      <a:pt x="47" y="370"/>
                      <a:pt x="47" y="370"/>
                      <a:pt x="47" y="370"/>
                    </a:cubicBezTo>
                    <a:cubicBezTo>
                      <a:pt x="46" y="371"/>
                      <a:pt x="46" y="371"/>
                      <a:pt x="46" y="371"/>
                    </a:cubicBezTo>
                    <a:cubicBezTo>
                      <a:pt x="46" y="371"/>
                      <a:pt x="46" y="371"/>
                      <a:pt x="46" y="371"/>
                    </a:cubicBezTo>
                    <a:cubicBezTo>
                      <a:pt x="45" y="372"/>
                      <a:pt x="45" y="372"/>
                      <a:pt x="45" y="372"/>
                    </a:cubicBezTo>
                    <a:cubicBezTo>
                      <a:pt x="46" y="371"/>
                      <a:pt x="46" y="371"/>
                      <a:pt x="46" y="371"/>
                    </a:cubicBezTo>
                    <a:cubicBezTo>
                      <a:pt x="46" y="370"/>
                      <a:pt x="46" y="370"/>
                      <a:pt x="46" y="370"/>
                    </a:cubicBezTo>
                    <a:cubicBezTo>
                      <a:pt x="46" y="369"/>
                      <a:pt x="46" y="369"/>
                      <a:pt x="46" y="369"/>
                    </a:cubicBezTo>
                    <a:cubicBezTo>
                      <a:pt x="46" y="369"/>
                      <a:pt x="46" y="369"/>
                      <a:pt x="46" y="369"/>
                    </a:cubicBezTo>
                    <a:cubicBezTo>
                      <a:pt x="46" y="368"/>
                      <a:pt x="46" y="368"/>
                      <a:pt x="46" y="368"/>
                    </a:cubicBezTo>
                    <a:cubicBezTo>
                      <a:pt x="47" y="367"/>
                      <a:pt x="47" y="367"/>
                      <a:pt x="47" y="367"/>
                    </a:cubicBezTo>
                    <a:cubicBezTo>
                      <a:pt x="48" y="369"/>
                      <a:pt x="48" y="369"/>
                      <a:pt x="48" y="369"/>
                    </a:cubicBezTo>
                    <a:close/>
                    <a:moveTo>
                      <a:pt x="51" y="365"/>
                    </a:moveTo>
                    <a:cubicBezTo>
                      <a:pt x="50" y="366"/>
                      <a:pt x="50" y="366"/>
                      <a:pt x="50" y="366"/>
                    </a:cubicBezTo>
                    <a:cubicBezTo>
                      <a:pt x="50" y="367"/>
                      <a:pt x="50" y="367"/>
                      <a:pt x="50" y="367"/>
                    </a:cubicBezTo>
                    <a:cubicBezTo>
                      <a:pt x="49" y="368"/>
                      <a:pt x="49" y="368"/>
                      <a:pt x="49" y="368"/>
                    </a:cubicBezTo>
                    <a:cubicBezTo>
                      <a:pt x="49" y="366"/>
                      <a:pt x="49" y="366"/>
                      <a:pt x="49" y="366"/>
                    </a:cubicBezTo>
                    <a:cubicBezTo>
                      <a:pt x="48" y="365"/>
                      <a:pt x="48" y="365"/>
                      <a:pt x="48" y="365"/>
                    </a:cubicBezTo>
                    <a:cubicBezTo>
                      <a:pt x="49" y="365"/>
                      <a:pt x="49" y="365"/>
                      <a:pt x="49" y="365"/>
                    </a:cubicBezTo>
                    <a:cubicBezTo>
                      <a:pt x="51" y="365"/>
                      <a:pt x="51" y="365"/>
                      <a:pt x="51" y="365"/>
                    </a:cubicBezTo>
                    <a:cubicBezTo>
                      <a:pt x="52" y="365"/>
                      <a:pt x="52" y="365"/>
                      <a:pt x="52" y="365"/>
                    </a:cubicBezTo>
                    <a:lnTo>
                      <a:pt x="51" y="365"/>
                    </a:lnTo>
                    <a:close/>
                    <a:moveTo>
                      <a:pt x="51" y="363"/>
                    </a:moveTo>
                    <a:cubicBezTo>
                      <a:pt x="50" y="363"/>
                      <a:pt x="50" y="363"/>
                      <a:pt x="50" y="363"/>
                    </a:cubicBezTo>
                    <a:cubicBezTo>
                      <a:pt x="49" y="363"/>
                      <a:pt x="49" y="363"/>
                      <a:pt x="49" y="363"/>
                    </a:cubicBezTo>
                    <a:cubicBezTo>
                      <a:pt x="48" y="363"/>
                      <a:pt x="48" y="363"/>
                      <a:pt x="48" y="363"/>
                    </a:cubicBezTo>
                    <a:cubicBezTo>
                      <a:pt x="49" y="363"/>
                      <a:pt x="49" y="363"/>
                      <a:pt x="49" y="363"/>
                    </a:cubicBezTo>
                    <a:cubicBezTo>
                      <a:pt x="49" y="362"/>
                      <a:pt x="49" y="362"/>
                      <a:pt x="49" y="362"/>
                    </a:cubicBezTo>
                    <a:cubicBezTo>
                      <a:pt x="49" y="362"/>
                      <a:pt x="49" y="362"/>
                      <a:pt x="49" y="362"/>
                    </a:cubicBezTo>
                    <a:cubicBezTo>
                      <a:pt x="50" y="361"/>
                      <a:pt x="50" y="361"/>
                      <a:pt x="50" y="361"/>
                    </a:cubicBezTo>
                    <a:cubicBezTo>
                      <a:pt x="52" y="363"/>
                      <a:pt x="52" y="363"/>
                      <a:pt x="52" y="363"/>
                    </a:cubicBezTo>
                    <a:lnTo>
                      <a:pt x="51" y="363"/>
                    </a:lnTo>
                    <a:close/>
                    <a:moveTo>
                      <a:pt x="53" y="289"/>
                    </a:moveTo>
                    <a:cubicBezTo>
                      <a:pt x="53" y="290"/>
                      <a:pt x="53" y="290"/>
                      <a:pt x="53" y="290"/>
                    </a:cubicBezTo>
                    <a:cubicBezTo>
                      <a:pt x="53" y="291"/>
                      <a:pt x="53" y="291"/>
                      <a:pt x="53" y="291"/>
                    </a:cubicBezTo>
                    <a:cubicBezTo>
                      <a:pt x="53" y="293"/>
                      <a:pt x="53" y="293"/>
                      <a:pt x="53" y="293"/>
                    </a:cubicBezTo>
                    <a:cubicBezTo>
                      <a:pt x="53" y="293"/>
                      <a:pt x="53" y="293"/>
                      <a:pt x="53" y="293"/>
                    </a:cubicBezTo>
                    <a:cubicBezTo>
                      <a:pt x="53" y="293"/>
                      <a:pt x="53" y="293"/>
                      <a:pt x="53" y="293"/>
                    </a:cubicBezTo>
                    <a:cubicBezTo>
                      <a:pt x="53" y="293"/>
                      <a:pt x="53" y="293"/>
                      <a:pt x="53" y="293"/>
                    </a:cubicBezTo>
                    <a:cubicBezTo>
                      <a:pt x="53" y="294"/>
                      <a:pt x="53" y="294"/>
                      <a:pt x="53" y="294"/>
                    </a:cubicBezTo>
                    <a:cubicBezTo>
                      <a:pt x="53" y="296"/>
                      <a:pt x="53" y="296"/>
                      <a:pt x="53" y="296"/>
                    </a:cubicBezTo>
                    <a:cubicBezTo>
                      <a:pt x="53" y="297"/>
                      <a:pt x="53" y="297"/>
                      <a:pt x="53" y="297"/>
                    </a:cubicBezTo>
                    <a:cubicBezTo>
                      <a:pt x="53" y="297"/>
                      <a:pt x="53" y="297"/>
                      <a:pt x="53" y="297"/>
                    </a:cubicBezTo>
                    <a:cubicBezTo>
                      <a:pt x="52" y="297"/>
                      <a:pt x="52" y="297"/>
                      <a:pt x="52" y="297"/>
                    </a:cubicBezTo>
                    <a:cubicBezTo>
                      <a:pt x="52" y="299"/>
                      <a:pt x="52" y="299"/>
                      <a:pt x="52" y="299"/>
                    </a:cubicBezTo>
                    <a:cubicBezTo>
                      <a:pt x="52" y="300"/>
                      <a:pt x="52" y="300"/>
                      <a:pt x="52" y="300"/>
                    </a:cubicBezTo>
                    <a:cubicBezTo>
                      <a:pt x="45" y="294"/>
                      <a:pt x="45" y="294"/>
                      <a:pt x="45" y="294"/>
                    </a:cubicBezTo>
                    <a:cubicBezTo>
                      <a:pt x="46" y="293"/>
                      <a:pt x="46" y="293"/>
                      <a:pt x="46" y="293"/>
                    </a:cubicBezTo>
                    <a:cubicBezTo>
                      <a:pt x="47" y="292"/>
                      <a:pt x="47" y="292"/>
                      <a:pt x="47" y="292"/>
                    </a:cubicBezTo>
                    <a:cubicBezTo>
                      <a:pt x="48" y="292"/>
                      <a:pt x="48" y="292"/>
                      <a:pt x="48" y="292"/>
                    </a:cubicBezTo>
                    <a:cubicBezTo>
                      <a:pt x="49" y="291"/>
                      <a:pt x="49" y="291"/>
                      <a:pt x="49" y="291"/>
                    </a:cubicBezTo>
                    <a:cubicBezTo>
                      <a:pt x="50" y="290"/>
                      <a:pt x="50" y="290"/>
                      <a:pt x="50" y="290"/>
                    </a:cubicBezTo>
                    <a:cubicBezTo>
                      <a:pt x="52" y="289"/>
                      <a:pt x="52" y="289"/>
                      <a:pt x="52" y="289"/>
                    </a:cubicBezTo>
                    <a:cubicBezTo>
                      <a:pt x="52" y="289"/>
                      <a:pt x="52" y="289"/>
                      <a:pt x="52" y="289"/>
                    </a:cubicBezTo>
                    <a:cubicBezTo>
                      <a:pt x="53" y="289"/>
                      <a:pt x="53" y="289"/>
                      <a:pt x="53" y="289"/>
                    </a:cubicBezTo>
                    <a:cubicBezTo>
                      <a:pt x="53" y="288"/>
                      <a:pt x="53" y="288"/>
                      <a:pt x="53" y="288"/>
                    </a:cubicBezTo>
                    <a:lnTo>
                      <a:pt x="53" y="289"/>
                    </a:lnTo>
                    <a:close/>
                    <a:moveTo>
                      <a:pt x="54" y="275"/>
                    </a:moveTo>
                    <a:cubicBezTo>
                      <a:pt x="54" y="277"/>
                      <a:pt x="54" y="277"/>
                      <a:pt x="54" y="277"/>
                    </a:cubicBezTo>
                    <a:cubicBezTo>
                      <a:pt x="54" y="279"/>
                      <a:pt x="54" y="279"/>
                      <a:pt x="54" y="279"/>
                    </a:cubicBezTo>
                    <a:cubicBezTo>
                      <a:pt x="52" y="275"/>
                      <a:pt x="52" y="275"/>
                      <a:pt x="52" y="275"/>
                    </a:cubicBezTo>
                    <a:cubicBezTo>
                      <a:pt x="52" y="275"/>
                      <a:pt x="52" y="275"/>
                      <a:pt x="52" y="275"/>
                    </a:cubicBezTo>
                    <a:cubicBezTo>
                      <a:pt x="53" y="274"/>
                      <a:pt x="53" y="274"/>
                      <a:pt x="53" y="274"/>
                    </a:cubicBezTo>
                    <a:cubicBezTo>
                      <a:pt x="54" y="273"/>
                      <a:pt x="54" y="273"/>
                      <a:pt x="54" y="273"/>
                    </a:cubicBezTo>
                    <a:cubicBezTo>
                      <a:pt x="55" y="272"/>
                      <a:pt x="55" y="272"/>
                      <a:pt x="55" y="272"/>
                    </a:cubicBezTo>
                    <a:cubicBezTo>
                      <a:pt x="54" y="274"/>
                      <a:pt x="54" y="274"/>
                      <a:pt x="54" y="274"/>
                    </a:cubicBezTo>
                    <a:lnTo>
                      <a:pt x="54" y="275"/>
                    </a:lnTo>
                    <a:close/>
                    <a:moveTo>
                      <a:pt x="55" y="361"/>
                    </a:moveTo>
                    <a:cubicBezTo>
                      <a:pt x="55" y="361"/>
                      <a:pt x="55" y="361"/>
                      <a:pt x="55" y="361"/>
                    </a:cubicBezTo>
                    <a:cubicBezTo>
                      <a:pt x="55" y="360"/>
                      <a:pt x="55" y="360"/>
                      <a:pt x="55" y="360"/>
                    </a:cubicBezTo>
                    <a:cubicBezTo>
                      <a:pt x="55" y="359"/>
                      <a:pt x="55" y="359"/>
                      <a:pt x="55" y="359"/>
                    </a:cubicBezTo>
                    <a:cubicBezTo>
                      <a:pt x="55" y="358"/>
                      <a:pt x="55" y="358"/>
                      <a:pt x="55" y="358"/>
                    </a:cubicBezTo>
                    <a:cubicBezTo>
                      <a:pt x="55" y="356"/>
                      <a:pt x="55" y="356"/>
                      <a:pt x="55" y="356"/>
                    </a:cubicBezTo>
                    <a:cubicBezTo>
                      <a:pt x="56" y="359"/>
                      <a:pt x="56" y="359"/>
                      <a:pt x="56" y="359"/>
                    </a:cubicBezTo>
                    <a:cubicBezTo>
                      <a:pt x="56" y="359"/>
                      <a:pt x="56" y="359"/>
                      <a:pt x="56" y="359"/>
                    </a:cubicBezTo>
                    <a:cubicBezTo>
                      <a:pt x="56" y="360"/>
                      <a:pt x="56" y="360"/>
                      <a:pt x="56" y="360"/>
                    </a:cubicBezTo>
                    <a:lnTo>
                      <a:pt x="55" y="361"/>
                    </a:lnTo>
                    <a:close/>
                    <a:moveTo>
                      <a:pt x="59" y="355"/>
                    </a:moveTo>
                    <a:cubicBezTo>
                      <a:pt x="59" y="356"/>
                      <a:pt x="59" y="356"/>
                      <a:pt x="59" y="356"/>
                    </a:cubicBezTo>
                    <a:cubicBezTo>
                      <a:pt x="58" y="356"/>
                      <a:pt x="58" y="356"/>
                      <a:pt x="58" y="356"/>
                    </a:cubicBezTo>
                    <a:cubicBezTo>
                      <a:pt x="58" y="357"/>
                      <a:pt x="58" y="357"/>
                      <a:pt x="58" y="357"/>
                    </a:cubicBezTo>
                    <a:cubicBezTo>
                      <a:pt x="58" y="357"/>
                      <a:pt x="58" y="357"/>
                      <a:pt x="58" y="357"/>
                    </a:cubicBezTo>
                    <a:cubicBezTo>
                      <a:pt x="57" y="357"/>
                      <a:pt x="57" y="357"/>
                      <a:pt x="57" y="357"/>
                    </a:cubicBezTo>
                    <a:cubicBezTo>
                      <a:pt x="56" y="354"/>
                      <a:pt x="56" y="354"/>
                      <a:pt x="56" y="354"/>
                    </a:cubicBezTo>
                    <a:cubicBezTo>
                      <a:pt x="56" y="354"/>
                      <a:pt x="56" y="354"/>
                      <a:pt x="56" y="354"/>
                    </a:cubicBezTo>
                    <a:cubicBezTo>
                      <a:pt x="57" y="354"/>
                      <a:pt x="57" y="354"/>
                      <a:pt x="57" y="354"/>
                    </a:cubicBezTo>
                    <a:cubicBezTo>
                      <a:pt x="58" y="354"/>
                      <a:pt x="58" y="354"/>
                      <a:pt x="58" y="354"/>
                    </a:cubicBezTo>
                    <a:cubicBezTo>
                      <a:pt x="59" y="354"/>
                      <a:pt x="59" y="354"/>
                      <a:pt x="59" y="354"/>
                    </a:cubicBezTo>
                    <a:lnTo>
                      <a:pt x="59" y="355"/>
                    </a:lnTo>
                    <a:close/>
                    <a:moveTo>
                      <a:pt x="60" y="363"/>
                    </a:moveTo>
                    <a:cubicBezTo>
                      <a:pt x="58" y="363"/>
                      <a:pt x="58" y="363"/>
                      <a:pt x="58" y="363"/>
                    </a:cubicBezTo>
                    <a:cubicBezTo>
                      <a:pt x="56" y="363"/>
                      <a:pt x="56" y="363"/>
                      <a:pt x="56" y="363"/>
                    </a:cubicBezTo>
                    <a:cubicBezTo>
                      <a:pt x="56" y="363"/>
                      <a:pt x="56" y="363"/>
                      <a:pt x="56" y="363"/>
                    </a:cubicBezTo>
                    <a:cubicBezTo>
                      <a:pt x="56" y="363"/>
                      <a:pt x="56" y="363"/>
                      <a:pt x="56" y="363"/>
                    </a:cubicBezTo>
                    <a:cubicBezTo>
                      <a:pt x="56" y="363"/>
                      <a:pt x="56" y="363"/>
                      <a:pt x="56" y="363"/>
                    </a:cubicBezTo>
                    <a:cubicBezTo>
                      <a:pt x="57" y="362"/>
                      <a:pt x="57" y="362"/>
                      <a:pt x="57" y="362"/>
                    </a:cubicBezTo>
                    <a:cubicBezTo>
                      <a:pt x="57" y="361"/>
                      <a:pt x="57" y="361"/>
                      <a:pt x="57" y="361"/>
                    </a:cubicBezTo>
                    <a:cubicBezTo>
                      <a:pt x="58" y="360"/>
                      <a:pt x="58" y="360"/>
                      <a:pt x="58" y="360"/>
                    </a:cubicBezTo>
                    <a:lnTo>
                      <a:pt x="60" y="363"/>
                    </a:lnTo>
                    <a:close/>
                    <a:moveTo>
                      <a:pt x="59" y="352"/>
                    </a:moveTo>
                    <a:cubicBezTo>
                      <a:pt x="58" y="353"/>
                      <a:pt x="58" y="353"/>
                      <a:pt x="58" y="353"/>
                    </a:cubicBezTo>
                    <a:cubicBezTo>
                      <a:pt x="58" y="353"/>
                      <a:pt x="58" y="353"/>
                      <a:pt x="58" y="353"/>
                    </a:cubicBezTo>
                    <a:cubicBezTo>
                      <a:pt x="56" y="353"/>
                      <a:pt x="56" y="353"/>
                      <a:pt x="56" y="353"/>
                    </a:cubicBezTo>
                    <a:cubicBezTo>
                      <a:pt x="56" y="353"/>
                      <a:pt x="56" y="353"/>
                      <a:pt x="56" y="353"/>
                    </a:cubicBezTo>
                    <a:cubicBezTo>
                      <a:pt x="56" y="352"/>
                      <a:pt x="56" y="352"/>
                      <a:pt x="56" y="352"/>
                    </a:cubicBezTo>
                    <a:cubicBezTo>
                      <a:pt x="56" y="351"/>
                      <a:pt x="56" y="351"/>
                      <a:pt x="56" y="351"/>
                    </a:cubicBezTo>
                    <a:cubicBezTo>
                      <a:pt x="56" y="351"/>
                      <a:pt x="56" y="351"/>
                      <a:pt x="56" y="351"/>
                    </a:cubicBezTo>
                    <a:cubicBezTo>
                      <a:pt x="57" y="350"/>
                      <a:pt x="57" y="350"/>
                      <a:pt x="57" y="350"/>
                    </a:cubicBezTo>
                    <a:cubicBezTo>
                      <a:pt x="57" y="350"/>
                      <a:pt x="57" y="350"/>
                      <a:pt x="57" y="350"/>
                    </a:cubicBezTo>
                    <a:cubicBezTo>
                      <a:pt x="59" y="352"/>
                      <a:pt x="59" y="352"/>
                      <a:pt x="59" y="352"/>
                    </a:cubicBezTo>
                    <a:close/>
                    <a:moveTo>
                      <a:pt x="57" y="367"/>
                    </a:moveTo>
                    <a:cubicBezTo>
                      <a:pt x="56" y="365"/>
                      <a:pt x="56" y="365"/>
                      <a:pt x="56" y="365"/>
                    </a:cubicBezTo>
                    <a:cubicBezTo>
                      <a:pt x="57" y="365"/>
                      <a:pt x="57" y="365"/>
                      <a:pt x="57" y="365"/>
                    </a:cubicBezTo>
                    <a:cubicBezTo>
                      <a:pt x="58" y="365"/>
                      <a:pt x="58" y="365"/>
                      <a:pt x="58" y="365"/>
                    </a:cubicBezTo>
                    <a:cubicBezTo>
                      <a:pt x="58" y="365"/>
                      <a:pt x="58" y="365"/>
                      <a:pt x="58" y="365"/>
                    </a:cubicBezTo>
                    <a:cubicBezTo>
                      <a:pt x="59" y="365"/>
                      <a:pt x="59" y="365"/>
                      <a:pt x="59" y="365"/>
                    </a:cubicBezTo>
                    <a:cubicBezTo>
                      <a:pt x="59" y="365"/>
                      <a:pt x="59" y="365"/>
                      <a:pt x="59" y="365"/>
                    </a:cubicBezTo>
                    <a:cubicBezTo>
                      <a:pt x="59" y="366"/>
                      <a:pt x="59" y="366"/>
                      <a:pt x="59" y="366"/>
                    </a:cubicBezTo>
                    <a:cubicBezTo>
                      <a:pt x="58" y="366"/>
                      <a:pt x="58" y="366"/>
                      <a:pt x="58" y="366"/>
                    </a:cubicBezTo>
                    <a:lnTo>
                      <a:pt x="57" y="367"/>
                    </a:lnTo>
                    <a:close/>
                    <a:moveTo>
                      <a:pt x="60" y="367"/>
                    </a:moveTo>
                    <a:cubicBezTo>
                      <a:pt x="60" y="368"/>
                      <a:pt x="60" y="368"/>
                      <a:pt x="60" y="368"/>
                    </a:cubicBezTo>
                    <a:cubicBezTo>
                      <a:pt x="60" y="372"/>
                      <a:pt x="60" y="372"/>
                      <a:pt x="60" y="372"/>
                    </a:cubicBezTo>
                    <a:cubicBezTo>
                      <a:pt x="58" y="369"/>
                      <a:pt x="58" y="369"/>
                      <a:pt x="58" y="369"/>
                    </a:cubicBezTo>
                    <a:cubicBezTo>
                      <a:pt x="60" y="368"/>
                      <a:pt x="60" y="368"/>
                      <a:pt x="60" y="368"/>
                    </a:cubicBezTo>
                    <a:cubicBezTo>
                      <a:pt x="60" y="367"/>
                      <a:pt x="60" y="367"/>
                      <a:pt x="60" y="367"/>
                    </a:cubicBezTo>
                    <a:cubicBezTo>
                      <a:pt x="60" y="367"/>
                      <a:pt x="60" y="367"/>
                      <a:pt x="60" y="367"/>
                    </a:cubicBezTo>
                    <a:close/>
                    <a:moveTo>
                      <a:pt x="60" y="296"/>
                    </a:moveTo>
                    <a:cubicBezTo>
                      <a:pt x="60" y="296"/>
                      <a:pt x="60" y="296"/>
                      <a:pt x="60" y="296"/>
                    </a:cubicBezTo>
                    <a:cubicBezTo>
                      <a:pt x="58" y="296"/>
                      <a:pt x="58" y="296"/>
                      <a:pt x="58" y="296"/>
                    </a:cubicBezTo>
                    <a:cubicBezTo>
                      <a:pt x="56" y="296"/>
                      <a:pt x="56" y="296"/>
                      <a:pt x="56" y="296"/>
                    </a:cubicBezTo>
                    <a:cubicBezTo>
                      <a:pt x="55" y="296"/>
                      <a:pt x="55" y="296"/>
                      <a:pt x="55" y="296"/>
                    </a:cubicBezTo>
                    <a:cubicBezTo>
                      <a:pt x="55" y="296"/>
                      <a:pt x="55" y="296"/>
                      <a:pt x="55" y="296"/>
                    </a:cubicBezTo>
                    <a:cubicBezTo>
                      <a:pt x="55" y="296"/>
                      <a:pt x="55" y="296"/>
                      <a:pt x="55" y="296"/>
                    </a:cubicBezTo>
                    <a:cubicBezTo>
                      <a:pt x="55" y="294"/>
                      <a:pt x="55" y="294"/>
                      <a:pt x="55" y="294"/>
                    </a:cubicBezTo>
                    <a:cubicBezTo>
                      <a:pt x="55" y="294"/>
                      <a:pt x="55" y="294"/>
                      <a:pt x="55" y="294"/>
                    </a:cubicBezTo>
                    <a:cubicBezTo>
                      <a:pt x="56" y="294"/>
                      <a:pt x="56" y="294"/>
                      <a:pt x="56" y="294"/>
                    </a:cubicBezTo>
                    <a:cubicBezTo>
                      <a:pt x="57" y="294"/>
                      <a:pt x="57" y="294"/>
                      <a:pt x="57" y="294"/>
                    </a:cubicBezTo>
                    <a:cubicBezTo>
                      <a:pt x="58" y="294"/>
                      <a:pt x="58" y="294"/>
                      <a:pt x="58" y="294"/>
                    </a:cubicBezTo>
                    <a:cubicBezTo>
                      <a:pt x="59" y="294"/>
                      <a:pt x="59" y="294"/>
                      <a:pt x="59" y="294"/>
                    </a:cubicBezTo>
                    <a:cubicBezTo>
                      <a:pt x="62" y="293"/>
                      <a:pt x="62" y="293"/>
                      <a:pt x="62" y="293"/>
                    </a:cubicBezTo>
                    <a:cubicBezTo>
                      <a:pt x="65" y="293"/>
                      <a:pt x="65" y="293"/>
                      <a:pt x="65" y="293"/>
                    </a:cubicBezTo>
                    <a:cubicBezTo>
                      <a:pt x="68" y="293"/>
                      <a:pt x="68" y="293"/>
                      <a:pt x="68" y="293"/>
                    </a:cubicBezTo>
                    <a:cubicBezTo>
                      <a:pt x="69" y="293"/>
                      <a:pt x="69" y="293"/>
                      <a:pt x="69" y="293"/>
                    </a:cubicBezTo>
                    <a:cubicBezTo>
                      <a:pt x="71" y="293"/>
                      <a:pt x="71" y="293"/>
                      <a:pt x="71" y="293"/>
                    </a:cubicBezTo>
                    <a:cubicBezTo>
                      <a:pt x="73" y="293"/>
                      <a:pt x="73" y="293"/>
                      <a:pt x="73" y="293"/>
                    </a:cubicBezTo>
                    <a:cubicBezTo>
                      <a:pt x="74" y="295"/>
                      <a:pt x="74" y="295"/>
                      <a:pt x="74" y="295"/>
                    </a:cubicBezTo>
                    <a:cubicBezTo>
                      <a:pt x="74" y="296"/>
                      <a:pt x="74" y="296"/>
                      <a:pt x="74" y="296"/>
                    </a:cubicBezTo>
                    <a:cubicBezTo>
                      <a:pt x="72" y="296"/>
                      <a:pt x="72" y="296"/>
                      <a:pt x="72" y="296"/>
                    </a:cubicBezTo>
                    <a:cubicBezTo>
                      <a:pt x="71" y="296"/>
                      <a:pt x="71" y="296"/>
                      <a:pt x="71" y="296"/>
                    </a:cubicBezTo>
                    <a:cubicBezTo>
                      <a:pt x="67" y="296"/>
                      <a:pt x="67" y="296"/>
                      <a:pt x="67" y="296"/>
                    </a:cubicBezTo>
                    <a:cubicBezTo>
                      <a:pt x="65" y="296"/>
                      <a:pt x="65" y="296"/>
                      <a:pt x="65" y="296"/>
                    </a:cubicBezTo>
                    <a:cubicBezTo>
                      <a:pt x="62" y="296"/>
                      <a:pt x="62" y="296"/>
                      <a:pt x="62" y="296"/>
                    </a:cubicBezTo>
                    <a:lnTo>
                      <a:pt x="60" y="296"/>
                    </a:lnTo>
                    <a:close/>
                    <a:moveTo>
                      <a:pt x="57" y="47"/>
                    </a:move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58" y="53"/>
                      <a:pt x="58" y="53"/>
                      <a:pt x="58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6" y="53"/>
                      <a:pt x="56" y="53"/>
                      <a:pt x="56" y="53"/>
                    </a:cubicBezTo>
                    <a:cubicBezTo>
                      <a:pt x="55" y="53"/>
                      <a:pt x="55" y="52"/>
                      <a:pt x="54" y="52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5" y="47"/>
                      <a:pt x="55" y="47"/>
                      <a:pt x="55" y="47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5"/>
                      <a:pt x="55" y="45"/>
                      <a:pt x="55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lnTo>
                      <a:pt x="57" y="47"/>
                    </a:lnTo>
                    <a:close/>
                    <a:moveTo>
                      <a:pt x="67" y="80"/>
                    </a:moveTo>
                    <a:cubicBezTo>
                      <a:pt x="67" y="80"/>
                      <a:pt x="67" y="80"/>
                      <a:pt x="67" y="80"/>
                    </a:cubicBezTo>
                    <a:cubicBezTo>
                      <a:pt x="67" y="80"/>
                      <a:pt x="67" y="80"/>
                      <a:pt x="67" y="80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65" y="80"/>
                      <a:pt x="65" y="80"/>
                      <a:pt x="65" y="80"/>
                    </a:cubicBezTo>
                    <a:cubicBezTo>
                      <a:pt x="65" y="80"/>
                      <a:pt x="65" y="80"/>
                      <a:pt x="65" y="80"/>
                    </a:cubicBezTo>
                    <a:cubicBezTo>
                      <a:pt x="65" y="80"/>
                      <a:pt x="65" y="80"/>
                      <a:pt x="65" y="80"/>
                    </a:cubicBezTo>
                    <a:cubicBezTo>
                      <a:pt x="65" y="80"/>
                      <a:pt x="65" y="80"/>
                      <a:pt x="65" y="80"/>
                    </a:cubicBezTo>
                    <a:cubicBezTo>
                      <a:pt x="65" y="80"/>
                      <a:pt x="65" y="80"/>
                      <a:pt x="65" y="80"/>
                    </a:cubicBezTo>
                    <a:cubicBezTo>
                      <a:pt x="65" y="79"/>
                      <a:pt x="65" y="79"/>
                      <a:pt x="65" y="79"/>
                    </a:cubicBezTo>
                    <a:cubicBezTo>
                      <a:pt x="65" y="79"/>
                      <a:pt x="65" y="79"/>
                      <a:pt x="65" y="79"/>
                    </a:cubicBezTo>
                    <a:cubicBezTo>
                      <a:pt x="65" y="79"/>
                      <a:pt x="65" y="79"/>
                      <a:pt x="65" y="79"/>
                    </a:cubicBezTo>
                    <a:cubicBezTo>
                      <a:pt x="66" y="78"/>
                      <a:pt x="66" y="78"/>
                      <a:pt x="66" y="78"/>
                    </a:cubicBezTo>
                    <a:lnTo>
                      <a:pt x="67" y="80"/>
                    </a:lnTo>
                    <a:close/>
                    <a:moveTo>
                      <a:pt x="67" y="76"/>
                    </a:moveTo>
                    <a:cubicBezTo>
                      <a:pt x="67" y="75"/>
                      <a:pt x="67" y="75"/>
                      <a:pt x="67" y="75"/>
                    </a:cubicBezTo>
                    <a:cubicBezTo>
                      <a:pt x="67" y="75"/>
                      <a:pt x="67" y="75"/>
                      <a:pt x="67" y="75"/>
                    </a:cubicBezTo>
                    <a:cubicBezTo>
                      <a:pt x="68" y="74"/>
                      <a:pt x="68" y="74"/>
                      <a:pt x="68" y="74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7"/>
                      <a:pt x="68" y="77"/>
                      <a:pt x="68" y="77"/>
                    </a:cubicBezTo>
                    <a:lnTo>
                      <a:pt x="67" y="76"/>
                    </a:lnTo>
                    <a:close/>
                    <a:moveTo>
                      <a:pt x="55" y="97"/>
                    </a:moveTo>
                    <a:cubicBezTo>
                      <a:pt x="56" y="99"/>
                      <a:pt x="56" y="99"/>
                      <a:pt x="56" y="99"/>
                    </a:cubicBezTo>
                    <a:cubicBezTo>
                      <a:pt x="57" y="100"/>
                      <a:pt x="57" y="100"/>
                      <a:pt x="57" y="100"/>
                    </a:cubicBezTo>
                    <a:cubicBezTo>
                      <a:pt x="54" y="100"/>
                      <a:pt x="54" y="100"/>
                      <a:pt x="54" y="100"/>
                    </a:cubicBezTo>
                    <a:cubicBezTo>
                      <a:pt x="54" y="100"/>
                      <a:pt x="54" y="100"/>
                      <a:pt x="54" y="100"/>
                    </a:cubicBezTo>
                    <a:cubicBezTo>
                      <a:pt x="54" y="99"/>
                      <a:pt x="54" y="99"/>
                      <a:pt x="54" y="99"/>
                    </a:cubicBezTo>
                    <a:cubicBezTo>
                      <a:pt x="55" y="98"/>
                      <a:pt x="55" y="98"/>
                      <a:pt x="55" y="98"/>
                    </a:cubicBezTo>
                    <a:lnTo>
                      <a:pt x="55" y="97"/>
                    </a:lnTo>
                    <a:close/>
                    <a:moveTo>
                      <a:pt x="54" y="82"/>
                    </a:moveTo>
                    <a:cubicBezTo>
                      <a:pt x="55" y="82"/>
                      <a:pt x="55" y="82"/>
                      <a:pt x="55" y="82"/>
                    </a:cubicBezTo>
                    <a:cubicBezTo>
                      <a:pt x="56" y="82"/>
                      <a:pt x="56" y="82"/>
                      <a:pt x="56" y="82"/>
                    </a:cubicBezTo>
                    <a:cubicBezTo>
                      <a:pt x="57" y="82"/>
                      <a:pt x="57" y="82"/>
                      <a:pt x="57" y="82"/>
                    </a:cubicBezTo>
                    <a:cubicBezTo>
                      <a:pt x="57" y="82"/>
                      <a:pt x="57" y="82"/>
                      <a:pt x="57" y="82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5" y="84"/>
                      <a:pt x="55" y="84"/>
                      <a:pt x="55" y="84"/>
                    </a:cubicBezTo>
                    <a:lnTo>
                      <a:pt x="54" y="82"/>
                    </a:lnTo>
                    <a:close/>
                    <a:moveTo>
                      <a:pt x="57" y="151"/>
                    </a:moveTo>
                    <a:cubicBezTo>
                      <a:pt x="57" y="151"/>
                      <a:pt x="57" y="151"/>
                      <a:pt x="57" y="151"/>
                    </a:cubicBezTo>
                    <a:cubicBezTo>
                      <a:pt x="57" y="151"/>
                      <a:pt x="57" y="151"/>
                      <a:pt x="57" y="151"/>
                    </a:cubicBezTo>
                    <a:cubicBezTo>
                      <a:pt x="57" y="153"/>
                      <a:pt x="57" y="153"/>
                      <a:pt x="57" y="153"/>
                    </a:cubicBezTo>
                    <a:cubicBezTo>
                      <a:pt x="57" y="155"/>
                      <a:pt x="57" y="155"/>
                      <a:pt x="57" y="155"/>
                    </a:cubicBezTo>
                    <a:cubicBezTo>
                      <a:pt x="55" y="153"/>
                      <a:pt x="55" y="153"/>
                      <a:pt x="55" y="153"/>
                    </a:cubicBezTo>
                    <a:cubicBezTo>
                      <a:pt x="56" y="152"/>
                      <a:pt x="56" y="152"/>
                      <a:pt x="56" y="152"/>
                    </a:cubicBezTo>
                    <a:lnTo>
                      <a:pt x="57" y="151"/>
                    </a:lnTo>
                    <a:close/>
                    <a:moveTo>
                      <a:pt x="55" y="145"/>
                    </a:moveTo>
                    <a:cubicBezTo>
                      <a:pt x="56" y="144"/>
                      <a:pt x="56" y="144"/>
                      <a:pt x="56" y="144"/>
                    </a:cubicBezTo>
                    <a:cubicBezTo>
                      <a:pt x="56" y="144"/>
                      <a:pt x="56" y="144"/>
                      <a:pt x="56" y="144"/>
                    </a:cubicBezTo>
                    <a:cubicBezTo>
                      <a:pt x="57" y="143"/>
                      <a:pt x="57" y="143"/>
                      <a:pt x="57" y="143"/>
                    </a:cubicBezTo>
                    <a:cubicBezTo>
                      <a:pt x="57" y="143"/>
                      <a:pt x="57" y="143"/>
                      <a:pt x="57" y="143"/>
                    </a:cubicBezTo>
                    <a:cubicBezTo>
                      <a:pt x="57" y="143"/>
                      <a:pt x="57" y="143"/>
                      <a:pt x="57" y="143"/>
                    </a:cubicBezTo>
                    <a:cubicBezTo>
                      <a:pt x="57" y="145"/>
                      <a:pt x="57" y="145"/>
                      <a:pt x="57" y="145"/>
                    </a:cubicBezTo>
                    <a:cubicBezTo>
                      <a:pt x="57" y="146"/>
                      <a:pt x="57" y="146"/>
                      <a:pt x="57" y="146"/>
                    </a:cubicBezTo>
                    <a:cubicBezTo>
                      <a:pt x="57" y="147"/>
                      <a:pt x="57" y="147"/>
                      <a:pt x="57" y="147"/>
                    </a:cubicBezTo>
                    <a:lnTo>
                      <a:pt x="55" y="145"/>
                    </a:lnTo>
                    <a:close/>
                    <a:moveTo>
                      <a:pt x="64" y="137"/>
                    </a:moveTo>
                    <a:cubicBezTo>
                      <a:pt x="63" y="136"/>
                      <a:pt x="63" y="136"/>
                      <a:pt x="63" y="136"/>
                    </a:cubicBezTo>
                    <a:cubicBezTo>
                      <a:pt x="63" y="135"/>
                      <a:pt x="63" y="135"/>
                      <a:pt x="63" y="135"/>
                    </a:cubicBezTo>
                    <a:cubicBezTo>
                      <a:pt x="64" y="134"/>
                      <a:pt x="64" y="134"/>
                      <a:pt x="64" y="134"/>
                    </a:cubicBezTo>
                    <a:cubicBezTo>
                      <a:pt x="64" y="136"/>
                      <a:pt x="64" y="136"/>
                      <a:pt x="64" y="136"/>
                    </a:cubicBezTo>
                    <a:lnTo>
                      <a:pt x="64" y="137"/>
                    </a:lnTo>
                    <a:close/>
                    <a:moveTo>
                      <a:pt x="64" y="55"/>
                    </a:moveTo>
                    <a:cubicBezTo>
                      <a:pt x="64" y="55"/>
                      <a:pt x="64" y="55"/>
                      <a:pt x="64" y="55"/>
                    </a:cubicBezTo>
                    <a:cubicBezTo>
                      <a:pt x="66" y="55"/>
                      <a:pt x="66" y="55"/>
                      <a:pt x="66" y="55"/>
                    </a:cubicBezTo>
                    <a:cubicBezTo>
                      <a:pt x="65" y="56"/>
                      <a:pt x="65" y="56"/>
                      <a:pt x="65" y="56"/>
                    </a:cubicBezTo>
                    <a:cubicBezTo>
                      <a:pt x="65" y="57"/>
                      <a:pt x="65" y="57"/>
                      <a:pt x="65" y="57"/>
                    </a:cubicBezTo>
                    <a:lnTo>
                      <a:pt x="64" y="55"/>
                    </a:lnTo>
                    <a:close/>
                    <a:moveTo>
                      <a:pt x="71" y="186"/>
                    </a:moveTo>
                    <a:cubicBezTo>
                      <a:pt x="71" y="186"/>
                      <a:pt x="71" y="186"/>
                      <a:pt x="71" y="186"/>
                    </a:cubicBezTo>
                    <a:cubicBezTo>
                      <a:pt x="69" y="187"/>
                      <a:pt x="69" y="187"/>
                      <a:pt x="69" y="187"/>
                    </a:cubicBezTo>
                    <a:cubicBezTo>
                      <a:pt x="69" y="188"/>
                      <a:pt x="69" y="188"/>
                      <a:pt x="69" y="188"/>
                    </a:cubicBezTo>
                    <a:cubicBezTo>
                      <a:pt x="68" y="189"/>
                      <a:pt x="68" y="189"/>
                      <a:pt x="68" y="189"/>
                    </a:cubicBezTo>
                    <a:cubicBezTo>
                      <a:pt x="68" y="187"/>
                      <a:pt x="68" y="187"/>
                      <a:pt x="68" y="187"/>
                    </a:cubicBezTo>
                    <a:cubicBezTo>
                      <a:pt x="68" y="186"/>
                      <a:pt x="68" y="186"/>
                      <a:pt x="68" y="186"/>
                    </a:cubicBezTo>
                    <a:cubicBezTo>
                      <a:pt x="67" y="183"/>
                      <a:pt x="67" y="183"/>
                      <a:pt x="67" y="183"/>
                    </a:cubicBezTo>
                    <a:cubicBezTo>
                      <a:pt x="67" y="183"/>
                      <a:pt x="67" y="183"/>
                      <a:pt x="67" y="183"/>
                    </a:cubicBezTo>
                    <a:lnTo>
                      <a:pt x="71" y="186"/>
                    </a:lnTo>
                    <a:close/>
                    <a:moveTo>
                      <a:pt x="69" y="182"/>
                    </a:moveTo>
                    <a:cubicBezTo>
                      <a:pt x="69" y="182"/>
                      <a:pt x="69" y="182"/>
                      <a:pt x="69" y="182"/>
                    </a:cubicBezTo>
                    <a:cubicBezTo>
                      <a:pt x="73" y="182"/>
                      <a:pt x="73" y="182"/>
                      <a:pt x="73" y="182"/>
                    </a:cubicBezTo>
                    <a:cubicBezTo>
                      <a:pt x="75" y="182"/>
                      <a:pt x="75" y="182"/>
                      <a:pt x="75" y="182"/>
                    </a:cubicBezTo>
                    <a:cubicBezTo>
                      <a:pt x="74" y="183"/>
                      <a:pt x="74" y="183"/>
                      <a:pt x="74" y="183"/>
                    </a:cubicBezTo>
                    <a:cubicBezTo>
                      <a:pt x="72" y="184"/>
                      <a:pt x="72" y="184"/>
                      <a:pt x="72" y="184"/>
                    </a:cubicBezTo>
                    <a:cubicBezTo>
                      <a:pt x="72" y="184"/>
                      <a:pt x="72" y="184"/>
                      <a:pt x="72" y="184"/>
                    </a:cubicBezTo>
                    <a:lnTo>
                      <a:pt x="69" y="182"/>
                    </a:lnTo>
                    <a:close/>
                    <a:moveTo>
                      <a:pt x="58" y="279"/>
                    </a:moveTo>
                    <a:cubicBezTo>
                      <a:pt x="59" y="278"/>
                      <a:pt x="59" y="278"/>
                      <a:pt x="59" y="278"/>
                    </a:cubicBezTo>
                    <a:cubicBezTo>
                      <a:pt x="59" y="277"/>
                      <a:pt x="59" y="277"/>
                      <a:pt x="59" y="277"/>
                    </a:cubicBezTo>
                    <a:cubicBezTo>
                      <a:pt x="62" y="281"/>
                      <a:pt x="62" y="281"/>
                      <a:pt x="62" y="281"/>
                    </a:cubicBezTo>
                    <a:cubicBezTo>
                      <a:pt x="62" y="281"/>
                      <a:pt x="62" y="281"/>
                      <a:pt x="62" y="281"/>
                    </a:cubicBezTo>
                    <a:cubicBezTo>
                      <a:pt x="60" y="281"/>
                      <a:pt x="60" y="281"/>
                      <a:pt x="60" y="281"/>
                    </a:cubicBezTo>
                    <a:cubicBezTo>
                      <a:pt x="58" y="281"/>
                      <a:pt x="58" y="281"/>
                      <a:pt x="58" y="281"/>
                    </a:cubicBezTo>
                    <a:cubicBezTo>
                      <a:pt x="57" y="281"/>
                      <a:pt x="57" y="281"/>
                      <a:pt x="57" y="281"/>
                    </a:cubicBezTo>
                    <a:cubicBezTo>
                      <a:pt x="57" y="280"/>
                      <a:pt x="57" y="280"/>
                      <a:pt x="57" y="280"/>
                    </a:cubicBezTo>
                    <a:lnTo>
                      <a:pt x="58" y="279"/>
                    </a:lnTo>
                    <a:close/>
                    <a:moveTo>
                      <a:pt x="57" y="270"/>
                    </a:moveTo>
                    <a:cubicBezTo>
                      <a:pt x="58" y="270"/>
                      <a:pt x="58" y="270"/>
                      <a:pt x="58" y="270"/>
                    </a:cubicBezTo>
                    <a:cubicBezTo>
                      <a:pt x="58" y="270"/>
                      <a:pt x="58" y="270"/>
                      <a:pt x="58" y="270"/>
                    </a:cubicBezTo>
                    <a:cubicBezTo>
                      <a:pt x="59" y="270"/>
                      <a:pt x="59" y="270"/>
                      <a:pt x="59" y="270"/>
                    </a:cubicBezTo>
                    <a:cubicBezTo>
                      <a:pt x="60" y="270"/>
                      <a:pt x="60" y="270"/>
                      <a:pt x="60" y="270"/>
                    </a:cubicBezTo>
                    <a:cubicBezTo>
                      <a:pt x="62" y="270"/>
                      <a:pt x="62" y="270"/>
                      <a:pt x="62" y="270"/>
                    </a:cubicBezTo>
                    <a:cubicBezTo>
                      <a:pt x="61" y="271"/>
                      <a:pt x="61" y="271"/>
                      <a:pt x="61" y="271"/>
                    </a:cubicBezTo>
                    <a:cubicBezTo>
                      <a:pt x="61" y="272"/>
                      <a:pt x="61" y="272"/>
                      <a:pt x="61" y="272"/>
                    </a:cubicBezTo>
                    <a:cubicBezTo>
                      <a:pt x="60" y="272"/>
                      <a:pt x="60" y="272"/>
                      <a:pt x="60" y="272"/>
                    </a:cubicBezTo>
                    <a:cubicBezTo>
                      <a:pt x="60" y="272"/>
                      <a:pt x="60" y="272"/>
                      <a:pt x="60" y="272"/>
                    </a:cubicBezTo>
                    <a:cubicBezTo>
                      <a:pt x="60" y="273"/>
                      <a:pt x="60" y="273"/>
                      <a:pt x="60" y="273"/>
                    </a:cubicBezTo>
                    <a:cubicBezTo>
                      <a:pt x="60" y="273"/>
                      <a:pt x="60" y="273"/>
                      <a:pt x="60" y="273"/>
                    </a:cubicBezTo>
                    <a:cubicBezTo>
                      <a:pt x="59" y="272"/>
                      <a:pt x="59" y="272"/>
                      <a:pt x="59" y="272"/>
                    </a:cubicBezTo>
                    <a:lnTo>
                      <a:pt x="57" y="270"/>
                    </a:lnTo>
                    <a:close/>
                    <a:moveTo>
                      <a:pt x="61" y="275"/>
                    </a:moveTo>
                    <a:cubicBezTo>
                      <a:pt x="61" y="274"/>
                      <a:pt x="61" y="274"/>
                      <a:pt x="61" y="274"/>
                    </a:cubicBezTo>
                    <a:cubicBezTo>
                      <a:pt x="62" y="273"/>
                      <a:pt x="62" y="273"/>
                      <a:pt x="62" y="273"/>
                    </a:cubicBezTo>
                    <a:cubicBezTo>
                      <a:pt x="62" y="273"/>
                      <a:pt x="62" y="273"/>
                      <a:pt x="62" y="273"/>
                    </a:cubicBezTo>
                    <a:cubicBezTo>
                      <a:pt x="62" y="273"/>
                      <a:pt x="62" y="273"/>
                      <a:pt x="62" y="273"/>
                    </a:cubicBezTo>
                    <a:cubicBezTo>
                      <a:pt x="62" y="272"/>
                      <a:pt x="62" y="272"/>
                      <a:pt x="62" y="272"/>
                    </a:cubicBezTo>
                    <a:cubicBezTo>
                      <a:pt x="63" y="271"/>
                      <a:pt x="63" y="271"/>
                      <a:pt x="63" y="271"/>
                    </a:cubicBezTo>
                    <a:cubicBezTo>
                      <a:pt x="64" y="271"/>
                      <a:pt x="64" y="271"/>
                      <a:pt x="64" y="271"/>
                    </a:cubicBezTo>
                    <a:cubicBezTo>
                      <a:pt x="66" y="274"/>
                      <a:pt x="66" y="274"/>
                      <a:pt x="66" y="274"/>
                    </a:cubicBezTo>
                    <a:cubicBezTo>
                      <a:pt x="67" y="275"/>
                      <a:pt x="67" y="275"/>
                      <a:pt x="67" y="275"/>
                    </a:cubicBezTo>
                    <a:cubicBezTo>
                      <a:pt x="66" y="276"/>
                      <a:pt x="66" y="276"/>
                      <a:pt x="66" y="276"/>
                    </a:cubicBezTo>
                    <a:cubicBezTo>
                      <a:pt x="66" y="277"/>
                      <a:pt x="66" y="277"/>
                      <a:pt x="66" y="277"/>
                    </a:cubicBezTo>
                    <a:cubicBezTo>
                      <a:pt x="66" y="277"/>
                      <a:pt x="66" y="277"/>
                      <a:pt x="66" y="277"/>
                    </a:cubicBezTo>
                    <a:cubicBezTo>
                      <a:pt x="65" y="277"/>
                      <a:pt x="65" y="277"/>
                      <a:pt x="65" y="277"/>
                    </a:cubicBezTo>
                    <a:cubicBezTo>
                      <a:pt x="65" y="278"/>
                      <a:pt x="65" y="278"/>
                      <a:pt x="65" y="278"/>
                    </a:cubicBezTo>
                    <a:cubicBezTo>
                      <a:pt x="64" y="280"/>
                      <a:pt x="64" y="280"/>
                      <a:pt x="64" y="280"/>
                    </a:cubicBezTo>
                    <a:cubicBezTo>
                      <a:pt x="64" y="280"/>
                      <a:pt x="64" y="280"/>
                      <a:pt x="64" y="280"/>
                    </a:cubicBezTo>
                    <a:cubicBezTo>
                      <a:pt x="63" y="279"/>
                      <a:pt x="63" y="279"/>
                      <a:pt x="63" y="279"/>
                    </a:cubicBezTo>
                    <a:lnTo>
                      <a:pt x="61" y="275"/>
                    </a:lnTo>
                    <a:close/>
                    <a:moveTo>
                      <a:pt x="66" y="270"/>
                    </a:moveTo>
                    <a:cubicBezTo>
                      <a:pt x="68" y="270"/>
                      <a:pt x="68" y="270"/>
                      <a:pt x="68" y="270"/>
                    </a:cubicBezTo>
                    <a:cubicBezTo>
                      <a:pt x="70" y="270"/>
                      <a:pt x="70" y="270"/>
                      <a:pt x="70" y="270"/>
                    </a:cubicBezTo>
                    <a:cubicBezTo>
                      <a:pt x="69" y="271"/>
                      <a:pt x="69" y="271"/>
                      <a:pt x="69" y="271"/>
                    </a:cubicBezTo>
                    <a:cubicBezTo>
                      <a:pt x="68" y="273"/>
                      <a:pt x="68" y="273"/>
                      <a:pt x="68" y="273"/>
                    </a:cubicBezTo>
                    <a:lnTo>
                      <a:pt x="66" y="270"/>
                    </a:lnTo>
                    <a:close/>
                    <a:moveTo>
                      <a:pt x="66" y="279"/>
                    </a:moveTo>
                    <a:cubicBezTo>
                      <a:pt x="67" y="278"/>
                      <a:pt x="67" y="278"/>
                      <a:pt x="67" y="278"/>
                    </a:cubicBezTo>
                    <a:cubicBezTo>
                      <a:pt x="67" y="278"/>
                      <a:pt x="67" y="278"/>
                      <a:pt x="67" y="278"/>
                    </a:cubicBezTo>
                    <a:cubicBezTo>
                      <a:pt x="67" y="278"/>
                      <a:pt x="67" y="278"/>
                      <a:pt x="67" y="278"/>
                    </a:cubicBezTo>
                    <a:cubicBezTo>
                      <a:pt x="68" y="277"/>
                      <a:pt x="68" y="277"/>
                      <a:pt x="68" y="277"/>
                    </a:cubicBezTo>
                    <a:cubicBezTo>
                      <a:pt x="68" y="277"/>
                      <a:pt x="68" y="277"/>
                      <a:pt x="68" y="277"/>
                    </a:cubicBezTo>
                    <a:cubicBezTo>
                      <a:pt x="71" y="280"/>
                      <a:pt x="71" y="280"/>
                      <a:pt x="71" y="280"/>
                    </a:cubicBezTo>
                    <a:cubicBezTo>
                      <a:pt x="71" y="280"/>
                      <a:pt x="71" y="280"/>
                      <a:pt x="71" y="280"/>
                    </a:cubicBezTo>
                    <a:cubicBezTo>
                      <a:pt x="70" y="280"/>
                      <a:pt x="70" y="280"/>
                      <a:pt x="70" y="280"/>
                    </a:cubicBezTo>
                    <a:cubicBezTo>
                      <a:pt x="69" y="280"/>
                      <a:pt x="69" y="280"/>
                      <a:pt x="69" y="280"/>
                    </a:cubicBezTo>
                    <a:cubicBezTo>
                      <a:pt x="69" y="280"/>
                      <a:pt x="69" y="280"/>
                      <a:pt x="69" y="280"/>
                    </a:cubicBezTo>
                    <a:cubicBezTo>
                      <a:pt x="68" y="280"/>
                      <a:pt x="68" y="280"/>
                      <a:pt x="68" y="280"/>
                    </a:cubicBezTo>
                    <a:cubicBezTo>
                      <a:pt x="66" y="280"/>
                      <a:pt x="66" y="280"/>
                      <a:pt x="66" y="280"/>
                    </a:cubicBezTo>
                    <a:lnTo>
                      <a:pt x="66" y="279"/>
                    </a:lnTo>
                    <a:close/>
                    <a:moveTo>
                      <a:pt x="69" y="275"/>
                    </a:moveTo>
                    <a:cubicBezTo>
                      <a:pt x="70" y="273"/>
                      <a:pt x="70" y="273"/>
                      <a:pt x="70" y="273"/>
                    </a:cubicBezTo>
                    <a:cubicBezTo>
                      <a:pt x="71" y="272"/>
                      <a:pt x="71" y="272"/>
                      <a:pt x="71" y="272"/>
                    </a:cubicBezTo>
                    <a:cubicBezTo>
                      <a:pt x="71" y="273"/>
                      <a:pt x="71" y="273"/>
                      <a:pt x="71" y="273"/>
                    </a:cubicBezTo>
                    <a:cubicBezTo>
                      <a:pt x="71" y="275"/>
                      <a:pt x="71" y="276"/>
                      <a:pt x="72" y="278"/>
                    </a:cubicBezTo>
                    <a:lnTo>
                      <a:pt x="69" y="275"/>
                    </a:lnTo>
                    <a:close/>
                    <a:moveTo>
                      <a:pt x="71" y="246"/>
                    </a:moveTo>
                    <a:cubicBezTo>
                      <a:pt x="71" y="243"/>
                      <a:pt x="71" y="243"/>
                      <a:pt x="71" y="243"/>
                    </a:cubicBezTo>
                    <a:cubicBezTo>
                      <a:pt x="70" y="242"/>
                      <a:pt x="70" y="242"/>
                      <a:pt x="70" y="242"/>
                    </a:cubicBezTo>
                    <a:cubicBezTo>
                      <a:pt x="70" y="239"/>
                      <a:pt x="70" y="237"/>
                      <a:pt x="70" y="234"/>
                    </a:cubicBezTo>
                    <a:cubicBezTo>
                      <a:pt x="76" y="240"/>
                      <a:pt x="76" y="240"/>
                      <a:pt x="76" y="240"/>
                    </a:cubicBezTo>
                    <a:cubicBezTo>
                      <a:pt x="73" y="244"/>
                      <a:pt x="73" y="244"/>
                      <a:pt x="73" y="244"/>
                    </a:cubicBezTo>
                    <a:cubicBezTo>
                      <a:pt x="72" y="245"/>
                      <a:pt x="72" y="245"/>
                      <a:pt x="72" y="245"/>
                    </a:cubicBezTo>
                    <a:lnTo>
                      <a:pt x="71" y="246"/>
                    </a:lnTo>
                    <a:close/>
                    <a:moveTo>
                      <a:pt x="70" y="229"/>
                    </a:moveTo>
                    <a:cubicBezTo>
                      <a:pt x="70" y="226"/>
                      <a:pt x="70" y="226"/>
                      <a:pt x="70" y="226"/>
                    </a:cubicBezTo>
                    <a:cubicBezTo>
                      <a:pt x="69" y="223"/>
                      <a:pt x="69" y="223"/>
                      <a:pt x="69" y="223"/>
                    </a:cubicBezTo>
                    <a:cubicBezTo>
                      <a:pt x="69" y="219"/>
                      <a:pt x="69" y="219"/>
                      <a:pt x="69" y="219"/>
                    </a:cubicBezTo>
                    <a:cubicBezTo>
                      <a:pt x="74" y="224"/>
                      <a:pt x="74" y="224"/>
                      <a:pt x="74" y="224"/>
                    </a:cubicBezTo>
                    <a:cubicBezTo>
                      <a:pt x="73" y="226"/>
                      <a:pt x="73" y="226"/>
                      <a:pt x="73" y="226"/>
                    </a:cubicBezTo>
                    <a:cubicBezTo>
                      <a:pt x="71" y="227"/>
                      <a:pt x="71" y="227"/>
                      <a:pt x="71" y="227"/>
                    </a:cubicBezTo>
                    <a:lnTo>
                      <a:pt x="70" y="229"/>
                    </a:lnTo>
                    <a:close/>
                    <a:moveTo>
                      <a:pt x="70" y="260"/>
                    </a:moveTo>
                    <a:cubicBezTo>
                      <a:pt x="70" y="260"/>
                      <a:pt x="70" y="260"/>
                      <a:pt x="70" y="260"/>
                    </a:cubicBezTo>
                    <a:cubicBezTo>
                      <a:pt x="65" y="255"/>
                      <a:pt x="65" y="255"/>
                      <a:pt x="65" y="255"/>
                    </a:cubicBezTo>
                    <a:cubicBezTo>
                      <a:pt x="67" y="253"/>
                      <a:pt x="67" y="253"/>
                      <a:pt x="67" y="253"/>
                    </a:cubicBezTo>
                    <a:cubicBezTo>
                      <a:pt x="68" y="252"/>
                      <a:pt x="68" y="252"/>
                      <a:pt x="68" y="252"/>
                    </a:cubicBezTo>
                    <a:cubicBezTo>
                      <a:pt x="69" y="251"/>
                      <a:pt x="69" y="251"/>
                      <a:pt x="69" y="251"/>
                    </a:cubicBezTo>
                    <a:cubicBezTo>
                      <a:pt x="69" y="254"/>
                      <a:pt x="69" y="254"/>
                      <a:pt x="69" y="254"/>
                    </a:cubicBezTo>
                    <a:cubicBezTo>
                      <a:pt x="70" y="256"/>
                      <a:pt x="70" y="256"/>
                      <a:pt x="70" y="256"/>
                    </a:cubicBezTo>
                    <a:cubicBezTo>
                      <a:pt x="70" y="258"/>
                      <a:pt x="70" y="259"/>
                      <a:pt x="70" y="260"/>
                    </a:cubicBezTo>
                    <a:close/>
                    <a:moveTo>
                      <a:pt x="69" y="214"/>
                    </a:moveTo>
                    <a:cubicBezTo>
                      <a:pt x="69" y="211"/>
                      <a:pt x="69" y="211"/>
                      <a:pt x="69" y="211"/>
                    </a:cubicBezTo>
                    <a:cubicBezTo>
                      <a:pt x="69" y="208"/>
                      <a:pt x="69" y="208"/>
                      <a:pt x="69" y="208"/>
                    </a:cubicBezTo>
                    <a:cubicBezTo>
                      <a:pt x="68" y="205"/>
                      <a:pt x="68" y="205"/>
                      <a:pt x="68" y="205"/>
                    </a:cubicBezTo>
                    <a:cubicBezTo>
                      <a:pt x="68" y="205"/>
                      <a:pt x="68" y="205"/>
                      <a:pt x="68" y="205"/>
                    </a:cubicBezTo>
                    <a:cubicBezTo>
                      <a:pt x="71" y="207"/>
                      <a:pt x="71" y="207"/>
                      <a:pt x="71" y="207"/>
                    </a:cubicBezTo>
                    <a:cubicBezTo>
                      <a:pt x="73" y="209"/>
                      <a:pt x="73" y="209"/>
                      <a:pt x="73" y="209"/>
                    </a:cubicBezTo>
                    <a:cubicBezTo>
                      <a:pt x="72" y="211"/>
                      <a:pt x="72" y="211"/>
                      <a:pt x="72" y="211"/>
                    </a:cubicBezTo>
                    <a:cubicBezTo>
                      <a:pt x="70" y="212"/>
                      <a:pt x="70" y="212"/>
                      <a:pt x="70" y="212"/>
                    </a:cubicBezTo>
                    <a:lnTo>
                      <a:pt x="69" y="214"/>
                    </a:lnTo>
                    <a:close/>
                    <a:moveTo>
                      <a:pt x="68" y="240"/>
                    </a:moveTo>
                    <a:cubicBezTo>
                      <a:pt x="69" y="242"/>
                      <a:pt x="69" y="242"/>
                      <a:pt x="69" y="242"/>
                    </a:cubicBezTo>
                    <a:cubicBezTo>
                      <a:pt x="69" y="245"/>
                      <a:pt x="69" y="245"/>
                      <a:pt x="69" y="245"/>
                    </a:cubicBezTo>
                    <a:cubicBezTo>
                      <a:pt x="64" y="240"/>
                      <a:pt x="64" y="240"/>
                      <a:pt x="64" y="240"/>
                    </a:cubicBezTo>
                    <a:cubicBezTo>
                      <a:pt x="65" y="238"/>
                      <a:pt x="65" y="238"/>
                      <a:pt x="65" y="238"/>
                    </a:cubicBezTo>
                    <a:cubicBezTo>
                      <a:pt x="66" y="237"/>
                      <a:pt x="66" y="237"/>
                      <a:pt x="66" y="237"/>
                    </a:cubicBezTo>
                    <a:cubicBezTo>
                      <a:pt x="68" y="235"/>
                      <a:pt x="68" y="235"/>
                      <a:pt x="68" y="235"/>
                    </a:cubicBezTo>
                    <a:cubicBezTo>
                      <a:pt x="68" y="236"/>
                      <a:pt x="68" y="238"/>
                      <a:pt x="68" y="240"/>
                    </a:cubicBezTo>
                    <a:close/>
                    <a:moveTo>
                      <a:pt x="66" y="183"/>
                    </a:moveTo>
                    <a:cubicBezTo>
                      <a:pt x="66" y="184"/>
                      <a:pt x="66" y="184"/>
                      <a:pt x="66" y="184"/>
                    </a:cubicBezTo>
                    <a:cubicBezTo>
                      <a:pt x="66" y="186"/>
                      <a:pt x="66" y="186"/>
                      <a:pt x="66" y="186"/>
                    </a:cubicBezTo>
                    <a:cubicBezTo>
                      <a:pt x="66" y="189"/>
                      <a:pt x="66" y="189"/>
                      <a:pt x="66" y="189"/>
                    </a:cubicBezTo>
                    <a:cubicBezTo>
                      <a:pt x="64" y="186"/>
                      <a:pt x="64" y="186"/>
                      <a:pt x="64" y="186"/>
                    </a:cubicBezTo>
                    <a:cubicBezTo>
                      <a:pt x="65" y="185"/>
                      <a:pt x="65" y="185"/>
                      <a:pt x="65" y="185"/>
                    </a:cubicBezTo>
                    <a:cubicBezTo>
                      <a:pt x="65" y="184"/>
                      <a:pt x="65" y="184"/>
                      <a:pt x="65" y="184"/>
                    </a:cubicBezTo>
                    <a:lnTo>
                      <a:pt x="66" y="183"/>
                    </a:lnTo>
                    <a:close/>
                    <a:moveTo>
                      <a:pt x="63" y="175"/>
                    </a:moveTo>
                    <a:cubicBezTo>
                      <a:pt x="64" y="174"/>
                      <a:pt x="64" y="174"/>
                      <a:pt x="64" y="174"/>
                    </a:cubicBezTo>
                    <a:cubicBezTo>
                      <a:pt x="65" y="172"/>
                      <a:pt x="65" y="172"/>
                      <a:pt x="65" y="172"/>
                    </a:cubicBezTo>
                    <a:cubicBezTo>
                      <a:pt x="65" y="175"/>
                      <a:pt x="65" y="175"/>
                      <a:pt x="65" y="175"/>
                    </a:cubicBezTo>
                    <a:cubicBezTo>
                      <a:pt x="65" y="178"/>
                      <a:pt x="65" y="178"/>
                      <a:pt x="65" y="178"/>
                    </a:cubicBezTo>
                    <a:lnTo>
                      <a:pt x="63" y="175"/>
                    </a:lnTo>
                    <a:close/>
                    <a:moveTo>
                      <a:pt x="67" y="205"/>
                    </a:moveTo>
                    <a:cubicBezTo>
                      <a:pt x="67" y="206"/>
                      <a:pt x="67" y="206"/>
                      <a:pt x="67" y="206"/>
                    </a:cubicBezTo>
                    <a:cubicBezTo>
                      <a:pt x="67" y="209"/>
                      <a:pt x="67" y="209"/>
                      <a:pt x="67" y="209"/>
                    </a:cubicBezTo>
                    <a:cubicBezTo>
                      <a:pt x="67" y="214"/>
                      <a:pt x="67" y="214"/>
                      <a:pt x="67" y="214"/>
                    </a:cubicBezTo>
                    <a:cubicBezTo>
                      <a:pt x="64" y="209"/>
                      <a:pt x="64" y="209"/>
                      <a:pt x="64" y="209"/>
                    </a:cubicBezTo>
                    <a:cubicBezTo>
                      <a:pt x="65" y="208"/>
                      <a:pt x="65" y="208"/>
                      <a:pt x="65" y="208"/>
                    </a:cubicBezTo>
                    <a:cubicBezTo>
                      <a:pt x="66" y="206"/>
                      <a:pt x="66" y="206"/>
                      <a:pt x="66" y="206"/>
                    </a:cubicBezTo>
                    <a:lnTo>
                      <a:pt x="67" y="205"/>
                    </a:lnTo>
                    <a:close/>
                    <a:moveTo>
                      <a:pt x="64" y="197"/>
                    </a:moveTo>
                    <a:cubicBezTo>
                      <a:pt x="65" y="196"/>
                      <a:pt x="65" y="196"/>
                      <a:pt x="65" y="196"/>
                    </a:cubicBezTo>
                    <a:cubicBezTo>
                      <a:pt x="66" y="194"/>
                      <a:pt x="66" y="194"/>
                      <a:pt x="66" y="194"/>
                    </a:cubicBezTo>
                    <a:cubicBezTo>
                      <a:pt x="66" y="197"/>
                      <a:pt x="66" y="197"/>
                      <a:pt x="66" y="197"/>
                    </a:cubicBezTo>
                    <a:cubicBezTo>
                      <a:pt x="66" y="200"/>
                      <a:pt x="66" y="200"/>
                      <a:pt x="66" y="200"/>
                    </a:cubicBezTo>
                    <a:lnTo>
                      <a:pt x="64" y="197"/>
                    </a:lnTo>
                    <a:close/>
                    <a:moveTo>
                      <a:pt x="67" y="219"/>
                    </a:moveTo>
                    <a:cubicBezTo>
                      <a:pt x="67" y="221"/>
                      <a:pt x="67" y="221"/>
                      <a:pt x="67" y="221"/>
                    </a:cubicBezTo>
                    <a:cubicBezTo>
                      <a:pt x="68" y="224"/>
                      <a:pt x="68" y="224"/>
                      <a:pt x="68" y="224"/>
                    </a:cubicBezTo>
                    <a:cubicBezTo>
                      <a:pt x="68" y="226"/>
                      <a:pt x="68" y="227"/>
                      <a:pt x="68" y="229"/>
                    </a:cubicBezTo>
                    <a:cubicBezTo>
                      <a:pt x="64" y="224"/>
                      <a:pt x="64" y="224"/>
                      <a:pt x="64" y="224"/>
                    </a:cubicBezTo>
                    <a:cubicBezTo>
                      <a:pt x="65" y="222"/>
                      <a:pt x="65" y="222"/>
                      <a:pt x="65" y="222"/>
                    </a:cubicBezTo>
                    <a:cubicBezTo>
                      <a:pt x="67" y="220"/>
                      <a:pt x="67" y="220"/>
                      <a:pt x="67" y="220"/>
                    </a:cubicBezTo>
                    <a:lnTo>
                      <a:pt x="67" y="219"/>
                    </a:lnTo>
                    <a:close/>
                    <a:moveTo>
                      <a:pt x="67" y="178"/>
                    </a:moveTo>
                    <a:cubicBezTo>
                      <a:pt x="67" y="177"/>
                      <a:pt x="67" y="177"/>
                      <a:pt x="67" y="177"/>
                    </a:cubicBezTo>
                    <a:cubicBezTo>
                      <a:pt x="67" y="174"/>
                      <a:pt x="67" y="174"/>
                      <a:pt x="67" y="174"/>
                    </a:cubicBezTo>
                    <a:cubicBezTo>
                      <a:pt x="67" y="172"/>
                      <a:pt x="67" y="172"/>
                      <a:pt x="67" y="172"/>
                    </a:cubicBezTo>
                    <a:cubicBezTo>
                      <a:pt x="67" y="171"/>
                      <a:pt x="67" y="171"/>
                      <a:pt x="67" y="171"/>
                    </a:cubicBezTo>
                    <a:cubicBezTo>
                      <a:pt x="70" y="175"/>
                      <a:pt x="70" y="175"/>
                      <a:pt x="70" y="175"/>
                    </a:cubicBezTo>
                    <a:cubicBezTo>
                      <a:pt x="70" y="175"/>
                      <a:pt x="70" y="175"/>
                      <a:pt x="70" y="175"/>
                    </a:cubicBezTo>
                    <a:cubicBezTo>
                      <a:pt x="69" y="176"/>
                      <a:pt x="69" y="176"/>
                      <a:pt x="69" y="176"/>
                    </a:cubicBezTo>
                    <a:cubicBezTo>
                      <a:pt x="68" y="177"/>
                      <a:pt x="68" y="177"/>
                      <a:pt x="68" y="177"/>
                    </a:cubicBezTo>
                    <a:lnTo>
                      <a:pt x="67" y="178"/>
                    </a:lnTo>
                    <a:close/>
                    <a:moveTo>
                      <a:pt x="67" y="166"/>
                    </a:moveTo>
                    <a:cubicBezTo>
                      <a:pt x="67" y="165"/>
                      <a:pt x="67" y="165"/>
                      <a:pt x="67" y="165"/>
                    </a:cubicBezTo>
                    <a:cubicBezTo>
                      <a:pt x="67" y="162"/>
                      <a:pt x="67" y="162"/>
                      <a:pt x="67" y="162"/>
                    </a:cubicBezTo>
                    <a:cubicBezTo>
                      <a:pt x="67" y="160"/>
                      <a:pt x="67" y="160"/>
                      <a:pt x="67" y="160"/>
                    </a:cubicBezTo>
                    <a:cubicBezTo>
                      <a:pt x="69" y="163"/>
                      <a:pt x="69" y="163"/>
                      <a:pt x="69" y="163"/>
                    </a:cubicBezTo>
                    <a:cubicBezTo>
                      <a:pt x="69" y="164"/>
                      <a:pt x="69" y="164"/>
                      <a:pt x="69" y="164"/>
                    </a:cubicBezTo>
                    <a:cubicBezTo>
                      <a:pt x="67" y="165"/>
                      <a:pt x="67" y="165"/>
                      <a:pt x="67" y="165"/>
                    </a:cubicBezTo>
                    <a:lnTo>
                      <a:pt x="67" y="166"/>
                    </a:lnTo>
                    <a:close/>
                    <a:moveTo>
                      <a:pt x="67" y="155"/>
                    </a:moveTo>
                    <a:cubicBezTo>
                      <a:pt x="66" y="155"/>
                      <a:pt x="66" y="155"/>
                      <a:pt x="66" y="155"/>
                    </a:cubicBezTo>
                    <a:cubicBezTo>
                      <a:pt x="66" y="154"/>
                      <a:pt x="66" y="154"/>
                      <a:pt x="66" y="154"/>
                    </a:cubicBezTo>
                    <a:cubicBezTo>
                      <a:pt x="66" y="153"/>
                      <a:pt x="66" y="153"/>
                      <a:pt x="66" y="153"/>
                    </a:cubicBezTo>
                    <a:cubicBezTo>
                      <a:pt x="66" y="152"/>
                      <a:pt x="66" y="152"/>
                      <a:pt x="66" y="152"/>
                    </a:cubicBezTo>
                    <a:cubicBezTo>
                      <a:pt x="66" y="151"/>
                      <a:pt x="66" y="151"/>
                      <a:pt x="66" y="151"/>
                    </a:cubicBezTo>
                    <a:cubicBezTo>
                      <a:pt x="69" y="153"/>
                      <a:pt x="69" y="153"/>
                      <a:pt x="69" y="153"/>
                    </a:cubicBezTo>
                    <a:cubicBezTo>
                      <a:pt x="68" y="153"/>
                      <a:pt x="68" y="153"/>
                      <a:pt x="68" y="153"/>
                    </a:cubicBezTo>
                    <a:cubicBezTo>
                      <a:pt x="67" y="154"/>
                      <a:pt x="67" y="154"/>
                      <a:pt x="67" y="154"/>
                    </a:cubicBezTo>
                    <a:lnTo>
                      <a:pt x="67" y="155"/>
                    </a:lnTo>
                    <a:close/>
                    <a:moveTo>
                      <a:pt x="66" y="146"/>
                    </a:moveTo>
                    <a:cubicBezTo>
                      <a:pt x="66" y="146"/>
                      <a:pt x="66" y="146"/>
                      <a:pt x="66" y="146"/>
                    </a:cubicBezTo>
                    <a:cubicBezTo>
                      <a:pt x="66" y="146"/>
                      <a:pt x="66" y="146"/>
                      <a:pt x="66" y="146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6" y="143"/>
                      <a:pt x="66" y="143"/>
                      <a:pt x="66" y="143"/>
                    </a:cubicBezTo>
                    <a:cubicBezTo>
                      <a:pt x="68" y="144"/>
                      <a:pt x="68" y="144"/>
                      <a:pt x="68" y="144"/>
                    </a:cubicBezTo>
                    <a:cubicBezTo>
                      <a:pt x="67" y="145"/>
                      <a:pt x="67" y="145"/>
                      <a:pt x="67" y="145"/>
                    </a:cubicBezTo>
                    <a:lnTo>
                      <a:pt x="66" y="146"/>
                    </a:lnTo>
                    <a:close/>
                    <a:moveTo>
                      <a:pt x="66" y="138"/>
                    </a:moveTo>
                    <a:cubicBezTo>
                      <a:pt x="66" y="138"/>
                      <a:pt x="66" y="138"/>
                      <a:pt x="66" y="138"/>
                    </a:cubicBezTo>
                    <a:cubicBezTo>
                      <a:pt x="66" y="138"/>
                      <a:pt x="66" y="138"/>
                      <a:pt x="66" y="138"/>
                    </a:cubicBezTo>
                    <a:cubicBezTo>
                      <a:pt x="66" y="136"/>
                      <a:pt x="66" y="136"/>
                      <a:pt x="66" y="136"/>
                    </a:cubicBezTo>
                    <a:cubicBezTo>
                      <a:pt x="66" y="134"/>
                      <a:pt x="66" y="134"/>
                      <a:pt x="66" y="134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7"/>
                      <a:pt x="67" y="137"/>
                      <a:pt x="67" y="137"/>
                    </a:cubicBezTo>
                    <a:lnTo>
                      <a:pt x="66" y="138"/>
                    </a:lnTo>
                    <a:close/>
                    <a:moveTo>
                      <a:pt x="65" y="129"/>
                    </a:moveTo>
                    <a:cubicBezTo>
                      <a:pt x="65" y="128"/>
                      <a:pt x="65" y="128"/>
                      <a:pt x="65" y="128"/>
                    </a:cubicBezTo>
                    <a:cubicBezTo>
                      <a:pt x="65" y="126"/>
                      <a:pt x="65" y="126"/>
                      <a:pt x="65" y="126"/>
                    </a:cubicBezTo>
                    <a:cubicBezTo>
                      <a:pt x="65" y="124"/>
                      <a:pt x="65" y="124"/>
                      <a:pt x="65" y="124"/>
                    </a:cubicBezTo>
                    <a:cubicBezTo>
                      <a:pt x="65" y="124"/>
                      <a:pt x="65" y="124"/>
                      <a:pt x="65" y="124"/>
                    </a:cubicBezTo>
                    <a:cubicBezTo>
                      <a:pt x="67" y="126"/>
                      <a:pt x="67" y="126"/>
                      <a:pt x="67" y="126"/>
                    </a:cubicBezTo>
                    <a:cubicBezTo>
                      <a:pt x="67" y="126"/>
                      <a:pt x="67" y="126"/>
                      <a:pt x="67" y="126"/>
                    </a:cubicBezTo>
                    <a:cubicBezTo>
                      <a:pt x="67" y="127"/>
                      <a:pt x="67" y="127"/>
                      <a:pt x="67" y="127"/>
                    </a:cubicBezTo>
                    <a:cubicBezTo>
                      <a:pt x="66" y="128"/>
                      <a:pt x="66" y="128"/>
                      <a:pt x="66" y="128"/>
                    </a:cubicBezTo>
                    <a:lnTo>
                      <a:pt x="65" y="129"/>
                    </a:lnTo>
                    <a:close/>
                    <a:moveTo>
                      <a:pt x="65" y="97"/>
                    </a:moveTo>
                    <a:cubicBezTo>
                      <a:pt x="64" y="97"/>
                      <a:pt x="64" y="97"/>
                      <a:pt x="64" y="97"/>
                    </a:cubicBezTo>
                    <a:cubicBezTo>
                      <a:pt x="64" y="97"/>
                      <a:pt x="64" y="97"/>
                      <a:pt x="64" y="97"/>
                    </a:cubicBezTo>
                    <a:cubicBezTo>
                      <a:pt x="64" y="97"/>
                      <a:pt x="64" y="97"/>
                      <a:pt x="64" y="97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6" y="96"/>
                      <a:pt x="66" y="96"/>
                      <a:pt x="66" y="96"/>
                    </a:cubicBezTo>
                    <a:lnTo>
                      <a:pt x="65" y="97"/>
                    </a:lnTo>
                    <a:close/>
                    <a:moveTo>
                      <a:pt x="65" y="166"/>
                    </a:moveTo>
                    <a:cubicBezTo>
                      <a:pt x="63" y="163"/>
                      <a:pt x="63" y="163"/>
                      <a:pt x="63" y="163"/>
                    </a:cubicBezTo>
                    <a:cubicBezTo>
                      <a:pt x="64" y="162"/>
                      <a:pt x="64" y="162"/>
                      <a:pt x="64" y="162"/>
                    </a:cubicBezTo>
                    <a:cubicBezTo>
                      <a:pt x="65" y="160"/>
                      <a:pt x="65" y="160"/>
                      <a:pt x="65" y="160"/>
                    </a:cubicBezTo>
                    <a:cubicBezTo>
                      <a:pt x="65" y="163"/>
                      <a:pt x="65" y="163"/>
                      <a:pt x="65" y="163"/>
                    </a:cubicBezTo>
                    <a:lnTo>
                      <a:pt x="65" y="166"/>
                    </a:lnTo>
                    <a:close/>
                    <a:moveTo>
                      <a:pt x="65" y="86"/>
                    </a:moveTo>
                    <a:cubicBezTo>
                      <a:pt x="64" y="87"/>
                      <a:pt x="64" y="87"/>
                      <a:pt x="64" y="87"/>
                    </a:cubicBezTo>
                    <a:cubicBezTo>
                      <a:pt x="64" y="87"/>
                      <a:pt x="64" y="87"/>
                      <a:pt x="64" y="87"/>
                    </a:cubicBezTo>
                    <a:cubicBezTo>
                      <a:pt x="64" y="87"/>
                      <a:pt x="64" y="87"/>
                      <a:pt x="64" y="87"/>
                    </a:cubicBezTo>
                    <a:cubicBezTo>
                      <a:pt x="64" y="86"/>
                      <a:pt x="64" y="86"/>
                      <a:pt x="64" y="86"/>
                    </a:cubicBezTo>
                    <a:cubicBezTo>
                      <a:pt x="64" y="84"/>
                      <a:pt x="64" y="84"/>
                      <a:pt x="64" y="84"/>
                    </a:cubicBezTo>
                    <a:cubicBezTo>
                      <a:pt x="65" y="86"/>
                      <a:pt x="65" y="86"/>
                      <a:pt x="65" y="86"/>
                    </a:cubicBezTo>
                    <a:close/>
                    <a:moveTo>
                      <a:pt x="64" y="143"/>
                    </a:moveTo>
                    <a:cubicBezTo>
                      <a:pt x="64" y="144"/>
                      <a:pt x="64" y="144"/>
                      <a:pt x="64" y="144"/>
                    </a:cubicBezTo>
                    <a:cubicBezTo>
                      <a:pt x="64" y="146"/>
                      <a:pt x="64" y="146"/>
                      <a:pt x="64" y="146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4" y="144"/>
                      <a:pt x="64" y="144"/>
                      <a:pt x="64" y="144"/>
                    </a:cubicBezTo>
                    <a:lnTo>
                      <a:pt x="64" y="143"/>
                    </a:lnTo>
                    <a:close/>
                    <a:moveTo>
                      <a:pt x="63" y="141"/>
                    </a:moveTo>
                    <a:cubicBezTo>
                      <a:pt x="63" y="141"/>
                      <a:pt x="63" y="141"/>
                      <a:pt x="63" y="141"/>
                    </a:cubicBezTo>
                    <a:cubicBezTo>
                      <a:pt x="62" y="142"/>
                      <a:pt x="62" y="142"/>
                      <a:pt x="62" y="142"/>
                    </a:cubicBezTo>
                    <a:cubicBezTo>
                      <a:pt x="62" y="143"/>
                      <a:pt x="62" y="143"/>
                      <a:pt x="62" y="143"/>
                    </a:cubicBezTo>
                    <a:cubicBezTo>
                      <a:pt x="60" y="141"/>
                      <a:pt x="60" y="141"/>
                      <a:pt x="60" y="141"/>
                    </a:cubicBezTo>
                    <a:cubicBezTo>
                      <a:pt x="61" y="141"/>
                      <a:pt x="61" y="141"/>
                      <a:pt x="61" y="141"/>
                    </a:cubicBezTo>
                    <a:cubicBezTo>
                      <a:pt x="63" y="141"/>
                      <a:pt x="63" y="141"/>
                      <a:pt x="63" y="141"/>
                    </a:cubicBezTo>
                    <a:close/>
                    <a:moveTo>
                      <a:pt x="63" y="158"/>
                    </a:moveTo>
                    <a:cubicBezTo>
                      <a:pt x="64" y="158"/>
                      <a:pt x="64" y="158"/>
                      <a:pt x="64" y="158"/>
                    </a:cubicBezTo>
                    <a:cubicBezTo>
                      <a:pt x="64" y="159"/>
                      <a:pt x="64" y="159"/>
                      <a:pt x="64" y="159"/>
                    </a:cubicBezTo>
                    <a:cubicBezTo>
                      <a:pt x="62" y="161"/>
                      <a:pt x="62" y="161"/>
                      <a:pt x="62" y="161"/>
                    </a:cubicBezTo>
                    <a:cubicBezTo>
                      <a:pt x="62" y="161"/>
                      <a:pt x="62" y="161"/>
                      <a:pt x="62" y="161"/>
                    </a:cubicBezTo>
                    <a:cubicBezTo>
                      <a:pt x="60" y="159"/>
                      <a:pt x="60" y="159"/>
                      <a:pt x="60" y="159"/>
                    </a:cubicBezTo>
                    <a:cubicBezTo>
                      <a:pt x="60" y="158"/>
                      <a:pt x="60" y="158"/>
                      <a:pt x="60" y="158"/>
                    </a:cubicBezTo>
                    <a:lnTo>
                      <a:pt x="63" y="158"/>
                    </a:lnTo>
                    <a:close/>
                    <a:moveTo>
                      <a:pt x="62" y="165"/>
                    </a:moveTo>
                    <a:cubicBezTo>
                      <a:pt x="64" y="168"/>
                      <a:pt x="64" y="168"/>
                      <a:pt x="64" y="168"/>
                    </a:cubicBezTo>
                    <a:cubicBezTo>
                      <a:pt x="63" y="168"/>
                      <a:pt x="63" y="168"/>
                      <a:pt x="63" y="168"/>
                    </a:cubicBezTo>
                    <a:cubicBezTo>
                      <a:pt x="61" y="168"/>
                      <a:pt x="61" y="168"/>
                      <a:pt x="61" y="168"/>
                    </a:cubicBezTo>
                    <a:cubicBezTo>
                      <a:pt x="60" y="168"/>
                      <a:pt x="60" y="168"/>
                      <a:pt x="60" y="168"/>
                    </a:cubicBezTo>
                    <a:cubicBezTo>
                      <a:pt x="60" y="167"/>
                      <a:pt x="60" y="167"/>
                      <a:pt x="60" y="167"/>
                    </a:cubicBezTo>
                    <a:cubicBezTo>
                      <a:pt x="61" y="166"/>
                      <a:pt x="61" y="166"/>
                      <a:pt x="61" y="166"/>
                    </a:cubicBezTo>
                    <a:lnTo>
                      <a:pt x="62" y="165"/>
                    </a:lnTo>
                    <a:close/>
                    <a:moveTo>
                      <a:pt x="60" y="170"/>
                    </a:moveTo>
                    <a:cubicBezTo>
                      <a:pt x="63" y="170"/>
                      <a:pt x="63" y="170"/>
                      <a:pt x="63" y="170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3" y="172"/>
                      <a:pt x="63" y="172"/>
                      <a:pt x="63" y="172"/>
                    </a:cubicBezTo>
                    <a:cubicBezTo>
                      <a:pt x="62" y="173"/>
                      <a:pt x="62" y="173"/>
                      <a:pt x="62" y="173"/>
                    </a:cubicBezTo>
                    <a:cubicBezTo>
                      <a:pt x="60" y="170"/>
                      <a:pt x="60" y="170"/>
                      <a:pt x="60" y="170"/>
                    </a:cubicBezTo>
                    <a:close/>
                    <a:moveTo>
                      <a:pt x="62" y="176"/>
                    </a:moveTo>
                    <a:cubicBezTo>
                      <a:pt x="65" y="180"/>
                      <a:pt x="65" y="180"/>
                      <a:pt x="65" y="180"/>
                    </a:cubicBezTo>
                    <a:cubicBezTo>
                      <a:pt x="64" y="180"/>
                      <a:pt x="64" y="180"/>
                      <a:pt x="64" y="180"/>
                    </a:cubicBezTo>
                    <a:cubicBezTo>
                      <a:pt x="61" y="180"/>
                      <a:pt x="61" y="180"/>
                      <a:pt x="61" y="180"/>
                    </a:cubicBezTo>
                    <a:cubicBezTo>
                      <a:pt x="60" y="180"/>
                      <a:pt x="60" y="180"/>
                      <a:pt x="60" y="180"/>
                    </a:cubicBezTo>
                    <a:cubicBezTo>
                      <a:pt x="60" y="179"/>
                      <a:pt x="60" y="179"/>
                      <a:pt x="60" y="179"/>
                    </a:cubicBezTo>
                    <a:cubicBezTo>
                      <a:pt x="61" y="178"/>
                      <a:pt x="61" y="178"/>
                      <a:pt x="61" y="178"/>
                    </a:cubicBezTo>
                    <a:lnTo>
                      <a:pt x="62" y="176"/>
                    </a:lnTo>
                    <a:close/>
                    <a:moveTo>
                      <a:pt x="62" y="182"/>
                    </a:moveTo>
                    <a:cubicBezTo>
                      <a:pt x="63" y="182"/>
                      <a:pt x="63" y="182"/>
                      <a:pt x="63" y="182"/>
                    </a:cubicBezTo>
                    <a:cubicBezTo>
                      <a:pt x="64" y="182"/>
                      <a:pt x="64" y="182"/>
                      <a:pt x="64" y="182"/>
                    </a:cubicBezTo>
                    <a:cubicBezTo>
                      <a:pt x="64" y="182"/>
                      <a:pt x="64" y="182"/>
                      <a:pt x="64" y="182"/>
                    </a:cubicBezTo>
                    <a:cubicBezTo>
                      <a:pt x="63" y="183"/>
                      <a:pt x="63" y="183"/>
                      <a:pt x="63" y="183"/>
                    </a:cubicBezTo>
                    <a:cubicBezTo>
                      <a:pt x="62" y="184"/>
                      <a:pt x="62" y="184"/>
                      <a:pt x="62" y="184"/>
                    </a:cubicBezTo>
                    <a:cubicBezTo>
                      <a:pt x="60" y="182"/>
                      <a:pt x="60" y="182"/>
                      <a:pt x="60" y="182"/>
                    </a:cubicBezTo>
                    <a:lnTo>
                      <a:pt x="62" y="182"/>
                    </a:lnTo>
                    <a:close/>
                    <a:moveTo>
                      <a:pt x="62" y="187"/>
                    </a:moveTo>
                    <a:cubicBezTo>
                      <a:pt x="62" y="187"/>
                      <a:pt x="62" y="187"/>
                      <a:pt x="62" y="187"/>
                    </a:cubicBezTo>
                    <a:cubicBezTo>
                      <a:pt x="63" y="188"/>
                      <a:pt x="63" y="188"/>
                      <a:pt x="63" y="188"/>
                    </a:cubicBezTo>
                    <a:cubicBezTo>
                      <a:pt x="65" y="190"/>
                      <a:pt x="65" y="190"/>
                      <a:pt x="65" y="190"/>
                    </a:cubicBezTo>
                    <a:cubicBezTo>
                      <a:pt x="63" y="190"/>
                      <a:pt x="63" y="190"/>
                      <a:pt x="63" y="190"/>
                    </a:cubicBezTo>
                    <a:cubicBezTo>
                      <a:pt x="60" y="190"/>
                      <a:pt x="60" y="190"/>
                      <a:pt x="60" y="190"/>
                    </a:cubicBezTo>
                    <a:cubicBezTo>
                      <a:pt x="61" y="189"/>
                      <a:pt x="61" y="189"/>
                      <a:pt x="61" y="189"/>
                    </a:cubicBezTo>
                    <a:lnTo>
                      <a:pt x="62" y="187"/>
                    </a:lnTo>
                    <a:close/>
                    <a:moveTo>
                      <a:pt x="61" y="192"/>
                    </a:moveTo>
                    <a:cubicBezTo>
                      <a:pt x="65" y="192"/>
                      <a:pt x="65" y="192"/>
                      <a:pt x="65" y="192"/>
                    </a:cubicBezTo>
                    <a:cubicBezTo>
                      <a:pt x="65" y="192"/>
                      <a:pt x="65" y="192"/>
                      <a:pt x="65" y="192"/>
                    </a:cubicBezTo>
                    <a:cubicBezTo>
                      <a:pt x="65" y="192"/>
                      <a:pt x="65" y="192"/>
                      <a:pt x="65" y="192"/>
                    </a:cubicBezTo>
                    <a:cubicBezTo>
                      <a:pt x="63" y="194"/>
                      <a:pt x="63" y="194"/>
                      <a:pt x="63" y="194"/>
                    </a:cubicBezTo>
                    <a:cubicBezTo>
                      <a:pt x="63" y="195"/>
                      <a:pt x="63" y="195"/>
                      <a:pt x="63" y="195"/>
                    </a:cubicBezTo>
                    <a:cubicBezTo>
                      <a:pt x="60" y="192"/>
                      <a:pt x="60" y="192"/>
                      <a:pt x="60" y="192"/>
                    </a:cubicBezTo>
                    <a:lnTo>
                      <a:pt x="61" y="192"/>
                    </a:lnTo>
                    <a:close/>
                    <a:moveTo>
                      <a:pt x="63" y="198"/>
                    </a:moveTo>
                    <a:cubicBezTo>
                      <a:pt x="65" y="201"/>
                      <a:pt x="65" y="201"/>
                      <a:pt x="65" y="201"/>
                    </a:cubicBezTo>
                    <a:cubicBezTo>
                      <a:pt x="65" y="201"/>
                      <a:pt x="65" y="201"/>
                      <a:pt x="65" y="201"/>
                    </a:cubicBezTo>
                    <a:cubicBezTo>
                      <a:pt x="62" y="201"/>
                      <a:pt x="62" y="201"/>
                      <a:pt x="62" y="201"/>
                    </a:cubicBezTo>
                    <a:cubicBezTo>
                      <a:pt x="60" y="202"/>
                      <a:pt x="60" y="202"/>
                      <a:pt x="60" y="202"/>
                    </a:cubicBezTo>
                    <a:cubicBezTo>
                      <a:pt x="61" y="201"/>
                      <a:pt x="61" y="201"/>
                      <a:pt x="61" y="201"/>
                    </a:cubicBezTo>
                    <a:cubicBezTo>
                      <a:pt x="62" y="199"/>
                      <a:pt x="62" y="199"/>
                      <a:pt x="62" y="199"/>
                    </a:cubicBezTo>
                    <a:lnTo>
                      <a:pt x="63" y="198"/>
                    </a:lnTo>
                    <a:close/>
                    <a:moveTo>
                      <a:pt x="60" y="203"/>
                    </a:moveTo>
                    <a:cubicBezTo>
                      <a:pt x="64" y="203"/>
                      <a:pt x="64" y="203"/>
                      <a:pt x="64" y="203"/>
                    </a:cubicBezTo>
                    <a:cubicBezTo>
                      <a:pt x="66" y="203"/>
                      <a:pt x="66" y="203"/>
                      <a:pt x="66" y="203"/>
                    </a:cubicBezTo>
                    <a:cubicBezTo>
                      <a:pt x="65" y="204"/>
                      <a:pt x="65" y="204"/>
                      <a:pt x="65" y="204"/>
                    </a:cubicBezTo>
                    <a:cubicBezTo>
                      <a:pt x="64" y="206"/>
                      <a:pt x="64" y="206"/>
                      <a:pt x="64" y="206"/>
                    </a:cubicBezTo>
                    <a:cubicBezTo>
                      <a:pt x="63" y="208"/>
                      <a:pt x="63" y="208"/>
                      <a:pt x="63" y="208"/>
                    </a:cubicBezTo>
                    <a:cubicBezTo>
                      <a:pt x="60" y="203"/>
                      <a:pt x="60" y="203"/>
                      <a:pt x="60" y="203"/>
                    </a:cubicBezTo>
                    <a:close/>
                    <a:moveTo>
                      <a:pt x="63" y="211"/>
                    </a:moveTo>
                    <a:cubicBezTo>
                      <a:pt x="64" y="212"/>
                      <a:pt x="64" y="212"/>
                      <a:pt x="64" y="212"/>
                    </a:cubicBezTo>
                    <a:cubicBezTo>
                      <a:pt x="66" y="216"/>
                      <a:pt x="66" y="216"/>
                      <a:pt x="66" y="216"/>
                    </a:cubicBezTo>
                    <a:cubicBezTo>
                      <a:pt x="62" y="216"/>
                      <a:pt x="62" y="216"/>
                      <a:pt x="62" y="216"/>
                    </a:cubicBezTo>
                    <a:cubicBezTo>
                      <a:pt x="59" y="216"/>
                      <a:pt x="59" y="216"/>
                      <a:pt x="59" y="216"/>
                    </a:cubicBezTo>
                    <a:cubicBezTo>
                      <a:pt x="60" y="214"/>
                      <a:pt x="60" y="214"/>
                      <a:pt x="60" y="214"/>
                    </a:cubicBezTo>
                    <a:cubicBezTo>
                      <a:pt x="63" y="211"/>
                      <a:pt x="63" y="211"/>
                      <a:pt x="63" y="211"/>
                    </a:cubicBezTo>
                    <a:close/>
                    <a:moveTo>
                      <a:pt x="61" y="218"/>
                    </a:moveTo>
                    <a:cubicBezTo>
                      <a:pt x="64" y="218"/>
                      <a:pt x="64" y="218"/>
                      <a:pt x="64" y="218"/>
                    </a:cubicBezTo>
                    <a:cubicBezTo>
                      <a:pt x="66" y="218"/>
                      <a:pt x="66" y="218"/>
                      <a:pt x="66" y="218"/>
                    </a:cubicBezTo>
                    <a:cubicBezTo>
                      <a:pt x="65" y="219"/>
                      <a:pt x="65" y="219"/>
                      <a:pt x="65" y="219"/>
                    </a:cubicBezTo>
                    <a:cubicBezTo>
                      <a:pt x="64" y="221"/>
                      <a:pt x="64" y="221"/>
                      <a:pt x="64" y="221"/>
                    </a:cubicBezTo>
                    <a:cubicBezTo>
                      <a:pt x="63" y="222"/>
                      <a:pt x="63" y="222"/>
                      <a:pt x="63" y="222"/>
                    </a:cubicBezTo>
                    <a:cubicBezTo>
                      <a:pt x="59" y="218"/>
                      <a:pt x="59" y="218"/>
                      <a:pt x="59" y="218"/>
                    </a:cubicBezTo>
                    <a:lnTo>
                      <a:pt x="61" y="218"/>
                    </a:lnTo>
                    <a:close/>
                    <a:moveTo>
                      <a:pt x="63" y="226"/>
                    </a:moveTo>
                    <a:cubicBezTo>
                      <a:pt x="67" y="231"/>
                      <a:pt x="67" y="231"/>
                      <a:pt x="67" y="231"/>
                    </a:cubicBezTo>
                    <a:cubicBezTo>
                      <a:pt x="59" y="231"/>
                      <a:pt x="59" y="231"/>
                      <a:pt x="59" y="231"/>
                    </a:cubicBezTo>
                    <a:cubicBezTo>
                      <a:pt x="59" y="231"/>
                      <a:pt x="59" y="231"/>
                      <a:pt x="59" y="231"/>
                    </a:cubicBezTo>
                    <a:cubicBezTo>
                      <a:pt x="59" y="231"/>
                      <a:pt x="59" y="231"/>
                      <a:pt x="59" y="231"/>
                    </a:cubicBezTo>
                    <a:lnTo>
                      <a:pt x="63" y="226"/>
                    </a:lnTo>
                    <a:close/>
                    <a:moveTo>
                      <a:pt x="59" y="233"/>
                    </a:moveTo>
                    <a:cubicBezTo>
                      <a:pt x="61" y="233"/>
                      <a:pt x="61" y="233"/>
                      <a:pt x="61" y="233"/>
                    </a:cubicBezTo>
                    <a:cubicBezTo>
                      <a:pt x="67" y="233"/>
                      <a:pt x="67" y="233"/>
                      <a:pt x="67" y="233"/>
                    </a:cubicBezTo>
                    <a:cubicBezTo>
                      <a:pt x="65" y="236"/>
                      <a:pt x="65" y="236"/>
                      <a:pt x="65" y="236"/>
                    </a:cubicBezTo>
                    <a:cubicBezTo>
                      <a:pt x="64" y="237"/>
                      <a:pt x="64" y="237"/>
                      <a:pt x="64" y="237"/>
                    </a:cubicBezTo>
                    <a:cubicBezTo>
                      <a:pt x="63" y="238"/>
                      <a:pt x="63" y="238"/>
                      <a:pt x="63" y="238"/>
                    </a:cubicBezTo>
                    <a:cubicBezTo>
                      <a:pt x="59" y="233"/>
                      <a:pt x="59" y="233"/>
                      <a:pt x="59" y="233"/>
                    </a:cubicBezTo>
                    <a:close/>
                    <a:moveTo>
                      <a:pt x="63" y="241"/>
                    </a:moveTo>
                    <a:cubicBezTo>
                      <a:pt x="64" y="242"/>
                      <a:pt x="64" y="242"/>
                      <a:pt x="64" y="242"/>
                    </a:cubicBezTo>
                    <a:cubicBezTo>
                      <a:pt x="68" y="248"/>
                      <a:pt x="68" y="248"/>
                      <a:pt x="68" y="248"/>
                    </a:cubicBezTo>
                    <a:cubicBezTo>
                      <a:pt x="63" y="248"/>
                      <a:pt x="63" y="248"/>
                      <a:pt x="63" y="248"/>
                    </a:cubicBezTo>
                    <a:cubicBezTo>
                      <a:pt x="61" y="248"/>
                      <a:pt x="61" y="248"/>
                      <a:pt x="61" y="248"/>
                    </a:cubicBezTo>
                    <a:cubicBezTo>
                      <a:pt x="59" y="248"/>
                      <a:pt x="59" y="248"/>
                      <a:pt x="59" y="248"/>
                    </a:cubicBezTo>
                    <a:cubicBezTo>
                      <a:pt x="59" y="247"/>
                      <a:pt x="59" y="247"/>
                      <a:pt x="59" y="247"/>
                    </a:cubicBezTo>
                    <a:cubicBezTo>
                      <a:pt x="60" y="245"/>
                      <a:pt x="60" y="245"/>
                      <a:pt x="60" y="245"/>
                    </a:cubicBezTo>
                    <a:cubicBezTo>
                      <a:pt x="63" y="241"/>
                      <a:pt x="63" y="241"/>
                      <a:pt x="63" y="241"/>
                    </a:cubicBezTo>
                    <a:close/>
                    <a:moveTo>
                      <a:pt x="63" y="250"/>
                    </a:moveTo>
                    <a:cubicBezTo>
                      <a:pt x="65" y="249"/>
                      <a:pt x="65" y="249"/>
                      <a:pt x="65" y="249"/>
                    </a:cubicBezTo>
                    <a:cubicBezTo>
                      <a:pt x="68" y="249"/>
                      <a:pt x="68" y="249"/>
                      <a:pt x="68" y="249"/>
                    </a:cubicBezTo>
                    <a:cubicBezTo>
                      <a:pt x="66" y="251"/>
                      <a:pt x="66" y="251"/>
                      <a:pt x="66" y="251"/>
                    </a:cubicBezTo>
                    <a:cubicBezTo>
                      <a:pt x="65" y="252"/>
                      <a:pt x="65" y="252"/>
                      <a:pt x="65" y="252"/>
                    </a:cubicBezTo>
                    <a:cubicBezTo>
                      <a:pt x="63" y="254"/>
                      <a:pt x="63" y="254"/>
                      <a:pt x="63" y="254"/>
                    </a:cubicBezTo>
                    <a:cubicBezTo>
                      <a:pt x="59" y="250"/>
                      <a:pt x="59" y="250"/>
                      <a:pt x="59" y="250"/>
                    </a:cubicBezTo>
                    <a:lnTo>
                      <a:pt x="63" y="250"/>
                    </a:lnTo>
                    <a:close/>
                    <a:moveTo>
                      <a:pt x="63" y="257"/>
                    </a:moveTo>
                    <a:cubicBezTo>
                      <a:pt x="67" y="260"/>
                      <a:pt x="67" y="260"/>
                      <a:pt x="67" y="260"/>
                    </a:cubicBezTo>
                    <a:cubicBezTo>
                      <a:pt x="65" y="260"/>
                      <a:pt x="65" y="260"/>
                      <a:pt x="65" y="260"/>
                    </a:cubicBezTo>
                    <a:cubicBezTo>
                      <a:pt x="60" y="260"/>
                      <a:pt x="60" y="260"/>
                      <a:pt x="60" y="260"/>
                    </a:cubicBezTo>
                    <a:cubicBezTo>
                      <a:pt x="62" y="258"/>
                      <a:pt x="62" y="258"/>
                      <a:pt x="62" y="258"/>
                    </a:cubicBezTo>
                    <a:lnTo>
                      <a:pt x="63" y="257"/>
                    </a:lnTo>
                    <a:close/>
                    <a:moveTo>
                      <a:pt x="62" y="264"/>
                    </a:moveTo>
                    <a:cubicBezTo>
                      <a:pt x="69" y="264"/>
                      <a:pt x="69" y="264"/>
                      <a:pt x="69" y="264"/>
                    </a:cubicBezTo>
                    <a:cubicBezTo>
                      <a:pt x="70" y="264"/>
                      <a:pt x="70" y="264"/>
                      <a:pt x="70" y="264"/>
                    </a:cubicBezTo>
                    <a:cubicBezTo>
                      <a:pt x="70" y="266"/>
                      <a:pt x="70" y="266"/>
                      <a:pt x="70" y="266"/>
                    </a:cubicBezTo>
                    <a:cubicBezTo>
                      <a:pt x="71" y="268"/>
                      <a:pt x="71" y="268"/>
                      <a:pt x="71" y="268"/>
                    </a:cubicBezTo>
                    <a:cubicBezTo>
                      <a:pt x="66" y="268"/>
                      <a:pt x="66" y="268"/>
                      <a:pt x="66" y="268"/>
                    </a:cubicBezTo>
                    <a:cubicBezTo>
                      <a:pt x="60" y="268"/>
                      <a:pt x="60" y="268"/>
                      <a:pt x="60" y="268"/>
                    </a:cubicBezTo>
                    <a:cubicBezTo>
                      <a:pt x="58" y="268"/>
                      <a:pt x="58" y="268"/>
                      <a:pt x="58" y="268"/>
                    </a:cubicBezTo>
                    <a:cubicBezTo>
                      <a:pt x="57" y="268"/>
                      <a:pt x="57" y="268"/>
                      <a:pt x="57" y="268"/>
                    </a:cubicBezTo>
                    <a:cubicBezTo>
                      <a:pt x="57" y="268"/>
                      <a:pt x="57" y="268"/>
                      <a:pt x="57" y="268"/>
                    </a:cubicBezTo>
                    <a:cubicBezTo>
                      <a:pt x="57" y="268"/>
                      <a:pt x="57" y="268"/>
                      <a:pt x="57" y="268"/>
                    </a:cubicBezTo>
                    <a:cubicBezTo>
                      <a:pt x="57" y="267"/>
                      <a:pt x="57" y="267"/>
                      <a:pt x="57" y="267"/>
                    </a:cubicBezTo>
                    <a:cubicBezTo>
                      <a:pt x="57" y="265"/>
                      <a:pt x="57" y="265"/>
                      <a:pt x="57" y="265"/>
                    </a:cubicBezTo>
                    <a:cubicBezTo>
                      <a:pt x="57" y="264"/>
                      <a:pt x="57" y="264"/>
                      <a:pt x="57" y="264"/>
                    </a:cubicBezTo>
                    <a:lnTo>
                      <a:pt x="62" y="264"/>
                    </a:lnTo>
                    <a:close/>
                    <a:moveTo>
                      <a:pt x="54" y="186"/>
                    </a:moveTo>
                    <a:cubicBezTo>
                      <a:pt x="54" y="186"/>
                      <a:pt x="54" y="186"/>
                      <a:pt x="54" y="186"/>
                    </a:cubicBezTo>
                    <a:cubicBezTo>
                      <a:pt x="56" y="184"/>
                      <a:pt x="56" y="184"/>
                      <a:pt x="56" y="184"/>
                    </a:cubicBezTo>
                    <a:cubicBezTo>
                      <a:pt x="57" y="183"/>
                      <a:pt x="57" y="183"/>
                      <a:pt x="57" y="183"/>
                    </a:cubicBezTo>
                    <a:cubicBezTo>
                      <a:pt x="57" y="185"/>
                      <a:pt x="57" y="185"/>
                      <a:pt x="57" y="185"/>
                    </a:cubicBezTo>
                    <a:cubicBezTo>
                      <a:pt x="57" y="189"/>
                      <a:pt x="57" y="189"/>
                      <a:pt x="57" y="189"/>
                    </a:cubicBezTo>
                    <a:cubicBezTo>
                      <a:pt x="57" y="189"/>
                      <a:pt x="57" y="189"/>
                      <a:pt x="57" y="189"/>
                    </a:cubicBezTo>
                    <a:lnTo>
                      <a:pt x="54" y="186"/>
                    </a:lnTo>
                    <a:close/>
                    <a:moveTo>
                      <a:pt x="57" y="219"/>
                    </a:moveTo>
                    <a:cubicBezTo>
                      <a:pt x="57" y="219"/>
                      <a:pt x="57" y="219"/>
                      <a:pt x="57" y="219"/>
                    </a:cubicBezTo>
                    <a:cubicBezTo>
                      <a:pt x="57" y="222"/>
                      <a:pt x="56" y="225"/>
                      <a:pt x="56" y="228"/>
                    </a:cubicBezTo>
                    <a:cubicBezTo>
                      <a:pt x="56" y="230"/>
                      <a:pt x="56" y="230"/>
                      <a:pt x="56" y="230"/>
                    </a:cubicBezTo>
                    <a:cubicBezTo>
                      <a:pt x="52" y="225"/>
                      <a:pt x="52" y="225"/>
                      <a:pt x="52" y="225"/>
                    </a:cubicBezTo>
                    <a:cubicBezTo>
                      <a:pt x="52" y="224"/>
                      <a:pt x="52" y="224"/>
                      <a:pt x="52" y="224"/>
                    </a:cubicBezTo>
                    <a:cubicBezTo>
                      <a:pt x="57" y="219"/>
                      <a:pt x="57" y="219"/>
                      <a:pt x="57" y="219"/>
                    </a:cubicBezTo>
                    <a:close/>
                    <a:moveTo>
                      <a:pt x="56" y="234"/>
                    </a:moveTo>
                    <a:cubicBezTo>
                      <a:pt x="56" y="235"/>
                      <a:pt x="56" y="235"/>
                      <a:pt x="56" y="235"/>
                    </a:cubicBezTo>
                    <a:cubicBezTo>
                      <a:pt x="56" y="237"/>
                      <a:pt x="56" y="239"/>
                      <a:pt x="56" y="241"/>
                    </a:cubicBezTo>
                    <a:cubicBezTo>
                      <a:pt x="56" y="243"/>
                      <a:pt x="56" y="243"/>
                      <a:pt x="56" y="243"/>
                    </a:cubicBezTo>
                    <a:cubicBezTo>
                      <a:pt x="56" y="246"/>
                      <a:pt x="56" y="246"/>
                      <a:pt x="56" y="246"/>
                    </a:cubicBezTo>
                    <a:cubicBezTo>
                      <a:pt x="51" y="240"/>
                      <a:pt x="51" y="240"/>
                      <a:pt x="51" y="240"/>
                    </a:cubicBezTo>
                    <a:cubicBezTo>
                      <a:pt x="52" y="239"/>
                      <a:pt x="52" y="239"/>
                      <a:pt x="52" y="239"/>
                    </a:cubicBezTo>
                    <a:cubicBezTo>
                      <a:pt x="53" y="238"/>
                      <a:pt x="53" y="238"/>
                      <a:pt x="53" y="238"/>
                    </a:cubicBezTo>
                    <a:cubicBezTo>
                      <a:pt x="56" y="235"/>
                      <a:pt x="56" y="235"/>
                      <a:pt x="56" y="235"/>
                    </a:cubicBezTo>
                    <a:lnTo>
                      <a:pt x="56" y="234"/>
                    </a:lnTo>
                    <a:close/>
                    <a:moveTo>
                      <a:pt x="57" y="282"/>
                    </a:moveTo>
                    <a:cubicBezTo>
                      <a:pt x="58" y="282"/>
                      <a:pt x="58" y="282"/>
                      <a:pt x="58" y="282"/>
                    </a:cubicBezTo>
                    <a:cubicBezTo>
                      <a:pt x="60" y="282"/>
                      <a:pt x="60" y="282"/>
                      <a:pt x="60" y="282"/>
                    </a:cubicBezTo>
                    <a:cubicBezTo>
                      <a:pt x="62" y="282"/>
                      <a:pt x="62" y="282"/>
                      <a:pt x="62" y="282"/>
                    </a:cubicBezTo>
                    <a:cubicBezTo>
                      <a:pt x="64" y="282"/>
                      <a:pt x="64" y="282"/>
                      <a:pt x="64" y="282"/>
                    </a:cubicBezTo>
                    <a:cubicBezTo>
                      <a:pt x="67" y="282"/>
                      <a:pt x="67" y="282"/>
                      <a:pt x="67" y="282"/>
                    </a:cubicBezTo>
                    <a:cubicBezTo>
                      <a:pt x="70" y="282"/>
                      <a:pt x="70" y="282"/>
                      <a:pt x="70" y="282"/>
                    </a:cubicBezTo>
                    <a:cubicBezTo>
                      <a:pt x="71" y="282"/>
                      <a:pt x="71" y="282"/>
                      <a:pt x="71" y="282"/>
                    </a:cubicBezTo>
                    <a:cubicBezTo>
                      <a:pt x="71" y="282"/>
                      <a:pt x="71" y="282"/>
                      <a:pt x="71" y="282"/>
                    </a:cubicBezTo>
                    <a:cubicBezTo>
                      <a:pt x="72" y="282"/>
                      <a:pt x="72" y="282"/>
                      <a:pt x="72" y="282"/>
                    </a:cubicBezTo>
                    <a:cubicBezTo>
                      <a:pt x="72" y="282"/>
                      <a:pt x="72" y="282"/>
                      <a:pt x="72" y="282"/>
                    </a:cubicBezTo>
                    <a:cubicBezTo>
                      <a:pt x="72" y="282"/>
                      <a:pt x="72" y="282"/>
                      <a:pt x="72" y="282"/>
                    </a:cubicBezTo>
                    <a:cubicBezTo>
                      <a:pt x="72" y="283"/>
                      <a:pt x="72" y="283"/>
                      <a:pt x="72" y="283"/>
                    </a:cubicBezTo>
                    <a:cubicBezTo>
                      <a:pt x="72" y="283"/>
                      <a:pt x="72" y="283"/>
                      <a:pt x="72" y="283"/>
                    </a:cubicBezTo>
                    <a:cubicBezTo>
                      <a:pt x="72" y="285"/>
                      <a:pt x="72" y="285"/>
                      <a:pt x="72" y="285"/>
                    </a:cubicBezTo>
                    <a:cubicBezTo>
                      <a:pt x="72" y="285"/>
                      <a:pt x="72" y="285"/>
                      <a:pt x="72" y="285"/>
                    </a:cubicBezTo>
                    <a:cubicBezTo>
                      <a:pt x="70" y="285"/>
                      <a:pt x="70" y="285"/>
                      <a:pt x="70" y="285"/>
                    </a:cubicBezTo>
                    <a:cubicBezTo>
                      <a:pt x="67" y="285"/>
                      <a:pt x="67" y="285"/>
                      <a:pt x="67" y="285"/>
                    </a:cubicBezTo>
                    <a:cubicBezTo>
                      <a:pt x="65" y="285"/>
                      <a:pt x="65" y="285"/>
                      <a:pt x="65" y="285"/>
                    </a:cubicBezTo>
                    <a:cubicBezTo>
                      <a:pt x="63" y="285"/>
                      <a:pt x="63" y="285"/>
                      <a:pt x="63" y="285"/>
                    </a:cubicBezTo>
                    <a:cubicBezTo>
                      <a:pt x="61" y="286"/>
                      <a:pt x="61" y="286"/>
                      <a:pt x="61" y="286"/>
                    </a:cubicBezTo>
                    <a:cubicBezTo>
                      <a:pt x="60" y="286"/>
                      <a:pt x="60" y="286"/>
                      <a:pt x="60" y="286"/>
                    </a:cubicBezTo>
                    <a:cubicBezTo>
                      <a:pt x="56" y="286"/>
                      <a:pt x="56" y="286"/>
                      <a:pt x="56" y="286"/>
                    </a:cubicBezTo>
                    <a:cubicBezTo>
                      <a:pt x="55" y="286"/>
                      <a:pt x="55" y="286"/>
                      <a:pt x="55" y="286"/>
                    </a:cubicBezTo>
                    <a:cubicBezTo>
                      <a:pt x="56" y="285"/>
                      <a:pt x="56" y="285"/>
                      <a:pt x="56" y="285"/>
                    </a:cubicBezTo>
                    <a:cubicBezTo>
                      <a:pt x="56" y="284"/>
                      <a:pt x="56" y="283"/>
                      <a:pt x="56" y="283"/>
                    </a:cubicBezTo>
                    <a:lnTo>
                      <a:pt x="57" y="282"/>
                    </a:lnTo>
                    <a:close/>
                    <a:moveTo>
                      <a:pt x="72" y="260"/>
                    </a:moveTo>
                    <a:cubicBezTo>
                      <a:pt x="72" y="258"/>
                      <a:pt x="72" y="258"/>
                      <a:pt x="72" y="258"/>
                    </a:cubicBezTo>
                    <a:cubicBezTo>
                      <a:pt x="71" y="255"/>
                      <a:pt x="71" y="255"/>
                      <a:pt x="71" y="255"/>
                    </a:cubicBezTo>
                    <a:cubicBezTo>
                      <a:pt x="71" y="254"/>
                      <a:pt x="71" y="252"/>
                      <a:pt x="71" y="251"/>
                    </a:cubicBezTo>
                    <a:cubicBezTo>
                      <a:pt x="77" y="255"/>
                      <a:pt x="77" y="255"/>
                      <a:pt x="77" y="255"/>
                    </a:cubicBezTo>
                    <a:cubicBezTo>
                      <a:pt x="74" y="258"/>
                      <a:pt x="74" y="258"/>
                      <a:pt x="74" y="258"/>
                    </a:cubicBezTo>
                    <a:cubicBezTo>
                      <a:pt x="73" y="260"/>
                      <a:pt x="73" y="260"/>
                      <a:pt x="73" y="260"/>
                    </a:cubicBezTo>
                    <a:cubicBezTo>
                      <a:pt x="73" y="260"/>
                      <a:pt x="73" y="260"/>
                      <a:pt x="73" y="260"/>
                    </a:cubicBezTo>
                    <a:lnTo>
                      <a:pt x="72" y="260"/>
                    </a:lnTo>
                    <a:close/>
                    <a:moveTo>
                      <a:pt x="76" y="260"/>
                    </a:moveTo>
                    <a:cubicBezTo>
                      <a:pt x="79" y="257"/>
                      <a:pt x="79" y="257"/>
                      <a:pt x="79" y="257"/>
                    </a:cubicBezTo>
                    <a:cubicBezTo>
                      <a:pt x="83" y="260"/>
                      <a:pt x="83" y="260"/>
                      <a:pt x="83" y="260"/>
                    </a:cubicBezTo>
                    <a:cubicBezTo>
                      <a:pt x="77" y="260"/>
                      <a:pt x="77" y="260"/>
                      <a:pt x="77" y="260"/>
                    </a:cubicBezTo>
                    <a:cubicBezTo>
                      <a:pt x="75" y="260"/>
                      <a:pt x="75" y="260"/>
                      <a:pt x="75" y="260"/>
                    </a:cubicBezTo>
                    <a:lnTo>
                      <a:pt x="76" y="260"/>
                    </a:lnTo>
                    <a:close/>
                    <a:moveTo>
                      <a:pt x="79" y="254"/>
                    </a:moveTo>
                    <a:cubicBezTo>
                      <a:pt x="73" y="249"/>
                      <a:pt x="73" y="249"/>
                      <a:pt x="73" y="249"/>
                    </a:cubicBezTo>
                    <a:cubicBezTo>
                      <a:pt x="77" y="249"/>
                      <a:pt x="77" y="249"/>
                      <a:pt x="77" y="249"/>
                    </a:cubicBezTo>
                    <a:cubicBezTo>
                      <a:pt x="79" y="249"/>
                      <a:pt x="79" y="249"/>
                      <a:pt x="79" y="249"/>
                    </a:cubicBezTo>
                    <a:cubicBezTo>
                      <a:pt x="83" y="249"/>
                      <a:pt x="83" y="249"/>
                      <a:pt x="83" y="249"/>
                    </a:cubicBezTo>
                    <a:cubicBezTo>
                      <a:pt x="81" y="251"/>
                      <a:pt x="81" y="251"/>
                      <a:pt x="81" y="251"/>
                    </a:cubicBezTo>
                    <a:cubicBezTo>
                      <a:pt x="80" y="252"/>
                      <a:pt x="80" y="252"/>
                      <a:pt x="80" y="252"/>
                    </a:cubicBezTo>
                    <a:lnTo>
                      <a:pt x="79" y="254"/>
                    </a:lnTo>
                    <a:close/>
                    <a:moveTo>
                      <a:pt x="77" y="247"/>
                    </a:moveTo>
                    <a:cubicBezTo>
                      <a:pt x="75" y="247"/>
                      <a:pt x="75" y="247"/>
                      <a:pt x="75" y="247"/>
                    </a:cubicBezTo>
                    <a:cubicBezTo>
                      <a:pt x="72" y="247"/>
                      <a:pt x="72" y="247"/>
                      <a:pt x="72" y="247"/>
                    </a:cubicBezTo>
                    <a:cubicBezTo>
                      <a:pt x="73" y="246"/>
                      <a:pt x="73" y="246"/>
                      <a:pt x="73" y="246"/>
                    </a:cubicBezTo>
                    <a:cubicBezTo>
                      <a:pt x="74" y="245"/>
                      <a:pt x="74" y="245"/>
                      <a:pt x="74" y="245"/>
                    </a:cubicBezTo>
                    <a:cubicBezTo>
                      <a:pt x="77" y="241"/>
                      <a:pt x="77" y="241"/>
                      <a:pt x="77" y="241"/>
                    </a:cubicBezTo>
                    <a:cubicBezTo>
                      <a:pt x="83" y="247"/>
                      <a:pt x="83" y="247"/>
                      <a:pt x="83" y="247"/>
                    </a:cubicBezTo>
                    <a:lnTo>
                      <a:pt x="77" y="247"/>
                    </a:lnTo>
                    <a:close/>
                    <a:moveTo>
                      <a:pt x="77" y="238"/>
                    </a:moveTo>
                    <a:cubicBezTo>
                      <a:pt x="77" y="238"/>
                      <a:pt x="77" y="238"/>
                      <a:pt x="77" y="238"/>
                    </a:cubicBezTo>
                    <a:cubicBezTo>
                      <a:pt x="72" y="233"/>
                      <a:pt x="72" y="233"/>
                      <a:pt x="72" y="233"/>
                    </a:cubicBezTo>
                    <a:cubicBezTo>
                      <a:pt x="71" y="233"/>
                      <a:pt x="71" y="233"/>
                      <a:pt x="71" y="233"/>
                    </a:cubicBezTo>
                    <a:cubicBezTo>
                      <a:pt x="77" y="233"/>
                      <a:pt x="77" y="233"/>
                      <a:pt x="77" y="233"/>
                    </a:cubicBezTo>
                    <a:cubicBezTo>
                      <a:pt x="80" y="233"/>
                      <a:pt x="80" y="233"/>
                      <a:pt x="80" y="233"/>
                    </a:cubicBezTo>
                    <a:cubicBezTo>
                      <a:pt x="81" y="233"/>
                      <a:pt x="81" y="233"/>
                      <a:pt x="81" y="233"/>
                    </a:cubicBezTo>
                    <a:cubicBezTo>
                      <a:pt x="81" y="233"/>
                      <a:pt x="81" y="233"/>
                      <a:pt x="81" y="233"/>
                    </a:cubicBezTo>
                    <a:cubicBezTo>
                      <a:pt x="79" y="235"/>
                      <a:pt x="79" y="235"/>
                      <a:pt x="79" y="235"/>
                    </a:cubicBezTo>
                    <a:lnTo>
                      <a:pt x="77" y="238"/>
                    </a:lnTo>
                    <a:close/>
                    <a:moveTo>
                      <a:pt x="78" y="231"/>
                    </a:moveTo>
                    <a:cubicBezTo>
                      <a:pt x="75" y="231"/>
                      <a:pt x="75" y="231"/>
                      <a:pt x="75" y="231"/>
                    </a:cubicBezTo>
                    <a:cubicBezTo>
                      <a:pt x="71" y="231"/>
                      <a:pt x="71" y="231"/>
                      <a:pt x="71" y="231"/>
                    </a:cubicBezTo>
                    <a:cubicBezTo>
                      <a:pt x="73" y="229"/>
                      <a:pt x="73" y="229"/>
                      <a:pt x="73" y="229"/>
                    </a:cubicBezTo>
                    <a:cubicBezTo>
                      <a:pt x="74" y="227"/>
                      <a:pt x="74" y="227"/>
                      <a:pt x="74" y="227"/>
                    </a:cubicBezTo>
                    <a:cubicBezTo>
                      <a:pt x="75" y="225"/>
                      <a:pt x="75" y="225"/>
                      <a:pt x="75" y="225"/>
                    </a:cubicBezTo>
                    <a:cubicBezTo>
                      <a:pt x="81" y="231"/>
                      <a:pt x="81" y="231"/>
                      <a:pt x="81" y="231"/>
                    </a:cubicBezTo>
                    <a:lnTo>
                      <a:pt x="78" y="231"/>
                    </a:lnTo>
                    <a:close/>
                    <a:moveTo>
                      <a:pt x="75" y="222"/>
                    </a:moveTo>
                    <a:cubicBezTo>
                      <a:pt x="70" y="218"/>
                      <a:pt x="70" y="218"/>
                      <a:pt x="70" y="218"/>
                    </a:cubicBezTo>
                    <a:cubicBezTo>
                      <a:pt x="75" y="217"/>
                      <a:pt x="75" y="217"/>
                      <a:pt x="75" y="217"/>
                    </a:cubicBezTo>
                    <a:cubicBezTo>
                      <a:pt x="79" y="217"/>
                      <a:pt x="79" y="217"/>
                      <a:pt x="79" y="217"/>
                    </a:cubicBezTo>
                    <a:cubicBezTo>
                      <a:pt x="79" y="217"/>
                      <a:pt x="79" y="217"/>
                      <a:pt x="79" y="217"/>
                    </a:cubicBezTo>
                    <a:cubicBezTo>
                      <a:pt x="79" y="218"/>
                      <a:pt x="79" y="218"/>
                      <a:pt x="79" y="218"/>
                    </a:cubicBezTo>
                    <a:cubicBezTo>
                      <a:pt x="77" y="219"/>
                      <a:pt x="77" y="219"/>
                      <a:pt x="77" y="219"/>
                    </a:cubicBezTo>
                    <a:lnTo>
                      <a:pt x="75" y="222"/>
                    </a:lnTo>
                    <a:close/>
                    <a:moveTo>
                      <a:pt x="77" y="216"/>
                    </a:moveTo>
                    <a:cubicBezTo>
                      <a:pt x="73" y="216"/>
                      <a:pt x="73" y="216"/>
                      <a:pt x="73" y="216"/>
                    </a:cubicBezTo>
                    <a:cubicBezTo>
                      <a:pt x="70" y="216"/>
                      <a:pt x="70" y="216"/>
                      <a:pt x="70" y="216"/>
                    </a:cubicBezTo>
                    <a:cubicBezTo>
                      <a:pt x="72" y="214"/>
                      <a:pt x="72" y="214"/>
                      <a:pt x="72" y="214"/>
                    </a:cubicBezTo>
                    <a:cubicBezTo>
                      <a:pt x="73" y="212"/>
                      <a:pt x="73" y="212"/>
                      <a:pt x="73" y="212"/>
                    </a:cubicBezTo>
                    <a:cubicBezTo>
                      <a:pt x="74" y="211"/>
                      <a:pt x="74" y="211"/>
                      <a:pt x="74" y="211"/>
                    </a:cubicBezTo>
                    <a:cubicBezTo>
                      <a:pt x="79" y="216"/>
                      <a:pt x="79" y="216"/>
                      <a:pt x="79" y="216"/>
                    </a:cubicBezTo>
                    <a:lnTo>
                      <a:pt x="77" y="216"/>
                    </a:lnTo>
                    <a:close/>
                    <a:moveTo>
                      <a:pt x="74" y="208"/>
                    </a:moveTo>
                    <a:cubicBezTo>
                      <a:pt x="70" y="203"/>
                      <a:pt x="70" y="203"/>
                      <a:pt x="70" y="203"/>
                    </a:cubicBezTo>
                    <a:cubicBezTo>
                      <a:pt x="73" y="203"/>
                      <a:pt x="73" y="203"/>
                      <a:pt x="73" y="203"/>
                    </a:cubicBezTo>
                    <a:cubicBezTo>
                      <a:pt x="77" y="203"/>
                      <a:pt x="77" y="203"/>
                      <a:pt x="77" y="203"/>
                    </a:cubicBezTo>
                    <a:cubicBezTo>
                      <a:pt x="77" y="203"/>
                      <a:pt x="77" y="203"/>
                      <a:pt x="77" y="203"/>
                    </a:cubicBezTo>
                    <a:cubicBezTo>
                      <a:pt x="77" y="204"/>
                      <a:pt x="77" y="204"/>
                      <a:pt x="77" y="204"/>
                    </a:cubicBezTo>
                    <a:cubicBezTo>
                      <a:pt x="75" y="206"/>
                      <a:pt x="75" y="206"/>
                      <a:pt x="75" y="206"/>
                    </a:cubicBezTo>
                    <a:lnTo>
                      <a:pt x="74" y="208"/>
                    </a:lnTo>
                    <a:close/>
                    <a:moveTo>
                      <a:pt x="75" y="201"/>
                    </a:moveTo>
                    <a:cubicBezTo>
                      <a:pt x="71" y="201"/>
                      <a:pt x="71" y="201"/>
                      <a:pt x="71" y="201"/>
                    </a:cubicBezTo>
                    <a:cubicBezTo>
                      <a:pt x="70" y="201"/>
                      <a:pt x="70" y="201"/>
                      <a:pt x="70" y="201"/>
                    </a:cubicBezTo>
                    <a:cubicBezTo>
                      <a:pt x="70" y="201"/>
                      <a:pt x="70" y="201"/>
                      <a:pt x="70" y="201"/>
                    </a:cubicBezTo>
                    <a:cubicBezTo>
                      <a:pt x="72" y="199"/>
                      <a:pt x="72" y="199"/>
                      <a:pt x="72" y="199"/>
                    </a:cubicBezTo>
                    <a:cubicBezTo>
                      <a:pt x="73" y="198"/>
                      <a:pt x="73" y="198"/>
                      <a:pt x="73" y="198"/>
                    </a:cubicBezTo>
                    <a:cubicBezTo>
                      <a:pt x="77" y="201"/>
                      <a:pt x="77" y="201"/>
                      <a:pt x="77" y="201"/>
                    </a:cubicBezTo>
                    <a:lnTo>
                      <a:pt x="75" y="201"/>
                    </a:lnTo>
                    <a:close/>
                    <a:moveTo>
                      <a:pt x="71" y="198"/>
                    </a:moveTo>
                    <a:cubicBezTo>
                      <a:pt x="69" y="200"/>
                      <a:pt x="69" y="200"/>
                      <a:pt x="69" y="200"/>
                    </a:cubicBezTo>
                    <a:cubicBezTo>
                      <a:pt x="68" y="200"/>
                      <a:pt x="68" y="200"/>
                      <a:pt x="68" y="200"/>
                    </a:cubicBezTo>
                    <a:cubicBezTo>
                      <a:pt x="68" y="199"/>
                      <a:pt x="68" y="199"/>
                      <a:pt x="68" y="199"/>
                    </a:cubicBezTo>
                    <a:cubicBezTo>
                      <a:pt x="68" y="195"/>
                      <a:pt x="68" y="195"/>
                      <a:pt x="68" y="195"/>
                    </a:cubicBezTo>
                    <a:cubicBezTo>
                      <a:pt x="68" y="193"/>
                      <a:pt x="68" y="193"/>
                      <a:pt x="68" y="193"/>
                    </a:cubicBezTo>
                    <a:cubicBezTo>
                      <a:pt x="72" y="197"/>
                      <a:pt x="72" y="197"/>
                      <a:pt x="72" y="197"/>
                    </a:cubicBezTo>
                    <a:lnTo>
                      <a:pt x="71" y="198"/>
                    </a:lnTo>
                    <a:close/>
                    <a:moveTo>
                      <a:pt x="70" y="189"/>
                    </a:moveTo>
                    <a:cubicBezTo>
                      <a:pt x="71" y="189"/>
                      <a:pt x="71" y="189"/>
                      <a:pt x="71" y="189"/>
                    </a:cubicBezTo>
                    <a:cubicBezTo>
                      <a:pt x="72" y="187"/>
                      <a:pt x="72" y="187"/>
                      <a:pt x="72" y="187"/>
                    </a:cubicBezTo>
                    <a:cubicBezTo>
                      <a:pt x="72" y="187"/>
                      <a:pt x="72" y="187"/>
                      <a:pt x="72" y="187"/>
                    </a:cubicBezTo>
                    <a:cubicBezTo>
                      <a:pt x="76" y="190"/>
                      <a:pt x="76" y="190"/>
                      <a:pt x="76" y="190"/>
                    </a:cubicBezTo>
                    <a:cubicBezTo>
                      <a:pt x="75" y="190"/>
                      <a:pt x="75" y="190"/>
                      <a:pt x="75" y="190"/>
                    </a:cubicBezTo>
                    <a:cubicBezTo>
                      <a:pt x="72" y="190"/>
                      <a:pt x="72" y="190"/>
                      <a:pt x="72" y="190"/>
                    </a:cubicBezTo>
                    <a:cubicBezTo>
                      <a:pt x="71" y="190"/>
                      <a:pt x="71" y="190"/>
                      <a:pt x="71" y="190"/>
                    </a:cubicBezTo>
                    <a:cubicBezTo>
                      <a:pt x="69" y="190"/>
                      <a:pt x="69" y="190"/>
                      <a:pt x="69" y="190"/>
                    </a:cubicBezTo>
                    <a:lnTo>
                      <a:pt x="70" y="189"/>
                    </a:lnTo>
                    <a:close/>
                    <a:moveTo>
                      <a:pt x="74" y="180"/>
                    </a:moveTo>
                    <a:cubicBezTo>
                      <a:pt x="71" y="180"/>
                      <a:pt x="71" y="180"/>
                      <a:pt x="71" y="180"/>
                    </a:cubicBezTo>
                    <a:cubicBezTo>
                      <a:pt x="68" y="180"/>
                      <a:pt x="68" y="180"/>
                      <a:pt x="68" y="180"/>
                    </a:cubicBezTo>
                    <a:cubicBezTo>
                      <a:pt x="69" y="179"/>
                      <a:pt x="69" y="179"/>
                      <a:pt x="69" y="179"/>
                    </a:cubicBezTo>
                    <a:cubicBezTo>
                      <a:pt x="71" y="177"/>
                      <a:pt x="71" y="177"/>
                      <a:pt x="71" y="177"/>
                    </a:cubicBezTo>
                    <a:cubicBezTo>
                      <a:pt x="71" y="176"/>
                      <a:pt x="71" y="176"/>
                      <a:pt x="71" y="176"/>
                    </a:cubicBezTo>
                    <a:cubicBezTo>
                      <a:pt x="71" y="176"/>
                      <a:pt x="71" y="176"/>
                      <a:pt x="71" y="176"/>
                    </a:cubicBezTo>
                    <a:cubicBezTo>
                      <a:pt x="73" y="178"/>
                      <a:pt x="73" y="178"/>
                      <a:pt x="73" y="178"/>
                    </a:cubicBezTo>
                    <a:cubicBezTo>
                      <a:pt x="75" y="180"/>
                      <a:pt x="75" y="180"/>
                      <a:pt x="75" y="180"/>
                    </a:cubicBezTo>
                    <a:lnTo>
                      <a:pt x="74" y="180"/>
                    </a:lnTo>
                    <a:close/>
                    <a:moveTo>
                      <a:pt x="71" y="173"/>
                    </a:moveTo>
                    <a:cubicBezTo>
                      <a:pt x="68" y="170"/>
                      <a:pt x="68" y="170"/>
                      <a:pt x="68" y="170"/>
                    </a:cubicBezTo>
                    <a:cubicBezTo>
                      <a:pt x="68" y="170"/>
                      <a:pt x="68" y="170"/>
                      <a:pt x="68" y="170"/>
                    </a:cubicBezTo>
                    <a:cubicBezTo>
                      <a:pt x="72" y="170"/>
                      <a:pt x="72" y="170"/>
                      <a:pt x="72" y="170"/>
                    </a:cubicBezTo>
                    <a:cubicBezTo>
                      <a:pt x="74" y="170"/>
                      <a:pt x="74" y="170"/>
                      <a:pt x="74" y="170"/>
                    </a:cubicBezTo>
                    <a:cubicBezTo>
                      <a:pt x="73" y="171"/>
                      <a:pt x="73" y="171"/>
                      <a:pt x="73" y="171"/>
                    </a:cubicBezTo>
                    <a:cubicBezTo>
                      <a:pt x="71" y="173"/>
                      <a:pt x="71" y="173"/>
                      <a:pt x="71" y="173"/>
                    </a:cubicBezTo>
                    <a:close/>
                    <a:moveTo>
                      <a:pt x="73" y="168"/>
                    </a:moveTo>
                    <a:cubicBezTo>
                      <a:pt x="70" y="168"/>
                      <a:pt x="70" y="168"/>
                      <a:pt x="70" y="168"/>
                    </a:cubicBezTo>
                    <a:cubicBezTo>
                      <a:pt x="68" y="168"/>
                      <a:pt x="68" y="168"/>
                      <a:pt x="68" y="168"/>
                    </a:cubicBezTo>
                    <a:cubicBezTo>
                      <a:pt x="69" y="167"/>
                      <a:pt x="69" y="167"/>
                      <a:pt x="69" y="167"/>
                    </a:cubicBezTo>
                    <a:cubicBezTo>
                      <a:pt x="70" y="165"/>
                      <a:pt x="70" y="165"/>
                      <a:pt x="70" y="165"/>
                    </a:cubicBezTo>
                    <a:cubicBezTo>
                      <a:pt x="71" y="164"/>
                      <a:pt x="71" y="164"/>
                      <a:pt x="71" y="164"/>
                    </a:cubicBezTo>
                    <a:cubicBezTo>
                      <a:pt x="74" y="168"/>
                      <a:pt x="74" y="168"/>
                      <a:pt x="74" y="168"/>
                    </a:cubicBezTo>
                    <a:lnTo>
                      <a:pt x="73" y="168"/>
                    </a:lnTo>
                    <a:close/>
                    <a:moveTo>
                      <a:pt x="70" y="161"/>
                    </a:moveTo>
                    <a:cubicBezTo>
                      <a:pt x="68" y="158"/>
                      <a:pt x="68" y="158"/>
                      <a:pt x="68" y="158"/>
                    </a:cubicBezTo>
                    <a:cubicBezTo>
                      <a:pt x="69" y="158"/>
                      <a:pt x="69" y="158"/>
                      <a:pt x="69" y="158"/>
                    </a:cubicBezTo>
                    <a:cubicBezTo>
                      <a:pt x="71" y="158"/>
                      <a:pt x="71" y="158"/>
                      <a:pt x="71" y="158"/>
                    </a:cubicBezTo>
                    <a:cubicBezTo>
                      <a:pt x="72" y="158"/>
                      <a:pt x="72" y="158"/>
                      <a:pt x="72" y="158"/>
                    </a:cubicBezTo>
                    <a:cubicBezTo>
                      <a:pt x="73" y="158"/>
                      <a:pt x="73" y="158"/>
                      <a:pt x="73" y="158"/>
                    </a:cubicBezTo>
                    <a:cubicBezTo>
                      <a:pt x="73" y="159"/>
                      <a:pt x="73" y="159"/>
                      <a:pt x="73" y="159"/>
                    </a:cubicBezTo>
                    <a:cubicBezTo>
                      <a:pt x="72" y="159"/>
                      <a:pt x="72" y="159"/>
                      <a:pt x="72" y="159"/>
                    </a:cubicBezTo>
                    <a:cubicBezTo>
                      <a:pt x="71" y="160"/>
                      <a:pt x="71" y="160"/>
                      <a:pt x="71" y="160"/>
                    </a:cubicBezTo>
                    <a:lnTo>
                      <a:pt x="70" y="161"/>
                    </a:lnTo>
                    <a:close/>
                    <a:moveTo>
                      <a:pt x="71" y="156"/>
                    </a:moveTo>
                    <a:cubicBezTo>
                      <a:pt x="70" y="156"/>
                      <a:pt x="70" y="156"/>
                      <a:pt x="70" y="156"/>
                    </a:cubicBezTo>
                    <a:cubicBezTo>
                      <a:pt x="69" y="156"/>
                      <a:pt x="69" y="156"/>
                      <a:pt x="69" y="156"/>
                    </a:cubicBezTo>
                    <a:cubicBezTo>
                      <a:pt x="68" y="156"/>
                      <a:pt x="68" y="156"/>
                      <a:pt x="68" y="156"/>
                    </a:cubicBezTo>
                    <a:cubicBezTo>
                      <a:pt x="68" y="156"/>
                      <a:pt x="68" y="156"/>
                      <a:pt x="68" y="156"/>
                    </a:cubicBezTo>
                    <a:cubicBezTo>
                      <a:pt x="69" y="155"/>
                      <a:pt x="69" y="155"/>
                      <a:pt x="69" y="155"/>
                    </a:cubicBezTo>
                    <a:cubicBezTo>
                      <a:pt x="69" y="155"/>
                      <a:pt x="69" y="155"/>
                      <a:pt x="69" y="155"/>
                    </a:cubicBezTo>
                    <a:cubicBezTo>
                      <a:pt x="70" y="154"/>
                      <a:pt x="70" y="154"/>
                      <a:pt x="70" y="154"/>
                    </a:cubicBezTo>
                    <a:cubicBezTo>
                      <a:pt x="72" y="156"/>
                      <a:pt x="72" y="156"/>
                      <a:pt x="72" y="156"/>
                    </a:cubicBezTo>
                    <a:lnTo>
                      <a:pt x="71" y="156"/>
                    </a:lnTo>
                    <a:close/>
                    <a:moveTo>
                      <a:pt x="70" y="151"/>
                    </a:moveTo>
                    <a:cubicBezTo>
                      <a:pt x="68" y="150"/>
                      <a:pt x="68" y="150"/>
                      <a:pt x="68" y="150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71" y="149"/>
                      <a:pt x="71" y="149"/>
                      <a:pt x="71" y="149"/>
                    </a:cubicBezTo>
                    <a:cubicBezTo>
                      <a:pt x="72" y="149"/>
                      <a:pt x="72" y="149"/>
                      <a:pt x="72" y="149"/>
                    </a:cubicBezTo>
                    <a:cubicBezTo>
                      <a:pt x="72" y="150"/>
                      <a:pt x="72" y="150"/>
                      <a:pt x="72" y="150"/>
                    </a:cubicBezTo>
                    <a:cubicBezTo>
                      <a:pt x="71" y="150"/>
                      <a:pt x="71" y="150"/>
                      <a:pt x="71" y="150"/>
                    </a:cubicBezTo>
                    <a:lnTo>
                      <a:pt x="70" y="151"/>
                    </a:lnTo>
                    <a:close/>
                    <a:moveTo>
                      <a:pt x="69" y="148"/>
                    </a:moveTo>
                    <a:cubicBezTo>
                      <a:pt x="68" y="148"/>
                      <a:pt x="68" y="148"/>
                      <a:pt x="68" y="148"/>
                    </a:cubicBezTo>
                    <a:cubicBezTo>
                      <a:pt x="67" y="148"/>
                      <a:pt x="67" y="148"/>
                      <a:pt x="67" y="148"/>
                    </a:cubicBezTo>
                    <a:cubicBezTo>
                      <a:pt x="68" y="147"/>
                      <a:pt x="68" y="147"/>
                      <a:pt x="68" y="147"/>
                    </a:cubicBezTo>
                    <a:cubicBezTo>
                      <a:pt x="68" y="147"/>
                      <a:pt x="68" y="147"/>
                      <a:pt x="68" y="147"/>
                    </a:cubicBezTo>
                    <a:cubicBezTo>
                      <a:pt x="69" y="146"/>
                      <a:pt x="69" y="146"/>
                      <a:pt x="69" y="146"/>
                    </a:cubicBezTo>
                    <a:cubicBezTo>
                      <a:pt x="71" y="148"/>
                      <a:pt x="71" y="148"/>
                      <a:pt x="71" y="148"/>
                    </a:cubicBezTo>
                    <a:lnTo>
                      <a:pt x="69" y="148"/>
                    </a:lnTo>
                    <a:close/>
                    <a:moveTo>
                      <a:pt x="70" y="142"/>
                    </a:moveTo>
                    <a:cubicBezTo>
                      <a:pt x="69" y="143"/>
                      <a:pt x="69" y="143"/>
                      <a:pt x="69" y="143"/>
                    </a:cubicBezTo>
                    <a:cubicBezTo>
                      <a:pt x="69" y="143"/>
                      <a:pt x="69" y="143"/>
                      <a:pt x="69" y="143"/>
                    </a:cubicBezTo>
                    <a:cubicBezTo>
                      <a:pt x="67" y="141"/>
                      <a:pt x="67" y="141"/>
                      <a:pt x="67" y="141"/>
                    </a:cubicBezTo>
                    <a:cubicBezTo>
                      <a:pt x="68" y="141"/>
                      <a:pt x="68" y="141"/>
                      <a:pt x="68" y="141"/>
                    </a:cubicBezTo>
                    <a:cubicBezTo>
                      <a:pt x="69" y="141"/>
                      <a:pt x="69" y="141"/>
                      <a:pt x="69" y="141"/>
                    </a:cubicBezTo>
                    <a:cubicBezTo>
                      <a:pt x="71" y="141"/>
                      <a:pt x="71" y="141"/>
                      <a:pt x="71" y="141"/>
                    </a:cubicBezTo>
                    <a:lnTo>
                      <a:pt x="70" y="142"/>
                    </a:lnTo>
                    <a:close/>
                    <a:moveTo>
                      <a:pt x="70" y="139"/>
                    </a:moveTo>
                    <a:cubicBezTo>
                      <a:pt x="67" y="139"/>
                      <a:pt x="67" y="139"/>
                      <a:pt x="67" y="139"/>
                    </a:cubicBezTo>
                    <a:cubicBezTo>
                      <a:pt x="67" y="139"/>
                      <a:pt x="67" y="139"/>
                      <a:pt x="67" y="139"/>
                    </a:cubicBezTo>
                    <a:cubicBezTo>
                      <a:pt x="67" y="139"/>
                      <a:pt x="67" y="139"/>
                      <a:pt x="67" y="139"/>
                    </a:cubicBezTo>
                    <a:cubicBezTo>
                      <a:pt x="68" y="138"/>
                      <a:pt x="68" y="138"/>
                      <a:pt x="68" y="138"/>
                    </a:cubicBezTo>
                    <a:cubicBezTo>
                      <a:pt x="69" y="137"/>
                      <a:pt x="69" y="137"/>
                      <a:pt x="69" y="137"/>
                    </a:cubicBezTo>
                    <a:cubicBezTo>
                      <a:pt x="71" y="139"/>
                      <a:pt x="71" y="139"/>
                      <a:pt x="71" y="139"/>
                    </a:cubicBezTo>
                    <a:lnTo>
                      <a:pt x="70" y="139"/>
                    </a:lnTo>
                    <a:close/>
                    <a:moveTo>
                      <a:pt x="69" y="134"/>
                    </a:moveTo>
                    <a:cubicBezTo>
                      <a:pt x="67" y="133"/>
                      <a:pt x="67" y="133"/>
                      <a:pt x="67" y="133"/>
                    </a:cubicBezTo>
                    <a:cubicBezTo>
                      <a:pt x="70" y="133"/>
                      <a:pt x="70" y="133"/>
                      <a:pt x="70" y="133"/>
                    </a:cubicBezTo>
                    <a:cubicBezTo>
                      <a:pt x="71" y="133"/>
                      <a:pt x="71" y="133"/>
                      <a:pt x="71" y="133"/>
                    </a:cubicBezTo>
                    <a:cubicBezTo>
                      <a:pt x="70" y="133"/>
                      <a:pt x="70" y="133"/>
                      <a:pt x="70" y="133"/>
                    </a:cubicBezTo>
                    <a:lnTo>
                      <a:pt x="69" y="134"/>
                    </a:lnTo>
                    <a:close/>
                    <a:moveTo>
                      <a:pt x="70" y="131"/>
                    </a:moveTo>
                    <a:cubicBezTo>
                      <a:pt x="68" y="131"/>
                      <a:pt x="68" y="131"/>
                      <a:pt x="68" y="131"/>
                    </a:cubicBezTo>
                    <a:cubicBezTo>
                      <a:pt x="66" y="131"/>
                      <a:pt x="66" y="131"/>
                      <a:pt x="66" y="131"/>
                    </a:cubicBezTo>
                    <a:cubicBezTo>
                      <a:pt x="67" y="130"/>
                      <a:pt x="67" y="130"/>
                      <a:pt x="67" y="130"/>
                    </a:cubicBezTo>
                    <a:cubicBezTo>
                      <a:pt x="68" y="128"/>
                      <a:pt x="68" y="128"/>
                      <a:pt x="68" y="128"/>
                    </a:cubicBezTo>
                    <a:cubicBezTo>
                      <a:pt x="68" y="128"/>
                      <a:pt x="68" y="128"/>
                      <a:pt x="68" y="128"/>
                    </a:cubicBezTo>
                    <a:cubicBezTo>
                      <a:pt x="71" y="131"/>
                      <a:pt x="71" y="131"/>
                      <a:pt x="71" y="131"/>
                    </a:cubicBezTo>
                    <a:lnTo>
                      <a:pt x="70" y="131"/>
                    </a:lnTo>
                    <a:close/>
                    <a:moveTo>
                      <a:pt x="68" y="120"/>
                    </a:moveTo>
                    <a:cubicBezTo>
                      <a:pt x="66" y="120"/>
                      <a:pt x="66" y="120"/>
                      <a:pt x="66" y="120"/>
                    </a:cubicBezTo>
                    <a:cubicBezTo>
                      <a:pt x="67" y="119"/>
                      <a:pt x="67" y="119"/>
                      <a:pt x="67" y="119"/>
                    </a:cubicBezTo>
                    <a:cubicBezTo>
                      <a:pt x="67" y="117"/>
                      <a:pt x="67" y="117"/>
                      <a:pt x="67" y="117"/>
                    </a:cubicBezTo>
                    <a:cubicBezTo>
                      <a:pt x="68" y="117"/>
                      <a:pt x="68" y="117"/>
                      <a:pt x="68" y="117"/>
                    </a:cubicBezTo>
                    <a:cubicBezTo>
                      <a:pt x="70" y="120"/>
                      <a:pt x="70" y="120"/>
                      <a:pt x="70" y="120"/>
                    </a:cubicBezTo>
                    <a:cubicBezTo>
                      <a:pt x="70" y="120"/>
                      <a:pt x="70" y="120"/>
                      <a:pt x="70" y="120"/>
                    </a:cubicBezTo>
                    <a:lnTo>
                      <a:pt x="68" y="120"/>
                    </a:lnTo>
                    <a:close/>
                    <a:moveTo>
                      <a:pt x="67" y="109"/>
                    </a:moveTo>
                    <a:cubicBezTo>
                      <a:pt x="66" y="109"/>
                      <a:pt x="66" y="109"/>
                      <a:pt x="66" y="109"/>
                    </a:cubicBezTo>
                    <a:cubicBezTo>
                      <a:pt x="66" y="108"/>
                      <a:pt x="66" y="108"/>
                      <a:pt x="66" y="108"/>
                    </a:cubicBezTo>
                    <a:cubicBezTo>
                      <a:pt x="67" y="107"/>
                      <a:pt x="67" y="107"/>
                      <a:pt x="67" y="107"/>
                    </a:cubicBezTo>
                    <a:cubicBezTo>
                      <a:pt x="67" y="107"/>
                      <a:pt x="67" y="107"/>
                      <a:pt x="67" y="107"/>
                    </a:cubicBezTo>
                    <a:cubicBezTo>
                      <a:pt x="69" y="109"/>
                      <a:pt x="69" y="109"/>
                      <a:pt x="69" y="109"/>
                    </a:cubicBezTo>
                    <a:cubicBezTo>
                      <a:pt x="69" y="109"/>
                      <a:pt x="69" y="109"/>
                      <a:pt x="69" y="109"/>
                    </a:cubicBezTo>
                    <a:lnTo>
                      <a:pt x="67" y="109"/>
                    </a:lnTo>
                    <a:close/>
                    <a:moveTo>
                      <a:pt x="67" y="99"/>
                    </a:moveTo>
                    <a:cubicBezTo>
                      <a:pt x="66" y="99"/>
                      <a:pt x="66" y="99"/>
                      <a:pt x="66" y="99"/>
                    </a:cubicBezTo>
                    <a:cubicBezTo>
                      <a:pt x="65" y="100"/>
                      <a:pt x="65" y="100"/>
                      <a:pt x="65" y="100"/>
                    </a:cubicBezTo>
                    <a:cubicBezTo>
                      <a:pt x="66" y="99"/>
                      <a:pt x="66" y="99"/>
                      <a:pt x="66" y="99"/>
                    </a:cubicBezTo>
                    <a:cubicBezTo>
                      <a:pt x="66" y="99"/>
                      <a:pt x="66" y="99"/>
                      <a:pt x="66" y="99"/>
                    </a:cubicBezTo>
                    <a:cubicBezTo>
                      <a:pt x="66" y="98"/>
                      <a:pt x="66" y="98"/>
                      <a:pt x="66" y="98"/>
                    </a:cubicBezTo>
                    <a:cubicBezTo>
                      <a:pt x="67" y="97"/>
                      <a:pt x="67" y="97"/>
                      <a:pt x="67" y="97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8" y="99"/>
                      <a:pt x="68" y="99"/>
                      <a:pt x="68" y="99"/>
                    </a:cubicBezTo>
                    <a:lnTo>
                      <a:pt x="67" y="99"/>
                    </a:lnTo>
                    <a:close/>
                    <a:moveTo>
                      <a:pt x="67" y="72"/>
                    </a:moveTo>
                    <a:cubicBezTo>
                      <a:pt x="67" y="72"/>
                      <a:pt x="67" y="72"/>
                      <a:pt x="67" y="72"/>
                    </a:cubicBezTo>
                    <a:cubicBezTo>
                      <a:pt x="66" y="74"/>
                      <a:pt x="66" y="74"/>
                      <a:pt x="66" y="74"/>
                    </a:cubicBezTo>
                    <a:cubicBezTo>
                      <a:pt x="66" y="74"/>
                      <a:pt x="66" y="74"/>
                      <a:pt x="66" y="74"/>
                    </a:cubicBezTo>
                    <a:cubicBezTo>
                      <a:pt x="66" y="74"/>
                      <a:pt x="66" y="74"/>
                      <a:pt x="66" y="74"/>
                    </a:cubicBezTo>
                    <a:cubicBezTo>
                      <a:pt x="66" y="74"/>
                      <a:pt x="66" y="74"/>
                      <a:pt x="66" y="74"/>
                    </a:cubicBezTo>
                    <a:cubicBezTo>
                      <a:pt x="65" y="73"/>
                      <a:pt x="65" y="73"/>
                      <a:pt x="65" y="73"/>
                    </a:cubicBezTo>
                    <a:cubicBezTo>
                      <a:pt x="64" y="72"/>
                      <a:pt x="64" y="72"/>
                      <a:pt x="64" y="72"/>
                    </a:cubicBezTo>
                    <a:cubicBezTo>
                      <a:pt x="66" y="72"/>
                      <a:pt x="66" y="72"/>
                      <a:pt x="66" y="72"/>
                    </a:cubicBezTo>
                    <a:cubicBezTo>
                      <a:pt x="67" y="72"/>
                      <a:pt x="67" y="72"/>
                      <a:pt x="67" y="72"/>
                    </a:cubicBezTo>
                    <a:cubicBezTo>
                      <a:pt x="67" y="72"/>
                      <a:pt x="67" y="72"/>
                      <a:pt x="67" y="72"/>
                    </a:cubicBezTo>
                    <a:close/>
                    <a:moveTo>
                      <a:pt x="66" y="63"/>
                    </a:moveTo>
                    <a:cubicBezTo>
                      <a:pt x="64" y="63"/>
                      <a:pt x="64" y="63"/>
                      <a:pt x="64" y="63"/>
                    </a:cubicBezTo>
                    <a:cubicBezTo>
                      <a:pt x="64" y="63"/>
                      <a:pt x="64" y="63"/>
                      <a:pt x="64" y="63"/>
                    </a:cubicBezTo>
                    <a:cubicBezTo>
                      <a:pt x="64" y="63"/>
                      <a:pt x="64" y="63"/>
                      <a:pt x="64" y="63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61"/>
                      <a:pt x="65" y="61"/>
                      <a:pt x="65" y="61"/>
                    </a:cubicBezTo>
                    <a:cubicBezTo>
                      <a:pt x="66" y="63"/>
                      <a:pt x="66" y="63"/>
                      <a:pt x="66" y="63"/>
                    </a:cubicBezTo>
                    <a:close/>
                    <a:moveTo>
                      <a:pt x="65" y="52"/>
                    </a:move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3"/>
                      <a:pt x="64" y="53"/>
                      <a:pt x="64" y="53"/>
                    </a:cubicBezTo>
                    <a:cubicBezTo>
                      <a:pt x="64" y="53"/>
                      <a:pt x="64" y="53"/>
                      <a:pt x="63" y="53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50"/>
                      <a:pt x="63" y="50"/>
                      <a:pt x="63" y="50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3" y="45"/>
                      <a:pt x="63" y="45"/>
                      <a:pt x="63" y="45"/>
                    </a:cubicBezTo>
                    <a:cubicBezTo>
                      <a:pt x="63" y="45"/>
                      <a:pt x="63" y="45"/>
                      <a:pt x="63" y="45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6" y="45"/>
                      <a:pt x="66" y="45"/>
                      <a:pt x="66" y="45"/>
                    </a:cubicBezTo>
                    <a:cubicBezTo>
                      <a:pt x="66" y="46"/>
                      <a:pt x="66" y="46"/>
                      <a:pt x="66" y="46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6" y="52"/>
                      <a:pt x="65" y="52"/>
                    </a:cubicBezTo>
                    <a:close/>
                    <a:moveTo>
                      <a:pt x="63" y="124"/>
                    </a:moveTo>
                    <a:cubicBezTo>
                      <a:pt x="64" y="126"/>
                      <a:pt x="64" y="126"/>
                      <a:pt x="64" y="126"/>
                    </a:cubicBezTo>
                    <a:cubicBezTo>
                      <a:pt x="64" y="128"/>
                      <a:pt x="64" y="128"/>
                      <a:pt x="64" y="128"/>
                    </a:cubicBezTo>
                    <a:cubicBezTo>
                      <a:pt x="63" y="126"/>
                      <a:pt x="63" y="126"/>
                      <a:pt x="63" y="126"/>
                    </a:cubicBezTo>
                    <a:cubicBezTo>
                      <a:pt x="63" y="126"/>
                      <a:pt x="63" y="126"/>
                      <a:pt x="63" y="126"/>
                    </a:cubicBezTo>
                    <a:lnTo>
                      <a:pt x="63" y="124"/>
                    </a:lnTo>
                    <a:close/>
                    <a:moveTo>
                      <a:pt x="63" y="122"/>
                    </a:moveTo>
                    <a:cubicBezTo>
                      <a:pt x="62" y="123"/>
                      <a:pt x="62" y="123"/>
                      <a:pt x="62" y="123"/>
                    </a:cubicBezTo>
                    <a:cubicBezTo>
                      <a:pt x="61" y="124"/>
                      <a:pt x="61" y="124"/>
                      <a:pt x="61" y="124"/>
                    </a:cubicBezTo>
                    <a:cubicBezTo>
                      <a:pt x="60" y="122"/>
                      <a:pt x="60" y="122"/>
                      <a:pt x="60" y="122"/>
                    </a:cubicBezTo>
                    <a:cubicBezTo>
                      <a:pt x="61" y="122"/>
                      <a:pt x="61" y="122"/>
                      <a:pt x="61" y="122"/>
                    </a:cubicBezTo>
                    <a:cubicBezTo>
                      <a:pt x="62" y="122"/>
                      <a:pt x="62" y="122"/>
                      <a:pt x="62" y="122"/>
                    </a:cubicBezTo>
                    <a:cubicBezTo>
                      <a:pt x="63" y="122"/>
                      <a:pt x="63" y="122"/>
                      <a:pt x="63" y="122"/>
                    </a:cubicBezTo>
                    <a:close/>
                    <a:moveTo>
                      <a:pt x="60" y="126"/>
                    </a:moveTo>
                    <a:cubicBezTo>
                      <a:pt x="60" y="127"/>
                      <a:pt x="60" y="127"/>
                      <a:pt x="60" y="127"/>
                    </a:cubicBezTo>
                    <a:cubicBezTo>
                      <a:pt x="59" y="128"/>
                      <a:pt x="59" y="128"/>
                      <a:pt x="59" y="128"/>
                    </a:cubicBezTo>
                    <a:cubicBezTo>
                      <a:pt x="59" y="126"/>
                      <a:pt x="59" y="126"/>
                      <a:pt x="59" y="126"/>
                    </a:cubicBezTo>
                    <a:cubicBezTo>
                      <a:pt x="59" y="124"/>
                      <a:pt x="59" y="124"/>
                      <a:pt x="59" y="124"/>
                    </a:cubicBezTo>
                    <a:lnTo>
                      <a:pt x="60" y="126"/>
                    </a:lnTo>
                    <a:close/>
                    <a:moveTo>
                      <a:pt x="60" y="92"/>
                    </a:moveTo>
                    <a:cubicBezTo>
                      <a:pt x="62" y="92"/>
                      <a:pt x="62" y="92"/>
                      <a:pt x="62" y="92"/>
                    </a:cubicBezTo>
                    <a:cubicBezTo>
                      <a:pt x="61" y="93"/>
                      <a:pt x="61" y="93"/>
                      <a:pt x="61" y="93"/>
                    </a:cubicBezTo>
                    <a:cubicBezTo>
                      <a:pt x="61" y="94"/>
                      <a:pt x="61" y="94"/>
                      <a:pt x="61" y="94"/>
                    </a:cubicBezTo>
                    <a:cubicBezTo>
                      <a:pt x="61" y="93"/>
                      <a:pt x="61" y="93"/>
                      <a:pt x="61" y="93"/>
                    </a:cubicBezTo>
                    <a:lnTo>
                      <a:pt x="60" y="92"/>
                    </a:lnTo>
                    <a:close/>
                    <a:moveTo>
                      <a:pt x="62" y="111"/>
                    </a:moveTo>
                    <a:cubicBezTo>
                      <a:pt x="62" y="112"/>
                      <a:pt x="62" y="112"/>
                      <a:pt x="62" y="112"/>
                    </a:cubicBezTo>
                    <a:cubicBezTo>
                      <a:pt x="61" y="113"/>
                      <a:pt x="61" y="113"/>
                      <a:pt x="61" y="113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2" y="111"/>
                      <a:pt x="62" y="111"/>
                      <a:pt x="62" y="111"/>
                    </a:cubicBezTo>
                    <a:cubicBezTo>
                      <a:pt x="62" y="111"/>
                      <a:pt x="62" y="111"/>
                      <a:pt x="62" y="111"/>
                    </a:cubicBezTo>
                    <a:close/>
                    <a:moveTo>
                      <a:pt x="62" y="101"/>
                    </a:moveTo>
                    <a:cubicBezTo>
                      <a:pt x="62" y="102"/>
                      <a:pt x="62" y="102"/>
                      <a:pt x="62" y="102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0" y="101"/>
                      <a:pt x="60" y="101"/>
                      <a:pt x="60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2" y="101"/>
                      <a:pt x="62" y="101"/>
                      <a:pt x="62" y="101"/>
                    </a:cubicBezTo>
                    <a:cubicBezTo>
                      <a:pt x="62" y="101"/>
                      <a:pt x="62" y="101"/>
                      <a:pt x="62" y="101"/>
                    </a:cubicBezTo>
                    <a:close/>
                    <a:moveTo>
                      <a:pt x="61" y="90"/>
                    </a:moveTo>
                    <a:cubicBezTo>
                      <a:pt x="60" y="90"/>
                      <a:pt x="60" y="90"/>
                      <a:pt x="60" y="90"/>
                    </a:cubicBezTo>
                    <a:cubicBezTo>
                      <a:pt x="60" y="89"/>
                      <a:pt x="60" y="89"/>
                      <a:pt x="60" y="8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2" y="90"/>
                      <a:pt x="62" y="90"/>
                      <a:pt x="62" y="90"/>
                    </a:cubicBezTo>
                    <a:lnTo>
                      <a:pt x="61" y="90"/>
                    </a:lnTo>
                    <a:close/>
                    <a:moveTo>
                      <a:pt x="61" y="83"/>
                    </a:moveTo>
                    <a:cubicBezTo>
                      <a:pt x="61" y="84"/>
                      <a:pt x="61" y="84"/>
                      <a:pt x="61" y="84"/>
                    </a:cubicBezTo>
                    <a:cubicBezTo>
                      <a:pt x="60" y="82"/>
                      <a:pt x="60" y="82"/>
                      <a:pt x="60" y="82"/>
                    </a:cubicBezTo>
                    <a:cubicBezTo>
                      <a:pt x="60" y="82"/>
                      <a:pt x="60" y="82"/>
                      <a:pt x="60" y="82"/>
                    </a:cubicBezTo>
                    <a:cubicBezTo>
                      <a:pt x="62" y="82"/>
                      <a:pt x="62" y="82"/>
                      <a:pt x="62" y="82"/>
                    </a:cubicBezTo>
                    <a:lnTo>
                      <a:pt x="61" y="83"/>
                    </a:lnTo>
                    <a:close/>
                    <a:moveTo>
                      <a:pt x="60" y="80"/>
                    </a:moveTo>
                    <a:cubicBezTo>
                      <a:pt x="61" y="78"/>
                      <a:pt x="61" y="78"/>
                      <a:pt x="61" y="78"/>
                    </a:cubicBezTo>
                    <a:cubicBezTo>
                      <a:pt x="61" y="78"/>
                      <a:pt x="61" y="78"/>
                      <a:pt x="61" y="78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62" y="80"/>
                      <a:pt x="62" y="80"/>
                      <a:pt x="62" y="80"/>
                    </a:cubicBezTo>
                    <a:lnTo>
                      <a:pt x="60" y="80"/>
                    </a:lnTo>
                    <a:close/>
                    <a:moveTo>
                      <a:pt x="61" y="53"/>
                    </a:move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1"/>
                      <a:pt x="59" y="51"/>
                      <a:pt x="59" y="51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61" y="45"/>
                      <a:pt x="61" y="45"/>
                      <a:pt x="61" y="45"/>
                    </a:cubicBezTo>
                    <a:cubicBezTo>
                      <a:pt x="61" y="45"/>
                      <a:pt x="61" y="45"/>
                      <a:pt x="61" y="45"/>
                    </a:cubicBezTo>
                    <a:cubicBezTo>
                      <a:pt x="61" y="45"/>
                      <a:pt x="61" y="45"/>
                      <a:pt x="61" y="45"/>
                    </a:cubicBezTo>
                    <a:cubicBezTo>
                      <a:pt x="61" y="49"/>
                      <a:pt x="61" y="49"/>
                      <a:pt x="61" y="49"/>
                    </a:cubicBezTo>
                    <a:cubicBezTo>
                      <a:pt x="61" y="50"/>
                      <a:pt x="61" y="50"/>
                      <a:pt x="61" y="50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1" y="53"/>
                      <a:pt x="61" y="53"/>
                      <a:pt x="61" y="53"/>
                    </a:cubicBezTo>
                    <a:close/>
                    <a:moveTo>
                      <a:pt x="59" y="136"/>
                    </a:moveTo>
                    <a:cubicBezTo>
                      <a:pt x="59" y="135"/>
                      <a:pt x="59" y="135"/>
                      <a:pt x="59" y="135"/>
                    </a:cubicBezTo>
                    <a:cubicBezTo>
                      <a:pt x="60" y="136"/>
                      <a:pt x="60" y="136"/>
                      <a:pt x="60" y="136"/>
                    </a:cubicBezTo>
                    <a:cubicBezTo>
                      <a:pt x="60" y="137"/>
                      <a:pt x="60" y="137"/>
                      <a:pt x="60" y="137"/>
                    </a:cubicBezTo>
                    <a:cubicBezTo>
                      <a:pt x="59" y="137"/>
                      <a:pt x="59" y="137"/>
                      <a:pt x="59" y="137"/>
                    </a:cubicBezTo>
                    <a:lnTo>
                      <a:pt x="59" y="136"/>
                    </a:lnTo>
                    <a:close/>
                    <a:moveTo>
                      <a:pt x="61" y="153"/>
                    </a:moveTo>
                    <a:cubicBezTo>
                      <a:pt x="60" y="153"/>
                      <a:pt x="60" y="153"/>
                      <a:pt x="60" y="153"/>
                    </a:cubicBezTo>
                    <a:cubicBezTo>
                      <a:pt x="59" y="155"/>
                      <a:pt x="59" y="155"/>
                      <a:pt x="59" y="155"/>
                    </a:cubicBezTo>
                    <a:cubicBezTo>
                      <a:pt x="59" y="153"/>
                      <a:pt x="59" y="153"/>
                      <a:pt x="59" y="153"/>
                    </a:cubicBezTo>
                    <a:cubicBezTo>
                      <a:pt x="59" y="151"/>
                      <a:pt x="59" y="151"/>
                      <a:pt x="59" y="151"/>
                    </a:cubicBezTo>
                    <a:lnTo>
                      <a:pt x="61" y="153"/>
                    </a:lnTo>
                    <a:close/>
                    <a:moveTo>
                      <a:pt x="61" y="163"/>
                    </a:moveTo>
                    <a:cubicBezTo>
                      <a:pt x="61" y="163"/>
                      <a:pt x="61" y="163"/>
                      <a:pt x="61" y="163"/>
                    </a:cubicBezTo>
                    <a:cubicBezTo>
                      <a:pt x="60" y="165"/>
                      <a:pt x="60" y="165"/>
                      <a:pt x="60" y="165"/>
                    </a:cubicBezTo>
                    <a:cubicBezTo>
                      <a:pt x="59" y="166"/>
                      <a:pt x="59" y="166"/>
                      <a:pt x="59" y="166"/>
                    </a:cubicBezTo>
                    <a:cubicBezTo>
                      <a:pt x="59" y="165"/>
                      <a:pt x="59" y="165"/>
                      <a:pt x="59" y="165"/>
                    </a:cubicBezTo>
                    <a:cubicBezTo>
                      <a:pt x="59" y="161"/>
                      <a:pt x="59" y="161"/>
                      <a:pt x="59" y="161"/>
                    </a:cubicBezTo>
                    <a:cubicBezTo>
                      <a:pt x="59" y="160"/>
                      <a:pt x="59" y="160"/>
                      <a:pt x="59" y="160"/>
                    </a:cubicBezTo>
                    <a:lnTo>
                      <a:pt x="61" y="163"/>
                    </a:lnTo>
                    <a:close/>
                    <a:moveTo>
                      <a:pt x="59" y="172"/>
                    </a:moveTo>
                    <a:cubicBezTo>
                      <a:pt x="61" y="175"/>
                      <a:pt x="61" y="175"/>
                      <a:pt x="61" y="175"/>
                    </a:cubicBezTo>
                    <a:cubicBezTo>
                      <a:pt x="60" y="176"/>
                      <a:pt x="60" y="176"/>
                      <a:pt x="60" y="176"/>
                    </a:cubicBezTo>
                    <a:cubicBezTo>
                      <a:pt x="59" y="178"/>
                      <a:pt x="59" y="178"/>
                      <a:pt x="59" y="178"/>
                    </a:cubicBezTo>
                    <a:cubicBezTo>
                      <a:pt x="59" y="175"/>
                      <a:pt x="59" y="175"/>
                      <a:pt x="59" y="175"/>
                    </a:cubicBezTo>
                    <a:cubicBezTo>
                      <a:pt x="59" y="172"/>
                      <a:pt x="59" y="172"/>
                      <a:pt x="59" y="172"/>
                    </a:cubicBezTo>
                    <a:cubicBezTo>
                      <a:pt x="59" y="172"/>
                      <a:pt x="59" y="172"/>
                      <a:pt x="59" y="172"/>
                    </a:cubicBezTo>
                    <a:close/>
                    <a:moveTo>
                      <a:pt x="61" y="186"/>
                    </a:moveTo>
                    <a:cubicBezTo>
                      <a:pt x="61" y="186"/>
                      <a:pt x="61" y="186"/>
                      <a:pt x="61" y="186"/>
                    </a:cubicBezTo>
                    <a:cubicBezTo>
                      <a:pt x="60" y="188"/>
                      <a:pt x="60" y="188"/>
                      <a:pt x="60" y="188"/>
                    </a:cubicBezTo>
                    <a:cubicBezTo>
                      <a:pt x="59" y="189"/>
                      <a:pt x="59" y="189"/>
                      <a:pt x="59" y="189"/>
                    </a:cubicBezTo>
                    <a:cubicBezTo>
                      <a:pt x="59" y="187"/>
                      <a:pt x="59" y="187"/>
                      <a:pt x="59" y="187"/>
                    </a:cubicBezTo>
                    <a:cubicBezTo>
                      <a:pt x="59" y="184"/>
                      <a:pt x="59" y="184"/>
                      <a:pt x="59" y="184"/>
                    </a:cubicBezTo>
                    <a:cubicBezTo>
                      <a:pt x="59" y="183"/>
                      <a:pt x="59" y="183"/>
                      <a:pt x="59" y="183"/>
                    </a:cubicBezTo>
                    <a:lnTo>
                      <a:pt x="61" y="186"/>
                    </a:lnTo>
                    <a:close/>
                    <a:moveTo>
                      <a:pt x="61" y="197"/>
                    </a:moveTo>
                    <a:cubicBezTo>
                      <a:pt x="61" y="198"/>
                      <a:pt x="61" y="198"/>
                      <a:pt x="61" y="198"/>
                    </a:cubicBezTo>
                    <a:cubicBezTo>
                      <a:pt x="59" y="199"/>
                      <a:pt x="59" y="199"/>
                      <a:pt x="59" y="199"/>
                    </a:cubicBezTo>
                    <a:cubicBezTo>
                      <a:pt x="59" y="200"/>
                      <a:pt x="59" y="200"/>
                      <a:pt x="59" y="200"/>
                    </a:cubicBezTo>
                    <a:cubicBezTo>
                      <a:pt x="59" y="199"/>
                      <a:pt x="59" y="199"/>
                      <a:pt x="59" y="199"/>
                    </a:cubicBezTo>
                    <a:cubicBezTo>
                      <a:pt x="59" y="196"/>
                      <a:pt x="59" y="196"/>
                      <a:pt x="59" y="196"/>
                    </a:cubicBezTo>
                    <a:cubicBezTo>
                      <a:pt x="59" y="194"/>
                      <a:pt x="59" y="194"/>
                      <a:pt x="59" y="194"/>
                    </a:cubicBezTo>
                    <a:lnTo>
                      <a:pt x="61" y="197"/>
                    </a:lnTo>
                    <a:close/>
                    <a:moveTo>
                      <a:pt x="62" y="209"/>
                    </a:moveTo>
                    <a:cubicBezTo>
                      <a:pt x="61" y="210"/>
                      <a:pt x="61" y="210"/>
                      <a:pt x="61" y="210"/>
                    </a:cubicBezTo>
                    <a:cubicBezTo>
                      <a:pt x="59" y="213"/>
                      <a:pt x="59" y="213"/>
                      <a:pt x="59" y="213"/>
                    </a:cubicBezTo>
                    <a:cubicBezTo>
                      <a:pt x="59" y="214"/>
                      <a:pt x="59" y="214"/>
                      <a:pt x="59" y="214"/>
                    </a:cubicBezTo>
                    <a:cubicBezTo>
                      <a:pt x="59" y="213"/>
                      <a:pt x="59" y="213"/>
                      <a:pt x="59" y="213"/>
                    </a:cubicBezTo>
                    <a:cubicBezTo>
                      <a:pt x="59" y="208"/>
                      <a:pt x="59" y="208"/>
                      <a:pt x="59" y="208"/>
                    </a:cubicBezTo>
                    <a:cubicBezTo>
                      <a:pt x="59" y="205"/>
                      <a:pt x="59" y="205"/>
                      <a:pt x="59" y="205"/>
                    </a:cubicBezTo>
                    <a:lnTo>
                      <a:pt x="62" y="209"/>
                    </a:lnTo>
                    <a:close/>
                    <a:moveTo>
                      <a:pt x="62" y="224"/>
                    </a:moveTo>
                    <a:cubicBezTo>
                      <a:pt x="62" y="224"/>
                      <a:pt x="62" y="224"/>
                      <a:pt x="62" y="224"/>
                    </a:cubicBezTo>
                    <a:cubicBezTo>
                      <a:pt x="58" y="229"/>
                      <a:pt x="58" y="229"/>
                      <a:pt x="58" y="229"/>
                    </a:cubicBezTo>
                    <a:cubicBezTo>
                      <a:pt x="58" y="226"/>
                      <a:pt x="58" y="224"/>
                      <a:pt x="58" y="221"/>
                    </a:cubicBezTo>
                    <a:cubicBezTo>
                      <a:pt x="58" y="220"/>
                      <a:pt x="58" y="220"/>
                      <a:pt x="58" y="220"/>
                    </a:cubicBezTo>
                    <a:lnTo>
                      <a:pt x="62" y="224"/>
                    </a:lnTo>
                    <a:close/>
                    <a:moveTo>
                      <a:pt x="62" y="240"/>
                    </a:moveTo>
                    <a:cubicBezTo>
                      <a:pt x="62" y="240"/>
                      <a:pt x="62" y="240"/>
                      <a:pt x="62" y="240"/>
                    </a:cubicBezTo>
                    <a:cubicBezTo>
                      <a:pt x="59" y="244"/>
                      <a:pt x="59" y="244"/>
                      <a:pt x="59" y="244"/>
                    </a:cubicBezTo>
                    <a:cubicBezTo>
                      <a:pt x="58" y="245"/>
                      <a:pt x="58" y="245"/>
                      <a:pt x="58" y="245"/>
                    </a:cubicBezTo>
                    <a:cubicBezTo>
                      <a:pt x="58" y="246"/>
                      <a:pt x="58" y="246"/>
                      <a:pt x="58" y="246"/>
                    </a:cubicBezTo>
                    <a:cubicBezTo>
                      <a:pt x="58" y="245"/>
                      <a:pt x="58" y="245"/>
                      <a:pt x="58" y="245"/>
                    </a:cubicBezTo>
                    <a:cubicBezTo>
                      <a:pt x="58" y="243"/>
                      <a:pt x="58" y="243"/>
                      <a:pt x="58" y="243"/>
                    </a:cubicBezTo>
                    <a:cubicBezTo>
                      <a:pt x="58" y="241"/>
                      <a:pt x="58" y="239"/>
                      <a:pt x="58" y="237"/>
                    </a:cubicBezTo>
                    <a:cubicBezTo>
                      <a:pt x="58" y="235"/>
                      <a:pt x="58" y="235"/>
                      <a:pt x="58" y="235"/>
                    </a:cubicBezTo>
                    <a:lnTo>
                      <a:pt x="62" y="240"/>
                    </a:lnTo>
                    <a:close/>
                    <a:moveTo>
                      <a:pt x="62" y="255"/>
                    </a:moveTo>
                    <a:cubicBezTo>
                      <a:pt x="61" y="257"/>
                      <a:pt x="61" y="257"/>
                      <a:pt x="61" y="257"/>
                    </a:cubicBezTo>
                    <a:cubicBezTo>
                      <a:pt x="57" y="260"/>
                      <a:pt x="57" y="260"/>
                      <a:pt x="57" y="260"/>
                    </a:cubicBezTo>
                    <a:cubicBezTo>
                      <a:pt x="57" y="261"/>
                      <a:pt x="57" y="261"/>
                      <a:pt x="57" y="261"/>
                    </a:cubicBezTo>
                    <a:cubicBezTo>
                      <a:pt x="57" y="261"/>
                      <a:pt x="57" y="261"/>
                      <a:pt x="57" y="261"/>
                    </a:cubicBezTo>
                    <a:cubicBezTo>
                      <a:pt x="57" y="260"/>
                      <a:pt x="57" y="260"/>
                      <a:pt x="57" y="260"/>
                    </a:cubicBezTo>
                    <a:cubicBezTo>
                      <a:pt x="57" y="258"/>
                      <a:pt x="57" y="256"/>
                      <a:pt x="57" y="254"/>
                    </a:cubicBezTo>
                    <a:cubicBezTo>
                      <a:pt x="58" y="251"/>
                      <a:pt x="58" y="251"/>
                      <a:pt x="58" y="251"/>
                    </a:cubicBezTo>
                    <a:lnTo>
                      <a:pt x="62" y="255"/>
                    </a:lnTo>
                    <a:close/>
                    <a:moveTo>
                      <a:pt x="55" y="175"/>
                    </a:moveTo>
                    <a:cubicBezTo>
                      <a:pt x="54" y="175"/>
                      <a:pt x="54" y="175"/>
                      <a:pt x="54" y="175"/>
                    </a:cubicBezTo>
                    <a:cubicBezTo>
                      <a:pt x="55" y="174"/>
                      <a:pt x="55" y="174"/>
                      <a:pt x="55" y="174"/>
                    </a:cubicBezTo>
                    <a:cubicBezTo>
                      <a:pt x="56" y="173"/>
                      <a:pt x="56" y="173"/>
                      <a:pt x="56" y="173"/>
                    </a:cubicBezTo>
                    <a:cubicBezTo>
                      <a:pt x="57" y="171"/>
                      <a:pt x="57" y="171"/>
                      <a:pt x="57" y="171"/>
                    </a:cubicBezTo>
                    <a:cubicBezTo>
                      <a:pt x="57" y="174"/>
                      <a:pt x="57" y="174"/>
                      <a:pt x="57" y="174"/>
                    </a:cubicBezTo>
                    <a:cubicBezTo>
                      <a:pt x="57" y="176"/>
                      <a:pt x="57" y="176"/>
                      <a:pt x="57" y="176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57" y="178"/>
                      <a:pt x="57" y="178"/>
                      <a:pt x="57" y="178"/>
                    </a:cubicBezTo>
                    <a:lnTo>
                      <a:pt x="55" y="175"/>
                    </a:lnTo>
                    <a:close/>
                    <a:moveTo>
                      <a:pt x="55" y="163"/>
                    </a:moveTo>
                    <a:cubicBezTo>
                      <a:pt x="55" y="162"/>
                      <a:pt x="55" y="162"/>
                      <a:pt x="55" y="162"/>
                    </a:cubicBezTo>
                    <a:cubicBezTo>
                      <a:pt x="56" y="162"/>
                      <a:pt x="56" y="162"/>
                      <a:pt x="56" y="162"/>
                    </a:cubicBezTo>
                    <a:cubicBezTo>
                      <a:pt x="57" y="160"/>
                      <a:pt x="57" y="160"/>
                      <a:pt x="57" y="160"/>
                    </a:cubicBezTo>
                    <a:cubicBezTo>
                      <a:pt x="57" y="163"/>
                      <a:pt x="57" y="163"/>
                      <a:pt x="57" y="163"/>
                    </a:cubicBezTo>
                    <a:cubicBezTo>
                      <a:pt x="57" y="164"/>
                      <a:pt x="57" y="164"/>
                      <a:pt x="57" y="164"/>
                    </a:cubicBezTo>
                    <a:cubicBezTo>
                      <a:pt x="57" y="166"/>
                      <a:pt x="57" y="166"/>
                      <a:pt x="57" y="166"/>
                    </a:cubicBezTo>
                    <a:lnTo>
                      <a:pt x="55" y="163"/>
                    </a:lnTo>
                    <a:close/>
                    <a:moveTo>
                      <a:pt x="58" y="86"/>
                    </a:moveTo>
                    <a:cubicBezTo>
                      <a:pt x="58" y="88"/>
                      <a:pt x="58" y="88"/>
                      <a:pt x="58" y="88"/>
                    </a:cubicBezTo>
                    <a:cubicBezTo>
                      <a:pt x="56" y="86"/>
                      <a:pt x="56" y="86"/>
                      <a:pt x="56" y="86"/>
                    </a:cubicBezTo>
                    <a:cubicBezTo>
                      <a:pt x="57" y="85"/>
                      <a:pt x="57" y="85"/>
                      <a:pt x="57" y="85"/>
                    </a:cubicBezTo>
                    <a:cubicBezTo>
                      <a:pt x="57" y="84"/>
                      <a:pt x="57" y="84"/>
                      <a:pt x="57" y="84"/>
                    </a:cubicBezTo>
                    <a:cubicBezTo>
                      <a:pt x="58" y="84"/>
                      <a:pt x="58" y="84"/>
                      <a:pt x="58" y="84"/>
                    </a:cubicBezTo>
                    <a:cubicBezTo>
                      <a:pt x="58" y="85"/>
                      <a:pt x="58" y="85"/>
                      <a:pt x="58" y="85"/>
                    </a:cubicBezTo>
                    <a:lnTo>
                      <a:pt x="58" y="86"/>
                    </a:lnTo>
                    <a:close/>
                    <a:moveTo>
                      <a:pt x="58" y="78"/>
                    </a:moveTo>
                    <a:cubicBezTo>
                      <a:pt x="57" y="76"/>
                      <a:pt x="57" y="76"/>
                      <a:pt x="57" y="76"/>
                    </a:cubicBezTo>
                    <a:cubicBezTo>
                      <a:pt x="57" y="75"/>
                      <a:pt x="57" y="75"/>
                      <a:pt x="57" y="75"/>
                    </a:cubicBezTo>
                    <a:cubicBezTo>
                      <a:pt x="58" y="75"/>
                      <a:pt x="58" y="75"/>
                      <a:pt x="58" y="75"/>
                    </a:cubicBezTo>
                    <a:cubicBezTo>
                      <a:pt x="58" y="75"/>
                      <a:pt x="58" y="75"/>
                      <a:pt x="58" y="75"/>
                    </a:cubicBezTo>
                    <a:cubicBezTo>
                      <a:pt x="58" y="75"/>
                      <a:pt x="58" y="75"/>
                      <a:pt x="58" y="75"/>
                    </a:cubicBezTo>
                    <a:lnTo>
                      <a:pt x="58" y="78"/>
                    </a:lnTo>
                    <a:close/>
                    <a:moveTo>
                      <a:pt x="54" y="76"/>
                    </a:moveTo>
                    <a:cubicBezTo>
                      <a:pt x="54" y="77"/>
                      <a:pt x="54" y="77"/>
                      <a:pt x="54" y="77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4" y="78"/>
                      <a:pt x="54" y="78"/>
                      <a:pt x="54" y="78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4" y="76"/>
                      <a:pt x="54" y="76"/>
                      <a:pt x="54" y="76"/>
                    </a:cubicBezTo>
                    <a:cubicBezTo>
                      <a:pt x="54" y="75"/>
                      <a:pt x="54" y="75"/>
                      <a:pt x="54" y="75"/>
                    </a:cubicBezTo>
                    <a:lnTo>
                      <a:pt x="54" y="76"/>
                    </a:lnTo>
                    <a:close/>
                    <a:moveTo>
                      <a:pt x="54" y="86"/>
                    </a:moveTo>
                    <a:cubicBezTo>
                      <a:pt x="54" y="86"/>
                      <a:pt x="54" y="86"/>
                      <a:pt x="54" y="86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53" y="84"/>
                      <a:pt x="53" y="84"/>
                      <a:pt x="53" y="84"/>
                    </a:cubicBezTo>
                    <a:lnTo>
                      <a:pt x="54" y="86"/>
                    </a:lnTo>
                    <a:close/>
                    <a:moveTo>
                      <a:pt x="54" y="96"/>
                    </a:moveTo>
                    <a:cubicBezTo>
                      <a:pt x="54" y="96"/>
                      <a:pt x="54" y="96"/>
                      <a:pt x="54" y="96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3" y="96"/>
                      <a:pt x="53" y="96"/>
                      <a:pt x="53" y="96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94"/>
                      <a:pt x="53" y="94"/>
                      <a:pt x="53" y="94"/>
                    </a:cubicBezTo>
                    <a:lnTo>
                      <a:pt x="54" y="96"/>
                    </a:lnTo>
                    <a:close/>
                    <a:moveTo>
                      <a:pt x="54" y="102"/>
                    </a:moveTo>
                    <a:cubicBezTo>
                      <a:pt x="55" y="102"/>
                      <a:pt x="55" y="102"/>
                      <a:pt x="55" y="102"/>
                    </a:cubicBezTo>
                    <a:cubicBezTo>
                      <a:pt x="56" y="102"/>
                      <a:pt x="56" y="102"/>
                      <a:pt x="56" y="102"/>
                    </a:cubicBezTo>
                    <a:cubicBezTo>
                      <a:pt x="57" y="102"/>
                      <a:pt x="57" y="102"/>
                      <a:pt x="57" y="102"/>
                    </a:cubicBezTo>
                    <a:cubicBezTo>
                      <a:pt x="56" y="102"/>
                      <a:pt x="56" y="102"/>
                      <a:pt x="56" y="102"/>
                    </a:cubicBezTo>
                    <a:cubicBezTo>
                      <a:pt x="56" y="102"/>
                      <a:pt x="56" y="102"/>
                      <a:pt x="56" y="102"/>
                    </a:cubicBezTo>
                    <a:cubicBezTo>
                      <a:pt x="55" y="103"/>
                      <a:pt x="55" y="103"/>
                      <a:pt x="55" y="103"/>
                    </a:cubicBezTo>
                    <a:cubicBezTo>
                      <a:pt x="55" y="104"/>
                      <a:pt x="55" y="104"/>
                      <a:pt x="55" y="104"/>
                    </a:cubicBezTo>
                    <a:cubicBezTo>
                      <a:pt x="53" y="102"/>
                      <a:pt x="53" y="102"/>
                      <a:pt x="53" y="102"/>
                    </a:cubicBezTo>
                    <a:lnTo>
                      <a:pt x="54" y="102"/>
                    </a:lnTo>
                    <a:close/>
                    <a:moveTo>
                      <a:pt x="55" y="111"/>
                    </a:moveTo>
                    <a:cubicBezTo>
                      <a:pt x="57" y="111"/>
                      <a:pt x="57" y="111"/>
                      <a:pt x="57" y="111"/>
                    </a:cubicBezTo>
                    <a:cubicBezTo>
                      <a:pt x="56" y="112"/>
                      <a:pt x="56" y="112"/>
                      <a:pt x="56" y="112"/>
                    </a:cubicBezTo>
                    <a:cubicBezTo>
                      <a:pt x="56" y="112"/>
                      <a:pt x="56" y="112"/>
                      <a:pt x="56" y="112"/>
                    </a:cubicBezTo>
                    <a:cubicBezTo>
                      <a:pt x="55" y="113"/>
                      <a:pt x="55" y="113"/>
                      <a:pt x="55" y="113"/>
                    </a:cubicBezTo>
                    <a:cubicBezTo>
                      <a:pt x="55" y="114"/>
                      <a:pt x="55" y="114"/>
                      <a:pt x="55" y="114"/>
                    </a:cubicBezTo>
                    <a:cubicBezTo>
                      <a:pt x="53" y="111"/>
                      <a:pt x="53" y="111"/>
                      <a:pt x="53" y="111"/>
                    </a:cubicBezTo>
                    <a:cubicBezTo>
                      <a:pt x="53" y="111"/>
                      <a:pt x="53" y="111"/>
                      <a:pt x="53" y="111"/>
                    </a:cubicBezTo>
                    <a:cubicBezTo>
                      <a:pt x="54" y="111"/>
                      <a:pt x="54" y="111"/>
                      <a:pt x="54" y="111"/>
                    </a:cubicBezTo>
                    <a:lnTo>
                      <a:pt x="55" y="111"/>
                    </a:lnTo>
                    <a:close/>
                    <a:moveTo>
                      <a:pt x="57" y="122"/>
                    </a:moveTo>
                    <a:cubicBezTo>
                      <a:pt x="56" y="123"/>
                      <a:pt x="56" y="123"/>
                      <a:pt x="56" y="123"/>
                    </a:cubicBezTo>
                    <a:cubicBezTo>
                      <a:pt x="55" y="124"/>
                      <a:pt x="55" y="124"/>
                      <a:pt x="55" y="124"/>
                    </a:cubicBezTo>
                    <a:cubicBezTo>
                      <a:pt x="55" y="125"/>
                      <a:pt x="55" y="125"/>
                      <a:pt x="55" y="125"/>
                    </a:cubicBezTo>
                    <a:cubicBezTo>
                      <a:pt x="53" y="122"/>
                      <a:pt x="53" y="122"/>
                      <a:pt x="53" y="122"/>
                    </a:cubicBezTo>
                    <a:cubicBezTo>
                      <a:pt x="53" y="122"/>
                      <a:pt x="53" y="122"/>
                      <a:pt x="53" y="122"/>
                    </a:cubicBezTo>
                    <a:cubicBezTo>
                      <a:pt x="55" y="122"/>
                      <a:pt x="55" y="122"/>
                      <a:pt x="55" y="122"/>
                    </a:cubicBezTo>
                    <a:lnTo>
                      <a:pt x="57" y="122"/>
                    </a:lnTo>
                    <a:close/>
                    <a:moveTo>
                      <a:pt x="55" y="128"/>
                    </a:moveTo>
                    <a:cubicBezTo>
                      <a:pt x="57" y="131"/>
                      <a:pt x="57" y="131"/>
                      <a:pt x="57" y="131"/>
                    </a:cubicBezTo>
                    <a:cubicBezTo>
                      <a:pt x="56" y="131"/>
                      <a:pt x="56" y="131"/>
                      <a:pt x="56" y="131"/>
                    </a:cubicBezTo>
                    <a:cubicBezTo>
                      <a:pt x="54" y="131"/>
                      <a:pt x="54" y="131"/>
                      <a:pt x="54" y="131"/>
                    </a:cubicBezTo>
                    <a:cubicBezTo>
                      <a:pt x="52" y="131"/>
                      <a:pt x="52" y="131"/>
                      <a:pt x="52" y="131"/>
                    </a:cubicBezTo>
                    <a:cubicBezTo>
                      <a:pt x="53" y="130"/>
                      <a:pt x="53" y="130"/>
                      <a:pt x="53" y="130"/>
                    </a:cubicBezTo>
                    <a:cubicBezTo>
                      <a:pt x="54" y="129"/>
                      <a:pt x="54" y="129"/>
                      <a:pt x="54" y="129"/>
                    </a:cubicBezTo>
                    <a:lnTo>
                      <a:pt x="55" y="128"/>
                    </a:lnTo>
                    <a:close/>
                    <a:moveTo>
                      <a:pt x="53" y="133"/>
                    </a:moveTo>
                    <a:cubicBezTo>
                      <a:pt x="56" y="133"/>
                      <a:pt x="56" y="133"/>
                      <a:pt x="56" y="133"/>
                    </a:cubicBezTo>
                    <a:cubicBezTo>
                      <a:pt x="56" y="133"/>
                      <a:pt x="56" y="133"/>
                      <a:pt x="56" y="133"/>
                    </a:cubicBezTo>
                    <a:cubicBezTo>
                      <a:pt x="56" y="133"/>
                      <a:pt x="56" y="133"/>
                      <a:pt x="56" y="133"/>
                    </a:cubicBezTo>
                    <a:cubicBezTo>
                      <a:pt x="55" y="134"/>
                      <a:pt x="55" y="134"/>
                      <a:pt x="55" y="134"/>
                    </a:cubicBezTo>
                    <a:cubicBezTo>
                      <a:pt x="54" y="135"/>
                      <a:pt x="54" y="135"/>
                      <a:pt x="54" y="135"/>
                    </a:cubicBezTo>
                    <a:cubicBezTo>
                      <a:pt x="52" y="133"/>
                      <a:pt x="52" y="133"/>
                      <a:pt x="52" y="133"/>
                    </a:cubicBezTo>
                    <a:lnTo>
                      <a:pt x="53" y="133"/>
                    </a:lnTo>
                    <a:close/>
                    <a:moveTo>
                      <a:pt x="54" y="137"/>
                    </a:moveTo>
                    <a:cubicBezTo>
                      <a:pt x="56" y="140"/>
                      <a:pt x="56" y="140"/>
                      <a:pt x="56" y="140"/>
                    </a:cubicBezTo>
                    <a:cubicBezTo>
                      <a:pt x="55" y="140"/>
                      <a:pt x="55" y="140"/>
                      <a:pt x="55" y="140"/>
                    </a:cubicBezTo>
                    <a:cubicBezTo>
                      <a:pt x="53" y="140"/>
                      <a:pt x="53" y="140"/>
                      <a:pt x="53" y="140"/>
                    </a:cubicBezTo>
                    <a:cubicBezTo>
                      <a:pt x="52" y="140"/>
                      <a:pt x="52" y="140"/>
                      <a:pt x="52" y="140"/>
                    </a:cubicBezTo>
                    <a:cubicBezTo>
                      <a:pt x="53" y="139"/>
                      <a:pt x="53" y="139"/>
                      <a:pt x="53" y="139"/>
                    </a:cubicBezTo>
                    <a:cubicBezTo>
                      <a:pt x="53" y="138"/>
                      <a:pt x="53" y="138"/>
                      <a:pt x="53" y="138"/>
                    </a:cubicBezTo>
                    <a:lnTo>
                      <a:pt x="54" y="137"/>
                    </a:lnTo>
                    <a:close/>
                    <a:moveTo>
                      <a:pt x="53" y="141"/>
                    </a:moveTo>
                    <a:cubicBezTo>
                      <a:pt x="54" y="141"/>
                      <a:pt x="54" y="141"/>
                      <a:pt x="54" y="141"/>
                    </a:cubicBezTo>
                    <a:cubicBezTo>
                      <a:pt x="55" y="141"/>
                      <a:pt x="55" y="141"/>
                      <a:pt x="55" y="141"/>
                    </a:cubicBezTo>
                    <a:cubicBezTo>
                      <a:pt x="56" y="141"/>
                      <a:pt x="56" y="141"/>
                      <a:pt x="56" y="141"/>
                    </a:cubicBezTo>
                    <a:cubicBezTo>
                      <a:pt x="56" y="142"/>
                      <a:pt x="56" y="142"/>
                      <a:pt x="56" y="142"/>
                    </a:cubicBezTo>
                    <a:cubicBezTo>
                      <a:pt x="55" y="142"/>
                      <a:pt x="55" y="142"/>
                      <a:pt x="55" y="142"/>
                    </a:cubicBezTo>
                    <a:cubicBezTo>
                      <a:pt x="54" y="143"/>
                      <a:pt x="54" y="143"/>
                      <a:pt x="54" y="143"/>
                    </a:cubicBezTo>
                    <a:cubicBezTo>
                      <a:pt x="54" y="143"/>
                      <a:pt x="54" y="143"/>
                      <a:pt x="54" y="143"/>
                    </a:cubicBezTo>
                    <a:cubicBezTo>
                      <a:pt x="52" y="141"/>
                      <a:pt x="52" y="141"/>
                      <a:pt x="52" y="141"/>
                    </a:cubicBezTo>
                    <a:lnTo>
                      <a:pt x="53" y="141"/>
                    </a:lnTo>
                    <a:close/>
                    <a:moveTo>
                      <a:pt x="54" y="146"/>
                    </a:moveTo>
                    <a:cubicBezTo>
                      <a:pt x="56" y="148"/>
                      <a:pt x="56" y="148"/>
                      <a:pt x="56" y="148"/>
                    </a:cubicBezTo>
                    <a:cubicBezTo>
                      <a:pt x="54" y="148"/>
                      <a:pt x="54" y="148"/>
                      <a:pt x="54" y="148"/>
                    </a:cubicBezTo>
                    <a:cubicBezTo>
                      <a:pt x="52" y="148"/>
                      <a:pt x="52" y="148"/>
                      <a:pt x="52" y="148"/>
                    </a:cubicBezTo>
                    <a:cubicBezTo>
                      <a:pt x="52" y="148"/>
                      <a:pt x="52" y="148"/>
                      <a:pt x="52" y="148"/>
                    </a:cubicBezTo>
                    <a:cubicBezTo>
                      <a:pt x="52" y="148"/>
                      <a:pt x="52" y="148"/>
                      <a:pt x="52" y="148"/>
                    </a:cubicBezTo>
                    <a:cubicBezTo>
                      <a:pt x="53" y="147"/>
                      <a:pt x="53" y="147"/>
                      <a:pt x="53" y="147"/>
                    </a:cubicBezTo>
                    <a:lnTo>
                      <a:pt x="54" y="146"/>
                    </a:lnTo>
                    <a:close/>
                    <a:moveTo>
                      <a:pt x="54" y="150"/>
                    </a:moveTo>
                    <a:cubicBezTo>
                      <a:pt x="56" y="150"/>
                      <a:pt x="56" y="150"/>
                      <a:pt x="56" y="150"/>
                    </a:cubicBezTo>
                    <a:cubicBezTo>
                      <a:pt x="55" y="151"/>
                      <a:pt x="55" y="151"/>
                      <a:pt x="55" y="151"/>
                    </a:cubicBezTo>
                    <a:cubicBezTo>
                      <a:pt x="54" y="152"/>
                      <a:pt x="54" y="152"/>
                      <a:pt x="54" y="152"/>
                    </a:cubicBezTo>
                    <a:cubicBezTo>
                      <a:pt x="52" y="150"/>
                      <a:pt x="52" y="150"/>
                      <a:pt x="52" y="150"/>
                    </a:cubicBezTo>
                    <a:lnTo>
                      <a:pt x="54" y="150"/>
                    </a:lnTo>
                    <a:close/>
                    <a:moveTo>
                      <a:pt x="54" y="154"/>
                    </a:moveTo>
                    <a:cubicBezTo>
                      <a:pt x="56" y="156"/>
                      <a:pt x="56" y="156"/>
                      <a:pt x="56" y="156"/>
                    </a:cubicBezTo>
                    <a:cubicBezTo>
                      <a:pt x="54" y="156"/>
                      <a:pt x="54" y="156"/>
                      <a:pt x="54" y="156"/>
                    </a:cubicBezTo>
                    <a:cubicBezTo>
                      <a:pt x="51" y="157"/>
                      <a:pt x="51" y="157"/>
                      <a:pt x="51" y="157"/>
                    </a:cubicBezTo>
                    <a:cubicBezTo>
                      <a:pt x="53" y="155"/>
                      <a:pt x="53" y="155"/>
                      <a:pt x="53" y="155"/>
                    </a:cubicBezTo>
                    <a:lnTo>
                      <a:pt x="54" y="154"/>
                    </a:lnTo>
                    <a:close/>
                    <a:moveTo>
                      <a:pt x="52" y="158"/>
                    </a:moveTo>
                    <a:cubicBezTo>
                      <a:pt x="56" y="158"/>
                      <a:pt x="56" y="158"/>
                      <a:pt x="56" y="158"/>
                    </a:cubicBezTo>
                    <a:cubicBezTo>
                      <a:pt x="56" y="158"/>
                      <a:pt x="56" y="158"/>
                      <a:pt x="56" y="158"/>
                    </a:cubicBezTo>
                    <a:cubicBezTo>
                      <a:pt x="56" y="159"/>
                      <a:pt x="56" y="159"/>
                      <a:pt x="56" y="159"/>
                    </a:cubicBezTo>
                    <a:cubicBezTo>
                      <a:pt x="54" y="160"/>
                      <a:pt x="54" y="160"/>
                      <a:pt x="54" y="160"/>
                    </a:cubicBezTo>
                    <a:cubicBezTo>
                      <a:pt x="54" y="161"/>
                      <a:pt x="54" y="161"/>
                      <a:pt x="54" y="161"/>
                    </a:cubicBezTo>
                    <a:cubicBezTo>
                      <a:pt x="53" y="162"/>
                      <a:pt x="53" y="162"/>
                      <a:pt x="53" y="162"/>
                    </a:cubicBezTo>
                    <a:cubicBezTo>
                      <a:pt x="51" y="159"/>
                      <a:pt x="51" y="159"/>
                      <a:pt x="51" y="159"/>
                    </a:cubicBezTo>
                    <a:cubicBezTo>
                      <a:pt x="51" y="158"/>
                      <a:pt x="51" y="158"/>
                      <a:pt x="51" y="158"/>
                    </a:cubicBezTo>
                    <a:lnTo>
                      <a:pt x="52" y="158"/>
                    </a:lnTo>
                    <a:close/>
                    <a:moveTo>
                      <a:pt x="53" y="165"/>
                    </a:moveTo>
                    <a:cubicBezTo>
                      <a:pt x="56" y="168"/>
                      <a:pt x="56" y="168"/>
                      <a:pt x="56" y="168"/>
                    </a:cubicBezTo>
                    <a:cubicBezTo>
                      <a:pt x="55" y="168"/>
                      <a:pt x="55" y="168"/>
                      <a:pt x="55" y="168"/>
                    </a:cubicBezTo>
                    <a:cubicBezTo>
                      <a:pt x="51" y="168"/>
                      <a:pt x="51" y="168"/>
                      <a:pt x="51" y="168"/>
                    </a:cubicBezTo>
                    <a:cubicBezTo>
                      <a:pt x="50" y="168"/>
                      <a:pt x="50" y="168"/>
                      <a:pt x="50" y="168"/>
                    </a:cubicBezTo>
                    <a:cubicBezTo>
                      <a:pt x="51" y="168"/>
                      <a:pt x="51" y="168"/>
                      <a:pt x="51" y="168"/>
                    </a:cubicBezTo>
                    <a:cubicBezTo>
                      <a:pt x="52" y="166"/>
                      <a:pt x="52" y="166"/>
                      <a:pt x="52" y="166"/>
                    </a:cubicBezTo>
                    <a:lnTo>
                      <a:pt x="53" y="165"/>
                    </a:lnTo>
                    <a:close/>
                    <a:moveTo>
                      <a:pt x="51" y="170"/>
                    </a:moveTo>
                    <a:cubicBezTo>
                      <a:pt x="53" y="170"/>
                      <a:pt x="53" y="170"/>
                      <a:pt x="53" y="170"/>
                    </a:cubicBezTo>
                    <a:cubicBezTo>
                      <a:pt x="56" y="170"/>
                      <a:pt x="56" y="170"/>
                      <a:pt x="56" y="170"/>
                    </a:cubicBezTo>
                    <a:cubicBezTo>
                      <a:pt x="55" y="171"/>
                      <a:pt x="55" y="171"/>
                      <a:pt x="55" y="171"/>
                    </a:cubicBezTo>
                    <a:cubicBezTo>
                      <a:pt x="54" y="173"/>
                      <a:pt x="54" y="173"/>
                      <a:pt x="54" y="173"/>
                    </a:cubicBezTo>
                    <a:cubicBezTo>
                      <a:pt x="53" y="173"/>
                      <a:pt x="53" y="173"/>
                      <a:pt x="53" y="173"/>
                    </a:cubicBezTo>
                    <a:cubicBezTo>
                      <a:pt x="50" y="170"/>
                      <a:pt x="50" y="170"/>
                      <a:pt x="50" y="170"/>
                    </a:cubicBezTo>
                    <a:lnTo>
                      <a:pt x="51" y="170"/>
                    </a:lnTo>
                    <a:close/>
                    <a:moveTo>
                      <a:pt x="56" y="180"/>
                    </a:moveTo>
                    <a:cubicBezTo>
                      <a:pt x="54" y="180"/>
                      <a:pt x="54" y="180"/>
                      <a:pt x="54" y="180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50" y="180"/>
                      <a:pt x="50" y="180"/>
                      <a:pt x="50" y="180"/>
                    </a:cubicBezTo>
                    <a:cubicBezTo>
                      <a:pt x="51" y="179"/>
                      <a:pt x="51" y="179"/>
                      <a:pt x="51" y="179"/>
                    </a:cubicBezTo>
                    <a:cubicBezTo>
                      <a:pt x="52" y="178"/>
                      <a:pt x="52" y="178"/>
                      <a:pt x="52" y="178"/>
                    </a:cubicBezTo>
                    <a:cubicBezTo>
                      <a:pt x="53" y="176"/>
                      <a:pt x="53" y="176"/>
                      <a:pt x="53" y="176"/>
                    </a:cubicBezTo>
                    <a:lnTo>
                      <a:pt x="56" y="180"/>
                    </a:lnTo>
                    <a:close/>
                    <a:moveTo>
                      <a:pt x="50" y="182"/>
                    </a:moveTo>
                    <a:cubicBezTo>
                      <a:pt x="54" y="182"/>
                      <a:pt x="54" y="182"/>
                      <a:pt x="54" y="182"/>
                    </a:cubicBezTo>
                    <a:cubicBezTo>
                      <a:pt x="56" y="182"/>
                      <a:pt x="56" y="182"/>
                      <a:pt x="56" y="182"/>
                    </a:cubicBezTo>
                    <a:cubicBezTo>
                      <a:pt x="55" y="183"/>
                      <a:pt x="55" y="183"/>
                      <a:pt x="55" y="183"/>
                    </a:cubicBezTo>
                    <a:cubicBezTo>
                      <a:pt x="53" y="185"/>
                      <a:pt x="53" y="185"/>
                      <a:pt x="53" y="185"/>
                    </a:cubicBezTo>
                    <a:cubicBezTo>
                      <a:pt x="53" y="185"/>
                      <a:pt x="53" y="185"/>
                      <a:pt x="53" y="185"/>
                    </a:cubicBezTo>
                    <a:cubicBezTo>
                      <a:pt x="50" y="182"/>
                      <a:pt x="50" y="182"/>
                      <a:pt x="50" y="182"/>
                    </a:cubicBezTo>
                    <a:close/>
                    <a:moveTo>
                      <a:pt x="56" y="190"/>
                    </a:moveTo>
                    <a:cubicBezTo>
                      <a:pt x="53" y="190"/>
                      <a:pt x="53" y="190"/>
                      <a:pt x="53" y="190"/>
                    </a:cubicBezTo>
                    <a:cubicBezTo>
                      <a:pt x="50" y="191"/>
                      <a:pt x="50" y="191"/>
                      <a:pt x="50" y="191"/>
                    </a:cubicBezTo>
                    <a:cubicBezTo>
                      <a:pt x="49" y="191"/>
                      <a:pt x="49" y="191"/>
                      <a:pt x="49" y="191"/>
                    </a:cubicBezTo>
                    <a:cubicBezTo>
                      <a:pt x="50" y="190"/>
                      <a:pt x="50" y="190"/>
                      <a:pt x="50" y="190"/>
                    </a:cubicBezTo>
                    <a:cubicBezTo>
                      <a:pt x="51" y="189"/>
                      <a:pt x="51" y="189"/>
                      <a:pt x="51" y="189"/>
                    </a:cubicBezTo>
                    <a:cubicBezTo>
                      <a:pt x="53" y="187"/>
                      <a:pt x="53" y="187"/>
                      <a:pt x="53" y="187"/>
                    </a:cubicBezTo>
                    <a:lnTo>
                      <a:pt x="56" y="190"/>
                    </a:lnTo>
                    <a:close/>
                    <a:moveTo>
                      <a:pt x="52" y="192"/>
                    </a:moveTo>
                    <a:cubicBezTo>
                      <a:pt x="55" y="192"/>
                      <a:pt x="55" y="192"/>
                      <a:pt x="55" y="192"/>
                    </a:cubicBezTo>
                    <a:cubicBezTo>
                      <a:pt x="56" y="192"/>
                      <a:pt x="56" y="192"/>
                      <a:pt x="56" y="192"/>
                    </a:cubicBezTo>
                    <a:cubicBezTo>
                      <a:pt x="55" y="193"/>
                      <a:pt x="55" y="193"/>
                      <a:pt x="55" y="193"/>
                    </a:cubicBezTo>
                    <a:cubicBezTo>
                      <a:pt x="54" y="194"/>
                      <a:pt x="54" y="194"/>
                      <a:pt x="54" y="194"/>
                    </a:cubicBezTo>
                    <a:cubicBezTo>
                      <a:pt x="52" y="196"/>
                      <a:pt x="52" y="196"/>
                      <a:pt x="52" y="196"/>
                    </a:cubicBezTo>
                    <a:cubicBezTo>
                      <a:pt x="49" y="192"/>
                      <a:pt x="49" y="192"/>
                      <a:pt x="49" y="192"/>
                    </a:cubicBezTo>
                    <a:lnTo>
                      <a:pt x="52" y="192"/>
                    </a:lnTo>
                    <a:close/>
                    <a:moveTo>
                      <a:pt x="56" y="202"/>
                    </a:moveTo>
                    <a:cubicBezTo>
                      <a:pt x="52" y="202"/>
                      <a:pt x="52" y="202"/>
                      <a:pt x="52" y="202"/>
                    </a:cubicBezTo>
                    <a:cubicBezTo>
                      <a:pt x="48" y="202"/>
                      <a:pt x="48" y="202"/>
                      <a:pt x="48" y="202"/>
                    </a:cubicBezTo>
                    <a:cubicBezTo>
                      <a:pt x="50" y="200"/>
                      <a:pt x="50" y="200"/>
                      <a:pt x="50" y="200"/>
                    </a:cubicBezTo>
                    <a:cubicBezTo>
                      <a:pt x="52" y="198"/>
                      <a:pt x="52" y="198"/>
                      <a:pt x="52" y="198"/>
                    </a:cubicBezTo>
                    <a:lnTo>
                      <a:pt x="56" y="202"/>
                    </a:lnTo>
                    <a:close/>
                    <a:moveTo>
                      <a:pt x="49" y="204"/>
                    </a:moveTo>
                    <a:cubicBezTo>
                      <a:pt x="54" y="203"/>
                      <a:pt x="54" y="203"/>
                      <a:pt x="54" y="203"/>
                    </a:cubicBezTo>
                    <a:cubicBezTo>
                      <a:pt x="56" y="203"/>
                      <a:pt x="56" y="203"/>
                      <a:pt x="56" y="203"/>
                    </a:cubicBezTo>
                    <a:cubicBezTo>
                      <a:pt x="55" y="204"/>
                      <a:pt x="55" y="204"/>
                      <a:pt x="55" y="204"/>
                    </a:cubicBezTo>
                    <a:cubicBezTo>
                      <a:pt x="52" y="207"/>
                      <a:pt x="52" y="207"/>
                      <a:pt x="52" y="207"/>
                    </a:cubicBezTo>
                    <a:cubicBezTo>
                      <a:pt x="52" y="208"/>
                      <a:pt x="52" y="208"/>
                      <a:pt x="52" y="208"/>
                    </a:cubicBezTo>
                    <a:cubicBezTo>
                      <a:pt x="48" y="204"/>
                      <a:pt x="48" y="204"/>
                      <a:pt x="48" y="204"/>
                    </a:cubicBezTo>
                    <a:lnTo>
                      <a:pt x="49" y="204"/>
                    </a:lnTo>
                    <a:close/>
                    <a:moveTo>
                      <a:pt x="56" y="216"/>
                    </a:moveTo>
                    <a:cubicBezTo>
                      <a:pt x="53" y="216"/>
                      <a:pt x="53" y="216"/>
                      <a:pt x="53" y="216"/>
                    </a:cubicBezTo>
                    <a:cubicBezTo>
                      <a:pt x="47" y="216"/>
                      <a:pt x="47" y="216"/>
                      <a:pt x="47" y="216"/>
                    </a:cubicBezTo>
                    <a:cubicBezTo>
                      <a:pt x="50" y="213"/>
                      <a:pt x="50" y="213"/>
                      <a:pt x="50" y="213"/>
                    </a:cubicBezTo>
                    <a:cubicBezTo>
                      <a:pt x="52" y="211"/>
                      <a:pt x="52" y="211"/>
                      <a:pt x="52" y="211"/>
                    </a:cubicBezTo>
                    <a:lnTo>
                      <a:pt x="56" y="216"/>
                    </a:lnTo>
                    <a:close/>
                    <a:moveTo>
                      <a:pt x="55" y="218"/>
                    </a:moveTo>
                    <a:cubicBezTo>
                      <a:pt x="55" y="218"/>
                      <a:pt x="55" y="218"/>
                      <a:pt x="55" y="218"/>
                    </a:cubicBezTo>
                    <a:cubicBezTo>
                      <a:pt x="55" y="218"/>
                      <a:pt x="55" y="218"/>
                      <a:pt x="55" y="218"/>
                    </a:cubicBezTo>
                    <a:cubicBezTo>
                      <a:pt x="51" y="223"/>
                      <a:pt x="51" y="223"/>
                      <a:pt x="51" y="223"/>
                    </a:cubicBezTo>
                    <a:cubicBezTo>
                      <a:pt x="47" y="218"/>
                      <a:pt x="47" y="218"/>
                      <a:pt x="47" y="218"/>
                    </a:cubicBezTo>
                    <a:lnTo>
                      <a:pt x="55" y="218"/>
                    </a:lnTo>
                    <a:close/>
                    <a:moveTo>
                      <a:pt x="55" y="231"/>
                    </a:moveTo>
                    <a:cubicBezTo>
                      <a:pt x="52" y="231"/>
                      <a:pt x="52" y="231"/>
                      <a:pt x="52" y="231"/>
                    </a:cubicBezTo>
                    <a:cubicBezTo>
                      <a:pt x="46" y="231"/>
                      <a:pt x="46" y="231"/>
                      <a:pt x="46" y="231"/>
                    </a:cubicBezTo>
                    <a:cubicBezTo>
                      <a:pt x="45" y="231"/>
                      <a:pt x="45" y="231"/>
                      <a:pt x="45" y="231"/>
                    </a:cubicBezTo>
                    <a:cubicBezTo>
                      <a:pt x="45" y="231"/>
                      <a:pt x="45" y="231"/>
                      <a:pt x="45" y="231"/>
                    </a:cubicBezTo>
                    <a:cubicBezTo>
                      <a:pt x="49" y="228"/>
                      <a:pt x="49" y="228"/>
                      <a:pt x="49" y="228"/>
                    </a:cubicBezTo>
                    <a:cubicBezTo>
                      <a:pt x="51" y="226"/>
                      <a:pt x="51" y="226"/>
                      <a:pt x="51" y="226"/>
                    </a:cubicBezTo>
                    <a:lnTo>
                      <a:pt x="55" y="231"/>
                    </a:lnTo>
                    <a:close/>
                    <a:moveTo>
                      <a:pt x="48" y="233"/>
                    </a:moveTo>
                    <a:cubicBezTo>
                      <a:pt x="54" y="233"/>
                      <a:pt x="54" y="233"/>
                      <a:pt x="54" y="233"/>
                    </a:cubicBezTo>
                    <a:cubicBezTo>
                      <a:pt x="55" y="233"/>
                      <a:pt x="55" y="233"/>
                      <a:pt x="55" y="233"/>
                    </a:cubicBezTo>
                    <a:cubicBezTo>
                      <a:pt x="55" y="233"/>
                      <a:pt x="55" y="233"/>
                      <a:pt x="55" y="233"/>
                    </a:cubicBezTo>
                    <a:cubicBezTo>
                      <a:pt x="51" y="237"/>
                      <a:pt x="51" y="237"/>
                      <a:pt x="51" y="237"/>
                    </a:cubicBezTo>
                    <a:cubicBezTo>
                      <a:pt x="50" y="238"/>
                      <a:pt x="50" y="238"/>
                      <a:pt x="50" y="238"/>
                    </a:cubicBezTo>
                    <a:cubicBezTo>
                      <a:pt x="50" y="239"/>
                      <a:pt x="50" y="239"/>
                      <a:pt x="50" y="239"/>
                    </a:cubicBezTo>
                    <a:cubicBezTo>
                      <a:pt x="46" y="234"/>
                      <a:pt x="46" y="234"/>
                      <a:pt x="46" y="234"/>
                    </a:cubicBezTo>
                    <a:cubicBezTo>
                      <a:pt x="45" y="233"/>
                      <a:pt x="45" y="233"/>
                      <a:pt x="45" y="233"/>
                    </a:cubicBezTo>
                    <a:lnTo>
                      <a:pt x="48" y="233"/>
                    </a:lnTo>
                    <a:close/>
                    <a:moveTo>
                      <a:pt x="55" y="248"/>
                    </a:moveTo>
                    <a:cubicBezTo>
                      <a:pt x="51" y="248"/>
                      <a:pt x="51" y="248"/>
                      <a:pt x="51" y="248"/>
                    </a:cubicBezTo>
                    <a:cubicBezTo>
                      <a:pt x="44" y="248"/>
                      <a:pt x="44" y="248"/>
                      <a:pt x="44" y="248"/>
                    </a:cubicBezTo>
                    <a:cubicBezTo>
                      <a:pt x="43" y="248"/>
                      <a:pt x="43" y="248"/>
                      <a:pt x="43" y="248"/>
                    </a:cubicBezTo>
                    <a:cubicBezTo>
                      <a:pt x="44" y="248"/>
                      <a:pt x="44" y="248"/>
                      <a:pt x="44" y="248"/>
                    </a:cubicBezTo>
                    <a:cubicBezTo>
                      <a:pt x="47" y="244"/>
                      <a:pt x="47" y="244"/>
                      <a:pt x="47" y="244"/>
                    </a:cubicBezTo>
                    <a:cubicBezTo>
                      <a:pt x="50" y="241"/>
                      <a:pt x="50" y="241"/>
                      <a:pt x="50" y="241"/>
                    </a:cubicBezTo>
                    <a:lnTo>
                      <a:pt x="55" y="248"/>
                    </a:lnTo>
                    <a:close/>
                    <a:moveTo>
                      <a:pt x="46" y="250"/>
                    </a:moveTo>
                    <a:cubicBezTo>
                      <a:pt x="53" y="250"/>
                      <a:pt x="53" y="250"/>
                      <a:pt x="53" y="250"/>
                    </a:cubicBezTo>
                    <a:cubicBezTo>
                      <a:pt x="54" y="250"/>
                      <a:pt x="54" y="250"/>
                      <a:pt x="54" y="250"/>
                    </a:cubicBezTo>
                    <a:cubicBezTo>
                      <a:pt x="54" y="250"/>
                      <a:pt x="54" y="250"/>
                      <a:pt x="54" y="250"/>
                    </a:cubicBezTo>
                    <a:cubicBezTo>
                      <a:pt x="50" y="253"/>
                      <a:pt x="50" y="253"/>
                      <a:pt x="50" y="253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43" y="250"/>
                      <a:pt x="43" y="250"/>
                      <a:pt x="43" y="250"/>
                    </a:cubicBezTo>
                    <a:lnTo>
                      <a:pt x="46" y="250"/>
                    </a:lnTo>
                    <a:close/>
                    <a:moveTo>
                      <a:pt x="48" y="257"/>
                    </a:moveTo>
                    <a:cubicBezTo>
                      <a:pt x="48" y="257"/>
                      <a:pt x="48" y="257"/>
                      <a:pt x="48" y="257"/>
                    </a:cubicBezTo>
                    <a:cubicBezTo>
                      <a:pt x="51" y="260"/>
                      <a:pt x="51" y="260"/>
                      <a:pt x="51" y="260"/>
                    </a:cubicBezTo>
                    <a:cubicBezTo>
                      <a:pt x="52" y="261"/>
                      <a:pt x="52" y="261"/>
                      <a:pt x="52" y="261"/>
                    </a:cubicBezTo>
                    <a:cubicBezTo>
                      <a:pt x="50" y="261"/>
                      <a:pt x="50" y="261"/>
                      <a:pt x="50" y="261"/>
                    </a:cubicBezTo>
                    <a:cubicBezTo>
                      <a:pt x="49" y="261"/>
                      <a:pt x="49" y="261"/>
                      <a:pt x="49" y="261"/>
                    </a:cubicBezTo>
                    <a:cubicBezTo>
                      <a:pt x="48" y="261"/>
                      <a:pt x="48" y="261"/>
                      <a:pt x="48" y="261"/>
                    </a:cubicBezTo>
                    <a:cubicBezTo>
                      <a:pt x="48" y="261"/>
                      <a:pt x="48" y="261"/>
                      <a:pt x="48" y="261"/>
                    </a:cubicBezTo>
                    <a:cubicBezTo>
                      <a:pt x="46" y="261"/>
                      <a:pt x="46" y="261"/>
                      <a:pt x="46" y="261"/>
                    </a:cubicBezTo>
                    <a:cubicBezTo>
                      <a:pt x="44" y="261"/>
                      <a:pt x="44" y="261"/>
                      <a:pt x="44" y="261"/>
                    </a:cubicBezTo>
                    <a:cubicBezTo>
                      <a:pt x="45" y="260"/>
                      <a:pt x="45" y="260"/>
                      <a:pt x="45" y="260"/>
                    </a:cubicBezTo>
                    <a:cubicBezTo>
                      <a:pt x="46" y="259"/>
                      <a:pt x="46" y="259"/>
                      <a:pt x="46" y="259"/>
                    </a:cubicBezTo>
                    <a:cubicBezTo>
                      <a:pt x="46" y="259"/>
                      <a:pt x="46" y="259"/>
                      <a:pt x="46" y="259"/>
                    </a:cubicBezTo>
                    <a:cubicBezTo>
                      <a:pt x="46" y="259"/>
                      <a:pt x="46" y="259"/>
                      <a:pt x="46" y="259"/>
                    </a:cubicBezTo>
                    <a:cubicBezTo>
                      <a:pt x="47" y="258"/>
                      <a:pt x="47" y="258"/>
                      <a:pt x="47" y="258"/>
                    </a:cubicBezTo>
                    <a:lnTo>
                      <a:pt x="48" y="257"/>
                    </a:lnTo>
                    <a:close/>
                    <a:moveTo>
                      <a:pt x="50" y="256"/>
                    </a:moveTo>
                    <a:cubicBezTo>
                      <a:pt x="51" y="255"/>
                      <a:pt x="51" y="255"/>
                      <a:pt x="51" y="255"/>
                    </a:cubicBezTo>
                    <a:cubicBezTo>
                      <a:pt x="55" y="251"/>
                      <a:pt x="55" y="251"/>
                      <a:pt x="55" y="251"/>
                    </a:cubicBezTo>
                    <a:cubicBezTo>
                      <a:pt x="56" y="251"/>
                      <a:pt x="56" y="251"/>
                      <a:pt x="56" y="251"/>
                    </a:cubicBezTo>
                    <a:cubicBezTo>
                      <a:pt x="56" y="252"/>
                      <a:pt x="56" y="252"/>
                      <a:pt x="56" y="252"/>
                    </a:cubicBezTo>
                    <a:cubicBezTo>
                      <a:pt x="55" y="254"/>
                      <a:pt x="55" y="256"/>
                      <a:pt x="55" y="258"/>
                    </a:cubicBezTo>
                    <a:cubicBezTo>
                      <a:pt x="55" y="261"/>
                      <a:pt x="55" y="261"/>
                      <a:pt x="55" y="261"/>
                    </a:cubicBezTo>
                    <a:cubicBezTo>
                      <a:pt x="54" y="261"/>
                      <a:pt x="54" y="261"/>
                      <a:pt x="54" y="261"/>
                    </a:cubicBezTo>
                    <a:lnTo>
                      <a:pt x="50" y="256"/>
                    </a:lnTo>
                    <a:close/>
                    <a:moveTo>
                      <a:pt x="93" y="341"/>
                    </a:moveTo>
                    <a:cubicBezTo>
                      <a:pt x="92" y="341"/>
                      <a:pt x="92" y="341"/>
                      <a:pt x="92" y="341"/>
                    </a:cubicBezTo>
                    <a:cubicBezTo>
                      <a:pt x="91" y="341"/>
                      <a:pt x="91" y="341"/>
                      <a:pt x="91" y="341"/>
                    </a:cubicBezTo>
                    <a:cubicBezTo>
                      <a:pt x="91" y="341"/>
                      <a:pt x="91" y="341"/>
                      <a:pt x="91" y="341"/>
                    </a:cubicBezTo>
                    <a:cubicBezTo>
                      <a:pt x="91" y="341"/>
                      <a:pt x="91" y="341"/>
                      <a:pt x="91" y="341"/>
                    </a:cubicBezTo>
                    <a:cubicBezTo>
                      <a:pt x="90" y="341"/>
                      <a:pt x="90" y="341"/>
                      <a:pt x="90" y="341"/>
                    </a:cubicBezTo>
                    <a:cubicBezTo>
                      <a:pt x="88" y="341"/>
                      <a:pt x="88" y="341"/>
                      <a:pt x="88" y="341"/>
                    </a:cubicBezTo>
                    <a:cubicBezTo>
                      <a:pt x="87" y="341"/>
                      <a:pt x="87" y="341"/>
                      <a:pt x="87" y="341"/>
                    </a:cubicBezTo>
                    <a:cubicBezTo>
                      <a:pt x="86" y="341"/>
                      <a:pt x="86" y="341"/>
                      <a:pt x="86" y="341"/>
                    </a:cubicBezTo>
                    <a:cubicBezTo>
                      <a:pt x="85" y="341"/>
                      <a:pt x="85" y="341"/>
                      <a:pt x="85" y="341"/>
                    </a:cubicBezTo>
                    <a:cubicBezTo>
                      <a:pt x="85" y="341"/>
                      <a:pt x="85" y="341"/>
                      <a:pt x="85" y="341"/>
                    </a:cubicBezTo>
                    <a:cubicBezTo>
                      <a:pt x="84" y="341"/>
                      <a:pt x="84" y="341"/>
                      <a:pt x="84" y="341"/>
                    </a:cubicBezTo>
                    <a:cubicBezTo>
                      <a:pt x="84" y="341"/>
                      <a:pt x="84" y="341"/>
                      <a:pt x="84" y="341"/>
                    </a:cubicBezTo>
                    <a:cubicBezTo>
                      <a:pt x="84" y="340"/>
                      <a:pt x="84" y="340"/>
                      <a:pt x="84" y="340"/>
                    </a:cubicBezTo>
                    <a:cubicBezTo>
                      <a:pt x="84" y="339"/>
                      <a:pt x="84" y="339"/>
                      <a:pt x="84" y="339"/>
                    </a:cubicBezTo>
                    <a:cubicBezTo>
                      <a:pt x="84" y="338"/>
                      <a:pt x="84" y="338"/>
                      <a:pt x="84" y="338"/>
                    </a:cubicBezTo>
                    <a:cubicBezTo>
                      <a:pt x="83" y="337"/>
                      <a:pt x="83" y="337"/>
                      <a:pt x="83" y="337"/>
                    </a:cubicBezTo>
                    <a:cubicBezTo>
                      <a:pt x="83" y="336"/>
                      <a:pt x="83" y="336"/>
                      <a:pt x="83" y="336"/>
                    </a:cubicBezTo>
                    <a:cubicBezTo>
                      <a:pt x="86" y="338"/>
                      <a:pt x="86" y="338"/>
                      <a:pt x="86" y="338"/>
                    </a:cubicBezTo>
                    <a:cubicBezTo>
                      <a:pt x="88" y="338"/>
                      <a:pt x="88" y="338"/>
                      <a:pt x="88" y="338"/>
                    </a:cubicBezTo>
                    <a:cubicBezTo>
                      <a:pt x="91" y="340"/>
                      <a:pt x="91" y="340"/>
                      <a:pt x="91" y="340"/>
                    </a:cubicBezTo>
                    <a:cubicBezTo>
                      <a:pt x="92" y="340"/>
                      <a:pt x="92" y="340"/>
                      <a:pt x="92" y="340"/>
                    </a:cubicBezTo>
                    <a:cubicBezTo>
                      <a:pt x="94" y="341"/>
                      <a:pt x="94" y="341"/>
                      <a:pt x="94" y="341"/>
                    </a:cubicBezTo>
                    <a:lnTo>
                      <a:pt x="93" y="341"/>
                    </a:lnTo>
                    <a:close/>
                    <a:moveTo>
                      <a:pt x="93" y="371"/>
                    </a:moveTo>
                    <a:cubicBezTo>
                      <a:pt x="90" y="368"/>
                      <a:pt x="90" y="368"/>
                      <a:pt x="90" y="368"/>
                    </a:cubicBezTo>
                    <a:cubicBezTo>
                      <a:pt x="91" y="367"/>
                      <a:pt x="91" y="367"/>
                      <a:pt x="91" y="367"/>
                    </a:cubicBezTo>
                    <a:cubicBezTo>
                      <a:pt x="91" y="366"/>
                      <a:pt x="91" y="366"/>
                      <a:pt x="91" y="366"/>
                    </a:cubicBezTo>
                    <a:cubicBezTo>
                      <a:pt x="91" y="366"/>
                      <a:pt x="91" y="366"/>
                      <a:pt x="91" y="366"/>
                    </a:cubicBezTo>
                    <a:cubicBezTo>
                      <a:pt x="92" y="367"/>
                      <a:pt x="92" y="367"/>
                      <a:pt x="92" y="367"/>
                    </a:cubicBezTo>
                    <a:cubicBezTo>
                      <a:pt x="92" y="369"/>
                      <a:pt x="92" y="369"/>
                      <a:pt x="92" y="369"/>
                    </a:cubicBezTo>
                    <a:lnTo>
                      <a:pt x="93" y="371"/>
                    </a:lnTo>
                    <a:close/>
                    <a:moveTo>
                      <a:pt x="90" y="361"/>
                    </a:moveTo>
                    <a:cubicBezTo>
                      <a:pt x="89" y="358"/>
                      <a:pt x="89" y="358"/>
                      <a:pt x="89" y="358"/>
                    </a:cubicBezTo>
                    <a:cubicBezTo>
                      <a:pt x="89" y="358"/>
                      <a:pt x="89" y="358"/>
                      <a:pt x="89" y="358"/>
                    </a:cubicBezTo>
                    <a:cubicBezTo>
                      <a:pt x="89" y="357"/>
                      <a:pt x="89" y="357"/>
                      <a:pt x="89" y="357"/>
                    </a:cubicBezTo>
                    <a:cubicBezTo>
                      <a:pt x="89" y="357"/>
                      <a:pt x="89" y="357"/>
                      <a:pt x="89" y="357"/>
                    </a:cubicBezTo>
                    <a:cubicBezTo>
                      <a:pt x="90" y="356"/>
                      <a:pt x="90" y="356"/>
                      <a:pt x="90" y="356"/>
                    </a:cubicBezTo>
                    <a:cubicBezTo>
                      <a:pt x="90" y="356"/>
                      <a:pt x="90" y="356"/>
                      <a:pt x="90" y="356"/>
                    </a:cubicBezTo>
                    <a:cubicBezTo>
                      <a:pt x="90" y="357"/>
                      <a:pt x="90" y="357"/>
                      <a:pt x="90" y="357"/>
                    </a:cubicBezTo>
                    <a:cubicBezTo>
                      <a:pt x="90" y="358"/>
                      <a:pt x="90" y="358"/>
                      <a:pt x="90" y="358"/>
                    </a:cubicBezTo>
                    <a:cubicBezTo>
                      <a:pt x="90" y="358"/>
                      <a:pt x="90" y="358"/>
                      <a:pt x="90" y="358"/>
                    </a:cubicBezTo>
                    <a:cubicBezTo>
                      <a:pt x="90" y="359"/>
                      <a:pt x="90" y="359"/>
                      <a:pt x="90" y="359"/>
                    </a:cubicBezTo>
                    <a:lnTo>
                      <a:pt x="90" y="361"/>
                    </a:lnTo>
                    <a:close/>
                    <a:moveTo>
                      <a:pt x="85" y="360"/>
                    </a:moveTo>
                    <a:cubicBezTo>
                      <a:pt x="85" y="358"/>
                      <a:pt x="85" y="358"/>
                      <a:pt x="85" y="358"/>
                    </a:cubicBezTo>
                    <a:cubicBezTo>
                      <a:pt x="85" y="356"/>
                      <a:pt x="85" y="356"/>
                      <a:pt x="85" y="356"/>
                    </a:cubicBezTo>
                    <a:cubicBezTo>
                      <a:pt x="86" y="358"/>
                      <a:pt x="86" y="358"/>
                      <a:pt x="86" y="358"/>
                    </a:cubicBezTo>
                    <a:cubicBezTo>
                      <a:pt x="86" y="359"/>
                      <a:pt x="86" y="359"/>
                      <a:pt x="86" y="359"/>
                    </a:cubicBezTo>
                    <a:cubicBezTo>
                      <a:pt x="85" y="360"/>
                      <a:pt x="85" y="360"/>
                      <a:pt x="85" y="360"/>
                    </a:cubicBezTo>
                    <a:cubicBezTo>
                      <a:pt x="85" y="361"/>
                      <a:pt x="85" y="361"/>
                      <a:pt x="85" y="361"/>
                    </a:cubicBezTo>
                    <a:cubicBezTo>
                      <a:pt x="85" y="361"/>
                      <a:pt x="85" y="361"/>
                      <a:pt x="85" y="361"/>
                    </a:cubicBezTo>
                    <a:cubicBezTo>
                      <a:pt x="85" y="360"/>
                      <a:pt x="85" y="360"/>
                      <a:pt x="85" y="360"/>
                    </a:cubicBezTo>
                    <a:close/>
                    <a:moveTo>
                      <a:pt x="81" y="354"/>
                    </a:moveTo>
                    <a:cubicBezTo>
                      <a:pt x="82" y="354"/>
                      <a:pt x="82" y="354"/>
                      <a:pt x="82" y="354"/>
                    </a:cubicBezTo>
                    <a:cubicBezTo>
                      <a:pt x="81" y="355"/>
                      <a:pt x="81" y="355"/>
                      <a:pt x="81" y="355"/>
                    </a:cubicBezTo>
                    <a:cubicBezTo>
                      <a:pt x="81" y="356"/>
                      <a:pt x="81" y="356"/>
                      <a:pt x="81" y="356"/>
                    </a:cubicBezTo>
                    <a:cubicBezTo>
                      <a:pt x="80" y="356"/>
                      <a:pt x="80" y="356"/>
                      <a:pt x="80" y="356"/>
                    </a:cubicBezTo>
                    <a:cubicBezTo>
                      <a:pt x="80" y="357"/>
                      <a:pt x="80" y="357"/>
                      <a:pt x="80" y="357"/>
                    </a:cubicBezTo>
                    <a:cubicBezTo>
                      <a:pt x="78" y="354"/>
                      <a:pt x="78" y="354"/>
                      <a:pt x="78" y="354"/>
                    </a:cubicBezTo>
                    <a:cubicBezTo>
                      <a:pt x="78" y="354"/>
                      <a:pt x="78" y="354"/>
                      <a:pt x="78" y="354"/>
                    </a:cubicBezTo>
                    <a:lnTo>
                      <a:pt x="81" y="354"/>
                    </a:lnTo>
                    <a:close/>
                    <a:moveTo>
                      <a:pt x="78" y="352"/>
                    </a:moveTo>
                    <a:cubicBezTo>
                      <a:pt x="78" y="352"/>
                      <a:pt x="78" y="352"/>
                      <a:pt x="78" y="352"/>
                    </a:cubicBezTo>
                    <a:cubicBezTo>
                      <a:pt x="79" y="350"/>
                      <a:pt x="79" y="350"/>
                      <a:pt x="79" y="350"/>
                    </a:cubicBezTo>
                    <a:cubicBezTo>
                      <a:pt x="80" y="349"/>
                      <a:pt x="80" y="349"/>
                      <a:pt x="80" y="349"/>
                    </a:cubicBezTo>
                    <a:cubicBezTo>
                      <a:pt x="80" y="349"/>
                      <a:pt x="80" y="349"/>
                      <a:pt x="80" y="349"/>
                    </a:cubicBezTo>
                    <a:cubicBezTo>
                      <a:pt x="80" y="350"/>
                      <a:pt x="80" y="350"/>
                      <a:pt x="80" y="350"/>
                    </a:cubicBezTo>
                    <a:cubicBezTo>
                      <a:pt x="82" y="352"/>
                      <a:pt x="82" y="352"/>
                      <a:pt x="82" y="352"/>
                    </a:cubicBezTo>
                    <a:cubicBezTo>
                      <a:pt x="81" y="352"/>
                      <a:pt x="81" y="352"/>
                      <a:pt x="81" y="352"/>
                    </a:cubicBezTo>
                    <a:cubicBezTo>
                      <a:pt x="79" y="352"/>
                      <a:pt x="79" y="352"/>
                      <a:pt x="79" y="352"/>
                    </a:cubicBezTo>
                    <a:lnTo>
                      <a:pt x="78" y="352"/>
                    </a:lnTo>
                    <a:close/>
                    <a:moveTo>
                      <a:pt x="80" y="365"/>
                    </a:moveTo>
                    <a:cubicBezTo>
                      <a:pt x="81" y="365"/>
                      <a:pt x="81" y="365"/>
                      <a:pt x="81" y="365"/>
                    </a:cubicBezTo>
                    <a:cubicBezTo>
                      <a:pt x="82" y="365"/>
                      <a:pt x="82" y="365"/>
                      <a:pt x="82" y="365"/>
                    </a:cubicBezTo>
                    <a:cubicBezTo>
                      <a:pt x="82" y="365"/>
                      <a:pt x="82" y="365"/>
                      <a:pt x="82" y="365"/>
                    </a:cubicBezTo>
                    <a:cubicBezTo>
                      <a:pt x="81" y="366"/>
                      <a:pt x="81" y="366"/>
                      <a:pt x="81" y="366"/>
                    </a:cubicBezTo>
                    <a:cubicBezTo>
                      <a:pt x="81" y="367"/>
                      <a:pt x="81" y="367"/>
                      <a:pt x="81" y="367"/>
                    </a:cubicBezTo>
                    <a:cubicBezTo>
                      <a:pt x="79" y="365"/>
                      <a:pt x="79" y="365"/>
                      <a:pt x="79" y="365"/>
                    </a:cubicBezTo>
                    <a:lnTo>
                      <a:pt x="80" y="365"/>
                    </a:lnTo>
                    <a:close/>
                    <a:moveTo>
                      <a:pt x="81" y="358"/>
                    </a:moveTo>
                    <a:cubicBezTo>
                      <a:pt x="81" y="358"/>
                      <a:pt x="81" y="358"/>
                      <a:pt x="81" y="358"/>
                    </a:cubicBezTo>
                    <a:cubicBezTo>
                      <a:pt x="82" y="358"/>
                      <a:pt x="82" y="358"/>
                      <a:pt x="82" y="358"/>
                    </a:cubicBezTo>
                    <a:cubicBezTo>
                      <a:pt x="82" y="357"/>
                      <a:pt x="82" y="357"/>
                      <a:pt x="82" y="357"/>
                    </a:cubicBezTo>
                    <a:cubicBezTo>
                      <a:pt x="83" y="356"/>
                      <a:pt x="83" y="356"/>
                      <a:pt x="83" y="356"/>
                    </a:cubicBezTo>
                    <a:cubicBezTo>
                      <a:pt x="83" y="358"/>
                      <a:pt x="83" y="358"/>
                      <a:pt x="83" y="358"/>
                    </a:cubicBezTo>
                    <a:cubicBezTo>
                      <a:pt x="83" y="359"/>
                      <a:pt x="83" y="359"/>
                      <a:pt x="83" y="359"/>
                    </a:cubicBezTo>
                    <a:cubicBezTo>
                      <a:pt x="83" y="360"/>
                      <a:pt x="83" y="360"/>
                      <a:pt x="83" y="360"/>
                    </a:cubicBezTo>
                    <a:cubicBezTo>
                      <a:pt x="83" y="361"/>
                      <a:pt x="83" y="361"/>
                      <a:pt x="83" y="361"/>
                    </a:cubicBezTo>
                    <a:lnTo>
                      <a:pt x="81" y="358"/>
                    </a:lnTo>
                    <a:close/>
                    <a:moveTo>
                      <a:pt x="82" y="333"/>
                    </a:moveTo>
                    <a:cubicBezTo>
                      <a:pt x="82" y="332"/>
                      <a:pt x="82" y="332"/>
                      <a:pt x="82" y="332"/>
                    </a:cubicBezTo>
                    <a:cubicBezTo>
                      <a:pt x="82" y="331"/>
                      <a:pt x="82" y="331"/>
                      <a:pt x="82" y="331"/>
                    </a:cubicBezTo>
                    <a:cubicBezTo>
                      <a:pt x="82" y="330"/>
                      <a:pt x="81" y="329"/>
                      <a:pt x="81" y="328"/>
                    </a:cubicBezTo>
                    <a:cubicBezTo>
                      <a:pt x="81" y="327"/>
                      <a:pt x="81" y="327"/>
                      <a:pt x="81" y="326"/>
                    </a:cubicBezTo>
                    <a:cubicBezTo>
                      <a:pt x="81" y="325"/>
                      <a:pt x="80" y="324"/>
                      <a:pt x="80" y="323"/>
                    </a:cubicBezTo>
                    <a:cubicBezTo>
                      <a:pt x="80" y="323"/>
                      <a:pt x="80" y="322"/>
                      <a:pt x="80" y="321"/>
                    </a:cubicBezTo>
                    <a:cubicBezTo>
                      <a:pt x="79" y="320"/>
                      <a:pt x="79" y="320"/>
                      <a:pt x="79" y="320"/>
                    </a:cubicBezTo>
                    <a:cubicBezTo>
                      <a:pt x="82" y="321"/>
                      <a:pt x="82" y="321"/>
                      <a:pt x="82" y="321"/>
                    </a:cubicBezTo>
                    <a:cubicBezTo>
                      <a:pt x="85" y="322"/>
                      <a:pt x="85" y="322"/>
                      <a:pt x="85" y="322"/>
                    </a:cubicBezTo>
                    <a:cubicBezTo>
                      <a:pt x="90" y="325"/>
                      <a:pt x="90" y="325"/>
                      <a:pt x="90" y="325"/>
                    </a:cubicBezTo>
                    <a:cubicBezTo>
                      <a:pt x="92" y="326"/>
                      <a:pt x="92" y="326"/>
                      <a:pt x="92" y="326"/>
                    </a:cubicBezTo>
                    <a:cubicBezTo>
                      <a:pt x="91" y="326"/>
                      <a:pt x="91" y="326"/>
                      <a:pt x="91" y="326"/>
                    </a:cubicBezTo>
                    <a:cubicBezTo>
                      <a:pt x="90" y="327"/>
                      <a:pt x="90" y="327"/>
                      <a:pt x="90" y="327"/>
                    </a:cubicBezTo>
                    <a:cubicBezTo>
                      <a:pt x="89" y="328"/>
                      <a:pt x="89" y="328"/>
                      <a:pt x="89" y="328"/>
                    </a:cubicBezTo>
                    <a:cubicBezTo>
                      <a:pt x="88" y="329"/>
                      <a:pt x="88" y="329"/>
                      <a:pt x="88" y="329"/>
                    </a:cubicBezTo>
                    <a:cubicBezTo>
                      <a:pt x="87" y="330"/>
                      <a:pt x="87" y="330"/>
                      <a:pt x="87" y="330"/>
                    </a:cubicBezTo>
                    <a:cubicBezTo>
                      <a:pt x="86" y="330"/>
                      <a:pt x="86" y="330"/>
                      <a:pt x="86" y="330"/>
                    </a:cubicBezTo>
                    <a:cubicBezTo>
                      <a:pt x="85" y="331"/>
                      <a:pt x="85" y="331"/>
                      <a:pt x="85" y="331"/>
                    </a:cubicBezTo>
                    <a:cubicBezTo>
                      <a:pt x="83" y="332"/>
                      <a:pt x="83" y="332"/>
                      <a:pt x="83" y="332"/>
                    </a:cubicBezTo>
                    <a:cubicBezTo>
                      <a:pt x="83" y="333"/>
                      <a:pt x="83" y="333"/>
                      <a:pt x="83" y="333"/>
                    </a:cubicBezTo>
                    <a:lnTo>
                      <a:pt x="82" y="333"/>
                    </a:lnTo>
                    <a:close/>
                    <a:moveTo>
                      <a:pt x="94" y="325"/>
                    </a:moveTo>
                    <a:cubicBezTo>
                      <a:pt x="92" y="324"/>
                      <a:pt x="92" y="324"/>
                      <a:pt x="92" y="324"/>
                    </a:cubicBezTo>
                    <a:cubicBezTo>
                      <a:pt x="89" y="322"/>
                      <a:pt x="89" y="322"/>
                      <a:pt x="89" y="322"/>
                    </a:cubicBezTo>
                    <a:cubicBezTo>
                      <a:pt x="87" y="322"/>
                      <a:pt x="87" y="322"/>
                      <a:pt x="87" y="322"/>
                    </a:cubicBezTo>
                    <a:cubicBezTo>
                      <a:pt x="85" y="320"/>
                      <a:pt x="85" y="320"/>
                      <a:pt x="85" y="320"/>
                    </a:cubicBezTo>
                    <a:cubicBezTo>
                      <a:pt x="82" y="319"/>
                      <a:pt x="82" y="319"/>
                      <a:pt x="82" y="319"/>
                    </a:cubicBezTo>
                    <a:cubicBezTo>
                      <a:pt x="83" y="319"/>
                      <a:pt x="83" y="319"/>
                      <a:pt x="83" y="319"/>
                    </a:cubicBezTo>
                    <a:cubicBezTo>
                      <a:pt x="85" y="319"/>
                      <a:pt x="85" y="319"/>
                      <a:pt x="85" y="319"/>
                    </a:cubicBezTo>
                    <a:cubicBezTo>
                      <a:pt x="85" y="319"/>
                      <a:pt x="85" y="319"/>
                      <a:pt x="85" y="319"/>
                    </a:cubicBezTo>
                    <a:cubicBezTo>
                      <a:pt x="87" y="319"/>
                      <a:pt x="87" y="319"/>
                      <a:pt x="87" y="319"/>
                    </a:cubicBezTo>
                    <a:cubicBezTo>
                      <a:pt x="90" y="319"/>
                      <a:pt x="90" y="319"/>
                      <a:pt x="90" y="319"/>
                    </a:cubicBezTo>
                    <a:cubicBezTo>
                      <a:pt x="92" y="319"/>
                      <a:pt x="92" y="319"/>
                      <a:pt x="92" y="319"/>
                    </a:cubicBezTo>
                    <a:cubicBezTo>
                      <a:pt x="96" y="319"/>
                      <a:pt x="96" y="319"/>
                      <a:pt x="96" y="319"/>
                    </a:cubicBezTo>
                    <a:cubicBezTo>
                      <a:pt x="97" y="319"/>
                      <a:pt x="97" y="319"/>
                      <a:pt x="97" y="319"/>
                    </a:cubicBezTo>
                    <a:cubicBezTo>
                      <a:pt x="99" y="319"/>
                      <a:pt x="99" y="319"/>
                      <a:pt x="99" y="319"/>
                    </a:cubicBezTo>
                    <a:cubicBezTo>
                      <a:pt x="101" y="319"/>
                      <a:pt x="101" y="319"/>
                      <a:pt x="101" y="319"/>
                    </a:cubicBezTo>
                    <a:cubicBezTo>
                      <a:pt x="101" y="319"/>
                      <a:pt x="101" y="319"/>
                      <a:pt x="101" y="319"/>
                    </a:cubicBezTo>
                    <a:cubicBezTo>
                      <a:pt x="101" y="319"/>
                      <a:pt x="101" y="319"/>
                      <a:pt x="101" y="319"/>
                    </a:cubicBezTo>
                    <a:cubicBezTo>
                      <a:pt x="100" y="320"/>
                      <a:pt x="100" y="320"/>
                      <a:pt x="100" y="320"/>
                    </a:cubicBezTo>
                    <a:cubicBezTo>
                      <a:pt x="99" y="321"/>
                      <a:pt x="99" y="321"/>
                      <a:pt x="99" y="321"/>
                    </a:cubicBezTo>
                    <a:cubicBezTo>
                      <a:pt x="98" y="321"/>
                      <a:pt x="98" y="321"/>
                      <a:pt x="98" y="321"/>
                    </a:cubicBezTo>
                    <a:cubicBezTo>
                      <a:pt x="96" y="323"/>
                      <a:pt x="96" y="323"/>
                      <a:pt x="96" y="323"/>
                    </a:cubicBezTo>
                    <a:cubicBezTo>
                      <a:pt x="95" y="324"/>
                      <a:pt x="95" y="324"/>
                      <a:pt x="95" y="324"/>
                    </a:cubicBezTo>
                    <a:lnTo>
                      <a:pt x="94" y="325"/>
                    </a:lnTo>
                    <a:close/>
                    <a:moveTo>
                      <a:pt x="99" y="317"/>
                    </a:moveTo>
                    <a:cubicBezTo>
                      <a:pt x="97" y="317"/>
                      <a:pt x="97" y="317"/>
                      <a:pt x="97" y="317"/>
                    </a:cubicBezTo>
                    <a:cubicBezTo>
                      <a:pt x="95" y="317"/>
                      <a:pt x="95" y="317"/>
                      <a:pt x="95" y="317"/>
                    </a:cubicBezTo>
                    <a:cubicBezTo>
                      <a:pt x="94" y="317"/>
                      <a:pt x="94" y="317"/>
                      <a:pt x="94" y="317"/>
                    </a:cubicBezTo>
                    <a:cubicBezTo>
                      <a:pt x="90" y="317"/>
                      <a:pt x="90" y="317"/>
                      <a:pt x="90" y="317"/>
                    </a:cubicBezTo>
                    <a:cubicBezTo>
                      <a:pt x="88" y="317"/>
                      <a:pt x="88" y="317"/>
                      <a:pt x="88" y="317"/>
                    </a:cubicBezTo>
                    <a:cubicBezTo>
                      <a:pt x="85" y="317"/>
                      <a:pt x="85" y="317"/>
                      <a:pt x="85" y="317"/>
                    </a:cubicBezTo>
                    <a:cubicBezTo>
                      <a:pt x="83" y="317"/>
                      <a:pt x="83" y="317"/>
                      <a:pt x="83" y="317"/>
                    </a:cubicBezTo>
                    <a:cubicBezTo>
                      <a:pt x="83" y="317"/>
                      <a:pt x="83" y="317"/>
                      <a:pt x="83" y="317"/>
                    </a:cubicBezTo>
                    <a:cubicBezTo>
                      <a:pt x="82" y="317"/>
                      <a:pt x="82" y="317"/>
                      <a:pt x="82" y="317"/>
                    </a:cubicBezTo>
                    <a:cubicBezTo>
                      <a:pt x="81" y="317"/>
                      <a:pt x="81" y="317"/>
                      <a:pt x="81" y="317"/>
                    </a:cubicBezTo>
                    <a:cubicBezTo>
                      <a:pt x="81" y="317"/>
                      <a:pt x="81" y="317"/>
                      <a:pt x="81" y="317"/>
                    </a:cubicBezTo>
                    <a:cubicBezTo>
                      <a:pt x="82" y="316"/>
                      <a:pt x="82" y="316"/>
                      <a:pt x="82" y="316"/>
                    </a:cubicBezTo>
                    <a:cubicBezTo>
                      <a:pt x="82" y="316"/>
                      <a:pt x="82" y="316"/>
                      <a:pt x="82" y="316"/>
                    </a:cubicBezTo>
                    <a:cubicBezTo>
                      <a:pt x="83" y="315"/>
                      <a:pt x="83" y="315"/>
                      <a:pt x="83" y="315"/>
                    </a:cubicBezTo>
                    <a:cubicBezTo>
                      <a:pt x="84" y="314"/>
                      <a:pt x="84" y="314"/>
                      <a:pt x="84" y="314"/>
                    </a:cubicBezTo>
                    <a:cubicBezTo>
                      <a:pt x="85" y="313"/>
                      <a:pt x="85" y="313"/>
                      <a:pt x="85" y="313"/>
                    </a:cubicBezTo>
                    <a:cubicBezTo>
                      <a:pt x="87" y="311"/>
                      <a:pt x="87" y="311"/>
                      <a:pt x="87" y="311"/>
                    </a:cubicBezTo>
                    <a:cubicBezTo>
                      <a:pt x="88" y="311"/>
                      <a:pt x="88" y="311"/>
                      <a:pt x="88" y="311"/>
                    </a:cubicBezTo>
                    <a:cubicBezTo>
                      <a:pt x="89" y="310"/>
                      <a:pt x="89" y="310"/>
                      <a:pt x="89" y="310"/>
                    </a:cubicBezTo>
                    <a:cubicBezTo>
                      <a:pt x="91" y="311"/>
                      <a:pt x="91" y="311"/>
                      <a:pt x="91" y="311"/>
                    </a:cubicBezTo>
                    <a:cubicBezTo>
                      <a:pt x="96" y="315"/>
                      <a:pt x="96" y="315"/>
                      <a:pt x="96" y="315"/>
                    </a:cubicBezTo>
                    <a:cubicBezTo>
                      <a:pt x="100" y="317"/>
                      <a:pt x="100" y="317"/>
                      <a:pt x="100" y="317"/>
                    </a:cubicBezTo>
                    <a:lnTo>
                      <a:pt x="99" y="317"/>
                    </a:lnTo>
                    <a:close/>
                    <a:moveTo>
                      <a:pt x="89" y="308"/>
                    </a:moveTo>
                    <a:cubicBezTo>
                      <a:pt x="88" y="308"/>
                      <a:pt x="88" y="308"/>
                      <a:pt x="88" y="308"/>
                    </a:cubicBezTo>
                    <a:cubicBezTo>
                      <a:pt x="84" y="305"/>
                      <a:pt x="84" y="305"/>
                      <a:pt x="84" y="305"/>
                    </a:cubicBezTo>
                    <a:cubicBezTo>
                      <a:pt x="79" y="302"/>
                      <a:pt x="79" y="302"/>
                      <a:pt x="79" y="302"/>
                    </a:cubicBezTo>
                    <a:cubicBezTo>
                      <a:pt x="79" y="302"/>
                      <a:pt x="79" y="302"/>
                      <a:pt x="79" y="302"/>
                    </a:cubicBezTo>
                    <a:cubicBezTo>
                      <a:pt x="79" y="302"/>
                      <a:pt x="79" y="302"/>
                      <a:pt x="79" y="302"/>
                    </a:cubicBezTo>
                    <a:cubicBezTo>
                      <a:pt x="81" y="302"/>
                      <a:pt x="81" y="302"/>
                      <a:pt x="81" y="302"/>
                    </a:cubicBezTo>
                    <a:cubicBezTo>
                      <a:pt x="83" y="302"/>
                      <a:pt x="83" y="302"/>
                      <a:pt x="83" y="302"/>
                    </a:cubicBezTo>
                    <a:cubicBezTo>
                      <a:pt x="85" y="302"/>
                      <a:pt x="85" y="302"/>
                      <a:pt x="85" y="302"/>
                    </a:cubicBezTo>
                    <a:cubicBezTo>
                      <a:pt x="88" y="302"/>
                      <a:pt x="88" y="302"/>
                      <a:pt x="88" y="302"/>
                    </a:cubicBezTo>
                    <a:cubicBezTo>
                      <a:pt x="91" y="302"/>
                      <a:pt x="91" y="302"/>
                      <a:pt x="91" y="302"/>
                    </a:cubicBezTo>
                    <a:cubicBezTo>
                      <a:pt x="92" y="302"/>
                      <a:pt x="92" y="302"/>
                      <a:pt x="92" y="302"/>
                    </a:cubicBezTo>
                    <a:cubicBezTo>
                      <a:pt x="92" y="302"/>
                      <a:pt x="92" y="302"/>
                      <a:pt x="92" y="302"/>
                    </a:cubicBezTo>
                    <a:cubicBezTo>
                      <a:pt x="93" y="302"/>
                      <a:pt x="93" y="302"/>
                      <a:pt x="93" y="302"/>
                    </a:cubicBezTo>
                    <a:cubicBezTo>
                      <a:pt x="94" y="302"/>
                      <a:pt x="94" y="302"/>
                      <a:pt x="94" y="302"/>
                    </a:cubicBezTo>
                    <a:cubicBezTo>
                      <a:pt x="95" y="302"/>
                      <a:pt x="95" y="302"/>
                      <a:pt x="95" y="302"/>
                    </a:cubicBezTo>
                    <a:cubicBezTo>
                      <a:pt x="94" y="302"/>
                      <a:pt x="94" y="302"/>
                      <a:pt x="94" y="302"/>
                    </a:cubicBezTo>
                    <a:cubicBezTo>
                      <a:pt x="94" y="303"/>
                      <a:pt x="94" y="303"/>
                      <a:pt x="94" y="303"/>
                    </a:cubicBezTo>
                    <a:cubicBezTo>
                      <a:pt x="94" y="303"/>
                      <a:pt x="94" y="303"/>
                      <a:pt x="94" y="303"/>
                    </a:cubicBezTo>
                    <a:cubicBezTo>
                      <a:pt x="94" y="303"/>
                      <a:pt x="94" y="303"/>
                      <a:pt x="94" y="303"/>
                    </a:cubicBezTo>
                    <a:cubicBezTo>
                      <a:pt x="93" y="304"/>
                      <a:pt x="93" y="304"/>
                      <a:pt x="93" y="304"/>
                    </a:cubicBezTo>
                    <a:cubicBezTo>
                      <a:pt x="91" y="305"/>
                      <a:pt x="91" y="305"/>
                      <a:pt x="91" y="305"/>
                    </a:cubicBezTo>
                    <a:cubicBezTo>
                      <a:pt x="90" y="307"/>
                      <a:pt x="90" y="307"/>
                      <a:pt x="90" y="307"/>
                    </a:cubicBezTo>
                    <a:lnTo>
                      <a:pt x="89" y="308"/>
                    </a:lnTo>
                    <a:close/>
                    <a:moveTo>
                      <a:pt x="76" y="296"/>
                    </a:moveTo>
                    <a:cubicBezTo>
                      <a:pt x="75" y="295"/>
                      <a:pt x="75" y="295"/>
                      <a:pt x="75" y="295"/>
                    </a:cubicBezTo>
                    <a:cubicBezTo>
                      <a:pt x="75" y="293"/>
                      <a:pt x="75" y="293"/>
                      <a:pt x="75" y="293"/>
                    </a:cubicBezTo>
                    <a:cubicBezTo>
                      <a:pt x="75" y="293"/>
                      <a:pt x="75" y="293"/>
                      <a:pt x="75" y="293"/>
                    </a:cubicBezTo>
                    <a:cubicBezTo>
                      <a:pt x="75" y="293"/>
                      <a:pt x="75" y="292"/>
                      <a:pt x="75" y="292"/>
                    </a:cubicBezTo>
                    <a:cubicBezTo>
                      <a:pt x="75" y="292"/>
                      <a:pt x="75" y="292"/>
                      <a:pt x="75" y="292"/>
                    </a:cubicBezTo>
                    <a:cubicBezTo>
                      <a:pt x="75" y="291"/>
                      <a:pt x="75" y="290"/>
                      <a:pt x="75" y="290"/>
                    </a:cubicBezTo>
                    <a:cubicBezTo>
                      <a:pt x="75" y="288"/>
                      <a:pt x="75" y="288"/>
                      <a:pt x="75" y="288"/>
                    </a:cubicBezTo>
                    <a:cubicBezTo>
                      <a:pt x="78" y="290"/>
                      <a:pt x="78" y="290"/>
                      <a:pt x="78" y="290"/>
                    </a:cubicBezTo>
                    <a:cubicBezTo>
                      <a:pt x="83" y="293"/>
                      <a:pt x="83" y="293"/>
                      <a:pt x="83" y="293"/>
                    </a:cubicBezTo>
                    <a:cubicBezTo>
                      <a:pt x="83" y="293"/>
                      <a:pt x="83" y="293"/>
                      <a:pt x="83" y="293"/>
                    </a:cubicBezTo>
                    <a:cubicBezTo>
                      <a:pt x="83" y="293"/>
                      <a:pt x="83" y="293"/>
                      <a:pt x="83" y="293"/>
                    </a:cubicBezTo>
                    <a:cubicBezTo>
                      <a:pt x="82" y="294"/>
                      <a:pt x="82" y="294"/>
                      <a:pt x="82" y="294"/>
                    </a:cubicBezTo>
                    <a:cubicBezTo>
                      <a:pt x="81" y="295"/>
                      <a:pt x="81" y="295"/>
                      <a:pt x="81" y="295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8"/>
                      <a:pt x="78" y="298"/>
                      <a:pt x="78" y="298"/>
                    </a:cubicBezTo>
                    <a:cubicBezTo>
                      <a:pt x="77" y="299"/>
                      <a:pt x="77" y="299"/>
                      <a:pt x="77" y="299"/>
                    </a:cubicBezTo>
                    <a:cubicBezTo>
                      <a:pt x="76" y="299"/>
                      <a:pt x="76" y="299"/>
                      <a:pt x="76" y="299"/>
                    </a:cubicBezTo>
                    <a:cubicBezTo>
                      <a:pt x="76" y="299"/>
                      <a:pt x="76" y="298"/>
                      <a:pt x="76" y="297"/>
                    </a:cubicBezTo>
                    <a:cubicBezTo>
                      <a:pt x="76" y="297"/>
                      <a:pt x="76" y="297"/>
                      <a:pt x="76" y="297"/>
                    </a:cubicBezTo>
                    <a:cubicBezTo>
                      <a:pt x="76" y="297"/>
                      <a:pt x="76" y="297"/>
                      <a:pt x="76" y="297"/>
                    </a:cubicBezTo>
                    <a:cubicBezTo>
                      <a:pt x="76" y="296"/>
                      <a:pt x="76" y="296"/>
                      <a:pt x="76" y="296"/>
                    </a:cubicBezTo>
                    <a:close/>
                    <a:moveTo>
                      <a:pt x="74" y="358"/>
                    </a:moveTo>
                    <a:cubicBezTo>
                      <a:pt x="74" y="357"/>
                      <a:pt x="74" y="357"/>
                      <a:pt x="74" y="357"/>
                    </a:cubicBezTo>
                    <a:cubicBezTo>
                      <a:pt x="75" y="356"/>
                      <a:pt x="75" y="356"/>
                      <a:pt x="75" y="356"/>
                    </a:cubicBezTo>
                    <a:cubicBezTo>
                      <a:pt x="75" y="358"/>
                      <a:pt x="75" y="358"/>
                      <a:pt x="75" y="358"/>
                    </a:cubicBezTo>
                    <a:cubicBezTo>
                      <a:pt x="75" y="359"/>
                      <a:pt x="75" y="359"/>
                      <a:pt x="75" y="359"/>
                    </a:cubicBezTo>
                    <a:cubicBezTo>
                      <a:pt x="75" y="360"/>
                      <a:pt x="75" y="360"/>
                      <a:pt x="75" y="360"/>
                    </a:cubicBezTo>
                    <a:cubicBezTo>
                      <a:pt x="75" y="361"/>
                      <a:pt x="75" y="361"/>
                      <a:pt x="75" y="361"/>
                    </a:cubicBezTo>
                    <a:cubicBezTo>
                      <a:pt x="74" y="359"/>
                      <a:pt x="74" y="359"/>
                      <a:pt x="74" y="359"/>
                    </a:cubicBezTo>
                    <a:cubicBezTo>
                      <a:pt x="74" y="359"/>
                      <a:pt x="74" y="359"/>
                      <a:pt x="74" y="359"/>
                    </a:cubicBezTo>
                    <a:lnTo>
                      <a:pt x="74" y="358"/>
                    </a:lnTo>
                    <a:close/>
                    <a:moveTo>
                      <a:pt x="73" y="348"/>
                    </a:moveTo>
                    <a:cubicBezTo>
                      <a:pt x="74" y="347"/>
                      <a:pt x="74" y="347"/>
                      <a:pt x="74" y="347"/>
                    </a:cubicBezTo>
                    <a:cubicBezTo>
                      <a:pt x="75" y="346"/>
                      <a:pt x="75" y="346"/>
                      <a:pt x="75" y="346"/>
                    </a:cubicBezTo>
                    <a:cubicBezTo>
                      <a:pt x="75" y="346"/>
                      <a:pt x="75" y="346"/>
                      <a:pt x="75" y="346"/>
                    </a:cubicBezTo>
                    <a:cubicBezTo>
                      <a:pt x="75" y="347"/>
                      <a:pt x="75" y="347"/>
                      <a:pt x="75" y="347"/>
                    </a:cubicBezTo>
                    <a:cubicBezTo>
                      <a:pt x="75" y="349"/>
                      <a:pt x="75" y="349"/>
                      <a:pt x="75" y="349"/>
                    </a:cubicBezTo>
                    <a:cubicBezTo>
                      <a:pt x="75" y="350"/>
                      <a:pt x="75" y="350"/>
                      <a:pt x="75" y="350"/>
                    </a:cubicBezTo>
                    <a:lnTo>
                      <a:pt x="73" y="348"/>
                    </a:lnTo>
                    <a:close/>
                    <a:moveTo>
                      <a:pt x="85" y="292"/>
                    </a:moveTo>
                    <a:cubicBezTo>
                      <a:pt x="81" y="290"/>
                      <a:pt x="81" y="290"/>
                      <a:pt x="81" y="290"/>
                    </a:cubicBezTo>
                    <a:cubicBezTo>
                      <a:pt x="78" y="288"/>
                      <a:pt x="78" y="288"/>
                      <a:pt x="78" y="288"/>
                    </a:cubicBezTo>
                    <a:cubicBezTo>
                      <a:pt x="77" y="287"/>
                      <a:pt x="77" y="287"/>
                      <a:pt x="77" y="287"/>
                    </a:cubicBezTo>
                    <a:cubicBezTo>
                      <a:pt x="77" y="287"/>
                      <a:pt x="77" y="287"/>
                      <a:pt x="77" y="287"/>
                    </a:cubicBezTo>
                    <a:cubicBezTo>
                      <a:pt x="77" y="287"/>
                      <a:pt x="77" y="287"/>
                      <a:pt x="77" y="287"/>
                    </a:cubicBezTo>
                    <a:cubicBezTo>
                      <a:pt x="77" y="287"/>
                      <a:pt x="77" y="287"/>
                      <a:pt x="77" y="287"/>
                    </a:cubicBezTo>
                    <a:cubicBezTo>
                      <a:pt x="78" y="287"/>
                      <a:pt x="78" y="287"/>
                      <a:pt x="78" y="287"/>
                    </a:cubicBezTo>
                    <a:cubicBezTo>
                      <a:pt x="80" y="287"/>
                      <a:pt x="80" y="287"/>
                      <a:pt x="80" y="287"/>
                    </a:cubicBezTo>
                    <a:cubicBezTo>
                      <a:pt x="86" y="287"/>
                      <a:pt x="86" y="287"/>
                      <a:pt x="86" y="287"/>
                    </a:cubicBezTo>
                    <a:cubicBezTo>
                      <a:pt x="91" y="287"/>
                      <a:pt x="91" y="287"/>
                      <a:pt x="91" y="287"/>
                    </a:cubicBezTo>
                    <a:cubicBezTo>
                      <a:pt x="88" y="289"/>
                      <a:pt x="88" y="289"/>
                      <a:pt x="88" y="289"/>
                    </a:cubicBezTo>
                    <a:cubicBezTo>
                      <a:pt x="85" y="292"/>
                      <a:pt x="85" y="292"/>
                      <a:pt x="85" y="292"/>
                    </a:cubicBezTo>
                    <a:close/>
                    <a:moveTo>
                      <a:pt x="84" y="285"/>
                    </a:moveTo>
                    <a:cubicBezTo>
                      <a:pt x="78" y="285"/>
                      <a:pt x="78" y="285"/>
                      <a:pt x="78" y="285"/>
                    </a:cubicBezTo>
                    <a:cubicBezTo>
                      <a:pt x="76" y="285"/>
                      <a:pt x="76" y="285"/>
                      <a:pt x="76" y="285"/>
                    </a:cubicBezTo>
                    <a:cubicBezTo>
                      <a:pt x="75" y="285"/>
                      <a:pt x="75" y="285"/>
                      <a:pt x="75" y="285"/>
                    </a:cubicBezTo>
                    <a:cubicBezTo>
                      <a:pt x="75" y="285"/>
                      <a:pt x="75" y="285"/>
                      <a:pt x="75" y="285"/>
                    </a:cubicBezTo>
                    <a:cubicBezTo>
                      <a:pt x="74" y="285"/>
                      <a:pt x="74" y="285"/>
                      <a:pt x="74" y="285"/>
                    </a:cubicBezTo>
                    <a:cubicBezTo>
                      <a:pt x="74" y="285"/>
                      <a:pt x="74" y="285"/>
                      <a:pt x="74" y="285"/>
                    </a:cubicBezTo>
                    <a:cubicBezTo>
                      <a:pt x="74" y="285"/>
                      <a:pt x="74" y="285"/>
                      <a:pt x="74" y="285"/>
                    </a:cubicBezTo>
                    <a:cubicBezTo>
                      <a:pt x="74" y="285"/>
                      <a:pt x="74" y="285"/>
                      <a:pt x="74" y="285"/>
                    </a:cubicBezTo>
                    <a:cubicBezTo>
                      <a:pt x="74" y="284"/>
                      <a:pt x="74" y="284"/>
                      <a:pt x="74" y="284"/>
                    </a:cubicBezTo>
                    <a:cubicBezTo>
                      <a:pt x="74" y="283"/>
                      <a:pt x="74" y="283"/>
                      <a:pt x="74" y="283"/>
                    </a:cubicBezTo>
                    <a:cubicBezTo>
                      <a:pt x="74" y="282"/>
                      <a:pt x="74" y="282"/>
                      <a:pt x="74" y="282"/>
                    </a:cubicBezTo>
                    <a:cubicBezTo>
                      <a:pt x="75" y="282"/>
                      <a:pt x="75" y="282"/>
                      <a:pt x="75" y="282"/>
                    </a:cubicBezTo>
                    <a:cubicBezTo>
                      <a:pt x="81" y="282"/>
                      <a:pt x="81" y="282"/>
                      <a:pt x="81" y="282"/>
                    </a:cubicBezTo>
                    <a:cubicBezTo>
                      <a:pt x="88" y="282"/>
                      <a:pt x="88" y="282"/>
                      <a:pt x="88" y="282"/>
                    </a:cubicBezTo>
                    <a:cubicBezTo>
                      <a:pt x="91" y="282"/>
                      <a:pt x="91" y="282"/>
                      <a:pt x="91" y="282"/>
                    </a:cubicBezTo>
                    <a:cubicBezTo>
                      <a:pt x="91" y="283"/>
                      <a:pt x="92" y="284"/>
                      <a:pt x="92" y="285"/>
                    </a:cubicBezTo>
                    <a:cubicBezTo>
                      <a:pt x="91" y="285"/>
                      <a:pt x="91" y="285"/>
                      <a:pt x="91" y="285"/>
                    </a:cubicBezTo>
                    <a:lnTo>
                      <a:pt x="84" y="285"/>
                    </a:lnTo>
                    <a:close/>
                    <a:moveTo>
                      <a:pt x="75" y="280"/>
                    </a:moveTo>
                    <a:cubicBezTo>
                      <a:pt x="76" y="278"/>
                      <a:pt x="76" y="278"/>
                      <a:pt x="76" y="278"/>
                    </a:cubicBezTo>
                    <a:cubicBezTo>
                      <a:pt x="77" y="276"/>
                      <a:pt x="77" y="276"/>
                      <a:pt x="77" y="276"/>
                    </a:cubicBezTo>
                    <a:cubicBezTo>
                      <a:pt x="81" y="280"/>
                      <a:pt x="81" y="280"/>
                      <a:pt x="81" y="280"/>
                    </a:cubicBezTo>
                    <a:cubicBezTo>
                      <a:pt x="79" y="280"/>
                      <a:pt x="79" y="280"/>
                      <a:pt x="79" y="280"/>
                    </a:cubicBezTo>
                    <a:lnTo>
                      <a:pt x="75" y="280"/>
                    </a:lnTo>
                    <a:close/>
                    <a:moveTo>
                      <a:pt x="86" y="280"/>
                    </a:moveTo>
                    <a:cubicBezTo>
                      <a:pt x="85" y="280"/>
                      <a:pt x="85" y="280"/>
                      <a:pt x="85" y="280"/>
                    </a:cubicBezTo>
                    <a:cubicBezTo>
                      <a:pt x="85" y="279"/>
                      <a:pt x="85" y="279"/>
                      <a:pt x="85" y="279"/>
                    </a:cubicBezTo>
                    <a:cubicBezTo>
                      <a:pt x="86" y="276"/>
                      <a:pt x="86" y="276"/>
                      <a:pt x="86" y="276"/>
                    </a:cubicBezTo>
                    <a:cubicBezTo>
                      <a:pt x="90" y="280"/>
                      <a:pt x="90" y="280"/>
                      <a:pt x="90" y="280"/>
                    </a:cubicBezTo>
                    <a:lnTo>
                      <a:pt x="86" y="280"/>
                    </a:lnTo>
                    <a:close/>
                    <a:moveTo>
                      <a:pt x="86" y="273"/>
                    </a:moveTo>
                    <a:cubicBezTo>
                      <a:pt x="83" y="270"/>
                      <a:pt x="83" y="270"/>
                      <a:pt x="83" y="270"/>
                    </a:cubicBezTo>
                    <a:cubicBezTo>
                      <a:pt x="84" y="270"/>
                      <a:pt x="84" y="270"/>
                      <a:pt x="84" y="270"/>
                    </a:cubicBezTo>
                    <a:cubicBezTo>
                      <a:pt x="87" y="270"/>
                      <a:pt x="87" y="270"/>
                      <a:pt x="87" y="270"/>
                    </a:cubicBezTo>
                    <a:cubicBezTo>
                      <a:pt x="88" y="270"/>
                      <a:pt x="88" y="270"/>
                      <a:pt x="88" y="270"/>
                    </a:cubicBezTo>
                    <a:cubicBezTo>
                      <a:pt x="87" y="270"/>
                      <a:pt x="87" y="270"/>
                      <a:pt x="87" y="270"/>
                    </a:cubicBezTo>
                    <a:cubicBezTo>
                      <a:pt x="87" y="272"/>
                      <a:pt x="87" y="272"/>
                      <a:pt x="87" y="272"/>
                    </a:cubicBezTo>
                    <a:lnTo>
                      <a:pt x="86" y="273"/>
                    </a:lnTo>
                    <a:close/>
                    <a:moveTo>
                      <a:pt x="85" y="275"/>
                    </a:moveTo>
                    <a:cubicBezTo>
                      <a:pt x="84" y="278"/>
                      <a:pt x="84" y="278"/>
                      <a:pt x="84" y="278"/>
                    </a:cubicBezTo>
                    <a:cubicBezTo>
                      <a:pt x="83" y="280"/>
                      <a:pt x="83" y="280"/>
                      <a:pt x="83" y="280"/>
                    </a:cubicBezTo>
                    <a:cubicBezTo>
                      <a:pt x="78" y="275"/>
                      <a:pt x="78" y="275"/>
                      <a:pt x="78" y="275"/>
                    </a:cubicBezTo>
                    <a:cubicBezTo>
                      <a:pt x="79" y="274"/>
                      <a:pt x="79" y="274"/>
                      <a:pt x="79" y="274"/>
                    </a:cubicBezTo>
                    <a:cubicBezTo>
                      <a:pt x="81" y="270"/>
                      <a:pt x="81" y="270"/>
                      <a:pt x="81" y="270"/>
                    </a:cubicBezTo>
                    <a:lnTo>
                      <a:pt x="85" y="275"/>
                    </a:lnTo>
                    <a:close/>
                    <a:moveTo>
                      <a:pt x="78" y="272"/>
                    </a:moveTo>
                    <a:cubicBezTo>
                      <a:pt x="77" y="273"/>
                      <a:pt x="77" y="273"/>
                      <a:pt x="77" y="273"/>
                    </a:cubicBezTo>
                    <a:cubicBezTo>
                      <a:pt x="74" y="270"/>
                      <a:pt x="74" y="270"/>
                      <a:pt x="74" y="270"/>
                    </a:cubicBezTo>
                    <a:cubicBezTo>
                      <a:pt x="75" y="270"/>
                      <a:pt x="75" y="270"/>
                      <a:pt x="75" y="270"/>
                    </a:cubicBezTo>
                    <a:cubicBezTo>
                      <a:pt x="79" y="270"/>
                      <a:pt x="79" y="270"/>
                      <a:pt x="79" y="270"/>
                    </a:cubicBezTo>
                    <a:lnTo>
                      <a:pt x="78" y="272"/>
                    </a:lnTo>
                    <a:close/>
                    <a:moveTo>
                      <a:pt x="76" y="275"/>
                    </a:moveTo>
                    <a:cubicBezTo>
                      <a:pt x="75" y="277"/>
                      <a:pt x="75" y="277"/>
                      <a:pt x="75" y="277"/>
                    </a:cubicBezTo>
                    <a:cubicBezTo>
                      <a:pt x="73" y="279"/>
                      <a:pt x="73" y="279"/>
                      <a:pt x="73" y="279"/>
                    </a:cubicBezTo>
                    <a:cubicBezTo>
                      <a:pt x="73" y="277"/>
                      <a:pt x="73" y="276"/>
                      <a:pt x="73" y="275"/>
                    </a:cubicBezTo>
                    <a:cubicBezTo>
                      <a:pt x="73" y="274"/>
                      <a:pt x="73" y="273"/>
                      <a:pt x="73" y="272"/>
                    </a:cubicBezTo>
                    <a:lnTo>
                      <a:pt x="76" y="275"/>
                    </a:lnTo>
                    <a:close/>
                    <a:moveTo>
                      <a:pt x="63" y="352"/>
                    </a:moveTo>
                    <a:cubicBezTo>
                      <a:pt x="63" y="352"/>
                      <a:pt x="63" y="352"/>
                      <a:pt x="63" y="352"/>
                    </a:cubicBezTo>
                    <a:cubicBezTo>
                      <a:pt x="64" y="350"/>
                      <a:pt x="64" y="350"/>
                      <a:pt x="64" y="350"/>
                    </a:cubicBezTo>
                    <a:cubicBezTo>
                      <a:pt x="65" y="350"/>
                      <a:pt x="65" y="350"/>
                      <a:pt x="65" y="350"/>
                    </a:cubicBezTo>
                    <a:cubicBezTo>
                      <a:pt x="67" y="352"/>
                      <a:pt x="67" y="352"/>
                      <a:pt x="67" y="352"/>
                    </a:cubicBezTo>
                    <a:cubicBezTo>
                      <a:pt x="67" y="352"/>
                      <a:pt x="67" y="352"/>
                      <a:pt x="67" y="352"/>
                    </a:cubicBezTo>
                    <a:cubicBezTo>
                      <a:pt x="64" y="352"/>
                      <a:pt x="64" y="352"/>
                      <a:pt x="64" y="352"/>
                    </a:cubicBezTo>
                    <a:cubicBezTo>
                      <a:pt x="63" y="352"/>
                      <a:pt x="63" y="352"/>
                      <a:pt x="63" y="352"/>
                    </a:cubicBezTo>
                    <a:cubicBezTo>
                      <a:pt x="63" y="352"/>
                      <a:pt x="63" y="352"/>
                      <a:pt x="63" y="352"/>
                    </a:cubicBezTo>
                    <a:close/>
                    <a:moveTo>
                      <a:pt x="62" y="350"/>
                    </a:moveTo>
                    <a:cubicBezTo>
                      <a:pt x="62" y="348"/>
                      <a:pt x="62" y="348"/>
                      <a:pt x="62" y="348"/>
                    </a:cubicBezTo>
                    <a:cubicBezTo>
                      <a:pt x="62" y="347"/>
                      <a:pt x="62" y="347"/>
                      <a:pt x="62" y="347"/>
                    </a:cubicBezTo>
                    <a:cubicBezTo>
                      <a:pt x="62" y="346"/>
                      <a:pt x="62" y="346"/>
                      <a:pt x="62" y="346"/>
                    </a:cubicBezTo>
                    <a:cubicBezTo>
                      <a:pt x="64" y="348"/>
                      <a:pt x="64" y="348"/>
                      <a:pt x="64" y="348"/>
                    </a:cubicBezTo>
                    <a:cubicBezTo>
                      <a:pt x="64" y="348"/>
                      <a:pt x="64" y="348"/>
                      <a:pt x="64" y="348"/>
                    </a:cubicBezTo>
                    <a:cubicBezTo>
                      <a:pt x="63" y="349"/>
                      <a:pt x="63" y="349"/>
                      <a:pt x="63" y="349"/>
                    </a:cubicBezTo>
                    <a:lnTo>
                      <a:pt x="62" y="350"/>
                    </a:lnTo>
                    <a:close/>
                    <a:moveTo>
                      <a:pt x="65" y="365"/>
                    </a:moveTo>
                    <a:cubicBezTo>
                      <a:pt x="66" y="365"/>
                      <a:pt x="66" y="365"/>
                      <a:pt x="66" y="365"/>
                    </a:cubicBezTo>
                    <a:cubicBezTo>
                      <a:pt x="67" y="365"/>
                      <a:pt x="67" y="365"/>
                      <a:pt x="67" y="365"/>
                    </a:cubicBezTo>
                    <a:cubicBezTo>
                      <a:pt x="67" y="365"/>
                      <a:pt x="67" y="365"/>
                      <a:pt x="67" y="365"/>
                    </a:cubicBezTo>
                    <a:cubicBezTo>
                      <a:pt x="66" y="366"/>
                      <a:pt x="66" y="366"/>
                      <a:pt x="66" y="366"/>
                    </a:cubicBezTo>
                    <a:cubicBezTo>
                      <a:pt x="65" y="367"/>
                      <a:pt x="65" y="367"/>
                      <a:pt x="65" y="367"/>
                    </a:cubicBezTo>
                    <a:cubicBezTo>
                      <a:pt x="65" y="367"/>
                      <a:pt x="65" y="367"/>
                      <a:pt x="65" y="367"/>
                    </a:cubicBezTo>
                    <a:cubicBezTo>
                      <a:pt x="65" y="367"/>
                      <a:pt x="65" y="367"/>
                      <a:pt x="65" y="367"/>
                    </a:cubicBezTo>
                    <a:cubicBezTo>
                      <a:pt x="63" y="365"/>
                      <a:pt x="63" y="365"/>
                      <a:pt x="63" y="365"/>
                    </a:cubicBezTo>
                    <a:lnTo>
                      <a:pt x="65" y="365"/>
                    </a:lnTo>
                    <a:close/>
                    <a:moveTo>
                      <a:pt x="66" y="348"/>
                    </a:moveTo>
                    <a:cubicBezTo>
                      <a:pt x="66" y="348"/>
                      <a:pt x="66" y="348"/>
                      <a:pt x="66" y="348"/>
                    </a:cubicBezTo>
                    <a:cubicBezTo>
                      <a:pt x="67" y="346"/>
                      <a:pt x="67" y="346"/>
                      <a:pt x="67" y="346"/>
                    </a:cubicBezTo>
                    <a:cubicBezTo>
                      <a:pt x="68" y="346"/>
                      <a:pt x="68" y="346"/>
                      <a:pt x="68" y="346"/>
                    </a:cubicBezTo>
                    <a:cubicBezTo>
                      <a:pt x="68" y="347"/>
                      <a:pt x="68" y="347"/>
                      <a:pt x="68" y="347"/>
                    </a:cubicBezTo>
                    <a:cubicBezTo>
                      <a:pt x="68" y="349"/>
                      <a:pt x="68" y="349"/>
                      <a:pt x="68" y="349"/>
                    </a:cubicBezTo>
                    <a:cubicBezTo>
                      <a:pt x="68" y="350"/>
                      <a:pt x="68" y="350"/>
                      <a:pt x="68" y="350"/>
                    </a:cubicBezTo>
                    <a:lnTo>
                      <a:pt x="66" y="348"/>
                    </a:lnTo>
                    <a:close/>
                    <a:moveTo>
                      <a:pt x="62" y="370"/>
                    </a:moveTo>
                    <a:cubicBezTo>
                      <a:pt x="62" y="369"/>
                      <a:pt x="62" y="369"/>
                      <a:pt x="62" y="369"/>
                    </a:cubicBezTo>
                    <a:cubicBezTo>
                      <a:pt x="62" y="368"/>
                      <a:pt x="62" y="368"/>
                      <a:pt x="62" y="368"/>
                    </a:cubicBezTo>
                    <a:cubicBezTo>
                      <a:pt x="62" y="367"/>
                      <a:pt x="62" y="367"/>
                      <a:pt x="62" y="367"/>
                    </a:cubicBezTo>
                    <a:cubicBezTo>
                      <a:pt x="62" y="367"/>
                      <a:pt x="62" y="367"/>
                      <a:pt x="62" y="367"/>
                    </a:cubicBezTo>
                    <a:cubicBezTo>
                      <a:pt x="64" y="368"/>
                      <a:pt x="64" y="368"/>
                      <a:pt x="64" y="368"/>
                    </a:cubicBezTo>
                    <a:cubicBezTo>
                      <a:pt x="64" y="369"/>
                      <a:pt x="64" y="369"/>
                      <a:pt x="64" y="369"/>
                    </a:cubicBezTo>
                    <a:cubicBezTo>
                      <a:pt x="63" y="370"/>
                      <a:pt x="63" y="370"/>
                      <a:pt x="63" y="370"/>
                    </a:cubicBezTo>
                    <a:cubicBezTo>
                      <a:pt x="63" y="370"/>
                      <a:pt x="63" y="370"/>
                      <a:pt x="63" y="370"/>
                    </a:cubicBezTo>
                    <a:cubicBezTo>
                      <a:pt x="63" y="371"/>
                      <a:pt x="63" y="371"/>
                      <a:pt x="63" y="371"/>
                    </a:cubicBezTo>
                    <a:cubicBezTo>
                      <a:pt x="62" y="372"/>
                      <a:pt x="62" y="372"/>
                      <a:pt x="62" y="372"/>
                    </a:cubicBezTo>
                    <a:lnTo>
                      <a:pt x="62" y="370"/>
                    </a:lnTo>
                    <a:close/>
                    <a:moveTo>
                      <a:pt x="67" y="374"/>
                    </a:moveTo>
                    <a:cubicBezTo>
                      <a:pt x="66" y="374"/>
                      <a:pt x="66" y="374"/>
                      <a:pt x="66" y="374"/>
                    </a:cubicBezTo>
                    <a:cubicBezTo>
                      <a:pt x="65" y="374"/>
                      <a:pt x="65" y="374"/>
                      <a:pt x="65" y="374"/>
                    </a:cubicBezTo>
                    <a:cubicBezTo>
                      <a:pt x="65" y="374"/>
                      <a:pt x="65" y="374"/>
                      <a:pt x="65" y="374"/>
                    </a:cubicBezTo>
                    <a:cubicBezTo>
                      <a:pt x="65" y="374"/>
                      <a:pt x="65" y="374"/>
                      <a:pt x="65" y="374"/>
                    </a:cubicBezTo>
                    <a:cubicBezTo>
                      <a:pt x="65" y="374"/>
                      <a:pt x="65" y="374"/>
                      <a:pt x="65" y="374"/>
                    </a:cubicBezTo>
                    <a:cubicBezTo>
                      <a:pt x="65" y="374"/>
                      <a:pt x="65" y="374"/>
                      <a:pt x="65" y="374"/>
                    </a:cubicBezTo>
                    <a:cubicBezTo>
                      <a:pt x="65" y="374"/>
                      <a:pt x="65" y="374"/>
                      <a:pt x="65" y="374"/>
                    </a:cubicBezTo>
                    <a:cubicBezTo>
                      <a:pt x="65" y="374"/>
                      <a:pt x="65" y="374"/>
                      <a:pt x="65" y="374"/>
                    </a:cubicBezTo>
                    <a:cubicBezTo>
                      <a:pt x="65" y="374"/>
                      <a:pt x="65" y="374"/>
                      <a:pt x="65" y="374"/>
                    </a:cubicBezTo>
                    <a:cubicBezTo>
                      <a:pt x="65" y="374"/>
                      <a:pt x="65" y="374"/>
                      <a:pt x="65" y="374"/>
                    </a:cubicBezTo>
                    <a:cubicBezTo>
                      <a:pt x="65" y="374"/>
                      <a:pt x="65" y="374"/>
                      <a:pt x="65" y="374"/>
                    </a:cubicBezTo>
                    <a:cubicBezTo>
                      <a:pt x="63" y="374"/>
                      <a:pt x="63" y="374"/>
                      <a:pt x="63" y="374"/>
                    </a:cubicBezTo>
                    <a:cubicBezTo>
                      <a:pt x="64" y="372"/>
                      <a:pt x="64" y="372"/>
                      <a:pt x="64" y="372"/>
                    </a:cubicBezTo>
                    <a:cubicBezTo>
                      <a:pt x="65" y="371"/>
                      <a:pt x="65" y="371"/>
                      <a:pt x="65" y="371"/>
                    </a:cubicBezTo>
                    <a:cubicBezTo>
                      <a:pt x="65" y="371"/>
                      <a:pt x="65" y="371"/>
                      <a:pt x="65" y="371"/>
                    </a:cubicBezTo>
                    <a:cubicBezTo>
                      <a:pt x="65" y="370"/>
                      <a:pt x="65" y="370"/>
                      <a:pt x="65" y="370"/>
                    </a:cubicBezTo>
                    <a:cubicBezTo>
                      <a:pt x="67" y="373"/>
                      <a:pt x="67" y="373"/>
                      <a:pt x="67" y="373"/>
                    </a:cubicBezTo>
                    <a:cubicBezTo>
                      <a:pt x="68" y="374"/>
                      <a:pt x="68" y="374"/>
                      <a:pt x="68" y="374"/>
                    </a:cubicBezTo>
                    <a:lnTo>
                      <a:pt x="67" y="374"/>
                    </a:lnTo>
                    <a:close/>
                    <a:moveTo>
                      <a:pt x="66" y="369"/>
                    </a:moveTo>
                    <a:cubicBezTo>
                      <a:pt x="67" y="369"/>
                      <a:pt x="67" y="369"/>
                      <a:pt x="67" y="369"/>
                    </a:cubicBezTo>
                    <a:cubicBezTo>
                      <a:pt x="67" y="367"/>
                      <a:pt x="67" y="367"/>
                      <a:pt x="67" y="367"/>
                    </a:cubicBezTo>
                    <a:cubicBezTo>
                      <a:pt x="68" y="367"/>
                      <a:pt x="68" y="367"/>
                      <a:pt x="68" y="367"/>
                    </a:cubicBezTo>
                    <a:cubicBezTo>
                      <a:pt x="68" y="367"/>
                      <a:pt x="68" y="367"/>
                      <a:pt x="68" y="367"/>
                    </a:cubicBezTo>
                    <a:cubicBezTo>
                      <a:pt x="68" y="367"/>
                      <a:pt x="68" y="367"/>
                      <a:pt x="68" y="367"/>
                    </a:cubicBezTo>
                    <a:cubicBezTo>
                      <a:pt x="68" y="368"/>
                      <a:pt x="68" y="368"/>
                      <a:pt x="68" y="368"/>
                    </a:cubicBezTo>
                    <a:cubicBezTo>
                      <a:pt x="68" y="370"/>
                      <a:pt x="68" y="370"/>
                      <a:pt x="68" y="370"/>
                    </a:cubicBezTo>
                    <a:cubicBezTo>
                      <a:pt x="68" y="372"/>
                      <a:pt x="68" y="372"/>
                      <a:pt x="68" y="372"/>
                    </a:cubicBezTo>
                    <a:lnTo>
                      <a:pt x="66" y="369"/>
                    </a:lnTo>
                    <a:close/>
                    <a:moveTo>
                      <a:pt x="71" y="359"/>
                    </a:moveTo>
                    <a:cubicBezTo>
                      <a:pt x="71" y="359"/>
                      <a:pt x="71" y="359"/>
                      <a:pt x="71" y="359"/>
                    </a:cubicBezTo>
                    <a:cubicBezTo>
                      <a:pt x="70" y="360"/>
                      <a:pt x="70" y="360"/>
                      <a:pt x="70" y="360"/>
                    </a:cubicBezTo>
                    <a:cubicBezTo>
                      <a:pt x="70" y="361"/>
                      <a:pt x="70" y="361"/>
                      <a:pt x="70" y="361"/>
                    </a:cubicBezTo>
                    <a:cubicBezTo>
                      <a:pt x="70" y="360"/>
                      <a:pt x="70" y="360"/>
                      <a:pt x="70" y="360"/>
                    </a:cubicBezTo>
                    <a:cubicBezTo>
                      <a:pt x="70" y="359"/>
                      <a:pt x="70" y="359"/>
                      <a:pt x="70" y="359"/>
                    </a:cubicBezTo>
                    <a:cubicBezTo>
                      <a:pt x="70" y="358"/>
                      <a:pt x="70" y="358"/>
                      <a:pt x="70" y="358"/>
                    </a:cubicBezTo>
                    <a:cubicBezTo>
                      <a:pt x="70" y="356"/>
                      <a:pt x="70" y="356"/>
                      <a:pt x="70" y="356"/>
                    </a:cubicBezTo>
                    <a:cubicBezTo>
                      <a:pt x="71" y="359"/>
                      <a:pt x="71" y="359"/>
                      <a:pt x="71" y="359"/>
                    </a:cubicBezTo>
                    <a:close/>
                    <a:moveTo>
                      <a:pt x="75" y="374"/>
                    </a:moveTo>
                    <a:cubicBezTo>
                      <a:pt x="74" y="374"/>
                      <a:pt x="74" y="374"/>
                      <a:pt x="74" y="374"/>
                    </a:cubicBezTo>
                    <a:cubicBezTo>
                      <a:pt x="72" y="374"/>
                      <a:pt x="72" y="374"/>
                      <a:pt x="72" y="374"/>
                    </a:cubicBezTo>
                    <a:cubicBezTo>
                      <a:pt x="71" y="374"/>
                      <a:pt x="71" y="374"/>
                      <a:pt x="71" y="374"/>
                    </a:cubicBezTo>
                    <a:cubicBezTo>
                      <a:pt x="72" y="373"/>
                      <a:pt x="72" y="373"/>
                      <a:pt x="72" y="373"/>
                    </a:cubicBezTo>
                    <a:cubicBezTo>
                      <a:pt x="72" y="372"/>
                      <a:pt x="72" y="372"/>
                      <a:pt x="72" y="372"/>
                    </a:cubicBezTo>
                    <a:cubicBezTo>
                      <a:pt x="73" y="371"/>
                      <a:pt x="73" y="371"/>
                      <a:pt x="73" y="371"/>
                    </a:cubicBezTo>
                    <a:cubicBezTo>
                      <a:pt x="73" y="370"/>
                      <a:pt x="73" y="370"/>
                      <a:pt x="73" y="370"/>
                    </a:cubicBezTo>
                    <a:cubicBezTo>
                      <a:pt x="76" y="374"/>
                      <a:pt x="76" y="374"/>
                      <a:pt x="76" y="374"/>
                    </a:cubicBezTo>
                    <a:lnTo>
                      <a:pt x="75" y="374"/>
                    </a:lnTo>
                    <a:close/>
                    <a:moveTo>
                      <a:pt x="74" y="369"/>
                    </a:moveTo>
                    <a:cubicBezTo>
                      <a:pt x="75" y="368"/>
                      <a:pt x="75" y="368"/>
                      <a:pt x="75" y="368"/>
                    </a:cubicBezTo>
                    <a:cubicBezTo>
                      <a:pt x="75" y="368"/>
                      <a:pt x="75" y="368"/>
                      <a:pt x="75" y="368"/>
                    </a:cubicBezTo>
                    <a:cubicBezTo>
                      <a:pt x="75" y="367"/>
                      <a:pt x="75" y="367"/>
                      <a:pt x="75" y="367"/>
                    </a:cubicBezTo>
                    <a:cubicBezTo>
                      <a:pt x="76" y="367"/>
                      <a:pt x="76" y="367"/>
                      <a:pt x="76" y="367"/>
                    </a:cubicBezTo>
                    <a:cubicBezTo>
                      <a:pt x="76" y="366"/>
                      <a:pt x="76" y="366"/>
                      <a:pt x="76" y="366"/>
                    </a:cubicBezTo>
                    <a:cubicBezTo>
                      <a:pt x="76" y="367"/>
                      <a:pt x="76" y="367"/>
                      <a:pt x="76" y="367"/>
                    </a:cubicBezTo>
                    <a:cubicBezTo>
                      <a:pt x="76" y="368"/>
                      <a:pt x="76" y="368"/>
                      <a:pt x="76" y="368"/>
                    </a:cubicBezTo>
                    <a:cubicBezTo>
                      <a:pt x="77" y="370"/>
                      <a:pt x="77" y="370"/>
                      <a:pt x="77" y="370"/>
                    </a:cubicBezTo>
                    <a:cubicBezTo>
                      <a:pt x="77" y="370"/>
                      <a:pt x="77" y="370"/>
                      <a:pt x="77" y="370"/>
                    </a:cubicBezTo>
                    <a:cubicBezTo>
                      <a:pt x="77" y="371"/>
                      <a:pt x="77" y="371"/>
                      <a:pt x="77" y="371"/>
                    </a:cubicBezTo>
                    <a:lnTo>
                      <a:pt x="74" y="369"/>
                    </a:lnTo>
                    <a:close/>
                    <a:moveTo>
                      <a:pt x="77" y="305"/>
                    </a:moveTo>
                    <a:cubicBezTo>
                      <a:pt x="77" y="304"/>
                      <a:pt x="77" y="304"/>
                      <a:pt x="77" y="303"/>
                    </a:cubicBezTo>
                    <a:cubicBezTo>
                      <a:pt x="82" y="306"/>
                      <a:pt x="82" y="306"/>
                      <a:pt x="82" y="306"/>
                    </a:cubicBezTo>
                    <a:cubicBezTo>
                      <a:pt x="85" y="308"/>
                      <a:pt x="85" y="308"/>
                      <a:pt x="85" y="308"/>
                    </a:cubicBezTo>
                    <a:cubicBezTo>
                      <a:pt x="87" y="309"/>
                      <a:pt x="87" y="309"/>
                      <a:pt x="87" y="309"/>
                    </a:cubicBezTo>
                    <a:cubicBezTo>
                      <a:pt x="87" y="309"/>
                      <a:pt x="87" y="309"/>
                      <a:pt x="87" y="309"/>
                    </a:cubicBezTo>
                    <a:cubicBezTo>
                      <a:pt x="86" y="310"/>
                      <a:pt x="86" y="310"/>
                      <a:pt x="86" y="310"/>
                    </a:cubicBezTo>
                    <a:cubicBezTo>
                      <a:pt x="84" y="312"/>
                      <a:pt x="84" y="312"/>
                      <a:pt x="84" y="312"/>
                    </a:cubicBezTo>
                    <a:cubicBezTo>
                      <a:pt x="83" y="313"/>
                      <a:pt x="83" y="313"/>
                      <a:pt x="83" y="313"/>
                    </a:cubicBezTo>
                    <a:cubicBezTo>
                      <a:pt x="81" y="314"/>
                      <a:pt x="81" y="314"/>
                      <a:pt x="81" y="314"/>
                    </a:cubicBezTo>
                    <a:cubicBezTo>
                      <a:pt x="81" y="315"/>
                      <a:pt x="81" y="315"/>
                      <a:pt x="81" y="315"/>
                    </a:cubicBezTo>
                    <a:cubicBezTo>
                      <a:pt x="80" y="315"/>
                      <a:pt x="80" y="315"/>
                      <a:pt x="80" y="315"/>
                    </a:cubicBezTo>
                    <a:cubicBezTo>
                      <a:pt x="80" y="316"/>
                      <a:pt x="80" y="316"/>
                      <a:pt x="80" y="316"/>
                    </a:cubicBezTo>
                    <a:cubicBezTo>
                      <a:pt x="79" y="316"/>
                      <a:pt x="79" y="316"/>
                      <a:pt x="79" y="316"/>
                    </a:cubicBezTo>
                    <a:cubicBezTo>
                      <a:pt x="79" y="316"/>
                      <a:pt x="79" y="315"/>
                      <a:pt x="78" y="314"/>
                    </a:cubicBezTo>
                    <a:cubicBezTo>
                      <a:pt x="78" y="313"/>
                      <a:pt x="78" y="313"/>
                      <a:pt x="78" y="313"/>
                    </a:cubicBezTo>
                    <a:cubicBezTo>
                      <a:pt x="78" y="312"/>
                      <a:pt x="78" y="312"/>
                      <a:pt x="78" y="312"/>
                    </a:cubicBezTo>
                    <a:cubicBezTo>
                      <a:pt x="78" y="311"/>
                      <a:pt x="78" y="311"/>
                      <a:pt x="78" y="311"/>
                    </a:cubicBezTo>
                    <a:cubicBezTo>
                      <a:pt x="78" y="310"/>
                      <a:pt x="77" y="309"/>
                      <a:pt x="77" y="307"/>
                    </a:cubicBezTo>
                    <a:cubicBezTo>
                      <a:pt x="77" y="307"/>
                      <a:pt x="77" y="306"/>
                      <a:pt x="77" y="305"/>
                    </a:cubicBezTo>
                    <a:close/>
                    <a:moveTo>
                      <a:pt x="77" y="361"/>
                    </a:moveTo>
                    <a:cubicBezTo>
                      <a:pt x="77" y="360"/>
                      <a:pt x="77" y="360"/>
                      <a:pt x="77" y="360"/>
                    </a:cubicBezTo>
                    <a:cubicBezTo>
                      <a:pt x="77" y="358"/>
                      <a:pt x="77" y="358"/>
                      <a:pt x="77" y="358"/>
                    </a:cubicBezTo>
                    <a:cubicBezTo>
                      <a:pt x="77" y="356"/>
                      <a:pt x="77" y="356"/>
                      <a:pt x="77" y="356"/>
                    </a:cubicBezTo>
                    <a:cubicBezTo>
                      <a:pt x="79" y="358"/>
                      <a:pt x="79" y="358"/>
                      <a:pt x="79" y="358"/>
                    </a:cubicBezTo>
                    <a:cubicBezTo>
                      <a:pt x="78" y="359"/>
                      <a:pt x="78" y="359"/>
                      <a:pt x="78" y="359"/>
                    </a:cubicBezTo>
                    <a:cubicBezTo>
                      <a:pt x="78" y="360"/>
                      <a:pt x="78" y="360"/>
                      <a:pt x="78" y="360"/>
                    </a:cubicBezTo>
                    <a:lnTo>
                      <a:pt x="77" y="361"/>
                    </a:lnTo>
                    <a:close/>
                    <a:moveTo>
                      <a:pt x="79" y="370"/>
                    </a:moveTo>
                    <a:cubicBezTo>
                      <a:pt x="79" y="371"/>
                      <a:pt x="79" y="371"/>
                      <a:pt x="79" y="371"/>
                    </a:cubicBezTo>
                    <a:cubicBezTo>
                      <a:pt x="79" y="372"/>
                      <a:pt x="79" y="372"/>
                      <a:pt x="79" y="372"/>
                    </a:cubicBezTo>
                    <a:cubicBezTo>
                      <a:pt x="79" y="370"/>
                      <a:pt x="79" y="370"/>
                      <a:pt x="79" y="370"/>
                    </a:cubicBezTo>
                    <a:cubicBezTo>
                      <a:pt x="78" y="369"/>
                      <a:pt x="78" y="369"/>
                      <a:pt x="78" y="369"/>
                    </a:cubicBezTo>
                    <a:cubicBezTo>
                      <a:pt x="78" y="368"/>
                      <a:pt x="78" y="368"/>
                      <a:pt x="78" y="368"/>
                    </a:cubicBezTo>
                    <a:cubicBezTo>
                      <a:pt x="78" y="367"/>
                      <a:pt x="78" y="367"/>
                      <a:pt x="78" y="367"/>
                    </a:cubicBezTo>
                    <a:cubicBezTo>
                      <a:pt x="80" y="369"/>
                      <a:pt x="80" y="369"/>
                      <a:pt x="80" y="369"/>
                    </a:cubicBezTo>
                    <a:cubicBezTo>
                      <a:pt x="80" y="369"/>
                      <a:pt x="80" y="369"/>
                      <a:pt x="80" y="369"/>
                    </a:cubicBezTo>
                    <a:lnTo>
                      <a:pt x="79" y="370"/>
                    </a:lnTo>
                    <a:close/>
                    <a:moveTo>
                      <a:pt x="84" y="373"/>
                    </a:moveTo>
                    <a:cubicBezTo>
                      <a:pt x="83" y="374"/>
                      <a:pt x="83" y="374"/>
                      <a:pt x="83" y="374"/>
                    </a:cubicBezTo>
                    <a:cubicBezTo>
                      <a:pt x="82" y="374"/>
                      <a:pt x="82" y="374"/>
                      <a:pt x="82" y="374"/>
                    </a:cubicBezTo>
                    <a:cubicBezTo>
                      <a:pt x="80" y="374"/>
                      <a:pt x="80" y="374"/>
                      <a:pt x="80" y="374"/>
                    </a:cubicBezTo>
                    <a:cubicBezTo>
                      <a:pt x="80" y="374"/>
                      <a:pt x="80" y="374"/>
                      <a:pt x="80" y="374"/>
                    </a:cubicBezTo>
                    <a:cubicBezTo>
                      <a:pt x="80" y="374"/>
                      <a:pt x="80" y="374"/>
                      <a:pt x="80" y="374"/>
                    </a:cubicBezTo>
                    <a:cubicBezTo>
                      <a:pt x="80" y="373"/>
                      <a:pt x="80" y="373"/>
                      <a:pt x="80" y="373"/>
                    </a:cubicBezTo>
                    <a:cubicBezTo>
                      <a:pt x="80" y="373"/>
                      <a:pt x="80" y="373"/>
                      <a:pt x="80" y="373"/>
                    </a:cubicBezTo>
                    <a:cubicBezTo>
                      <a:pt x="81" y="372"/>
                      <a:pt x="81" y="372"/>
                      <a:pt x="81" y="372"/>
                    </a:cubicBezTo>
                    <a:cubicBezTo>
                      <a:pt x="81" y="372"/>
                      <a:pt x="81" y="372"/>
                      <a:pt x="81" y="372"/>
                    </a:cubicBezTo>
                    <a:cubicBezTo>
                      <a:pt x="81" y="371"/>
                      <a:pt x="81" y="371"/>
                      <a:pt x="81" y="371"/>
                    </a:cubicBezTo>
                    <a:cubicBezTo>
                      <a:pt x="82" y="370"/>
                      <a:pt x="82" y="370"/>
                      <a:pt x="82" y="370"/>
                    </a:cubicBezTo>
                    <a:cubicBezTo>
                      <a:pt x="85" y="373"/>
                      <a:pt x="85" y="373"/>
                      <a:pt x="85" y="373"/>
                    </a:cubicBezTo>
                    <a:lnTo>
                      <a:pt x="84" y="373"/>
                    </a:lnTo>
                    <a:close/>
                    <a:moveTo>
                      <a:pt x="82" y="368"/>
                    </a:moveTo>
                    <a:cubicBezTo>
                      <a:pt x="83" y="367"/>
                      <a:pt x="83" y="367"/>
                      <a:pt x="83" y="367"/>
                    </a:cubicBezTo>
                    <a:cubicBezTo>
                      <a:pt x="83" y="367"/>
                      <a:pt x="83" y="367"/>
                      <a:pt x="83" y="367"/>
                    </a:cubicBezTo>
                    <a:cubicBezTo>
                      <a:pt x="84" y="366"/>
                      <a:pt x="84" y="366"/>
                      <a:pt x="84" y="366"/>
                    </a:cubicBezTo>
                    <a:cubicBezTo>
                      <a:pt x="84" y="367"/>
                      <a:pt x="84" y="367"/>
                      <a:pt x="84" y="367"/>
                    </a:cubicBezTo>
                    <a:cubicBezTo>
                      <a:pt x="84" y="369"/>
                      <a:pt x="84" y="369"/>
                      <a:pt x="84" y="369"/>
                    </a:cubicBezTo>
                    <a:cubicBezTo>
                      <a:pt x="85" y="371"/>
                      <a:pt x="85" y="371"/>
                      <a:pt x="85" y="371"/>
                    </a:cubicBezTo>
                    <a:lnTo>
                      <a:pt x="82" y="368"/>
                    </a:lnTo>
                    <a:close/>
                    <a:moveTo>
                      <a:pt x="88" y="370"/>
                    </a:moveTo>
                    <a:cubicBezTo>
                      <a:pt x="88" y="371"/>
                      <a:pt x="88" y="371"/>
                      <a:pt x="88" y="371"/>
                    </a:cubicBezTo>
                    <a:cubicBezTo>
                      <a:pt x="87" y="372"/>
                      <a:pt x="87" y="372"/>
                      <a:pt x="87" y="372"/>
                    </a:cubicBezTo>
                    <a:cubicBezTo>
                      <a:pt x="87" y="372"/>
                      <a:pt x="87" y="372"/>
                      <a:pt x="87" y="372"/>
                    </a:cubicBezTo>
                    <a:cubicBezTo>
                      <a:pt x="87" y="372"/>
                      <a:pt x="87" y="372"/>
                      <a:pt x="87" y="372"/>
                    </a:cubicBezTo>
                    <a:cubicBezTo>
                      <a:pt x="87" y="370"/>
                      <a:pt x="87" y="370"/>
                      <a:pt x="87" y="370"/>
                    </a:cubicBezTo>
                    <a:cubicBezTo>
                      <a:pt x="86" y="368"/>
                      <a:pt x="86" y="368"/>
                      <a:pt x="86" y="368"/>
                    </a:cubicBezTo>
                    <a:cubicBezTo>
                      <a:pt x="86" y="367"/>
                      <a:pt x="86" y="367"/>
                      <a:pt x="86" y="367"/>
                    </a:cubicBezTo>
                    <a:cubicBezTo>
                      <a:pt x="88" y="369"/>
                      <a:pt x="88" y="369"/>
                      <a:pt x="88" y="369"/>
                    </a:cubicBezTo>
                    <a:lnTo>
                      <a:pt x="88" y="370"/>
                    </a:lnTo>
                    <a:close/>
                    <a:moveTo>
                      <a:pt x="88" y="363"/>
                    </a:moveTo>
                    <a:cubicBezTo>
                      <a:pt x="87" y="363"/>
                      <a:pt x="87" y="363"/>
                      <a:pt x="87" y="363"/>
                    </a:cubicBezTo>
                    <a:cubicBezTo>
                      <a:pt x="86" y="363"/>
                      <a:pt x="86" y="363"/>
                      <a:pt x="86" y="363"/>
                    </a:cubicBezTo>
                    <a:cubicBezTo>
                      <a:pt x="86" y="363"/>
                      <a:pt x="86" y="363"/>
                      <a:pt x="86" y="363"/>
                    </a:cubicBezTo>
                    <a:cubicBezTo>
                      <a:pt x="86" y="362"/>
                      <a:pt x="86" y="362"/>
                      <a:pt x="86" y="362"/>
                    </a:cubicBezTo>
                    <a:cubicBezTo>
                      <a:pt x="86" y="362"/>
                      <a:pt x="86" y="362"/>
                      <a:pt x="86" y="362"/>
                    </a:cubicBezTo>
                    <a:cubicBezTo>
                      <a:pt x="86" y="361"/>
                      <a:pt x="86" y="361"/>
                      <a:pt x="86" y="361"/>
                    </a:cubicBezTo>
                    <a:cubicBezTo>
                      <a:pt x="87" y="360"/>
                      <a:pt x="87" y="360"/>
                      <a:pt x="87" y="360"/>
                    </a:cubicBezTo>
                    <a:cubicBezTo>
                      <a:pt x="87" y="360"/>
                      <a:pt x="87" y="360"/>
                      <a:pt x="87" y="360"/>
                    </a:cubicBezTo>
                    <a:cubicBezTo>
                      <a:pt x="88" y="361"/>
                      <a:pt x="88" y="361"/>
                      <a:pt x="88" y="361"/>
                    </a:cubicBezTo>
                    <a:cubicBezTo>
                      <a:pt x="89" y="363"/>
                      <a:pt x="89" y="363"/>
                      <a:pt x="89" y="363"/>
                    </a:cubicBezTo>
                    <a:lnTo>
                      <a:pt x="88" y="363"/>
                    </a:lnTo>
                    <a:close/>
                    <a:moveTo>
                      <a:pt x="92" y="373"/>
                    </a:moveTo>
                    <a:cubicBezTo>
                      <a:pt x="90" y="373"/>
                      <a:pt x="90" y="373"/>
                      <a:pt x="90" y="373"/>
                    </a:cubicBezTo>
                    <a:cubicBezTo>
                      <a:pt x="89" y="373"/>
                      <a:pt x="89" y="373"/>
                      <a:pt x="89" y="373"/>
                    </a:cubicBezTo>
                    <a:cubicBezTo>
                      <a:pt x="89" y="373"/>
                      <a:pt x="89" y="373"/>
                      <a:pt x="89" y="373"/>
                    </a:cubicBezTo>
                    <a:cubicBezTo>
                      <a:pt x="89" y="373"/>
                      <a:pt x="89" y="373"/>
                      <a:pt x="89" y="373"/>
                    </a:cubicBezTo>
                    <a:cubicBezTo>
                      <a:pt x="89" y="372"/>
                      <a:pt x="89" y="372"/>
                      <a:pt x="89" y="372"/>
                    </a:cubicBezTo>
                    <a:cubicBezTo>
                      <a:pt x="89" y="371"/>
                      <a:pt x="89" y="371"/>
                      <a:pt x="89" y="371"/>
                    </a:cubicBezTo>
                    <a:cubicBezTo>
                      <a:pt x="90" y="370"/>
                      <a:pt x="90" y="370"/>
                      <a:pt x="90" y="370"/>
                    </a:cubicBezTo>
                    <a:cubicBezTo>
                      <a:pt x="94" y="373"/>
                      <a:pt x="94" y="373"/>
                      <a:pt x="94" y="373"/>
                    </a:cubicBezTo>
                    <a:lnTo>
                      <a:pt x="92" y="373"/>
                    </a:lnTo>
                    <a:close/>
                    <a:moveTo>
                      <a:pt x="96" y="370"/>
                    </a:moveTo>
                    <a:cubicBezTo>
                      <a:pt x="96" y="371"/>
                      <a:pt x="96" y="371"/>
                      <a:pt x="96" y="371"/>
                    </a:cubicBezTo>
                    <a:cubicBezTo>
                      <a:pt x="96" y="371"/>
                      <a:pt x="96" y="371"/>
                      <a:pt x="96" y="371"/>
                    </a:cubicBezTo>
                    <a:cubicBezTo>
                      <a:pt x="95" y="370"/>
                      <a:pt x="95" y="370"/>
                      <a:pt x="95" y="370"/>
                    </a:cubicBezTo>
                    <a:cubicBezTo>
                      <a:pt x="95" y="369"/>
                      <a:pt x="95" y="369"/>
                      <a:pt x="95" y="369"/>
                    </a:cubicBezTo>
                    <a:cubicBezTo>
                      <a:pt x="94" y="367"/>
                      <a:pt x="94" y="367"/>
                      <a:pt x="94" y="367"/>
                    </a:cubicBezTo>
                    <a:cubicBezTo>
                      <a:pt x="96" y="369"/>
                      <a:pt x="96" y="369"/>
                      <a:pt x="96" y="369"/>
                    </a:cubicBezTo>
                    <a:lnTo>
                      <a:pt x="96" y="370"/>
                    </a:lnTo>
                    <a:close/>
                    <a:moveTo>
                      <a:pt x="96" y="358"/>
                    </a:moveTo>
                    <a:cubicBezTo>
                      <a:pt x="96" y="358"/>
                      <a:pt x="96" y="358"/>
                      <a:pt x="96" y="358"/>
                    </a:cubicBezTo>
                    <a:cubicBezTo>
                      <a:pt x="97" y="357"/>
                      <a:pt x="97" y="357"/>
                      <a:pt x="97" y="357"/>
                    </a:cubicBezTo>
                    <a:cubicBezTo>
                      <a:pt x="97" y="357"/>
                      <a:pt x="97" y="357"/>
                      <a:pt x="97" y="357"/>
                    </a:cubicBezTo>
                    <a:cubicBezTo>
                      <a:pt x="98" y="356"/>
                      <a:pt x="98" y="356"/>
                      <a:pt x="98" y="356"/>
                    </a:cubicBezTo>
                    <a:cubicBezTo>
                      <a:pt x="98" y="358"/>
                      <a:pt x="98" y="358"/>
                      <a:pt x="98" y="358"/>
                    </a:cubicBezTo>
                    <a:cubicBezTo>
                      <a:pt x="98" y="358"/>
                      <a:pt x="98" y="358"/>
                      <a:pt x="98" y="358"/>
                    </a:cubicBezTo>
                    <a:cubicBezTo>
                      <a:pt x="98" y="359"/>
                      <a:pt x="98" y="359"/>
                      <a:pt x="98" y="359"/>
                    </a:cubicBezTo>
                    <a:cubicBezTo>
                      <a:pt x="98" y="361"/>
                      <a:pt x="98" y="361"/>
                      <a:pt x="98" y="361"/>
                    </a:cubicBezTo>
                    <a:lnTo>
                      <a:pt x="96" y="358"/>
                    </a:lnTo>
                    <a:close/>
                    <a:moveTo>
                      <a:pt x="96" y="348"/>
                    </a:moveTo>
                    <a:cubicBezTo>
                      <a:pt x="96" y="347"/>
                      <a:pt x="96" y="347"/>
                      <a:pt x="96" y="347"/>
                    </a:cubicBezTo>
                    <a:cubicBezTo>
                      <a:pt x="96" y="347"/>
                      <a:pt x="96" y="347"/>
                      <a:pt x="96" y="347"/>
                    </a:cubicBezTo>
                    <a:cubicBezTo>
                      <a:pt x="97" y="347"/>
                      <a:pt x="97" y="347"/>
                      <a:pt x="97" y="347"/>
                    </a:cubicBezTo>
                    <a:cubicBezTo>
                      <a:pt x="97" y="346"/>
                      <a:pt x="97" y="346"/>
                      <a:pt x="97" y="346"/>
                    </a:cubicBezTo>
                    <a:cubicBezTo>
                      <a:pt x="97" y="346"/>
                      <a:pt x="97" y="346"/>
                      <a:pt x="97" y="346"/>
                    </a:cubicBezTo>
                    <a:cubicBezTo>
                      <a:pt x="97" y="346"/>
                      <a:pt x="97" y="346"/>
                      <a:pt x="97" y="346"/>
                    </a:cubicBezTo>
                    <a:cubicBezTo>
                      <a:pt x="97" y="348"/>
                      <a:pt x="97" y="348"/>
                      <a:pt x="97" y="348"/>
                    </a:cubicBezTo>
                    <a:cubicBezTo>
                      <a:pt x="97" y="348"/>
                      <a:pt x="97" y="348"/>
                      <a:pt x="97" y="348"/>
                    </a:cubicBezTo>
                    <a:cubicBezTo>
                      <a:pt x="97" y="350"/>
                      <a:pt x="97" y="350"/>
                      <a:pt x="97" y="350"/>
                    </a:cubicBezTo>
                    <a:lnTo>
                      <a:pt x="96" y="348"/>
                    </a:lnTo>
                    <a:close/>
                    <a:moveTo>
                      <a:pt x="101" y="373"/>
                    </a:moveTo>
                    <a:cubicBezTo>
                      <a:pt x="99" y="373"/>
                      <a:pt x="99" y="373"/>
                      <a:pt x="99" y="373"/>
                    </a:cubicBezTo>
                    <a:cubicBezTo>
                      <a:pt x="98" y="373"/>
                      <a:pt x="98" y="373"/>
                      <a:pt x="98" y="373"/>
                    </a:cubicBezTo>
                    <a:cubicBezTo>
                      <a:pt x="97" y="373"/>
                      <a:pt x="97" y="373"/>
                      <a:pt x="97" y="373"/>
                    </a:cubicBezTo>
                    <a:cubicBezTo>
                      <a:pt x="97" y="373"/>
                      <a:pt x="97" y="373"/>
                      <a:pt x="97" y="373"/>
                    </a:cubicBezTo>
                    <a:cubicBezTo>
                      <a:pt x="97" y="373"/>
                      <a:pt x="97" y="373"/>
                      <a:pt x="97" y="373"/>
                    </a:cubicBezTo>
                    <a:cubicBezTo>
                      <a:pt x="97" y="372"/>
                      <a:pt x="97" y="372"/>
                      <a:pt x="97" y="372"/>
                    </a:cubicBezTo>
                    <a:cubicBezTo>
                      <a:pt x="98" y="372"/>
                      <a:pt x="98" y="372"/>
                      <a:pt x="98" y="372"/>
                    </a:cubicBezTo>
                    <a:cubicBezTo>
                      <a:pt x="98" y="370"/>
                      <a:pt x="98" y="370"/>
                      <a:pt x="98" y="370"/>
                    </a:cubicBezTo>
                    <a:cubicBezTo>
                      <a:pt x="99" y="371"/>
                      <a:pt x="99" y="371"/>
                      <a:pt x="99" y="371"/>
                    </a:cubicBezTo>
                    <a:cubicBezTo>
                      <a:pt x="102" y="373"/>
                      <a:pt x="102" y="373"/>
                      <a:pt x="102" y="373"/>
                    </a:cubicBezTo>
                    <a:lnTo>
                      <a:pt x="101" y="373"/>
                    </a:lnTo>
                    <a:close/>
                    <a:moveTo>
                      <a:pt x="100" y="348"/>
                    </a:moveTo>
                    <a:cubicBezTo>
                      <a:pt x="100" y="349"/>
                      <a:pt x="100" y="349"/>
                      <a:pt x="100" y="349"/>
                    </a:cubicBezTo>
                    <a:cubicBezTo>
                      <a:pt x="100" y="350"/>
                      <a:pt x="100" y="350"/>
                      <a:pt x="100" y="350"/>
                    </a:cubicBezTo>
                    <a:cubicBezTo>
                      <a:pt x="99" y="350"/>
                      <a:pt x="99" y="350"/>
                      <a:pt x="99" y="350"/>
                    </a:cubicBezTo>
                    <a:cubicBezTo>
                      <a:pt x="99" y="349"/>
                      <a:pt x="99" y="349"/>
                      <a:pt x="99" y="349"/>
                    </a:cubicBezTo>
                    <a:cubicBezTo>
                      <a:pt x="99" y="348"/>
                      <a:pt x="99" y="348"/>
                      <a:pt x="99" y="348"/>
                    </a:cubicBezTo>
                    <a:cubicBezTo>
                      <a:pt x="99" y="347"/>
                      <a:pt x="99" y="347"/>
                      <a:pt x="99" y="347"/>
                    </a:cubicBezTo>
                    <a:cubicBezTo>
                      <a:pt x="99" y="345"/>
                      <a:pt x="99" y="345"/>
                      <a:pt x="99" y="345"/>
                    </a:cubicBezTo>
                    <a:cubicBezTo>
                      <a:pt x="101" y="347"/>
                      <a:pt x="101" y="347"/>
                      <a:pt x="101" y="347"/>
                    </a:cubicBezTo>
                    <a:lnTo>
                      <a:pt x="100" y="348"/>
                    </a:lnTo>
                    <a:close/>
                    <a:moveTo>
                      <a:pt x="101" y="358"/>
                    </a:moveTo>
                    <a:cubicBezTo>
                      <a:pt x="101" y="359"/>
                      <a:pt x="101" y="359"/>
                      <a:pt x="101" y="359"/>
                    </a:cubicBezTo>
                    <a:cubicBezTo>
                      <a:pt x="100" y="360"/>
                      <a:pt x="100" y="360"/>
                      <a:pt x="100" y="360"/>
                    </a:cubicBezTo>
                    <a:cubicBezTo>
                      <a:pt x="100" y="360"/>
                      <a:pt x="100" y="360"/>
                      <a:pt x="100" y="360"/>
                    </a:cubicBezTo>
                    <a:cubicBezTo>
                      <a:pt x="100" y="360"/>
                      <a:pt x="100" y="360"/>
                      <a:pt x="100" y="360"/>
                    </a:cubicBezTo>
                    <a:cubicBezTo>
                      <a:pt x="100" y="360"/>
                      <a:pt x="100" y="360"/>
                      <a:pt x="100" y="360"/>
                    </a:cubicBezTo>
                    <a:cubicBezTo>
                      <a:pt x="100" y="359"/>
                      <a:pt x="100" y="359"/>
                      <a:pt x="100" y="359"/>
                    </a:cubicBezTo>
                    <a:cubicBezTo>
                      <a:pt x="99" y="357"/>
                      <a:pt x="99" y="357"/>
                      <a:pt x="99" y="357"/>
                    </a:cubicBezTo>
                    <a:cubicBezTo>
                      <a:pt x="99" y="356"/>
                      <a:pt x="99" y="356"/>
                      <a:pt x="99" y="356"/>
                    </a:cubicBezTo>
                    <a:lnTo>
                      <a:pt x="101" y="358"/>
                    </a:lnTo>
                    <a:close/>
                    <a:moveTo>
                      <a:pt x="100" y="369"/>
                    </a:moveTo>
                    <a:cubicBezTo>
                      <a:pt x="101" y="371"/>
                      <a:pt x="101" y="371"/>
                      <a:pt x="101" y="371"/>
                    </a:cubicBezTo>
                    <a:cubicBezTo>
                      <a:pt x="98" y="368"/>
                      <a:pt x="98" y="368"/>
                      <a:pt x="98" y="368"/>
                    </a:cubicBezTo>
                    <a:cubicBezTo>
                      <a:pt x="99" y="367"/>
                      <a:pt x="99" y="367"/>
                      <a:pt x="99" y="367"/>
                    </a:cubicBezTo>
                    <a:cubicBezTo>
                      <a:pt x="99" y="366"/>
                      <a:pt x="99" y="366"/>
                      <a:pt x="99" y="366"/>
                    </a:cubicBezTo>
                    <a:cubicBezTo>
                      <a:pt x="99" y="366"/>
                      <a:pt x="99" y="366"/>
                      <a:pt x="99" y="366"/>
                    </a:cubicBezTo>
                    <a:cubicBezTo>
                      <a:pt x="99" y="367"/>
                      <a:pt x="99" y="367"/>
                      <a:pt x="99" y="367"/>
                    </a:cubicBezTo>
                    <a:lnTo>
                      <a:pt x="100" y="369"/>
                    </a:lnTo>
                    <a:close/>
                    <a:moveTo>
                      <a:pt x="103" y="347"/>
                    </a:moveTo>
                    <a:cubicBezTo>
                      <a:pt x="104" y="347"/>
                      <a:pt x="104" y="347"/>
                      <a:pt x="104" y="347"/>
                    </a:cubicBezTo>
                    <a:cubicBezTo>
                      <a:pt x="104" y="346"/>
                      <a:pt x="104" y="346"/>
                      <a:pt x="104" y="346"/>
                    </a:cubicBezTo>
                    <a:cubicBezTo>
                      <a:pt x="105" y="346"/>
                      <a:pt x="105" y="346"/>
                      <a:pt x="105" y="346"/>
                    </a:cubicBezTo>
                    <a:cubicBezTo>
                      <a:pt x="105" y="346"/>
                      <a:pt x="105" y="346"/>
                      <a:pt x="105" y="346"/>
                    </a:cubicBezTo>
                    <a:cubicBezTo>
                      <a:pt x="105" y="346"/>
                      <a:pt x="105" y="346"/>
                      <a:pt x="105" y="346"/>
                    </a:cubicBezTo>
                    <a:cubicBezTo>
                      <a:pt x="105" y="348"/>
                      <a:pt x="105" y="348"/>
                      <a:pt x="105" y="348"/>
                    </a:cubicBezTo>
                    <a:cubicBezTo>
                      <a:pt x="105" y="350"/>
                      <a:pt x="105" y="350"/>
                      <a:pt x="105" y="350"/>
                    </a:cubicBezTo>
                    <a:lnTo>
                      <a:pt x="103" y="347"/>
                    </a:lnTo>
                    <a:close/>
                    <a:moveTo>
                      <a:pt x="104" y="359"/>
                    </a:moveTo>
                    <a:cubicBezTo>
                      <a:pt x="103" y="358"/>
                      <a:pt x="103" y="358"/>
                      <a:pt x="103" y="358"/>
                    </a:cubicBezTo>
                    <a:cubicBezTo>
                      <a:pt x="104" y="358"/>
                      <a:pt x="104" y="358"/>
                      <a:pt x="104" y="358"/>
                    </a:cubicBezTo>
                    <a:cubicBezTo>
                      <a:pt x="104" y="357"/>
                      <a:pt x="104" y="357"/>
                      <a:pt x="104" y="357"/>
                    </a:cubicBezTo>
                    <a:cubicBezTo>
                      <a:pt x="104" y="357"/>
                      <a:pt x="104" y="357"/>
                      <a:pt x="104" y="357"/>
                    </a:cubicBezTo>
                    <a:cubicBezTo>
                      <a:pt x="105" y="356"/>
                      <a:pt x="105" y="356"/>
                      <a:pt x="105" y="356"/>
                    </a:cubicBezTo>
                    <a:cubicBezTo>
                      <a:pt x="105" y="357"/>
                      <a:pt x="105" y="357"/>
                      <a:pt x="105" y="357"/>
                    </a:cubicBezTo>
                    <a:cubicBezTo>
                      <a:pt x="105" y="358"/>
                      <a:pt x="105" y="358"/>
                      <a:pt x="105" y="358"/>
                    </a:cubicBezTo>
                    <a:cubicBezTo>
                      <a:pt x="105" y="359"/>
                      <a:pt x="105" y="359"/>
                      <a:pt x="105" y="359"/>
                    </a:cubicBezTo>
                    <a:cubicBezTo>
                      <a:pt x="105" y="360"/>
                      <a:pt x="105" y="360"/>
                      <a:pt x="105" y="360"/>
                    </a:cubicBezTo>
                    <a:cubicBezTo>
                      <a:pt x="105" y="360"/>
                      <a:pt x="105" y="360"/>
                      <a:pt x="105" y="360"/>
                    </a:cubicBezTo>
                    <a:lnTo>
                      <a:pt x="104" y="359"/>
                    </a:lnTo>
                    <a:close/>
                    <a:moveTo>
                      <a:pt x="106" y="368"/>
                    </a:moveTo>
                    <a:cubicBezTo>
                      <a:pt x="106" y="367"/>
                      <a:pt x="106" y="367"/>
                      <a:pt x="106" y="367"/>
                    </a:cubicBezTo>
                    <a:cubicBezTo>
                      <a:pt x="107" y="366"/>
                      <a:pt x="107" y="366"/>
                      <a:pt x="107" y="366"/>
                    </a:cubicBezTo>
                    <a:cubicBezTo>
                      <a:pt x="107" y="366"/>
                      <a:pt x="107" y="366"/>
                      <a:pt x="107" y="366"/>
                    </a:cubicBezTo>
                    <a:cubicBezTo>
                      <a:pt x="107" y="367"/>
                      <a:pt x="107" y="367"/>
                      <a:pt x="107" y="367"/>
                    </a:cubicBezTo>
                    <a:cubicBezTo>
                      <a:pt x="108" y="369"/>
                      <a:pt x="108" y="369"/>
                      <a:pt x="108" y="369"/>
                    </a:cubicBezTo>
                    <a:cubicBezTo>
                      <a:pt x="109" y="371"/>
                      <a:pt x="109" y="371"/>
                      <a:pt x="109" y="371"/>
                    </a:cubicBezTo>
                    <a:lnTo>
                      <a:pt x="106" y="368"/>
                    </a:lnTo>
                    <a:close/>
                    <a:moveTo>
                      <a:pt x="108" y="349"/>
                    </a:moveTo>
                    <a:cubicBezTo>
                      <a:pt x="107" y="350"/>
                      <a:pt x="107" y="350"/>
                      <a:pt x="107" y="350"/>
                    </a:cubicBezTo>
                    <a:cubicBezTo>
                      <a:pt x="107" y="348"/>
                      <a:pt x="107" y="348"/>
                      <a:pt x="107" y="348"/>
                    </a:cubicBezTo>
                    <a:cubicBezTo>
                      <a:pt x="107" y="347"/>
                      <a:pt x="107" y="347"/>
                      <a:pt x="107" y="347"/>
                    </a:cubicBezTo>
                    <a:cubicBezTo>
                      <a:pt x="108" y="348"/>
                      <a:pt x="108" y="348"/>
                      <a:pt x="108" y="348"/>
                    </a:cubicBezTo>
                    <a:lnTo>
                      <a:pt x="108" y="349"/>
                    </a:lnTo>
                    <a:close/>
                    <a:moveTo>
                      <a:pt x="109" y="354"/>
                    </a:moveTo>
                    <a:cubicBezTo>
                      <a:pt x="111" y="354"/>
                      <a:pt x="111" y="354"/>
                      <a:pt x="111" y="354"/>
                    </a:cubicBezTo>
                    <a:cubicBezTo>
                      <a:pt x="112" y="354"/>
                      <a:pt x="112" y="354"/>
                      <a:pt x="112" y="354"/>
                    </a:cubicBezTo>
                    <a:cubicBezTo>
                      <a:pt x="111" y="354"/>
                      <a:pt x="111" y="354"/>
                      <a:pt x="111" y="354"/>
                    </a:cubicBezTo>
                    <a:cubicBezTo>
                      <a:pt x="110" y="355"/>
                      <a:pt x="110" y="355"/>
                      <a:pt x="110" y="355"/>
                    </a:cubicBezTo>
                    <a:cubicBezTo>
                      <a:pt x="110" y="356"/>
                      <a:pt x="110" y="356"/>
                      <a:pt x="110" y="356"/>
                    </a:cubicBezTo>
                    <a:cubicBezTo>
                      <a:pt x="108" y="354"/>
                      <a:pt x="108" y="354"/>
                      <a:pt x="108" y="354"/>
                    </a:cubicBezTo>
                    <a:lnTo>
                      <a:pt x="109" y="354"/>
                    </a:lnTo>
                    <a:close/>
                    <a:moveTo>
                      <a:pt x="111" y="371"/>
                    </a:moveTo>
                    <a:cubicBezTo>
                      <a:pt x="111" y="371"/>
                      <a:pt x="111" y="371"/>
                      <a:pt x="111" y="371"/>
                    </a:cubicBezTo>
                    <a:cubicBezTo>
                      <a:pt x="111" y="371"/>
                      <a:pt x="111" y="371"/>
                      <a:pt x="111" y="371"/>
                    </a:cubicBezTo>
                    <a:cubicBezTo>
                      <a:pt x="111" y="371"/>
                      <a:pt x="111" y="371"/>
                      <a:pt x="111" y="371"/>
                    </a:cubicBezTo>
                    <a:cubicBezTo>
                      <a:pt x="111" y="370"/>
                      <a:pt x="111" y="370"/>
                      <a:pt x="111" y="370"/>
                    </a:cubicBezTo>
                    <a:cubicBezTo>
                      <a:pt x="109" y="367"/>
                      <a:pt x="109" y="367"/>
                      <a:pt x="109" y="367"/>
                    </a:cubicBezTo>
                    <a:cubicBezTo>
                      <a:pt x="112" y="369"/>
                      <a:pt x="112" y="369"/>
                      <a:pt x="112" y="369"/>
                    </a:cubicBezTo>
                    <a:lnTo>
                      <a:pt x="111" y="371"/>
                    </a:lnTo>
                    <a:close/>
                    <a:moveTo>
                      <a:pt x="110" y="362"/>
                    </a:moveTo>
                    <a:cubicBezTo>
                      <a:pt x="110" y="362"/>
                      <a:pt x="110" y="362"/>
                      <a:pt x="110" y="362"/>
                    </a:cubicBezTo>
                    <a:cubicBezTo>
                      <a:pt x="109" y="362"/>
                      <a:pt x="109" y="362"/>
                      <a:pt x="109" y="362"/>
                    </a:cubicBezTo>
                    <a:cubicBezTo>
                      <a:pt x="108" y="362"/>
                      <a:pt x="108" y="362"/>
                      <a:pt x="108" y="362"/>
                    </a:cubicBezTo>
                    <a:cubicBezTo>
                      <a:pt x="108" y="362"/>
                      <a:pt x="108" y="362"/>
                      <a:pt x="108" y="362"/>
                    </a:cubicBezTo>
                    <a:cubicBezTo>
                      <a:pt x="108" y="362"/>
                      <a:pt x="108" y="362"/>
                      <a:pt x="108" y="362"/>
                    </a:cubicBezTo>
                    <a:cubicBezTo>
                      <a:pt x="108" y="362"/>
                      <a:pt x="108" y="362"/>
                      <a:pt x="108" y="362"/>
                    </a:cubicBezTo>
                    <a:cubicBezTo>
                      <a:pt x="109" y="361"/>
                      <a:pt x="109" y="361"/>
                      <a:pt x="109" y="361"/>
                    </a:cubicBezTo>
                    <a:cubicBezTo>
                      <a:pt x="109" y="361"/>
                      <a:pt x="109" y="361"/>
                      <a:pt x="109" y="361"/>
                    </a:cubicBezTo>
                    <a:cubicBezTo>
                      <a:pt x="110" y="360"/>
                      <a:pt x="110" y="360"/>
                      <a:pt x="110" y="360"/>
                    </a:cubicBezTo>
                    <a:cubicBezTo>
                      <a:pt x="110" y="360"/>
                      <a:pt x="110" y="360"/>
                      <a:pt x="110" y="360"/>
                    </a:cubicBezTo>
                    <a:cubicBezTo>
                      <a:pt x="110" y="360"/>
                      <a:pt x="110" y="360"/>
                      <a:pt x="110" y="360"/>
                    </a:cubicBezTo>
                    <a:cubicBezTo>
                      <a:pt x="112" y="362"/>
                      <a:pt x="112" y="362"/>
                      <a:pt x="112" y="362"/>
                    </a:cubicBezTo>
                    <a:lnTo>
                      <a:pt x="110" y="362"/>
                    </a:lnTo>
                    <a:close/>
                    <a:moveTo>
                      <a:pt x="111" y="347"/>
                    </a:moveTo>
                    <a:cubicBezTo>
                      <a:pt x="112" y="346"/>
                      <a:pt x="112" y="346"/>
                      <a:pt x="112" y="346"/>
                    </a:cubicBezTo>
                    <a:cubicBezTo>
                      <a:pt x="112" y="345"/>
                      <a:pt x="112" y="345"/>
                      <a:pt x="112" y="345"/>
                    </a:cubicBezTo>
                    <a:cubicBezTo>
                      <a:pt x="112" y="346"/>
                      <a:pt x="112" y="346"/>
                      <a:pt x="112" y="346"/>
                    </a:cubicBezTo>
                    <a:cubicBezTo>
                      <a:pt x="112" y="348"/>
                      <a:pt x="112" y="348"/>
                      <a:pt x="112" y="348"/>
                    </a:cubicBezTo>
                    <a:lnTo>
                      <a:pt x="111" y="347"/>
                    </a:lnTo>
                    <a:close/>
                    <a:moveTo>
                      <a:pt x="116" y="373"/>
                    </a:moveTo>
                    <a:cubicBezTo>
                      <a:pt x="114" y="373"/>
                      <a:pt x="114" y="373"/>
                      <a:pt x="114" y="373"/>
                    </a:cubicBezTo>
                    <a:cubicBezTo>
                      <a:pt x="114" y="373"/>
                      <a:pt x="114" y="373"/>
                      <a:pt x="114" y="373"/>
                    </a:cubicBezTo>
                    <a:cubicBezTo>
                      <a:pt x="113" y="373"/>
                      <a:pt x="113" y="373"/>
                      <a:pt x="113" y="373"/>
                    </a:cubicBezTo>
                    <a:cubicBezTo>
                      <a:pt x="113" y="372"/>
                      <a:pt x="113" y="372"/>
                      <a:pt x="113" y="372"/>
                    </a:cubicBezTo>
                    <a:cubicBezTo>
                      <a:pt x="113" y="372"/>
                      <a:pt x="113" y="372"/>
                      <a:pt x="113" y="372"/>
                    </a:cubicBezTo>
                    <a:cubicBezTo>
                      <a:pt x="113" y="370"/>
                      <a:pt x="113" y="370"/>
                      <a:pt x="113" y="370"/>
                    </a:cubicBezTo>
                    <a:cubicBezTo>
                      <a:pt x="114" y="371"/>
                      <a:pt x="114" y="371"/>
                      <a:pt x="114" y="371"/>
                    </a:cubicBezTo>
                    <a:cubicBezTo>
                      <a:pt x="117" y="373"/>
                      <a:pt x="117" y="373"/>
                      <a:pt x="117" y="373"/>
                    </a:cubicBezTo>
                    <a:lnTo>
                      <a:pt x="116" y="373"/>
                    </a:lnTo>
                    <a:close/>
                    <a:moveTo>
                      <a:pt x="114" y="355"/>
                    </a:moveTo>
                    <a:cubicBezTo>
                      <a:pt x="116" y="358"/>
                      <a:pt x="116" y="358"/>
                      <a:pt x="116" y="358"/>
                    </a:cubicBezTo>
                    <a:cubicBezTo>
                      <a:pt x="116" y="358"/>
                      <a:pt x="116" y="358"/>
                      <a:pt x="116" y="358"/>
                    </a:cubicBezTo>
                    <a:cubicBezTo>
                      <a:pt x="115" y="360"/>
                      <a:pt x="115" y="360"/>
                      <a:pt x="115" y="360"/>
                    </a:cubicBezTo>
                    <a:cubicBezTo>
                      <a:pt x="114" y="360"/>
                      <a:pt x="114" y="360"/>
                      <a:pt x="114" y="360"/>
                    </a:cubicBezTo>
                    <a:cubicBezTo>
                      <a:pt x="114" y="359"/>
                      <a:pt x="114" y="359"/>
                      <a:pt x="114" y="359"/>
                    </a:cubicBezTo>
                    <a:cubicBezTo>
                      <a:pt x="114" y="357"/>
                      <a:pt x="114" y="357"/>
                      <a:pt x="114" y="357"/>
                    </a:cubicBezTo>
                    <a:lnTo>
                      <a:pt x="114" y="355"/>
                    </a:lnTo>
                    <a:close/>
                    <a:moveTo>
                      <a:pt x="120" y="355"/>
                    </a:moveTo>
                    <a:cubicBezTo>
                      <a:pt x="120" y="355"/>
                      <a:pt x="120" y="355"/>
                      <a:pt x="120" y="355"/>
                    </a:cubicBezTo>
                    <a:cubicBezTo>
                      <a:pt x="120" y="357"/>
                      <a:pt x="120" y="357"/>
                      <a:pt x="120" y="357"/>
                    </a:cubicBezTo>
                    <a:cubicBezTo>
                      <a:pt x="120" y="359"/>
                      <a:pt x="120" y="359"/>
                      <a:pt x="120" y="359"/>
                    </a:cubicBezTo>
                    <a:cubicBezTo>
                      <a:pt x="120" y="360"/>
                      <a:pt x="120" y="360"/>
                      <a:pt x="120" y="360"/>
                    </a:cubicBezTo>
                    <a:cubicBezTo>
                      <a:pt x="118" y="358"/>
                      <a:pt x="118" y="358"/>
                      <a:pt x="118" y="358"/>
                    </a:cubicBezTo>
                    <a:cubicBezTo>
                      <a:pt x="119" y="357"/>
                      <a:pt x="119" y="357"/>
                      <a:pt x="119" y="357"/>
                    </a:cubicBezTo>
                    <a:cubicBezTo>
                      <a:pt x="120" y="356"/>
                      <a:pt x="120" y="356"/>
                      <a:pt x="120" y="356"/>
                    </a:cubicBezTo>
                    <a:cubicBezTo>
                      <a:pt x="120" y="355"/>
                      <a:pt x="120" y="355"/>
                      <a:pt x="120" y="355"/>
                    </a:cubicBezTo>
                    <a:close/>
                    <a:moveTo>
                      <a:pt x="120" y="345"/>
                    </a:moveTo>
                    <a:cubicBezTo>
                      <a:pt x="120" y="345"/>
                      <a:pt x="120" y="345"/>
                      <a:pt x="120" y="345"/>
                    </a:cubicBezTo>
                    <a:cubicBezTo>
                      <a:pt x="120" y="345"/>
                      <a:pt x="120" y="345"/>
                      <a:pt x="120" y="345"/>
                    </a:cubicBezTo>
                    <a:cubicBezTo>
                      <a:pt x="120" y="347"/>
                      <a:pt x="120" y="347"/>
                      <a:pt x="120" y="347"/>
                    </a:cubicBezTo>
                    <a:cubicBezTo>
                      <a:pt x="120" y="349"/>
                      <a:pt x="120" y="349"/>
                      <a:pt x="120" y="349"/>
                    </a:cubicBezTo>
                    <a:cubicBezTo>
                      <a:pt x="119" y="346"/>
                      <a:pt x="119" y="346"/>
                      <a:pt x="119" y="346"/>
                    </a:cubicBezTo>
                    <a:cubicBezTo>
                      <a:pt x="119" y="346"/>
                      <a:pt x="119" y="346"/>
                      <a:pt x="119" y="346"/>
                    </a:cubicBezTo>
                    <a:lnTo>
                      <a:pt x="120" y="345"/>
                    </a:lnTo>
                    <a:close/>
                    <a:moveTo>
                      <a:pt x="117" y="343"/>
                    </a:moveTo>
                    <a:cubicBezTo>
                      <a:pt x="119" y="343"/>
                      <a:pt x="119" y="343"/>
                      <a:pt x="119" y="343"/>
                    </a:cubicBezTo>
                    <a:cubicBezTo>
                      <a:pt x="118" y="344"/>
                      <a:pt x="118" y="344"/>
                      <a:pt x="118" y="344"/>
                    </a:cubicBezTo>
                    <a:cubicBezTo>
                      <a:pt x="118" y="345"/>
                      <a:pt x="118" y="345"/>
                      <a:pt x="118" y="345"/>
                    </a:cubicBezTo>
                    <a:cubicBezTo>
                      <a:pt x="117" y="343"/>
                      <a:pt x="117" y="343"/>
                      <a:pt x="117" y="343"/>
                    </a:cubicBezTo>
                    <a:close/>
                    <a:moveTo>
                      <a:pt x="118" y="353"/>
                    </a:moveTo>
                    <a:cubicBezTo>
                      <a:pt x="119" y="353"/>
                      <a:pt x="119" y="353"/>
                      <a:pt x="119" y="353"/>
                    </a:cubicBezTo>
                    <a:cubicBezTo>
                      <a:pt x="119" y="354"/>
                      <a:pt x="119" y="354"/>
                      <a:pt x="119" y="354"/>
                    </a:cubicBezTo>
                    <a:cubicBezTo>
                      <a:pt x="118" y="355"/>
                      <a:pt x="118" y="355"/>
                      <a:pt x="118" y="355"/>
                    </a:cubicBezTo>
                    <a:cubicBezTo>
                      <a:pt x="117" y="356"/>
                      <a:pt x="117" y="356"/>
                      <a:pt x="117" y="356"/>
                    </a:cubicBezTo>
                    <a:cubicBezTo>
                      <a:pt x="117" y="356"/>
                      <a:pt x="117" y="356"/>
                      <a:pt x="117" y="356"/>
                    </a:cubicBezTo>
                    <a:cubicBezTo>
                      <a:pt x="117" y="356"/>
                      <a:pt x="117" y="356"/>
                      <a:pt x="117" y="356"/>
                    </a:cubicBezTo>
                    <a:cubicBezTo>
                      <a:pt x="115" y="354"/>
                      <a:pt x="115" y="354"/>
                      <a:pt x="115" y="354"/>
                    </a:cubicBezTo>
                    <a:cubicBezTo>
                      <a:pt x="117" y="353"/>
                      <a:pt x="117" y="353"/>
                      <a:pt x="117" y="353"/>
                    </a:cubicBezTo>
                    <a:lnTo>
                      <a:pt x="118" y="353"/>
                    </a:lnTo>
                    <a:close/>
                    <a:moveTo>
                      <a:pt x="116" y="347"/>
                    </a:moveTo>
                    <a:cubicBezTo>
                      <a:pt x="116" y="347"/>
                      <a:pt x="116" y="347"/>
                      <a:pt x="116" y="347"/>
                    </a:cubicBezTo>
                    <a:cubicBezTo>
                      <a:pt x="116" y="348"/>
                      <a:pt x="116" y="348"/>
                      <a:pt x="116" y="348"/>
                    </a:cubicBezTo>
                    <a:cubicBezTo>
                      <a:pt x="115" y="349"/>
                      <a:pt x="115" y="349"/>
                      <a:pt x="115" y="349"/>
                    </a:cubicBezTo>
                    <a:cubicBezTo>
                      <a:pt x="115" y="349"/>
                      <a:pt x="115" y="349"/>
                      <a:pt x="115" y="349"/>
                    </a:cubicBezTo>
                    <a:cubicBezTo>
                      <a:pt x="114" y="348"/>
                      <a:pt x="114" y="348"/>
                      <a:pt x="114" y="348"/>
                    </a:cubicBezTo>
                    <a:cubicBezTo>
                      <a:pt x="114" y="348"/>
                      <a:pt x="114" y="348"/>
                      <a:pt x="114" y="348"/>
                    </a:cubicBezTo>
                    <a:cubicBezTo>
                      <a:pt x="114" y="347"/>
                      <a:pt x="114" y="347"/>
                      <a:pt x="114" y="347"/>
                    </a:cubicBezTo>
                    <a:cubicBezTo>
                      <a:pt x="114" y="346"/>
                      <a:pt x="114" y="346"/>
                      <a:pt x="114" y="346"/>
                    </a:cubicBezTo>
                    <a:cubicBezTo>
                      <a:pt x="114" y="345"/>
                      <a:pt x="114" y="345"/>
                      <a:pt x="114" y="345"/>
                    </a:cubicBezTo>
                    <a:lnTo>
                      <a:pt x="116" y="347"/>
                    </a:lnTo>
                    <a:close/>
                    <a:moveTo>
                      <a:pt x="110" y="336"/>
                    </a:moveTo>
                    <a:cubicBezTo>
                      <a:pt x="111" y="336"/>
                      <a:pt x="111" y="336"/>
                      <a:pt x="111" y="336"/>
                    </a:cubicBezTo>
                    <a:cubicBezTo>
                      <a:pt x="111" y="336"/>
                      <a:pt x="112" y="337"/>
                      <a:pt x="112" y="338"/>
                    </a:cubicBezTo>
                    <a:cubicBezTo>
                      <a:pt x="113" y="339"/>
                      <a:pt x="113" y="340"/>
                      <a:pt x="114" y="341"/>
                    </a:cubicBezTo>
                    <a:cubicBezTo>
                      <a:pt x="113" y="341"/>
                      <a:pt x="113" y="341"/>
                      <a:pt x="113" y="341"/>
                    </a:cubicBezTo>
                    <a:cubicBezTo>
                      <a:pt x="113" y="341"/>
                      <a:pt x="113" y="341"/>
                      <a:pt x="113" y="341"/>
                    </a:cubicBezTo>
                    <a:cubicBezTo>
                      <a:pt x="113" y="341"/>
                      <a:pt x="113" y="341"/>
                      <a:pt x="113" y="341"/>
                    </a:cubicBezTo>
                    <a:cubicBezTo>
                      <a:pt x="113" y="341"/>
                      <a:pt x="113" y="341"/>
                      <a:pt x="113" y="341"/>
                    </a:cubicBezTo>
                    <a:cubicBezTo>
                      <a:pt x="110" y="341"/>
                      <a:pt x="110" y="341"/>
                      <a:pt x="110" y="341"/>
                    </a:cubicBezTo>
                    <a:cubicBezTo>
                      <a:pt x="109" y="341"/>
                      <a:pt x="109" y="341"/>
                      <a:pt x="109" y="341"/>
                    </a:cubicBezTo>
                    <a:cubicBezTo>
                      <a:pt x="108" y="341"/>
                      <a:pt x="108" y="341"/>
                      <a:pt x="108" y="341"/>
                    </a:cubicBezTo>
                    <a:cubicBezTo>
                      <a:pt x="107" y="341"/>
                      <a:pt x="107" y="341"/>
                      <a:pt x="107" y="341"/>
                    </a:cubicBezTo>
                    <a:cubicBezTo>
                      <a:pt x="106" y="341"/>
                      <a:pt x="106" y="341"/>
                      <a:pt x="106" y="341"/>
                    </a:cubicBezTo>
                    <a:cubicBezTo>
                      <a:pt x="106" y="341"/>
                      <a:pt x="106" y="341"/>
                      <a:pt x="106" y="341"/>
                    </a:cubicBezTo>
                    <a:cubicBezTo>
                      <a:pt x="106" y="341"/>
                      <a:pt x="106" y="341"/>
                      <a:pt x="106" y="341"/>
                    </a:cubicBezTo>
                    <a:cubicBezTo>
                      <a:pt x="105" y="341"/>
                      <a:pt x="105" y="341"/>
                      <a:pt x="105" y="341"/>
                    </a:cubicBezTo>
                    <a:cubicBezTo>
                      <a:pt x="104" y="341"/>
                      <a:pt x="104" y="341"/>
                      <a:pt x="104" y="341"/>
                    </a:cubicBezTo>
                    <a:cubicBezTo>
                      <a:pt x="104" y="341"/>
                      <a:pt x="104" y="341"/>
                      <a:pt x="104" y="341"/>
                    </a:cubicBezTo>
                    <a:cubicBezTo>
                      <a:pt x="106" y="340"/>
                      <a:pt x="106" y="340"/>
                      <a:pt x="106" y="340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107" y="339"/>
                      <a:pt x="107" y="339"/>
                      <a:pt x="107" y="339"/>
                    </a:cubicBezTo>
                    <a:cubicBezTo>
                      <a:pt x="107" y="338"/>
                      <a:pt x="107" y="338"/>
                      <a:pt x="107" y="338"/>
                    </a:cubicBezTo>
                    <a:cubicBezTo>
                      <a:pt x="109" y="337"/>
                      <a:pt x="109" y="337"/>
                      <a:pt x="109" y="337"/>
                    </a:cubicBezTo>
                    <a:lnTo>
                      <a:pt x="110" y="336"/>
                    </a:lnTo>
                    <a:close/>
                    <a:moveTo>
                      <a:pt x="102" y="320"/>
                    </a:moveTo>
                    <a:cubicBezTo>
                      <a:pt x="103" y="319"/>
                      <a:pt x="103" y="319"/>
                      <a:pt x="103" y="319"/>
                    </a:cubicBezTo>
                    <a:cubicBezTo>
                      <a:pt x="104" y="320"/>
                      <a:pt x="104" y="321"/>
                      <a:pt x="105" y="322"/>
                    </a:cubicBezTo>
                    <a:cubicBezTo>
                      <a:pt x="105" y="324"/>
                      <a:pt x="106" y="325"/>
                      <a:pt x="106" y="326"/>
                    </a:cubicBezTo>
                    <a:cubicBezTo>
                      <a:pt x="107" y="327"/>
                      <a:pt x="107" y="328"/>
                      <a:pt x="108" y="329"/>
                    </a:cubicBezTo>
                    <a:cubicBezTo>
                      <a:pt x="108" y="330"/>
                      <a:pt x="108" y="330"/>
                      <a:pt x="109" y="331"/>
                    </a:cubicBezTo>
                    <a:cubicBezTo>
                      <a:pt x="109" y="332"/>
                      <a:pt x="109" y="332"/>
                      <a:pt x="109" y="332"/>
                    </a:cubicBezTo>
                    <a:cubicBezTo>
                      <a:pt x="103" y="329"/>
                      <a:pt x="103" y="329"/>
                      <a:pt x="103" y="329"/>
                    </a:cubicBezTo>
                    <a:cubicBezTo>
                      <a:pt x="98" y="327"/>
                      <a:pt x="98" y="327"/>
                      <a:pt x="98" y="327"/>
                    </a:cubicBezTo>
                    <a:cubicBezTo>
                      <a:pt x="95" y="326"/>
                      <a:pt x="95" y="326"/>
                      <a:pt x="95" y="326"/>
                    </a:cubicBezTo>
                    <a:cubicBezTo>
                      <a:pt x="96" y="325"/>
                      <a:pt x="96" y="325"/>
                      <a:pt x="96" y="325"/>
                    </a:cubicBezTo>
                    <a:cubicBezTo>
                      <a:pt x="97" y="324"/>
                      <a:pt x="97" y="324"/>
                      <a:pt x="97" y="324"/>
                    </a:cubicBezTo>
                    <a:cubicBezTo>
                      <a:pt x="99" y="322"/>
                      <a:pt x="99" y="322"/>
                      <a:pt x="99" y="322"/>
                    </a:cubicBezTo>
                    <a:cubicBezTo>
                      <a:pt x="100" y="322"/>
                      <a:pt x="100" y="322"/>
                      <a:pt x="100" y="322"/>
                    </a:cubicBezTo>
                    <a:cubicBezTo>
                      <a:pt x="101" y="321"/>
                      <a:pt x="101" y="321"/>
                      <a:pt x="101" y="321"/>
                    </a:cubicBezTo>
                    <a:lnTo>
                      <a:pt x="102" y="320"/>
                    </a:lnTo>
                    <a:close/>
                    <a:moveTo>
                      <a:pt x="97" y="303"/>
                    </a:moveTo>
                    <a:cubicBezTo>
                      <a:pt x="97" y="303"/>
                      <a:pt x="97" y="303"/>
                      <a:pt x="97" y="303"/>
                    </a:cubicBezTo>
                    <a:cubicBezTo>
                      <a:pt x="98" y="304"/>
                      <a:pt x="98" y="305"/>
                      <a:pt x="98" y="306"/>
                    </a:cubicBezTo>
                    <a:cubicBezTo>
                      <a:pt x="98" y="306"/>
                      <a:pt x="99" y="307"/>
                      <a:pt x="99" y="307"/>
                    </a:cubicBezTo>
                    <a:cubicBezTo>
                      <a:pt x="99" y="308"/>
                      <a:pt x="99" y="308"/>
                      <a:pt x="99" y="308"/>
                    </a:cubicBezTo>
                    <a:cubicBezTo>
                      <a:pt x="99" y="308"/>
                      <a:pt x="99" y="308"/>
                      <a:pt x="99" y="308"/>
                    </a:cubicBezTo>
                    <a:cubicBezTo>
                      <a:pt x="99" y="309"/>
                      <a:pt x="100" y="310"/>
                      <a:pt x="100" y="311"/>
                    </a:cubicBezTo>
                    <a:cubicBezTo>
                      <a:pt x="100" y="312"/>
                      <a:pt x="101" y="313"/>
                      <a:pt x="101" y="314"/>
                    </a:cubicBezTo>
                    <a:cubicBezTo>
                      <a:pt x="102" y="316"/>
                      <a:pt x="102" y="316"/>
                      <a:pt x="102" y="316"/>
                    </a:cubicBezTo>
                    <a:cubicBezTo>
                      <a:pt x="96" y="312"/>
                      <a:pt x="96" y="312"/>
                      <a:pt x="96" y="312"/>
                    </a:cubicBezTo>
                    <a:cubicBezTo>
                      <a:pt x="90" y="309"/>
                      <a:pt x="90" y="309"/>
                      <a:pt x="90" y="309"/>
                    </a:cubicBezTo>
                    <a:cubicBezTo>
                      <a:pt x="90" y="309"/>
                      <a:pt x="90" y="309"/>
                      <a:pt x="90" y="309"/>
                    </a:cubicBezTo>
                    <a:cubicBezTo>
                      <a:pt x="90" y="309"/>
                      <a:pt x="90" y="309"/>
                      <a:pt x="90" y="309"/>
                    </a:cubicBezTo>
                    <a:cubicBezTo>
                      <a:pt x="91" y="308"/>
                      <a:pt x="91" y="308"/>
                      <a:pt x="91" y="308"/>
                    </a:cubicBezTo>
                    <a:cubicBezTo>
                      <a:pt x="93" y="306"/>
                      <a:pt x="93" y="306"/>
                      <a:pt x="93" y="306"/>
                    </a:cubicBezTo>
                    <a:cubicBezTo>
                      <a:pt x="94" y="305"/>
                      <a:pt x="94" y="305"/>
                      <a:pt x="94" y="305"/>
                    </a:cubicBezTo>
                    <a:cubicBezTo>
                      <a:pt x="95" y="304"/>
                      <a:pt x="95" y="304"/>
                      <a:pt x="95" y="304"/>
                    </a:cubicBezTo>
                    <a:cubicBezTo>
                      <a:pt x="95" y="304"/>
                      <a:pt x="95" y="304"/>
                      <a:pt x="95" y="304"/>
                    </a:cubicBezTo>
                    <a:cubicBezTo>
                      <a:pt x="95" y="304"/>
                      <a:pt x="95" y="304"/>
                      <a:pt x="95" y="304"/>
                    </a:cubicBezTo>
                    <a:cubicBezTo>
                      <a:pt x="96" y="304"/>
                      <a:pt x="96" y="304"/>
                      <a:pt x="96" y="304"/>
                    </a:cubicBezTo>
                    <a:cubicBezTo>
                      <a:pt x="97" y="303"/>
                      <a:pt x="97" y="303"/>
                      <a:pt x="97" y="303"/>
                    </a:cubicBezTo>
                    <a:close/>
                    <a:moveTo>
                      <a:pt x="93" y="288"/>
                    </a:moveTo>
                    <a:cubicBezTo>
                      <a:pt x="93" y="290"/>
                      <a:pt x="94" y="293"/>
                      <a:pt x="95" y="295"/>
                    </a:cubicBezTo>
                    <a:cubicBezTo>
                      <a:pt x="95" y="296"/>
                      <a:pt x="96" y="298"/>
                      <a:pt x="96" y="299"/>
                    </a:cubicBezTo>
                    <a:cubicBezTo>
                      <a:pt x="87" y="293"/>
                      <a:pt x="87" y="293"/>
                      <a:pt x="87" y="293"/>
                    </a:cubicBezTo>
                    <a:cubicBezTo>
                      <a:pt x="86" y="293"/>
                      <a:pt x="86" y="293"/>
                      <a:pt x="86" y="293"/>
                    </a:cubicBezTo>
                    <a:cubicBezTo>
                      <a:pt x="86" y="293"/>
                      <a:pt x="86" y="293"/>
                      <a:pt x="86" y="293"/>
                    </a:cubicBezTo>
                    <a:cubicBezTo>
                      <a:pt x="90" y="290"/>
                      <a:pt x="90" y="290"/>
                      <a:pt x="90" y="290"/>
                    </a:cubicBezTo>
                    <a:lnTo>
                      <a:pt x="93" y="288"/>
                    </a:lnTo>
                    <a:close/>
                    <a:moveTo>
                      <a:pt x="92" y="264"/>
                    </a:moveTo>
                    <a:cubicBezTo>
                      <a:pt x="94" y="264"/>
                      <a:pt x="94" y="264"/>
                      <a:pt x="94" y="264"/>
                    </a:cubicBezTo>
                    <a:cubicBezTo>
                      <a:pt x="94" y="265"/>
                      <a:pt x="94" y="265"/>
                      <a:pt x="94" y="265"/>
                    </a:cubicBezTo>
                    <a:cubicBezTo>
                      <a:pt x="93" y="269"/>
                      <a:pt x="93" y="269"/>
                      <a:pt x="93" y="269"/>
                    </a:cubicBezTo>
                    <a:cubicBezTo>
                      <a:pt x="91" y="274"/>
                      <a:pt x="91" y="274"/>
                      <a:pt x="91" y="274"/>
                    </a:cubicBezTo>
                    <a:cubicBezTo>
                      <a:pt x="91" y="274"/>
                      <a:pt x="91" y="274"/>
                      <a:pt x="91" y="274"/>
                    </a:cubicBezTo>
                    <a:cubicBezTo>
                      <a:pt x="91" y="274"/>
                      <a:pt x="91" y="274"/>
                      <a:pt x="91" y="274"/>
                    </a:cubicBezTo>
                    <a:cubicBezTo>
                      <a:pt x="91" y="272"/>
                      <a:pt x="91" y="271"/>
                      <a:pt x="90" y="269"/>
                    </a:cubicBezTo>
                    <a:cubicBezTo>
                      <a:pt x="90" y="269"/>
                      <a:pt x="90" y="269"/>
                      <a:pt x="90" y="268"/>
                    </a:cubicBezTo>
                    <a:cubicBezTo>
                      <a:pt x="90" y="268"/>
                      <a:pt x="90" y="267"/>
                      <a:pt x="90" y="266"/>
                    </a:cubicBezTo>
                    <a:cubicBezTo>
                      <a:pt x="89" y="265"/>
                      <a:pt x="89" y="265"/>
                      <a:pt x="89" y="264"/>
                    </a:cubicBezTo>
                    <a:lnTo>
                      <a:pt x="92" y="264"/>
                    </a:lnTo>
                    <a:close/>
                    <a:moveTo>
                      <a:pt x="89" y="272"/>
                    </a:moveTo>
                    <a:cubicBezTo>
                      <a:pt x="89" y="272"/>
                      <a:pt x="89" y="272"/>
                      <a:pt x="89" y="272"/>
                    </a:cubicBezTo>
                    <a:cubicBezTo>
                      <a:pt x="89" y="272"/>
                      <a:pt x="89" y="272"/>
                      <a:pt x="89" y="272"/>
                    </a:cubicBezTo>
                    <a:cubicBezTo>
                      <a:pt x="89" y="273"/>
                      <a:pt x="89" y="274"/>
                      <a:pt x="90" y="275"/>
                    </a:cubicBezTo>
                    <a:cubicBezTo>
                      <a:pt x="90" y="276"/>
                      <a:pt x="90" y="277"/>
                      <a:pt x="90" y="278"/>
                    </a:cubicBezTo>
                    <a:cubicBezTo>
                      <a:pt x="87" y="275"/>
                      <a:pt x="87" y="275"/>
                      <a:pt x="87" y="275"/>
                    </a:cubicBezTo>
                    <a:cubicBezTo>
                      <a:pt x="88" y="273"/>
                      <a:pt x="88" y="273"/>
                      <a:pt x="88" y="273"/>
                    </a:cubicBezTo>
                    <a:lnTo>
                      <a:pt x="89" y="272"/>
                    </a:lnTo>
                    <a:close/>
                    <a:moveTo>
                      <a:pt x="87" y="264"/>
                    </a:moveTo>
                    <a:cubicBezTo>
                      <a:pt x="87" y="264"/>
                      <a:pt x="87" y="264"/>
                      <a:pt x="87" y="264"/>
                    </a:cubicBezTo>
                    <a:cubicBezTo>
                      <a:pt x="88" y="265"/>
                      <a:pt x="88" y="267"/>
                      <a:pt x="88" y="268"/>
                    </a:cubicBezTo>
                    <a:cubicBezTo>
                      <a:pt x="85" y="268"/>
                      <a:pt x="85" y="268"/>
                      <a:pt x="85" y="268"/>
                    </a:cubicBezTo>
                    <a:cubicBezTo>
                      <a:pt x="82" y="268"/>
                      <a:pt x="82" y="268"/>
                      <a:pt x="82" y="268"/>
                    </a:cubicBezTo>
                    <a:cubicBezTo>
                      <a:pt x="73" y="268"/>
                      <a:pt x="73" y="268"/>
                      <a:pt x="73" y="268"/>
                    </a:cubicBezTo>
                    <a:cubicBezTo>
                      <a:pt x="72" y="268"/>
                      <a:pt x="72" y="268"/>
                      <a:pt x="72" y="268"/>
                    </a:cubicBezTo>
                    <a:cubicBezTo>
                      <a:pt x="72" y="268"/>
                      <a:pt x="72" y="268"/>
                      <a:pt x="72" y="268"/>
                    </a:cubicBezTo>
                    <a:cubicBezTo>
                      <a:pt x="72" y="266"/>
                      <a:pt x="72" y="265"/>
                      <a:pt x="72" y="264"/>
                    </a:cubicBezTo>
                    <a:cubicBezTo>
                      <a:pt x="78" y="264"/>
                      <a:pt x="78" y="264"/>
                      <a:pt x="78" y="264"/>
                    </a:cubicBezTo>
                    <a:cubicBezTo>
                      <a:pt x="81" y="264"/>
                      <a:pt x="81" y="264"/>
                      <a:pt x="81" y="264"/>
                    </a:cubicBezTo>
                    <a:cubicBezTo>
                      <a:pt x="87" y="264"/>
                      <a:pt x="87" y="264"/>
                      <a:pt x="87" y="264"/>
                    </a:cubicBezTo>
                    <a:close/>
                    <a:moveTo>
                      <a:pt x="85" y="250"/>
                    </a:moveTo>
                    <a:cubicBezTo>
                      <a:pt x="85" y="252"/>
                      <a:pt x="85" y="254"/>
                      <a:pt x="86" y="256"/>
                    </a:cubicBezTo>
                    <a:cubicBezTo>
                      <a:pt x="86" y="258"/>
                      <a:pt x="86" y="258"/>
                      <a:pt x="86" y="258"/>
                    </a:cubicBezTo>
                    <a:cubicBezTo>
                      <a:pt x="87" y="260"/>
                      <a:pt x="87" y="260"/>
                      <a:pt x="87" y="260"/>
                    </a:cubicBezTo>
                    <a:cubicBezTo>
                      <a:pt x="86" y="260"/>
                      <a:pt x="86" y="260"/>
                      <a:pt x="86" y="260"/>
                    </a:cubicBezTo>
                    <a:cubicBezTo>
                      <a:pt x="80" y="255"/>
                      <a:pt x="80" y="255"/>
                      <a:pt x="80" y="255"/>
                    </a:cubicBezTo>
                    <a:cubicBezTo>
                      <a:pt x="82" y="254"/>
                      <a:pt x="82" y="254"/>
                      <a:pt x="82" y="254"/>
                    </a:cubicBezTo>
                    <a:cubicBezTo>
                      <a:pt x="82" y="253"/>
                      <a:pt x="82" y="253"/>
                      <a:pt x="82" y="253"/>
                    </a:cubicBezTo>
                    <a:lnTo>
                      <a:pt x="85" y="250"/>
                    </a:lnTo>
                    <a:close/>
                    <a:moveTo>
                      <a:pt x="82" y="235"/>
                    </a:moveTo>
                    <a:cubicBezTo>
                      <a:pt x="82" y="234"/>
                      <a:pt x="82" y="234"/>
                      <a:pt x="82" y="234"/>
                    </a:cubicBezTo>
                    <a:cubicBezTo>
                      <a:pt x="82" y="235"/>
                      <a:pt x="82" y="235"/>
                      <a:pt x="82" y="235"/>
                    </a:cubicBezTo>
                    <a:cubicBezTo>
                      <a:pt x="83" y="236"/>
                      <a:pt x="83" y="237"/>
                      <a:pt x="83" y="238"/>
                    </a:cubicBezTo>
                    <a:cubicBezTo>
                      <a:pt x="83" y="241"/>
                      <a:pt x="84" y="243"/>
                      <a:pt x="84" y="245"/>
                    </a:cubicBezTo>
                    <a:cubicBezTo>
                      <a:pt x="84" y="246"/>
                      <a:pt x="84" y="246"/>
                      <a:pt x="84" y="246"/>
                    </a:cubicBezTo>
                    <a:cubicBezTo>
                      <a:pt x="78" y="240"/>
                      <a:pt x="78" y="240"/>
                      <a:pt x="78" y="240"/>
                    </a:cubicBezTo>
                    <a:cubicBezTo>
                      <a:pt x="78" y="239"/>
                      <a:pt x="78" y="239"/>
                      <a:pt x="78" y="239"/>
                    </a:cubicBezTo>
                    <a:cubicBezTo>
                      <a:pt x="81" y="236"/>
                      <a:pt x="81" y="236"/>
                      <a:pt x="81" y="236"/>
                    </a:cubicBezTo>
                    <a:lnTo>
                      <a:pt x="82" y="235"/>
                    </a:lnTo>
                    <a:close/>
                    <a:moveTo>
                      <a:pt x="80" y="219"/>
                    </a:moveTo>
                    <a:cubicBezTo>
                      <a:pt x="80" y="219"/>
                      <a:pt x="80" y="219"/>
                      <a:pt x="80" y="219"/>
                    </a:cubicBezTo>
                    <a:cubicBezTo>
                      <a:pt x="80" y="219"/>
                      <a:pt x="80" y="219"/>
                      <a:pt x="80" y="219"/>
                    </a:cubicBezTo>
                    <a:cubicBezTo>
                      <a:pt x="80" y="220"/>
                      <a:pt x="81" y="221"/>
                      <a:pt x="81" y="222"/>
                    </a:cubicBezTo>
                    <a:cubicBezTo>
                      <a:pt x="81" y="225"/>
                      <a:pt x="81" y="227"/>
                      <a:pt x="82" y="229"/>
                    </a:cubicBezTo>
                    <a:cubicBezTo>
                      <a:pt x="82" y="229"/>
                      <a:pt x="82" y="229"/>
                      <a:pt x="82" y="229"/>
                    </a:cubicBezTo>
                    <a:cubicBezTo>
                      <a:pt x="81" y="228"/>
                      <a:pt x="81" y="228"/>
                      <a:pt x="81" y="228"/>
                    </a:cubicBezTo>
                    <a:cubicBezTo>
                      <a:pt x="76" y="224"/>
                      <a:pt x="76" y="224"/>
                      <a:pt x="76" y="224"/>
                    </a:cubicBezTo>
                    <a:cubicBezTo>
                      <a:pt x="79" y="221"/>
                      <a:pt x="79" y="221"/>
                      <a:pt x="79" y="221"/>
                    </a:cubicBezTo>
                    <a:lnTo>
                      <a:pt x="80" y="219"/>
                    </a:lnTo>
                    <a:close/>
                    <a:moveTo>
                      <a:pt x="78" y="205"/>
                    </a:moveTo>
                    <a:cubicBezTo>
                      <a:pt x="79" y="205"/>
                      <a:pt x="79" y="205"/>
                      <a:pt x="79" y="205"/>
                    </a:cubicBezTo>
                    <a:cubicBezTo>
                      <a:pt x="79" y="205"/>
                      <a:pt x="79" y="205"/>
                      <a:pt x="79" y="205"/>
                    </a:cubicBezTo>
                    <a:cubicBezTo>
                      <a:pt x="79" y="206"/>
                      <a:pt x="79" y="208"/>
                      <a:pt x="79" y="209"/>
                    </a:cubicBezTo>
                    <a:cubicBezTo>
                      <a:pt x="79" y="211"/>
                      <a:pt x="79" y="212"/>
                      <a:pt x="80" y="214"/>
                    </a:cubicBezTo>
                    <a:cubicBezTo>
                      <a:pt x="75" y="209"/>
                      <a:pt x="75" y="209"/>
                      <a:pt x="75" y="209"/>
                    </a:cubicBezTo>
                    <a:cubicBezTo>
                      <a:pt x="77" y="207"/>
                      <a:pt x="77" y="207"/>
                      <a:pt x="77" y="207"/>
                    </a:cubicBezTo>
                    <a:lnTo>
                      <a:pt x="78" y="205"/>
                    </a:lnTo>
                    <a:close/>
                    <a:moveTo>
                      <a:pt x="77" y="194"/>
                    </a:moveTo>
                    <a:cubicBezTo>
                      <a:pt x="77" y="193"/>
                      <a:pt x="77" y="193"/>
                      <a:pt x="77" y="193"/>
                    </a:cubicBezTo>
                    <a:cubicBezTo>
                      <a:pt x="78" y="195"/>
                      <a:pt x="78" y="195"/>
                      <a:pt x="78" y="195"/>
                    </a:cubicBezTo>
                    <a:cubicBezTo>
                      <a:pt x="78" y="197"/>
                      <a:pt x="78" y="197"/>
                      <a:pt x="78" y="197"/>
                    </a:cubicBezTo>
                    <a:cubicBezTo>
                      <a:pt x="78" y="200"/>
                      <a:pt x="78" y="200"/>
                      <a:pt x="78" y="200"/>
                    </a:cubicBezTo>
                    <a:cubicBezTo>
                      <a:pt x="74" y="197"/>
                      <a:pt x="74" y="197"/>
                      <a:pt x="74" y="197"/>
                    </a:cubicBezTo>
                    <a:cubicBezTo>
                      <a:pt x="76" y="195"/>
                      <a:pt x="76" y="195"/>
                      <a:pt x="76" y="195"/>
                    </a:cubicBezTo>
                    <a:lnTo>
                      <a:pt x="77" y="194"/>
                    </a:lnTo>
                    <a:close/>
                    <a:moveTo>
                      <a:pt x="76" y="192"/>
                    </a:moveTo>
                    <a:cubicBezTo>
                      <a:pt x="75" y="193"/>
                      <a:pt x="75" y="193"/>
                      <a:pt x="75" y="193"/>
                    </a:cubicBezTo>
                    <a:cubicBezTo>
                      <a:pt x="74" y="194"/>
                      <a:pt x="74" y="194"/>
                      <a:pt x="74" y="194"/>
                    </a:cubicBezTo>
                    <a:cubicBezTo>
                      <a:pt x="73" y="195"/>
                      <a:pt x="73" y="195"/>
                      <a:pt x="73" y="195"/>
                    </a:cubicBezTo>
                    <a:cubicBezTo>
                      <a:pt x="69" y="192"/>
                      <a:pt x="69" y="192"/>
                      <a:pt x="69" y="192"/>
                    </a:cubicBezTo>
                    <a:cubicBezTo>
                      <a:pt x="73" y="192"/>
                      <a:pt x="73" y="192"/>
                      <a:pt x="73" y="192"/>
                    </a:cubicBezTo>
                    <a:cubicBezTo>
                      <a:pt x="74" y="192"/>
                      <a:pt x="74" y="192"/>
                      <a:pt x="74" y="192"/>
                    </a:cubicBezTo>
                    <a:lnTo>
                      <a:pt x="76" y="192"/>
                    </a:lnTo>
                    <a:close/>
                    <a:moveTo>
                      <a:pt x="75" y="171"/>
                    </a:moveTo>
                    <a:cubicBezTo>
                      <a:pt x="75" y="173"/>
                      <a:pt x="75" y="173"/>
                      <a:pt x="75" y="173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8"/>
                      <a:pt x="76" y="178"/>
                      <a:pt x="76" y="178"/>
                    </a:cubicBezTo>
                    <a:cubicBezTo>
                      <a:pt x="73" y="174"/>
                      <a:pt x="73" y="174"/>
                      <a:pt x="73" y="174"/>
                    </a:cubicBezTo>
                    <a:cubicBezTo>
                      <a:pt x="73" y="174"/>
                      <a:pt x="73" y="174"/>
                      <a:pt x="73" y="174"/>
                    </a:cubicBezTo>
                    <a:cubicBezTo>
                      <a:pt x="75" y="172"/>
                      <a:pt x="75" y="172"/>
                      <a:pt x="75" y="172"/>
                    </a:cubicBezTo>
                    <a:lnTo>
                      <a:pt x="75" y="171"/>
                    </a:lnTo>
                    <a:close/>
                    <a:moveTo>
                      <a:pt x="74" y="160"/>
                    </a:moveTo>
                    <a:cubicBezTo>
                      <a:pt x="74" y="160"/>
                      <a:pt x="74" y="160"/>
                      <a:pt x="74" y="160"/>
                    </a:cubicBezTo>
                    <a:cubicBezTo>
                      <a:pt x="74" y="160"/>
                      <a:pt x="74" y="160"/>
                      <a:pt x="74" y="160"/>
                    </a:cubicBezTo>
                    <a:cubicBezTo>
                      <a:pt x="74" y="161"/>
                      <a:pt x="74" y="161"/>
                      <a:pt x="74" y="161"/>
                    </a:cubicBezTo>
                    <a:cubicBezTo>
                      <a:pt x="74" y="163"/>
                      <a:pt x="74" y="163"/>
                      <a:pt x="74" y="163"/>
                    </a:cubicBezTo>
                    <a:cubicBezTo>
                      <a:pt x="75" y="166"/>
                      <a:pt x="75" y="166"/>
                      <a:pt x="75" y="166"/>
                    </a:cubicBezTo>
                    <a:cubicBezTo>
                      <a:pt x="72" y="163"/>
                      <a:pt x="72" y="163"/>
                      <a:pt x="72" y="163"/>
                    </a:cubicBezTo>
                    <a:cubicBezTo>
                      <a:pt x="73" y="161"/>
                      <a:pt x="73" y="161"/>
                      <a:pt x="73" y="161"/>
                    </a:cubicBezTo>
                    <a:cubicBezTo>
                      <a:pt x="73" y="161"/>
                      <a:pt x="73" y="161"/>
                      <a:pt x="73" y="161"/>
                    </a:cubicBezTo>
                    <a:lnTo>
                      <a:pt x="74" y="160"/>
                    </a:lnTo>
                    <a:close/>
                    <a:moveTo>
                      <a:pt x="73" y="151"/>
                    </a:moveTo>
                    <a:cubicBezTo>
                      <a:pt x="73" y="151"/>
                      <a:pt x="73" y="151"/>
                      <a:pt x="73" y="151"/>
                    </a:cubicBezTo>
                    <a:cubicBezTo>
                      <a:pt x="73" y="151"/>
                      <a:pt x="73" y="151"/>
                      <a:pt x="73" y="151"/>
                    </a:cubicBezTo>
                    <a:cubicBezTo>
                      <a:pt x="74" y="153"/>
                      <a:pt x="74" y="153"/>
                      <a:pt x="74" y="153"/>
                    </a:cubicBezTo>
                    <a:cubicBezTo>
                      <a:pt x="74" y="155"/>
                      <a:pt x="74" y="155"/>
                      <a:pt x="74" y="155"/>
                    </a:cubicBezTo>
                    <a:cubicBezTo>
                      <a:pt x="71" y="153"/>
                      <a:pt x="71" y="153"/>
                      <a:pt x="71" y="153"/>
                    </a:cubicBezTo>
                    <a:cubicBezTo>
                      <a:pt x="72" y="152"/>
                      <a:pt x="72" y="152"/>
                      <a:pt x="72" y="152"/>
                    </a:cubicBezTo>
                    <a:lnTo>
                      <a:pt x="73" y="151"/>
                    </a:lnTo>
                    <a:close/>
                    <a:moveTo>
                      <a:pt x="72" y="134"/>
                    </a:moveTo>
                    <a:cubicBezTo>
                      <a:pt x="72" y="134"/>
                      <a:pt x="72" y="134"/>
                      <a:pt x="72" y="134"/>
                    </a:cubicBezTo>
                    <a:cubicBezTo>
                      <a:pt x="72" y="134"/>
                      <a:pt x="72" y="134"/>
                      <a:pt x="72" y="134"/>
                    </a:cubicBezTo>
                    <a:cubicBezTo>
                      <a:pt x="72" y="138"/>
                      <a:pt x="72" y="138"/>
                      <a:pt x="72" y="138"/>
                    </a:cubicBezTo>
                    <a:cubicBezTo>
                      <a:pt x="70" y="136"/>
                      <a:pt x="70" y="136"/>
                      <a:pt x="70" y="136"/>
                    </a:cubicBezTo>
                    <a:lnTo>
                      <a:pt x="72" y="134"/>
                    </a:lnTo>
                    <a:close/>
                    <a:moveTo>
                      <a:pt x="71" y="123"/>
                    </a:moveTo>
                    <a:cubicBezTo>
                      <a:pt x="71" y="126"/>
                      <a:pt x="71" y="126"/>
                      <a:pt x="71" y="126"/>
                    </a:cubicBezTo>
                    <a:cubicBezTo>
                      <a:pt x="71" y="127"/>
                      <a:pt x="71" y="127"/>
                      <a:pt x="71" y="127"/>
                    </a:cubicBezTo>
                    <a:cubicBezTo>
                      <a:pt x="72" y="129"/>
                      <a:pt x="72" y="129"/>
                      <a:pt x="72" y="129"/>
                    </a:cubicBezTo>
                    <a:cubicBezTo>
                      <a:pt x="72" y="129"/>
                      <a:pt x="72" y="129"/>
                      <a:pt x="72" y="129"/>
                    </a:cubicBezTo>
                    <a:cubicBezTo>
                      <a:pt x="72" y="128"/>
                      <a:pt x="72" y="128"/>
                      <a:pt x="72" y="128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0" y="125"/>
                      <a:pt x="70" y="125"/>
                      <a:pt x="70" y="125"/>
                    </a:cubicBezTo>
                    <a:lnTo>
                      <a:pt x="71" y="123"/>
                    </a:lnTo>
                    <a:close/>
                    <a:moveTo>
                      <a:pt x="70" y="113"/>
                    </a:moveTo>
                    <a:cubicBezTo>
                      <a:pt x="71" y="115"/>
                      <a:pt x="71" y="115"/>
                      <a:pt x="71" y="115"/>
                    </a:cubicBezTo>
                    <a:cubicBezTo>
                      <a:pt x="71" y="116"/>
                      <a:pt x="71" y="116"/>
                      <a:pt x="71" y="116"/>
                    </a:cubicBezTo>
                    <a:cubicBezTo>
                      <a:pt x="71" y="118"/>
                      <a:pt x="71" y="118"/>
                      <a:pt x="71" y="118"/>
                    </a:cubicBezTo>
                    <a:cubicBezTo>
                      <a:pt x="69" y="115"/>
                      <a:pt x="69" y="115"/>
                      <a:pt x="69" y="115"/>
                    </a:cubicBezTo>
                    <a:cubicBezTo>
                      <a:pt x="69" y="115"/>
                      <a:pt x="69" y="115"/>
                      <a:pt x="69" y="115"/>
                    </a:cubicBezTo>
                    <a:cubicBezTo>
                      <a:pt x="70" y="114"/>
                      <a:pt x="70" y="114"/>
                      <a:pt x="70" y="114"/>
                    </a:cubicBezTo>
                    <a:lnTo>
                      <a:pt x="70" y="113"/>
                    </a:lnTo>
                    <a:close/>
                    <a:moveTo>
                      <a:pt x="70" y="103"/>
                    </a:moveTo>
                    <a:cubicBezTo>
                      <a:pt x="70" y="105"/>
                      <a:pt x="70" y="105"/>
                      <a:pt x="70" y="105"/>
                    </a:cubicBezTo>
                    <a:cubicBezTo>
                      <a:pt x="70" y="105"/>
                      <a:pt x="70" y="105"/>
                      <a:pt x="70" y="105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07"/>
                      <a:pt x="70" y="107"/>
                      <a:pt x="70" y="107"/>
                    </a:cubicBezTo>
                    <a:cubicBezTo>
                      <a:pt x="68" y="105"/>
                      <a:pt x="68" y="105"/>
                      <a:pt x="68" y="105"/>
                    </a:cubicBezTo>
                    <a:cubicBezTo>
                      <a:pt x="69" y="105"/>
                      <a:pt x="69" y="105"/>
                      <a:pt x="69" y="105"/>
                    </a:cubicBezTo>
                    <a:cubicBezTo>
                      <a:pt x="69" y="104"/>
                      <a:pt x="69" y="104"/>
                      <a:pt x="69" y="104"/>
                    </a:cubicBezTo>
                    <a:cubicBezTo>
                      <a:pt x="69" y="104"/>
                      <a:pt x="69" y="104"/>
                      <a:pt x="69" y="104"/>
                    </a:cubicBezTo>
                    <a:lnTo>
                      <a:pt x="70" y="103"/>
                    </a:lnTo>
                    <a:close/>
                    <a:moveTo>
                      <a:pt x="69" y="94"/>
                    </a:moveTo>
                    <a:cubicBezTo>
                      <a:pt x="69" y="95"/>
                      <a:pt x="69" y="95"/>
                      <a:pt x="69" y="95"/>
                    </a:cubicBezTo>
                    <a:cubicBezTo>
                      <a:pt x="69" y="97"/>
                      <a:pt x="69" y="97"/>
                      <a:pt x="69" y="97"/>
                    </a:cubicBezTo>
                    <a:cubicBezTo>
                      <a:pt x="69" y="97"/>
                      <a:pt x="69" y="97"/>
                      <a:pt x="69" y="97"/>
                    </a:cubicBezTo>
                    <a:cubicBezTo>
                      <a:pt x="69" y="97"/>
                      <a:pt x="69" y="97"/>
                      <a:pt x="69" y="97"/>
                    </a:cubicBezTo>
                    <a:cubicBezTo>
                      <a:pt x="68" y="95"/>
                      <a:pt x="68" y="95"/>
                      <a:pt x="68" y="95"/>
                    </a:cubicBezTo>
                    <a:cubicBezTo>
                      <a:pt x="68" y="95"/>
                      <a:pt x="68" y="95"/>
                      <a:pt x="68" y="95"/>
                    </a:cubicBezTo>
                    <a:lnTo>
                      <a:pt x="69" y="94"/>
                    </a:lnTo>
                    <a:close/>
                    <a:moveTo>
                      <a:pt x="68" y="84"/>
                    </a:moveTo>
                    <a:cubicBezTo>
                      <a:pt x="68" y="84"/>
                      <a:pt x="68" y="84"/>
                      <a:pt x="68" y="84"/>
                    </a:cubicBezTo>
                    <a:cubicBezTo>
                      <a:pt x="68" y="85"/>
                      <a:pt x="68" y="85"/>
                      <a:pt x="68" y="85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9" y="87"/>
                      <a:pt x="69" y="87"/>
                      <a:pt x="69" y="87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68" y="85"/>
                      <a:pt x="68" y="85"/>
                      <a:pt x="68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8" y="84"/>
                      <a:pt x="68" y="84"/>
                      <a:pt x="68" y="84"/>
                    </a:cubicBezTo>
                    <a:close/>
                    <a:moveTo>
                      <a:pt x="70" y="44"/>
                    </a:move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4"/>
                      <a:pt x="70" y="44"/>
                      <a:pt x="70" y="44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1" y="42"/>
                      <a:pt x="71" y="42"/>
                      <a:pt x="71" y="42"/>
                    </a:cubicBezTo>
                    <a:cubicBezTo>
                      <a:pt x="71" y="42"/>
                      <a:pt x="71" y="42"/>
                      <a:pt x="71" y="42"/>
                    </a:cubicBezTo>
                    <a:cubicBezTo>
                      <a:pt x="71" y="42"/>
                      <a:pt x="71" y="42"/>
                      <a:pt x="71" y="42"/>
                    </a:cubicBezTo>
                    <a:cubicBezTo>
                      <a:pt x="71" y="44"/>
                      <a:pt x="71" y="44"/>
                      <a:pt x="71" y="44"/>
                    </a:cubicBezTo>
                    <a:cubicBezTo>
                      <a:pt x="71" y="45"/>
                      <a:pt x="71" y="47"/>
                      <a:pt x="71" y="48"/>
                    </a:cubicBezTo>
                    <a:cubicBezTo>
                      <a:pt x="70" y="49"/>
                      <a:pt x="70" y="49"/>
                      <a:pt x="70" y="50"/>
                    </a:cubicBezTo>
                    <a:cubicBezTo>
                      <a:pt x="69" y="50"/>
                      <a:pt x="69" y="50"/>
                      <a:pt x="69" y="50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0" y="47"/>
                      <a:pt x="70" y="47"/>
                      <a:pt x="70" y="47"/>
                    </a:cubicBezTo>
                    <a:lnTo>
                      <a:pt x="70" y="44"/>
                    </a:lnTo>
                    <a:close/>
                    <a:moveTo>
                      <a:pt x="53" y="25"/>
                    </a:moveTo>
                    <a:cubicBezTo>
                      <a:pt x="53" y="25"/>
                      <a:pt x="53" y="24"/>
                      <a:pt x="54" y="24"/>
                    </a:cubicBezTo>
                    <a:cubicBezTo>
                      <a:pt x="55" y="23"/>
                      <a:pt x="55" y="22"/>
                      <a:pt x="56" y="21"/>
                    </a:cubicBezTo>
                    <a:cubicBezTo>
                      <a:pt x="58" y="17"/>
                      <a:pt x="59" y="12"/>
                      <a:pt x="59" y="5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4"/>
                      <a:pt x="59" y="3"/>
                      <a:pt x="59" y="3"/>
                    </a:cubicBezTo>
                    <a:cubicBezTo>
                      <a:pt x="59" y="3"/>
                      <a:pt x="60" y="2"/>
                      <a:pt x="60" y="2"/>
                    </a:cubicBezTo>
                    <a:cubicBezTo>
                      <a:pt x="60" y="2"/>
                      <a:pt x="60" y="3"/>
                      <a:pt x="60" y="3"/>
                    </a:cubicBezTo>
                    <a:cubicBezTo>
                      <a:pt x="60" y="3"/>
                      <a:pt x="60" y="4"/>
                      <a:pt x="60" y="5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0" y="12"/>
                      <a:pt x="62" y="17"/>
                      <a:pt x="64" y="21"/>
                    </a:cubicBezTo>
                    <a:cubicBezTo>
                      <a:pt x="65" y="23"/>
                      <a:pt x="66" y="24"/>
                      <a:pt x="67" y="25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53" y="25"/>
                      <a:pt x="53" y="25"/>
                      <a:pt x="53" y="25"/>
                    </a:cubicBezTo>
                    <a:close/>
                    <a:moveTo>
                      <a:pt x="51" y="30"/>
                    </a:moveTo>
                    <a:cubicBezTo>
                      <a:pt x="51" y="30"/>
                      <a:pt x="51" y="30"/>
                      <a:pt x="51" y="30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72" y="27"/>
                      <a:pt x="72" y="27"/>
                      <a:pt x="72" y="27"/>
                    </a:cubicBezTo>
                    <a:cubicBezTo>
                      <a:pt x="72" y="29"/>
                      <a:pt x="72" y="29"/>
                      <a:pt x="72" y="29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58" y="30"/>
                      <a:pt x="58" y="30"/>
                      <a:pt x="58" y="30"/>
                    </a:cubicBezTo>
                    <a:cubicBezTo>
                      <a:pt x="51" y="30"/>
                      <a:pt x="51" y="30"/>
                      <a:pt x="51" y="30"/>
                    </a:cubicBezTo>
                    <a:close/>
                    <a:moveTo>
                      <a:pt x="52" y="37"/>
                    </a:moveTo>
                    <a:cubicBezTo>
                      <a:pt x="52" y="35"/>
                      <a:pt x="52" y="35"/>
                      <a:pt x="52" y="35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62" y="31"/>
                      <a:pt x="62" y="31"/>
                      <a:pt x="62" y="31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37"/>
                      <a:pt x="68" y="37"/>
                      <a:pt x="68" y="37"/>
                    </a:cubicBezTo>
                    <a:cubicBezTo>
                      <a:pt x="68" y="37"/>
                      <a:pt x="68" y="37"/>
                      <a:pt x="67" y="37"/>
                    </a:cubicBezTo>
                    <a:cubicBezTo>
                      <a:pt x="67" y="37"/>
                      <a:pt x="66" y="37"/>
                      <a:pt x="65" y="36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63" y="36"/>
                      <a:pt x="62" y="36"/>
                      <a:pt x="60" y="36"/>
                    </a:cubicBezTo>
                    <a:cubicBezTo>
                      <a:pt x="59" y="36"/>
                      <a:pt x="59" y="36"/>
                      <a:pt x="58" y="36"/>
                    </a:cubicBezTo>
                    <a:cubicBezTo>
                      <a:pt x="57" y="36"/>
                      <a:pt x="56" y="36"/>
                      <a:pt x="56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4" y="37"/>
                      <a:pt x="54" y="37"/>
                    </a:cubicBezTo>
                    <a:cubicBezTo>
                      <a:pt x="53" y="37"/>
                      <a:pt x="53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lose/>
                    <a:moveTo>
                      <a:pt x="52" y="39"/>
                    </a:moveTo>
                    <a:cubicBezTo>
                      <a:pt x="53" y="39"/>
                      <a:pt x="53" y="39"/>
                      <a:pt x="54" y="39"/>
                    </a:cubicBezTo>
                    <a:cubicBezTo>
                      <a:pt x="54" y="39"/>
                      <a:pt x="55" y="39"/>
                      <a:pt x="55" y="38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6" y="38"/>
                      <a:pt x="57" y="38"/>
                      <a:pt x="57" y="38"/>
                    </a:cubicBezTo>
                    <a:cubicBezTo>
                      <a:pt x="58" y="38"/>
                      <a:pt x="59" y="38"/>
                      <a:pt x="60" y="38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62" y="38"/>
                      <a:pt x="63" y="38"/>
                      <a:pt x="65" y="38"/>
                    </a:cubicBezTo>
                    <a:cubicBezTo>
                      <a:pt x="66" y="38"/>
                      <a:pt x="67" y="38"/>
                      <a:pt x="67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2" y="40"/>
                      <a:pt x="62" y="40"/>
                      <a:pt x="62" y="40"/>
                    </a:cubicBezTo>
                    <a:cubicBezTo>
                      <a:pt x="59" y="40"/>
                      <a:pt x="59" y="40"/>
                      <a:pt x="59" y="40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6" y="40"/>
                      <a:pt x="56" y="40"/>
                      <a:pt x="56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0"/>
                      <a:pt x="52" y="40"/>
                      <a:pt x="52" y="40"/>
                    </a:cubicBezTo>
                    <a:lnTo>
                      <a:pt x="52" y="39"/>
                    </a:lnTo>
                    <a:close/>
                    <a:moveTo>
                      <a:pt x="52" y="43"/>
                    </a:moveTo>
                    <a:cubicBezTo>
                      <a:pt x="52" y="42"/>
                      <a:pt x="52" y="42"/>
                      <a:pt x="52" y="42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8" y="42"/>
                      <a:pt x="58" y="42"/>
                      <a:pt x="58" y="42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1" y="42"/>
                      <a:pt x="61" y="42"/>
                      <a:pt x="61" y="42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68" y="42"/>
                      <a:pt x="68" y="42"/>
                      <a:pt x="68" y="42"/>
                    </a:cubicBezTo>
                    <a:cubicBezTo>
                      <a:pt x="68" y="43"/>
                      <a:pt x="68" y="43"/>
                      <a:pt x="68" y="43"/>
                    </a:cubicBezTo>
                    <a:cubicBezTo>
                      <a:pt x="67" y="43"/>
                      <a:pt x="67" y="43"/>
                      <a:pt x="67" y="43"/>
                    </a:cubicBezTo>
                    <a:cubicBezTo>
                      <a:pt x="67" y="43"/>
                      <a:pt x="67" y="43"/>
                      <a:pt x="67" y="43"/>
                    </a:cubicBezTo>
                    <a:cubicBezTo>
                      <a:pt x="67" y="43"/>
                      <a:pt x="67" y="43"/>
                      <a:pt x="67" y="43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4" y="43"/>
                      <a:pt x="54" y="43"/>
                      <a:pt x="54" y="43"/>
                    </a:cubicBezTo>
                    <a:cubicBezTo>
                      <a:pt x="54" y="43"/>
                      <a:pt x="54" y="43"/>
                      <a:pt x="54" y="43"/>
                    </a:cubicBezTo>
                    <a:cubicBezTo>
                      <a:pt x="54" y="43"/>
                      <a:pt x="54" y="43"/>
                      <a:pt x="54" y="43"/>
                    </a:cubicBezTo>
                    <a:cubicBezTo>
                      <a:pt x="54" y="43"/>
                      <a:pt x="54" y="43"/>
                      <a:pt x="54" y="43"/>
                    </a:cubicBezTo>
                    <a:lnTo>
                      <a:pt x="52" y="43"/>
                    </a:lnTo>
                    <a:close/>
                    <a:moveTo>
                      <a:pt x="52" y="105"/>
                    </a:moveTo>
                    <a:cubicBezTo>
                      <a:pt x="53" y="103"/>
                      <a:pt x="53" y="103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3" y="104"/>
                      <a:pt x="53" y="104"/>
                      <a:pt x="53" y="104"/>
                    </a:cubicBezTo>
                    <a:cubicBezTo>
                      <a:pt x="54" y="105"/>
                      <a:pt x="54" y="105"/>
                      <a:pt x="54" y="105"/>
                    </a:cubicBezTo>
                    <a:cubicBezTo>
                      <a:pt x="53" y="106"/>
                      <a:pt x="53" y="106"/>
                      <a:pt x="53" y="106"/>
                    </a:cubicBezTo>
                    <a:cubicBezTo>
                      <a:pt x="52" y="107"/>
                      <a:pt x="52" y="107"/>
                      <a:pt x="52" y="107"/>
                    </a:cubicBezTo>
                    <a:lnTo>
                      <a:pt x="52" y="105"/>
                    </a:lnTo>
                    <a:close/>
                    <a:moveTo>
                      <a:pt x="52" y="115"/>
                    </a:moveTo>
                    <a:cubicBezTo>
                      <a:pt x="52" y="114"/>
                      <a:pt x="52" y="114"/>
                      <a:pt x="52" y="114"/>
                    </a:cubicBezTo>
                    <a:cubicBezTo>
                      <a:pt x="52" y="113"/>
                      <a:pt x="52" y="113"/>
                      <a:pt x="52" y="113"/>
                    </a:cubicBezTo>
                    <a:cubicBezTo>
                      <a:pt x="53" y="114"/>
                      <a:pt x="53" y="114"/>
                      <a:pt x="53" y="114"/>
                    </a:cubicBezTo>
                    <a:cubicBezTo>
                      <a:pt x="54" y="115"/>
                      <a:pt x="54" y="115"/>
                      <a:pt x="54" y="115"/>
                    </a:cubicBezTo>
                    <a:cubicBezTo>
                      <a:pt x="53" y="116"/>
                      <a:pt x="53" y="116"/>
                      <a:pt x="53" y="116"/>
                    </a:cubicBezTo>
                    <a:cubicBezTo>
                      <a:pt x="52" y="118"/>
                      <a:pt x="52" y="118"/>
                      <a:pt x="52" y="118"/>
                    </a:cubicBezTo>
                    <a:lnTo>
                      <a:pt x="52" y="115"/>
                    </a:lnTo>
                    <a:close/>
                    <a:moveTo>
                      <a:pt x="51" y="129"/>
                    </a:moveTo>
                    <a:cubicBezTo>
                      <a:pt x="52" y="126"/>
                      <a:pt x="52" y="126"/>
                      <a:pt x="52" y="126"/>
                    </a:cubicBezTo>
                    <a:cubicBezTo>
                      <a:pt x="52" y="125"/>
                      <a:pt x="52" y="125"/>
                      <a:pt x="52" y="125"/>
                    </a:cubicBezTo>
                    <a:cubicBezTo>
                      <a:pt x="52" y="124"/>
                      <a:pt x="52" y="124"/>
                      <a:pt x="52" y="124"/>
                    </a:cubicBezTo>
                    <a:cubicBezTo>
                      <a:pt x="53" y="126"/>
                      <a:pt x="53" y="126"/>
                      <a:pt x="53" y="126"/>
                    </a:cubicBezTo>
                    <a:cubicBezTo>
                      <a:pt x="53" y="126"/>
                      <a:pt x="53" y="126"/>
                      <a:pt x="53" y="126"/>
                    </a:cubicBezTo>
                    <a:cubicBezTo>
                      <a:pt x="53" y="127"/>
                      <a:pt x="53" y="127"/>
                      <a:pt x="53" y="127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1" y="129"/>
                      <a:pt x="51" y="129"/>
                      <a:pt x="51" y="129"/>
                    </a:cubicBezTo>
                    <a:close/>
                    <a:moveTo>
                      <a:pt x="51" y="137"/>
                    </a:moveTo>
                    <a:cubicBezTo>
                      <a:pt x="51" y="136"/>
                      <a:pt x="51" y="136"/>
                      <a:pt x="51" y="136"/>
                    </a:cubicBezTo>
                    <a:cubicBezTo>
                      <a:pt x="51" y="134"/>
                      <a:pt x="51" y="134"/>
                      <a:pt x="51" y="134"/>
                    </a:cubicBezTo>
                    <a:cubicBezTo>
                      <a:pt x="53" y="136"/>
                      <a:pt x="53" y="136"/>
                      <a:pt x="53" y="136"/>
                    </a:cubicBezTo>
                    <a:cubicBezTo>
                      <a:pt x="52" y="137"/>
                      <a:pt x="52" y="137"/>
                      <a:pt x="52" y="137"/>
                    </a:cubicBezTo>
                    <a:cubicBezTo>
                      <a:pt x="51" y="138"/>
                      <a:pt x="51" y="138"/>
                      <a:pt x="51" y="138"/>
                    </a:cubicBezTo>
                    <a:cubicBezTo>
                      <a:pt x="51" y="138"/>
                      <a:pt x="51" y="138"/>
                      <a:pt x="51" y="138"/>
                    </a:cubicBezTo>
                    <a:lnTo>
                      <a:pt x="51" y="137"/>
                    </a:lnTo>
                    <a:close/>
                    <a:moveTo>
                      <a:pt x="51" y="145"/>
                    </a:moveTo>
                    <a:cubicBezTo>
                      <a:pt x="51" y="143"/>
                      <a:pt x="51" y="143"/>
                      <a:pt x="51" y="143"/>
                    </a:cubicBezTo>
                    <a:cubicBezTo>
                      <a:pt x="53" y="145"/>
                      <a:pt x="53" y="145"/>
                      <a:pt x="53" y="145"/>
                    </a:cubicBezTo>
                    <a:cubicBezTo>
                      <a:pt x="52" y="146"/>
                      <a:pt x="52" y="146"/>
                      <a:pt x="52" y="146"/>
                    </a:cubicBezTo>
                    <a:cubicBezTo>
                      <a:pt x="51" y="147"/>
                      <a:pt x="51" y="147"/>
                      <a:pt x="51" y="147"/>
                    </a:cubicBezTo>
                    <a:cubicBezTo>
                      <a:pt x="51" y="147"/>
                      <a:pt x="51" y="147"/>
                      <a:pt x="51" y="147"/>
                    </a:cubicBezTo>
                    <a:cubicBezTo>
                      <a:pt x="51" y="147"/>
                      <a:pt x="51" y="147"/>
                      <a:pt x="51" y="147"/>
                    </a:cubicBezTo>
                    <a:lnTo>
                      <a:pt x="51" y="145"/>
                    </a:lnTo>
                    <a:close/>
                    <a:moveTo>
                      <a:pt x="50" y="153"/>
                    </a:moveTo>
                    <a:cubicBezTo>
                      <a:pt x="50" y="151"/>
                      <a:pt x="50" y="151"/>
                      <a:pt x="50" y="151"/>
                    </a:cubicBezTo>
                    <a:cubicBezTo>
                      <a:pt x="52" y="153"/>
                      <a:pt x="52" y="153"/>
                      <a:pt x="52" y="153"/>
                    </a:cubicBezTo>
                    <a:cubicBezTo>
                      <a:pt x="51" y="154"/>
                      <a:pt x="51" y="154"/>
                      <a:pt x="51" y="154"/>
                    </a:cubicBezTo>
                    <a:cubicBezTo>
                      <a:pt x="50" y="155"/>
                      <a:pt x="50" y="155"/>
                      <a:pt x="50" y="155"/>
                    </a:cubicBezTo>
                    <a:lnTo>
                      <a:pt x="50" y="153"/>
                    </a:lnTo>
                    <a:close/>
                    <a:moveTo>
                      <a:pt x="50" y="163"/>
                    </a:moveTo>
                    <a:cubicBezTo>
                      <a:pt x="50" y="160"/>
                      <a:pt x="50" y="160"/>
                      <a:pt x="50" y="160"/>
                    </a:cubicBezTo>
                    <a:cubicBezTo>
                      <a:pt x="50" y="160"/>
                      <a:pt x="50" y="160"/>
                      <a:pt x="50" y="160"/>
                    </a:cubicBezTo>
                    <a:cubicBezTo>
                      <a:pt x="51" y="161"/>
                      <a:pt x="51" y="161"/>
                      <a:pt x="51" y="161"/>
                    </a:cubicBezTo>
                    <a:cubicBezTo>
                      <a:pt x="52" y="163"/>
                      <a:pt x="52" y="163"/>
                      <a:pt x="52" y="163"/>
                    </a:cubicBezTo>
                    <a:cubicBezTo>
                      <a:pt x="51" y="164"/>
                      <a:pt x="51" y="164"/>
                      <a:pt x="51" y="164"/>
                    </a:cubicBezTo>
                    <a:cubicBezTo>
                      <a:pt x="49" y="166"/>
                      <a:pt x="49" y="166"/>
                      <a:pt x="49" y="166"/>
                    </a:cubicBezTo>
                    <a:lnTo>
                      <a:pt x="50" y="163"/>
                    </a:lnTo>
                    <a:close/>
                    <a:moveTo>
                      <a:pt x="49" y="177"/>
                    </a:moveTo>
                    <a:cubicBezTo>
                      <a:pt x="49" y="175"/>
                      <a:pt x="49" y="175"/>
                      <a:pt x="49" y="175"/>
                    </a:cubicBezTo>
                    <a:cubicBezTo>
                      <a:pt x="49" y="172"/>
                      <a:pt x="49" y="172"/>
                      <a:pt x="49" y="172"/>
                    </a:cubicBezTo>
                    <a:cubicBezTo>
                      <a:pt x="52" y="175"/>
                      <a:pt x="52" y="175"/>
                      <a:pt x="52" y="175"/>
                    </a:cubicBezTo>
                    <a:cubicBezTo>
                      <a:pt x="50" y="176"/>
                      <a:pt x="50" y="176"/>
                      <a:pt x="50" y="176"/>
                    </a:cubicBezTo>
                    <a:cubicBezTo>
                      <a:pt x="49" y="178"/>
                      <a:pt x="49" y="178"/>
                      <a:pt x="49" y="178"/>
                    </a:cubicBezTo>
                    <a:cubicBezTo>
                      <a:pt x="49" y="178"/>
                      <a:pt x="49" y="178"/>
                      <a:pt x="49" y="178"/>
                    </a:cubicBezTo>
                    <a:lnTo>
                      <a:pt x="49" y="177"/>
                    </a:lnTo>
                    <a:close/>
                    <a:moveTo>
                      <a:pt x="48" y="189"/>
                    </a:moveTo>
                    <a:cubicBezTo>
                      <a:pt x="48" y="186"/>
                      <a:pt x="48" y="186"/>
                      <a:pt x="48" y="186"/>
                    </a:cubicBezTo>
                    <a:cubicBezTo>
                      <a:pt x="48" y="183"/>
                      <a:pt x="48" y="183"/>
                      <a:pt x="48" y="183"/>
                    </a:cubicBezTo>
                    <a:cubicBezTo>
                      <a:pt x="51" y="186"/>
                      <a:pt x="51" y="186"/>
                      <a:pt x="51" y="186"/>
                    </a:cubicBezTo>
                    <a:cubicBezTo>
                      <a:pt x="50" y="188"/>
                      <a:pt x="50" y="188"/>
                      <a:pt x="50" y="188"/>
                    </a:cubicBezTo>
                    <a:cubicBezTo>
                      <a:pt x="48" y="189"/>
                      <a:pt x="48" y="189"/>
                      <a:pt x="48" y="189"/>
                    </a:cubicBezTo>
                    <a:cubicBezTo>
                      <a:pt x="48" y="189"/>
                      <a:pt x="48" y="189"/>
                      <a:pt x="48" y="189"/>
                    </a:cubicBezTo>
                    <a:close/>
                    <a:moveTo>
                      <a:pt x="47" y="197"/>
                    </a:moveTo>
                    <a:cubicBezTo>
                      <a:pt x="48" y="194"/>
                      <a:pt x="48" y="194"/>
                      <a:pt x="48" y="194"/>
                    </a:cubicBezTo>
                    <a:cubicBezTo>
                      <a:pt x="51" y="197"/>
                      <a:pt x="51" y="197"/>
                      <a:pt x="51" y="197"/>
                    </a:cubicBezTo>
                    <a:cubicBezTo>
                      <a:pt x="49" y="199"/>
                      <a:pt x="49" y="199"/>
                      <a:pt x="49" y="199"/>
                    </a:cubicBezTo>
                    <a:cubicBezTo>
                      <a:pt x="47" y="200"/>
                      <a:pt x="47" y="200"/>
                      <a:pt x="47" y="200"/>
                    </a:cubicBezTo>
                    <a:lnTo>
                      <a:pt x="47" y="197"/>
                    </a:lnTo>
                    <a:close/>
                    <a:moveTo>
                      <a:pt x="46" y="210"/>
                    </a:moveTo>
                    <a:cubicBezTo>
                      <a:pt x="46" y="208"/>
                      <a:pt x="47" y="207"/>
                      <a:pt x="47" y="205"/>
                    </a:cubicBezTo>
                    <a:cubicBezTo>
                      <a:pt x="50" y="209"/>
                      <a:pt x="50" y="209"/>
                      <a:pt x="50" y="209"/>
                    </a:cubicBezTo>
                    <a:cubicBezTo>
                      <a:pt x="48" y="212"/>
                      <a:pt x="48" y="212"/>
                      <a:pt x="48" y="212"/>
                    </a:cubicBezTo>
                    <a:cubicBezTo>
                      <a:pt x="46" y="214"/>
                      <a:pt x="46" y="214"/>
                      <a:pt x="46" y="214"/>
                    </a:cubicBezTo>
                    <a:cubicBezTo>
                      <a:pt x="46" y="213"/>
                      <a:pt x="46" y="211"/>
                      <a:pt x="46" y="210"/>
                    </a:cubicBezTo>
                    <a:close/>
                    <a:moveTo>
                      <a:pt x="45" y="224"/>
                    </a:moveTo>
                    <a:cubicBezTo>
                      <a:pt x="45" y="223"/>
                      <a:pt x="45" y="221"/>
                      <a:pt x="45" y="220"/>
                    </a:cubicBezTo>
                    <a:cubicBezTo>
                      <a:pt x="45" y="219"/>
                      <a:pt x="45" y="219"/>
                      <a:pt x="45" y="219"/>
                    </a:cubicBezTo>
                    <a:cubicBezTo>
                      <a:pt x="48" y="222"/>
                      <a:pt x="48" y="222"/>
                      <a:pt x="48" y="222"/>
                    </a:cubicBezTo>
                    <a:cubicBezTo>
                      <a:pt x="49" y="224"/>
                      <a:pt x="49" y="224"/>
                      <a:pt x="49" y="224"/>
                    </a:cubicBezTo>
                    <a:cubicBezTo>
                      <a:pt x="47" y="227"/>
                      <a:pt x="47" y="227"/>
                      <a:pt x="47" y="227"/>
                    </a:cubicBezTo>
                    <a:cubicBezTo>
                      <a:pt x="44" y="230"/>
                      <a:pt x="44" y="230"/>
                      <a:pt x="44" y="230"/>
                    </a:cubicBezTo>
                    <a:cubicBezTo>
                      <a:pt x="45" y="228"/>
                      <a:pt x="45" y="226"/>
                      <a:pt x="45" y="224"/>
                    </a:cubicBezTo>
                    <a:close/>
                    <a:moveTo>
                      <a:pt x="43" y="240"/>
                    </a:moveTo>
                    <a:cubicBezTo>
                      <a:pt x="43" y="239"/>
                      <a:pt x="44" y="237"/>
                      <a:pt x="44" y="235"/>
                    </a:cubicBezTo>
                    <a:cubicBezTo>
                      <a:pt x="48" y="240"/>
                      <a:pt x="48" y="240"/>
                      <a:pt x="48" y="240"/>
                    </a:cubicBezTo>
                    <a:cubicBezTo>
                      <a:pt x="46" y="243"/>
                      <a:pt x="46" y="243"/>
                      <a:pt x="46" y="243"/>
                    </a:cubicBezTo>
                    <a:cubicBezTo>
                      <a:pt x="43" y="246"/>
                      <a:pt x="43" y="246"/>
                      <a:pt x="43" y="246"/>
                    </a:cubicBezTo>
                    <a:cubicBezTo>
                      <a:pt x="43" y="244"/>
                      <a:pt x="43" y="242"/>
                      <a:pt x="43" y="240"/>
                    </a:cubicBezTo>
                    <a:close/>
                    <a:moveTo>
                      <a:pt x="40" y="261"/>
                    </a:moveTo>
                    <a:cubicBezTo>
                      <a:pt x="41" y="260"/>
                      <a:pt x="41" y="259"/>
                      <a:pt x="41" y="258"/>
                    </a:cubicBezTo>
                    <a:cubicBezTo>
                      <a:pt x="41" y="256"/>
                      <a:pt x="41" y="256"/>
                      <a:pt x="41" y="256"/>
                    </a:cubicBezTo>
                    <a:cubicBezTo>
                      <a:pt x="41" y="255"/>
                      <a:pt x="41" y="255"/>
                      <a:pt x="41" y="255"/>
                    </a:cubicBezTo>
                    <a:cubicBezTo>
                      <a:pt x="41" y="254"/>
                      <a:pt x="41" y="254"/>
                      <a:pt x="41" y="254"/>
                    </a:cubicBezTo>
                    <a:cubicBezTo>
                      <a:pt x="41" y="254"/>
                      <a:pt x="41" y="254"/>
                      <a:pt x="41" y="254"/>
                    </a:cubicBezTo>
                    <a:cubicBezTo>
                      <a:pt x="42" y="253"/>
                      <a:pt x="42" y="253"/>
                      <a:pt x="42" y="253"/>
                    </a:cubicBezTo>
                    <a:cubicBezTo>
                      <a:pt x="42" y="251"/>
                      <a:pt x="42" y="251"/>
                      <a:pt x="42" y="251"/>
                    </a:cubicBezTo>
                    <a:cubicBezTo>
                      <a:pt x="42" y="251"/>
                      <a:pt x="42" y="251"/>
                      <a:pt x="42" y="251"/>
                    </a:cubicBezTo>
                    <a:cubicBezTo>
                      <a:pt x="47" y="256"/>
                      <a:pt x="47" y="256"/>
                      <a:pt x="47" y="256"/>
                    </a:cubicBezTo>
                    <a:cubicBezTo>
                      <a:pt x="47" y="256"/>
                      <a:pt x="47" y="256"/>
                      <a:pt x="47" y="256"/>
                    </a:cubicBezTo>
                    <a:cubicBezTo>
                      <a:pt x="46" y="257"/>
                      <a:pt x="46" y="257"/>
                      <a:pt x="46" y="257"/>
                    </a:cubicBezTo>
                    <a:cubicBezTo>
                      <a:pt x="45" y="257"/>
                      <a:pt x="45" y="257"/>
                      <a:pt x="45" y="257"/>
                    </a:cubicBezTo>
                    <a:cubicBezTo>
                      <a:pt x="45" y="257"/>
                      <a:pt x="45" y="257"/>
                      <a:pt x="45" y="257"/>
                    </a:cubicBezTo>
                    <a:cubicBezTo>
                      <a:pt x="45" y="258"/>
                      <a:pt x="45" y="258"/>
                      <a:pt x="45" y="258"/>
                    </a:cubicBezTo>
                    <a:cubicBezTo>
                      <a:pt x="44" y="258"/>
                      <a:pt x="44" y="258"/>
                      <a:pt x="44" y="258"/>
                    </a:cubicBezTo>
                    <a:cubicBezTo>
                      <a:pt x="42" y="260"/>
                      <a:pt x="42" y="260"/>
                      <a:pt x="42" y="260"/>
                    </a:cubicBezTo>
                    <a:cubicBezTo>
                      <a:pt x="41" y="261"/>
                      <a:pt x="41" y="261"/>
                      <a:pt x="41" y="261"/>
                    </a:cubicBezTo>
                    <a:cubicBezTo>
                      <a:pt x="41" y="261"/>
                      <a:pt x="41" y="261"/>
                      <a:pt x="41" y="261"/>
                    </a:cubicBezTo>
                    <a:cubicBezTo>
                      <a:pt x="40" y="261"/>
                      <a:pt x="40" y="261"/>
                      <a:pt x="40" y="261"/>
                    </a:cubicBezTo>
                    <a:close/>
                    <a:moveTo>
                      <a:pt x="40" y="267"/>
                    </a:moveTo>
                    <a:cubicBezTo>
                      <a:pt x="40" y="266"/>
                      <a:pt x="40" y="266"/>
                      <a:pt x="40" y="266"/>
                    </a:cubicBezTo>
                    <a:cubicBezTo>
                      <a:pt x="40" y="265"/>
                      <a:pt x="40" y="265"/>
                      <a:pt x="40" y="265"/>
                    </a:cubicBezTo>
                    <a:cubicBezTo>
                      <a:pt x="41" y="265"/>
                      <a:pt x="41" y="265"/>
                      <a:pt x="41" y="265"/>
                    </a:cubicBezTo>
                    <a:cubicBezTo>
                      <a:pt x="43" y="265"/>
                      <a:pt x="43" y="265"/>
                      <a:pt x="43" y="265"/>
                    </a:cubicBezTo>
                    <a:cubicBezTo>
                      <a:pt x="45" y="265"/>
                      <a:pt x="45" y="265"/>
                      <a:pt x="45" y="265"/>
                    </a:cubicBezTo>
                    <a:cubicBezTo>
                      <a:pt x="48" y="264"/>
                      <a:pt x="48" y="264"/>
                      <a:pt x="48" y="264"/>
                    </a:cubicBezTo>
                    <a:cubicBezTo>
                      <a:pt x="50" y="264"/>
                      <a:pt x="50" y="264"/>
                      <a:pt x="50" y="264"/>
                    </a:cubicBezTo>
                    <a:cubicBezTo>
                      <a:pt x="52" y="264"/>
                      <a:pt x="52" y="264"/>
                      <a:pt x="52" y="264"/>
                    </a:cubicBezTo>
                    <a:cubicBezTo>
                      <a:pt x="52" y="264"/>
                      <a:pt x="52" y="264"/>
                      <a:pt x="52" y="264"/>
                    </a:cubicBezTo>
                    <a:cubicBezTo>
                      <a:pt x="53" y="264"/>
                      <a:pt x="53" y="264"/>
                      <a:pt x="53" y="264"/>
                    </a:cubicBezTo>
                    <a:cubicBezTo>
                      <a:pt x="54" y="264"/>
                      <a:pt x="54" y="264"/>
                      <a:pt x="54" y="264"/>
                    </a:cubicBezTo>
                    <a:cubicBezTo>
                      <a:pt x="55" y="264"/>
                      <a:pt x="55" y="264"/>
                      <a:pt x="55" y="264"/>
                    </a:cubicBezTo>
                    <a:cubicBezTo>
                      <a:pt x="55" y="266"/>
                      <a:pt x="55" y="266"/>
                      <a:pt x="55" y="266"/>
                    </a:cubicBezTo>
                    <a:cubicBezTo>
                      <a:pt x="55" y="267"/>
                      <a:pt x="55" y="267"/>
                      <a:pt x="55" y="267"/>
                    </a:cubicBezTo>
                    <a:cubicBezTo>
                      <a:pt x="55" y="267"/>
                      <a:pt x="55" y="267"/>
                      <a:pt x="55" y="267"/>
                    </a:cubicBezTo>
                    <a:cubicBezTo>
                      <a:pt x="55" y="267"/>
                      <a:pt x="55" y="267"/>
                      <a:pt x="55" y="267"/>
                    </a:cubicBezTo>
                    <a:cubicBezTo>
                      <a:pt x="55" y="268"/>
                      <a:pt x="55" y="268"/>
                      <a:pt x="55" y="268"/>
                    </a:cubicBezTo>
                    <a:cubicBezTo>
                      <a:pt x="55" y="268"/>
                      <a:pt x="55" y="268"/>
                      <a:pt x="55" y="268"/>
                    </a:cubicBezTo>
                    <a:cubicBezTo>
                      <a:pt x="52" y="268"/>
                      <a:pt x="52" y="268"/>
                      <a:pt x="52" y="268"/>
                    </a:cubicBezTo>
                    <a:cubicBezTo>
                      <a:pt x="49" y="268"/>
                      <a:pt x="49" y="268"/>
                      <a:pt x="49" y="268"/>
                    </a:cubicBezTo>
                    <a:cubicBezTo>
                      <a:pt x="47" y="268"/>
                      <a:pt x="47" y="268"/>
                      <a:pt x="47" y="268"/>
                    </a:cubicBezTo>
                    <a:cubicBezTo>
                      <a:pt x="45" y="269"/>
                      <a:pt x="45" y="269"/>
                      <a:pt x="45" y="269"/>
                    </a:cubicBezTo>
                    <a:cubicBezTo>
                      <a:pt x="43" y="269"/>
                      <a:pt x="43" y="269"/>
                      <a:pt x="43" y="269"/>
                    </a:cubicBezTo>
                    <a:cubicBezTo>
                      <a:pt x="42" y="269"/>
                      <a:pt x="42" y="269"/>
                      <a:pt x="42" y="269"/>
                    </a:cubicBezTo>
                    <a:cubicBezTo>
                      <a:pt x="39" y="269"/>
                      <a:pt x="39" y="269"/>
                      <a:pt x="39" y="269"/>
                    </a:cubicBezTo>
                    <a:lnTo>
                      <a:pt x="40" y="267"/>
                    </a:lnTo>
                    <a:close/>
                    <a:moveTo>
                      <a:pt x="38" y="274"/>
                    </a:moveTo>
                    <a:cubicBezTo>
                      <a:pt x="38" y="272"/>
                      <a:pt x="38" y="272"/>
                      <a:pt x="38" y="272"/>
                    </a:cubicBezTo>
                    <a:cubicBezTo>
                      <a:pt x="40" y="275"/>
                      <a:pt x="40" y="275"/>
                      <a:pt x="40" y="275"/>
                    </a:cubicBezTo>
                    <a:cubicBezTo>
                      <a:pt x="40" y="276"/>
                      <a:pt x="40" y="276"/>
                      <a:pt x="40" y="276"/>
                    </a:cubicBezTo>
                    <a:cubicBezTo>
                      <a:pt x="39" y="276"/>
                      <a:pt x="39" y="276"/>
                      <a:pt x="39" y="276"/>
                    </a:cubicBezTo>
                    <a:cubicBezTo>
                      <a:pt x="39" y="277"/>
                      <a:pt x="39" y="277"/>
                      <a:pt x="39" y="277"/>
                    </a:cubicBezTo>
                    <a:cubicBezTo>
                      <a:pt x="38" y="277"/>
                      <a:pt x="38" y="277"/>
                      <a:pt x="38" y="277"/>
                    </a:cubicBezTo>
                    <a:cubicBezTo>
                      <a:pt x="37" y="278"/>
                      <a:pt x="37" y="278"/>
                      <a:pt x="37" y="278"/>
                    </a:cubicBezTo>
                    <a:cubicBezTo>
                      <a:pt x="37" y="279"/>
                      <a:pt x="37" y="279"/>
                      <a:pt x="37" y="279"/>
                    </a:cubicBezTo>
                    <a:cubicBezTo>
                      <a:pt x="37" y="278"/>
                      <a:pt x="37" y="278"/>
                      <a:pt x="37" y="278"/>
                    </a:cubicBezTo>
                    <a:cubicBezTo>
                      <a:pt x="37" y="278"/>
                      <a:pt x="38" y="277"/>
                      <a:pt x="38" y="277"/>
                    </a:cubicBezTo>
                    <a:cubicBezTo>
                      <a:pt x="38" y="276"/>
                      <a:pt x="38" y="276"/>
                      <a:pt x="38" y="276"/>
                    </a:cubicBezTo>
                    <a:cubicBezTo>
                      <a:pt x="38" y="275"/>
                      <a:pt x="38" y="275"/>
                      <a:pt x="38" y="275"/>
                    </a:cubicBezTo>
                    <a:lnTo>
                      <a:pt x="38" y="274"/>
                    </a:lnTo>
                    <a:close/>
                    <a:moveTo>
                      <a:pt x="35" y="271"/>
                    </a:moveTo>
                    <a:cubicBezTo>
                      <a:pt x="34" y="267"/>
                      <a:pt x="34" y="267"/>
                      <a:pt x="34" y="267"/>
                    </a:cubicBezTo>
                    <a:cubicBezTo>
                      <a:pt x="33" y="265"/>
                      <a:pt x="33" y="265"/>
                      <a:pt x="33" y="265"/>
                    </a:cubicBezTo>
                    <a:cubicBezTo>
                      <a:pt x="34" y="265"/>
                      <a:pt x="34" y="265"/>
                      <a:pt x="34" y="265"/>
                    </a:cubicBezTo>
                    <a:cubicBezTo>
                      <a:pt x="37" y="265"/>
                      <a:pt x="37" y="265"/>
                      <a:pt x="37" y="265"/>
                    </a:cubicBezTo>
                    <a:cubicBezTo>
                      <a:pt x="38" y="265"/>
                      <a:pt x="38" y="265"/>
                      <a:pt x="38" y="265"/>
                    </a:cubicBezTo>
                    <a:cubicBezTo>
                      <a:pt x="38" y="265"/>
                      <a:pt x="38" y="265"/>
                      <a:pt x="38" y="265"/>
                    </a:cubicBezTo>
                    <a:cubicBezTo>
                      <a:pt x="38" y="266"/>
                      <a:pt x="38" y="267"/>
                      <a:pt x="37" y="268"/>
                    </a:cubicBezTo>
                    <a:cubicBezTo>
                      <a:pt x="37" y="269"/>
                      <a:pt x="37" y="269"/>
                      <a:pt x="37" y="269"/>
                    </a:cubicBezTo>
                    <a:cubicBezTo>
                      <a:pt x="37" y="269"/>
                      <a:pt x="37" y="269"/>
                      <a:pt x="37" y="269"/>
                    </a:cubicBezTo>
                    <a:cubicBezTo>
                      <a:pt x="37" y="270"/>
                      <a:pt x="37" y="270"/>
                      <a:pt x="37" y="270"/>
                    </a:cubicBezTo>
                    <a:cubicBezTo>
                      <a:pt x="37" y="271"/>
                      <a:pt x="37" y="272"/>
                      <a:pt x="37" y="272"/>
                    </a:cubicBezTo>
                    <a:cubicBezTo>
                      <a:pt x="36" y="274"/>
                      <a:pt x="36" y="274"/>
                      <a:pt x="36" y="274"/>
                    </a:cubicBezTo>
                    <a:cubicBezTo>
                      <a:pt x="36" y="274"/>
                      <a:pt x="36" y="274"/>
                      <a:pt x="36" y="274"/>
                    </a:cubicBezTo>
                    <a:cubicBezTo>
                      <a:pt x="36" y="275"/>
                      <a:pt x="36" y="275"/>
                      <a:pt x="36" y="275"/>
                    </a:cubicBezTo>
                    <a:cubicBezTo>
                      <a:pt x="36" y="273"/>
                      <a:pt x="36" y="273"/>
                      <a:pt x="36" y="273"/>
                    </a:cubicBezTo>
                    <a:cubicBezTo>
                      <a:pt x="35" y="273"/>
                      <a:pt x="35" y="273"/>
                      <a:pt x="35" y="273"/>
                    </a:cubicBezTo>
                    <a:lnTo>
                      <a:pt x="35" y="271"/>
                    </a:lnTo>
                    <a:close/>
                    <a:moveTo>
                      <a:pt x="32" y="300"/>
                    </a:moveTo>
                    <a:cubicBezTo>
                      <a:pt x="33" y="299"/>
                      <a:pt x="33" y="299"/>
                      <a:pt x="33" y="299"/>
                    </a:cubicBezTo>
                    <a:cubicBezTo>
                      <a:pt x="33" y="298"/>
                      <a:pt x="33" y="298"/>
                      <a:pt x="33" y="298"/>
                    </a:cubicBezTo>
                    <a:cubicBezTo>
                      <a:pt x="33" y="297"/>
                      <a:pt x="33" y="297"/>
                      <a:pt x="33" y="297"/>
                    </a:cubicBezTo>
                    <a:cubicBezTo>
                      <a:pt x="33" y="297"/>
                      <a:pt x="33" y="296"/>
                      <a:pt x="33" y="296"/>
                    </a:cubicBezTo>
                    <a:cubicBezTo>
                      <a:pt x="34" y="294"/>
                      <a:pt x="34" y="294"/>
                      <a:pt x="34" y="294"/>
                    </a:cubicBezTo>
                    <a:cubicBezTo>
                      <a:pt x="34" y="293"/>
                      <a:pt x="34" y="293"/>
                      <a:pt x="34" y="293"/>
                    </a:cubicBezTo>
                    <a:cubicBezTo>
                      <a:pt x="34" y="293"/>
                      <a:pt x="34" y="293"/>
                      <a:pt x="34" y="293"/>
                    </a:cubicBezTo>
                    <a:cubicBezTo>
                      <a:pt x="34" y="292"/>
                      <a:pt x="34" y="292"/>
                      <a:pt x="34" y="292"/>
                    </a:cubicBezTo>
                    <a:cubicBezTo>
                      <a:pt x="34" y="292"/>
                      <a:pt x="34" y="292"/>
                      <a:pt x="34" y="292"/>
                    </a:cubicBezTo>
                    <a:cubicBezTo>
                      <a:pt x="35" y="291"/>
                      <a:pt x="35" y="291"/>
                      <a:pt x="35" y="290"/>
                    </a:cubicBezTo>
                    <a:cubicBezTo>
                      <a:pt x="35" y="289"/>
                      <a:pt x="35" y="289"/>
                      <a:pt x="35" y="289"/>
                    </a:cubicBezTo>
                    <a:cubicBezTo>
                      <a:pt x="35" y="289"/>
                      <a:pt x="35" y="289"/>
                      <a:pt x="35" y="289"/>
                    </a:cubicBezTo>
                    <a:cubicBezTo>
                      <a:pt x="38" y="291"/>
                      <a:pt x="38" y="291"/>
                      <a:pt x="38" y="291"/>
                    </a:cubicBezTo>
                    <a:cubicBezTo>
                      <a:pt x="42" y="294"/>
                      <a:pt x="42" y="294"/>
                      <a:pt x="42" y="294"/>
                    </a:cubicBezTo>
                    <a:cubicBezTo>
                      <a:pt x="41" y="294"/>
                      <a:pt x="41" y="294"/>
                      <a:pt x="41" y="294"/>
                    </a:cubicBezTo>
                    <a:cubicBezTo>
                      <a:pt x="40" y="294"/>
                      <a:pt x="40" y="294"/>
                      <a:pt x="40" y="294"/>
                    </a:cubicBezTo>
                    <a:cubicBezTo>
                      <a:pt x="40" y="295"/>
                      <a:pt x="40" y="295"/>
                      <a:pt x="40" y="295"/>
                    </a:cubicBezTo>
                    <a:cubicBezTo>
                      <a:pt x="39" y="296"/>
                      <a:pt x="39" y="296"/>
                      <a:pt x="39" y="296"/>
                    </a:cubicBezTo>
                    <a:cubicBezTo>
                      <a:pt x="38" y="296"/>
                      <a:pt x="38" y="296"/>
                      <a:pt x="38" y="296"/>
                    </a:cubicBezTo>
                    <a:cubicBezTo>
                      <a:pt x="38" y="296"/>
                      <a:pt x="38" y="296"/>
                      <a:pt x="38" y="296"/>
                    </a:cubicBezTo>
                    <a:cubicBezTo>
                      <a:pt x="37" y="297"/>
                      <a:pt x="37" y="297"/>
                      <a:pt x="37" y="297"/>
                    </a:cubicBezTo>
                    <a:cubicBezTo>
                      <a:pt x="37" y="297"/>
                      <a:pt x="37" y="297"/>
                      <a:pt x="37" y="297"/>
                    </a:cubicBezTo>
                    <a:cubicBezTo>
                      <a:pt x="35" y="298"/>
                      <a:pt x="35" y="298"/>
                      <a:pt x="35" y="298"/>
                    </a:cubicBezTo>
                    <a:cubicBezTo>
                      <a:pt x="34" y="299"/>
                      <a:pt x="34" y="299"/>
                      <a:pt x="34" y="299"/>
                    </a:cubicBezTo>
                    <a:cubicBezTo>
                      <a:pt x="34" y="299"/>
                      <a:pt x="34" y="299"/>
                      <a:pt x="34" y="299"/>
                    </a:cubicBezTo>
                    <a:cubicBezTo>
                      <a:pt x="33" y="299"/>
                      <a:pt x="33" y="299"/>
                      <a:pt x="33" y="299"/>
                    </a:cubicBezTo>
                    <a:cubicBezTo>
                      <a:pt x="32" y="300"/>
                      <a:pt x="32" y="300"/>
                      <a:pt x="32" y="300"/>
                    </a:cubicBezTo>
                    <a:cubicBezTo>
                      <a:pt x="32" y="300"/>
                      <a:pt x="32" y="300"/>
                      <a:pt x="32" y="300"/>
                    </a:cubicBezTo>
                    <a:close/>
                    <a:moveTo>
                      <a:pt x="27" y="316"/>
                    </a:moveTo>
                    <a:cubicBezTo>
                      <a:pt x="28" y="315"/>
                      <a:pt x="28" y="315"/>
                      <a:pt x="28" y="315"/>
                    </a:cubicBezTo>
                    <a:cubicBezTo>
                      <a:pt x="28" y="314"/>
                      <a:pt x="28" y="314"/>
                      <a:pt x="28" y="314"/>
                    </a:cubicBezTo>
                    <a:cubicBezTo>
                      <a:pt x="28" y="313"/>
                      <a:pt x="28" y="313"/>
                      <a:pt x="28" y="312"/>
                    </a:cubicBezTo>
                    <a:cubicBezTo>
                      <a:pt x="29" y="311"/>
                      <a:pt x="29" y="311"/>
                      <a:pt x="29" y="311"/>
                    </a:cubicBezTo>
                    <a:cubicBezTo>
                      <a:pt x="29" y="310"/>
                      <a:pt x="29" y="310"/>
                      <a:pt x="29" y="310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8"/>
                      <a:pt x="30" y="308"/>
                      <a:pt x="30" y="308"/>
                    </a:cubicBezTo>
                    <a:cubicBezTo>
                      <a:pt x="30" y="308"/>
                      <a:pt x="30" y="307"/>
                      <a:pt x="30" y="307"/>
                    </a:cubicBezTo>
                    <a:cubicBezTo>
                      <a:pt x="31" y="305"/>
                      <a:pt x="31" y="305"/>
                      <a:pt x="31" y="305"/>
                    </a:cubicBezTo>
                    <a:cubicBezTo>
                      <a:pt x="31" y="304"/>
                      <a:pt x="31" y="304"/>
                      <a:pt x="31" y="304"/>
                    </a:cubicBezTo>
                    <a:cubicBezTo>
                      <a:pt x="31" y="304"/>
                      <a:pt x="31" y="304"/>
                      <a:pt x="31" y="304"/>
                    </a:cubicBezTo>
                    <a:cubicBezTo>
                      <a:pt x="35" y="307"/>
                      <a:pt x="35" y="307"/>
                      <a:pt x="35" y="307"/>
                    </a:cubicBezTo>
                    <a:cubicBezTo>
                      <a:pt x="38" y="310"/>
                      <a:pt x="38" y="310"/>
                      <a:pt x="38" y="310"/>
                    </a:cubicBezTo>
                    <a:cubicBezTo>
                      <a:pt x="38" y="310"/>
                      <a:pt x="38" y="310"/>
                      <a:pt x="38" y="310"/>
                    </a:cubicBezTo>
                    <a:cubicBezTo>
                      <a:pt x="38" y="310"/>
                      <a:pt x="38" y="310"/>
                      <a:pt x="38" y="310"/>
                    </a:cubicBezTo>
                    <a:cubicBezTo>
                      <a:pt x="37" y="311"/>
                      <a:pt x="37" y="311"/>
                      <a:pt x="37" y="311"/>
                    </a:cubicBezTo>
                    <a:cubicBezTo>
                      <a:pt x="35" y="312"/>
                      <a:pt x="35" y="312"/>
                      <a:pt x="35" y="312"/>
                    </a:cubicBezTo>
                    <a:cubicBezTo>
                      <a:pt x="34" y="312"/>
                      <a:pt x="34" y="312"/>
                      <a:pt x="34" y="312"/>
                    </a:cubicBezTo>
                    <a:cubicBezTo>
                      <a:pt x="33" y="313"/>
                      <a:pt x="33" y="313"/>
                      <a:pt x="33" y="313"/>
                    </a:cubicBezTo>
                    <a:cubicBezTo>
                      <a:pt x="33" y="313"/>
                      <a:pt x="33" y="313"/>
                      <a:pt x="33" y="313"/>
                    </a:cubicBezTo>
                    <a:cubicBezTo>
                      <a:pt x="32" y="314"/>
                      <a:pt x="32" y="314"/>
                      <a:pt x="32" y="314"/>
                    </a:cubicBezTo>
                    <a:cubicBezTo>
                      <a:pt x="31" y="314"/>
                      <a:pt x="31" y="314"/>
                      <a:pt x="31" y="314"/>
                    </a:cubicBezTo>
                    <a:cubicBezTo>
                      <a:pt x="29" y="315"/>
                      <a:pt x="29" y="315"/>
                      <a:pt x="29" y="315"/>
                    </a:cubicBezTo>
                    <a:cubicBezTo>
                      <a:pt x="29" y="316"/>
                      <a:pt x="29" y="316"/>
                      <a:pt x="29" y="316"/>
                    </a:cubicBezTo>
                    <a:cubicBezTo>
                      <a:pt x="28" y="316"/>
                      <a:pt x="28" y="316"/>
                      <a:pt x="28" y="316"/>
                    </a:cubicBezTo>
                    <a:cubicBezTo>
                      <a:pt x="27" y="317"/>
                      <a:pt x="27" y="317"/>
                      <a:pt x="27" y="317"/>
                    </a:cubicBezTo>
                    <a:lnTo>
                      <a:pt x="27" y="316"/>
                    </a:lnTo>
                    <a:close/>
                    <a:moveTo>
                      <a:pt x="21" y="331"/>
                    </a:moveTo>
                    <a:cubicBezTo>
                      <a:pt x="21" y="331"/>
                      <a:pt x="21" y="331"/>
                      <a:pt x="21" y="331"/>
                    </a:cubicBezTo>
                    <a:cubicBezTo>
                      <a:pt x="21" y="330"/>
                      <a:pt x="21" y="330"/>
                      <a:pt x="21" y="330"/>
                    </a:cubicBezTo>
                    <a:cubicBezTo>
                      <a:pt x="22" y="329"/>
                      <a:pt x="22" y="329"/>
                      <a:pt x="22" y="329"/>
                    </a:cubicBezTo>
                    <a:cubicBezTo>
                      <a:pt x="22" y="329"/>
                      <a:pt x="22" y="329"/>
                      <a:pt x="22" y="329"/>
                    </a:cubicBezTo>
                    <a:cubicBezTo>
                      <a:pt x="23" y="328"/>
                      <a:pt x="23" y="328"/>
                      <a:pt x="23" y="328"/>
                    </a:cubicBezTo>
                    <a:cubicBezTo>
                      <a:pt x="23" y="326"/>
                      <a:pt x="23" y="326"/>
                      <a:pt x="23" y="326"/>
                    </a:cubicBezTo>
                    <a:cubicBezTo>
                      <a:pt x="24" y="325"/>
                      <a:pt x="24" y="325"/>
                      <a:pt x="24" y="325"/>
                    </a:cubicBezTo>
                    <a:cubicBezTo>
                      <a:pt x="24" y="324"/>
                      <a:pt x="24" y="324"/>
                      <a:pt x="24" y="324"/>
                    </a:cubicBezTo>
                    <a:cubicBezTo>
                      <a:pt x="24" y="324"/>
                      <a:pt x="24" y="324"/>
                      <a:pt x="24" y="324"/>
                    </a:cubicBezTo>
                    <a:cubicBezTo>
                      <a:pt x="25" y="323"/>
                      <a:pt x="25" y="323"/>
                      <a:pt x="25" y="323"/>
                    </a:cubicBezTo>
                    <a:cubicBezTo>
                      <a:pt x="25" y="322"/>
                      <a:pt x="25" y="322"/>
                      <a:pt x="25" y="322"/>
                    </a:cubicBezTo>
                    <a:cubicBezTo>
                      <a:pt x="25" y="322"/>
                      <a:pt x="25" y="322"/>
                      <a:pt x="25" y="322"/>
                    </a:cubicBezTo>
                    <a:cubicBezTo>
                      <a:pt x="25" y="321"/>
                      <a:pt x="25" y="321"/>
                      <a:pt x="25" y="321"/>
                    </a:cubicBezTo>
                    <a:cubicBezTo>
                      <a:pt x="25" y="321"/>
                      <a:pt x="25" y="321"/>
                      <a:pt x="25" y="321"/>
                    </a:cubicBezTo>
                    <a:cubicBezTo>
                      <a:pt x="29" y="323"/>
                      <a:pt x="29" y="323"/>
                      <a:pt x="29" y="323"/>
                    </a:cubicBezTo>
                    <a:cubicBezTo>
                      <a:pt x="34" y="326"/>
                      <a:pt x="34" y="326"/>
                      <a:pt x="34" y="326"/>
                    </a:cubicBezTo>
                    <a:cubicBezTo>
                      <a:pt x="33" y="327"/>
                      <a:pt x="33" y="327"/>
                      <a:pt x="33" y="327"/>
                    </a:cubicBezTo>
                    <a:cubicBezTo>
                      <a:pt x="32" y="327"/>
                      <a:pt x="32" y="327"/>
                      <a:pt x="32" y="327"/>
                    </a:cubicBezTo>
                    <a:cubicBezTo>
                      <a:pt x="31" y="328"/>
                      <a:pt x="31" y="328"/>
                      <a:pt x="31" y="328"/>
                    </a:cubicBezTo>
                    <a:cubicBezTo>
                      <a:pt x="31" y="328"/>
                      <a:pt x="31" y="328"/>
                      <a:pt x="31" y="328"/>
                    </a:cubicBezTo>
                    <a:cubicBezTo>
                      <a:pt x="30" y="328"/>
                      <a:pt x="30" y="328"/>
                      <a:pt x="30" y="328"/>
                    </a:cubicBezTo>
                    <a:cubicBezTo>
                      <a:pt x="30" y="329"/>
                      <a:pt x="30" y="329"/>
                      <a:pt x="30" y="329"/>
                    </a:cubicBezTo>
                    <a:cubicBezTo>
                      <a:pt x="29" y="329"/>
                      <a:pt x="29" y="329"/>
                      <a:pt x="29" y="329"/>
                    </a:cubicBezTo>
                    <a:cubicBezTo>
                      <a:pt x="28" y="329"/>
                      <a:pt x="28" y="329"/>
                      <a:pt x="28" y="329"/>
                    </a:cubicBezTo>
                    <a:cubicBezTo>
                      <a:pt x="27" y="330"/>
                      <a:pt x="27" y="330"/>
                      <a:pt x="27" y="330"/>
                    </a:cubicBezTo>
                    <a:cubicBezTo>
                      <a:pt x="26" y="331"/>
                      <a:pt x="26" y="331"/>
                      <a:pt x="26" y="331"/>
                    </a:cubicBezTo>
                    <a:cubicBezTo>
                      <a:pt x="25" y="331"/>
                      <a:pt x="25" y="331"/>
                      <a:pt x="25" y="331"/>
                    </a:cubicBezTo>
                    <a:cubicBezTo>
                      <a:pt x="24" y="331"/>
                      <a:pt x="24" y="331"/>
                      <a:pt x="24" y="331"/>
                    </a:cubicBezTo>
                    <a:cubicBezTo>
                      <a:pt x="23" y="332"/>
                      <a:pt x="23" y="332"/>
                      <a:pt x="23" y="332"/>
                    </a:cubicBezTo>
                    <a:cubicBezTo>
                      <a:pt x="23" y="332"/>
                      <a:pt x="23" y="332"/>
                      <a:pt x="23" y="332"/>
                    </a:cubicBezTo>
                    <a:cubicBezTo>
                      <a:pt x="22" y="333"/>
                      <a:pt x="22" y="333"/>
                      <a:pt x="22" y="333"/>
                    </a:cubicBezTo>
                    <a:cubicBezTo>
                      <a:pt x="20" y="334"/>
                      <a:pt x="20" y="334"/>
                      <a:pt x="20" y="334"/>
                    </a:cubicBezTo>
                    <a:cubicBezTo>
                      <a:pt x="20" y="333"/>
                      <a:pt x="21" y="332"/>
                      <a:pt x="21" y="331"/>
                    </a:cubicBezTo>
                    <a:close/>
                    <a:moveTo>
                      <a:pt x="16" y="342"/>
                    </a:moveTo>
                    <a:cubicBezTo>
                      <a:pt x="16" y="342"/>
                      <a:pt x="16" y="342"/>
                      <a:pt x="16" y="342"/>
                    </a:cubicBezTo>
                    <a:cubicBezTo>
                      <a:pt x="16" y="341"/>
                      <a:pt x="16" y="341"/>
                      <a:pt x="16" y="341"/>
                    </a:cubicBezTo>
                    <a:cubicBezTo>
                      <a:pt x="17" y="340"/>
                      <a:pt x="17" y="340"/>
                      <a:pt x="17" y="340"/>
                    </a:cubicBezTo>
                    <a:cubicBezTo>
                      <a:pt x="17" y="339"/>
                      <a:pt x="17" y="339"/>
                      <a:pt x="17" y="339"/>
                    </a:cubicBezTo>
                    <a:cubicBezTo>
                      <a:pt x="18" y="339"/>
                      <a:pt x="18" y="339"/>
                      <a:pt x="18" y="339"/>
                    </a:cubicBezTo>
                    <a:cubicBezTo>
                      <a:pt x="18" y="338"/>
                      <a:pt x="18" y="338"/>
                      <a:pt x="18" y="338"/>
                    </a:cubicBezTo>
                    <a:cubicBezTo>
                      <a:pt x="18" y="338"/>
                      <a:pt x="18" y="338"/>
                      <a:pt x="18" y="338"/>
                    </a:cubicBezTo>
                    <a:cubicBezTo>
                      <a:pt x="18" y="337"/>
                      <a:pt x="18" y="337"/>
                      <a:pt x="18" y="337"/>
                    </a:cubicBezTo>
                    <a:cubicBezTo>
                      <a:pt x="22" y="340"/>
                      <a:pt x="22" y="340"/>
                      <a:pt x="22" y="340"/>
                    </a:cubicBezTo>
                    <a:cubicBezTo>
                      <a:pt x="26" y="342"/>
                      <a:pt x="26" y="342"/>
                      <a:pt x="26" y="342"/>
                    </a:cubicBezTo>
                    <a:cubicBezTo>
                      <a:pt x="25" y="342"/>
                      <a:pt x="25" y="342"/>
                      <a:pt x="25" y="342"/>
                    </a:cubicBezTo>
                    <a:cubicBezTo>
                      <a:pt x="24" y="342"/>
                      <a:pt x="24" y="342"/>
                      <a:pt x="24" y="342"/>
                    </a:cubicBezTo>
                    <a:cubicBezTo>
                      <a:pt x="24" y="342"/>
                      <a:pt x="24" y="342"/>
                      <a:pt x="24" y="342"/>
                    </a:cubicBezTo>
                    <a:cubicBezTo>
                      <a:pt x="24" y="342"/>
                      <a:pt x="24" y="342"/>
                      <a:pt x="24" y="342"/>
                    </a:cubicBezTo>
                    <a:cubicBezTo>
                      <a:pt x="23" y="342"/>
                      <a:pt x="23" y="342"/>
                      <a:pt x="23" y="342"/>
                    </a:cubicBezTo>
                    <a:cubicBezTo>
                      <a:pt x="22" y="342"/>
                      <a:pt x="22" y="342"/>
                      <a:pt x="22" y="342"/>
                    </a:cubicBezTo>
                    <a:cubicBezTo>
                      <a:pt x="22" y="342"/>
                      <a:pt x="22" y="342"/>
                      <a:pt x="22" y="342"/>
                    </a:cubicBezTo>
                    <a:cubicBezTo>
                      <a:pt x="21" y="342"/>
                      <a:pt x="21" y="342"/>
                      <a:pt x="21" y="342"/>
                    </a:cubicBezTo>
                    <a:cubicBezTo>
                      <a:pt x="19" y="342"/>
                      <a:pt x="19" y="342"/>
                      <a:pt x="19" y="342"/>
                    </a:cubicBezTo>
                    <a:cubicBezTo>
                      <a:pt x="18" y="342"/>
                      <a:pt x="18" y="342"/>
                      <a:pt x="18" y="342"/>
                    </a:cubicBezTo>
                    <a:cubicBezTo>
                      <a:pt x="17" y="342"/>
                      <a:pt x="17" y="342"/>
                      <a:pt x="17" y="342"/>
                    </a:cubicBezTo>
                    <a:cubicBezTo>
                      <a:pt x="16" y="342"/>
                      <a:pt x="16" y="342"/>
                      <a:pt x="16" y="342"/>
                    </a:cubicBezTo>
                    <a:cubicBezTo>
                      <a:pt x="16" y="342"/>
                      <a:pt x="16" y="342"/>
                      <a:pt x="16" y="342"/>
                    </a:cubicBezTo>
                    <a:cubicBezTo>
                      <a:pt x="16" y="342"/>
                      <a:pt x="16" y="342"/>
                      <a:pt x="16" y="342"/>
                    </a:cubicBezTo>
                    <a:cubicBezTo>
                      <a:pt x="16" y="342"/>
                      <a:pt x="16" y="342"/>
                      <a:pt x="16" y="342"/>
                    </a:cubicBezTo>
                    <a:cubicBezTo>
                      <a:pt x="16" y="343"/>
                      <a:pt x="16" y="343"/>
                      <a:pt x="16" y="343"/>
                    </a:cubicBezTo>
                    <a:lnTo>
                      <a:pt x="16" y="342"/>
                    </a:lnTo>
                    <a:close/>
                    <a:moveTo>
                      <a:pt x="11" y="364"/>
                    </a:moveTo>
                    <a:cubicBezTo>
                      <a:pt x="12" y="362"/>
                      <a:pt x="12" y="362"/>
                      <a:pt x="12" y="362"/>
                    </a:cubicBezTo>
                    <a:cubicBezTo>
                      <a:pt x="13" y="361"/>
                      <a:pt x="13" y="361"/>
                      <a:pt x="13" y="361"/>
                    </a:cubicBezTo>
                    <a:cubicBezTo>
                      <a:pt x="15" y="364"/>
                      <a:pt x="15" y="364"/>
                      <a:pt x="15" y="364"/>
                    </a:cubicBezTo>
                    <a:cubicBezTo>
                      <a:pt x="14" y="364"/>
                      <a:pt x="14" y="364"/>
                      <a:pt x="14" y="364"/>
                    </a:cubicBezTo>
                    <a:cubicBezTo>
                      <a:pt x="11" y="364"/>
                      <a:pt x="11" y="364"/>
                      <a:pt x="11" y="364"/>
                    </a:cubicBezTo>
                    <a:cubicBezTo>
                      <a:pt x="11" y="364"/>
                      <a:pt x="11" y="364"/>
                      <a:pt x="11" y="364"/>
                    </a:cubicBezTo>
                    <a:close/>
                    <a:moveTo>
                      <a:pt x="10" y="362"/>
                    </a:moveTo>
                    <a:cubicBezTo>
                      <a:pt x="10" y="360"/>
                      <a:pt x="10" y="360"/>
                      <a:pt x="10" y="360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0" y="357"/>
                      <a:pt x="10" y="357"/>
                      <a:pt x="10" y="357"/>
                    </a:cubicBezTo>
                    <a:cubicBezTo>
                      <a:pt x="12" y="359"/>
                      <a:pt x="12" y="359"/>
                      <a:pt x="12" y="359"/>
                    </a:cubicBezTo>
                    <a:cubicBezTo>
                      <a:pt x="12" y="360"/>
                      <a:pt x="12" y="360"/>
                      <a:pt x="12" y="360"/>
                    </a:cubicBezTo>
                    <a:cubicBezTo>
                      <a:pt x="11" y="360"/>
                      <a:pt x="11" y="360"/>
                      <a:pt x="11" y="360"/>
                    </a:cubicBezTo>
                    <a:lnTo>
                      <a:pt x="10" y="362"/>
                    </a:lnTo>
                    <a:close/>
                    <a:moveTo>
                      <a:pt x="15" y="370"/>
                    </a:moveTo>
                    <a:cubicBezTo>
                      <a:pt x="16" y="368"/>
                      <a:pt x="16" y="368"/>
                      <a:pt x="16" y="368"/>
                    </a:cubicBezTo>
                    <a:cubicBezTo>
                      <a:pt x="16" y="368"/>
                      <a:pt x="16" y="368"/>
                      <a:pt x="16" y="368"/>
                    </a:cubicBezTo>
                    <a:cubicBezTo>
                      <a:pt x="16" y="369"/>
                      <a:pt x="16" y="369"/>
                      <a:pt x="16" y="369"/>
                    </a:cubicBezTo>
                    <a:cubicBezTo>
                      <a:pt x="17" y="370"/>
                      <a:pt x="17" y="370"/>
                      <a:pt x="17" y="370"/>
                    </a:cubicBezTo>
                    <a:cubicBezTo>
                      <a:pt x="16" y="370"/>
                      <a:pt x="16" y="370"/>
                      <a:pt x="16" y="370"/>
                    </a:cubicBezTo>
                    <a:cubicBezTo>
                      <a:pt x="14" y="372"/>
                      <a:pt x="14" y="372"/>
                      <a:pt x="14" y="372"/>
                    </a:cubicBezTo>
                    <a:lnTo>
                      <a:pt x="15" y="370"/>
                    </a:lnTo>
                    <a:close/>
                    <a:moveTo>
                      <a:pt x="16" y="359"/>
                    </a:moveTo>
                    <a:cubicBezTo>
                      <a:pt x="16" y="361"/>
                      <a:pt x="16" y="361"/>
                      <a:pt x="16" y="361"/>
                    </a:cubicBezTo>
                    <a:cubicBezTo>
                      <a:pt x="16" y="362"/>
                      <a:pt x="16" y="362"/>
                      <a:pt x="16" y="362"/>
                    </a:cubicBezTo>
                    <a:cubicBezTo>
                      <a:pt x="14" y="359"/>
                      <a:pt x="14" y="359"/>
                      <a:pt x="14" y="359"/>
                    </a:cubicBezTo>
                    <a:cubicBezTo>
                      <a:pt x="14" y="359"/>
                      <a:pt x="14" y="359"/>
                      <a:pt x="14" y="359"/>
                    </a:cubicBezTo>
                    <a:cubicBezTo>
                      <a:pt x="15" y="358"/>
                      <a:pt x="15" y="358"/>
                      <a:pt x="15" y="358"/>
                    </a:cubicBezTo>
                    <a:cubicBezTo>
                      <a:pt x="16" y="357"/>
                      <a:pt x="16" y="357"/>
                      <a:pt x="16" y="357"/>
                    </a:cubicBezTo>
                    <a:lnTo>
                      <a:pt x="16" y="359"/>
                    </a:lnTo>
                    <a:close/>
                    <a:moveTo>
                      <a:pt x="14" y="348"/>
                    </a:moveTo>
                    <a:cubicBezTo>
                      <a:pt x="14" y="348"/>
                      <a:pt x="14" y="348"/>
                      <a:pt x="14" y="348"/>
                    </a:cubicBezTo>
                    <a:cubicBezTo>
                      <a:pt x="15" y="348"/>
                      <a:pt x="15" y="348"/>
                      <a:pt x="15" y="348"/>
                    </a:cubicBezTo>
                    <a:cubicBezTo>
                      <a:pt x="15" y="347"/>
                      <a:pt x="15" y="347"/>
                      <a:pt x="15" y="347"/>
                    </a:cubicBezTo>
                    <a:cubicBezTo>
                      <a:pt x="15" y="346"/>
                      <a:pt x="15" y="346"/>
                      <a:pt x="15" y="346"/>
                    </a:cubicBezTo>
                    <a:cubicBezTo>
                      <a:pt x="15" y="347"/>
                      <a:pt x="15" y="347"/>
                      <a:pt x="15" y="347"/>
                    </a:cubicBezTo>
                    <a:cubicBezTo>
                      <a:pt x="15" y="348"/>
                      <a:pt x="15" y="348"/>
                      <a:pt x="15" y="348"/>
                    </a:cubicBezTo>
                    <a:cubicBezTo>
                      <a:pt x="15" y="349"/>
                      <a:pt x="15" y="349"/>
                      <a:pt x="15" y="349"/>
                    </a:cubicBezTo>
                    <a:cubicBezTo>
                      <a:pt x="15" y="350"/>
                      <a:pt x="15" y="350"/>
                      <a:pt x="15" y="350"/>
                    </a:cubicBezTo>
                    <a:cubicBezTo>
                      <a:pt x="15" y="350"/>
                      <a:pt x="15" y="350"/>
                      <a:pt x="15" y="350"/>
                    </a:cubicBezTo>
                    <a:cubicBezTo>
                      <a:pt x="15" y="350"/>
                      <a:pt x="15" y="350"/>
                      <a:pt x="15" y="350"/>
                    </a:cubicBezTo>
                    <a:cubicBezTo>
                      <a:pt x="14" y="349"/>
                      <a:pt x="14" y="349"/>
                      <a:pt x="14" y="349"/>
                    </a:cubicBezTo>
                    <a:lnTo>
                      <a:pt x="14" y="348"/>
                    </a:lnTo>
                    <a:close/>
                    <a:moveTo>
                      <a:pt x="15" y="355"/>
                    </a:moveTo>
                    <a:cubicBezTo>
                      <a:pt x="13" y="357"/>
                      <a:pt x="13" y="357"/>
                      <a:pt x="13" y="357"/>
                    </a:cubicBezTo>
                    <a:cubicBezTo>
                      <a:pt x="13" y="358"/>
                      <a:pt x="13" y="358"/>
                      <a:pt x="13" y="358"/>
                    </a:cubicBezTo>
                    <a:cubicBezTo>
                      <a:pt x="11" y="355"/>
                      <a:pt x="11" y="355"/>
                      <a:pt x="11" y="355"/>
                    </a:cubicBezTo>
                    <a:cubicBezTo>
                      <a:pt x="12" y="355"/>
                      <a:pt x="12" y="355"/>
                      <a:pt x="12" y="355"/>
                    </a:cubicBezTo>
                    <a:lnTo>
                      <a:pt x="15" y="355"/>
                    </a:lnTo>
                    <a:close/>
                    <a:moveTo>
                      <a:pt x="11" y="344"/>
                    </a:moveTo>
                    <a:cubicBezTo>
                      <a:pt x="13" y="344"/>
                      <a:pt x="13" y="344"/>
                      <a:pt x="13" y="344"/>
                    </a:cubicBezTo>
                    <a:cubicBezTo>
                      <a:pt x="12" y="345"/>
                      <a:pt x="12" y="345"/>
                      <a:pt x="12" y="345"/>
                    </a:cubicBezTo>
                    <a:cubicBezTo>
                      <a:pt x="12" y="346"/>
                      <a:pt x="12" y="346"/>
                      <a:pt x="12" y="346"/>
                    </a:cubicBezTo>
                    <a:cubicBezTo>
                      <a:pt x="12" y="346"/>
                      <a:pt x="12" y="346"/>
                      <a:pt x="12" y="346"/>
                    </a:cubicBezTo>
                    <a:cubicBezTo>
                      <a:pt x="12" y="346"/>
                      <a:pt x="12" y="346"/>
                      <a:pt x="12" y="346"/>
                    </a:cubicBezTo>
                    <a:cubicBezTo>
                      <a:pt x="12" y="346"/>
                      <a:pt x="12" y="346"/>
                      <a:pt x="12" y="346"/>
                    </a:cubicBezTo>
                    <a:cubicBezTo>
                      <a:pt x="11" y="345"/>
                      <a:pt x="11" y="345"/>
                      <a:pt x="11" y="345"/>
                    </a:cubicBezTo>
                    <a:cubicBezTo>
                      <a:pt x="10" y="344"/>
                      <a:pt x="10" y="344"/>
                      <a:pt x="10" y="344"/>
                    </a:cubicBezTo>
                    <a:lnTo>
                      <a:pt x="11" y="344"/>
                    </a:lnTo>
                    <a:close/>
                    <a:moveTo>
                      <a:pt x="11" y="348"/>
                    </a:moveTo>
                    <a:cubicBezTo>
                      <a:pt x="11" y="348"/>
                      <a:pt x="11" y="348"/>
                      <a:pt x="11" y="348"/>
                    </a:cubicBezTo>
                    <a:cubicBezTo>
                      <a:pt x="10" y="349"/>
                      <a:pt x="10" y="349"/>
                      <a:pt x="10" y="349"/>
                    </a:cubicBezTo>
                    <a:cubicBezTo>
                      <a:pt x="10" y="350"/>
                      <a:pt x="10" y="350"/>
                      <a:pt x="10" y="350"/>
                    </a:cubicBezTo>
                    <a:cubicBezTo>
                      <a:pt x="10" y="348"/>
                      <a:pt x="10" y="348"/>
                      <a:pt x="10" y="348"/>
                    </a:cubicBezTo>
                    <a:cubicBezTo>
                      <a:pt x="10" y="348"/>
                      <a:pt x="10" y="348"/>
                      <a:pt x="10" y="348"/>
                    </a:cubicBezTo>
                    <a:cubicBezTo>
                      <a:pt x="10" y="346"/>
                      <a:pt x="10" y="346"/>
                      <a:pt x="10" y="346"/>
                    </a:cubicBezTo>
                    <a:lnTo>
                      <a:pt x="11" y="348"/>
                    </a:lnTo>
                    <a:close/>
                    <a:moveTo>
                      <a:pt x="9" y="375"/>
                    </a:moveTo>
                    <a:cubicBezTo>
                      <a:pt x="8" y="375"/>
                      <a:pt x="8" y="375"/>
                      <a:pt x="8" y="375"/>
                    </a:cubicBezTo>
                    <a:cubicBezTo>
                      <a:pt x="5" y="375"/>
                      <a:pt x="5" y="375"/>
                      <a:pt x="5" y="375"/>
                    </a:cubicBezTo>
                    <a:cubicBezTo>
                      <a:pt x="7" y="374"/>
                      <a:pt x="7" y="374"/>
                      <a:pt x="7" y="374"/>
                    </a:cubicBezTo>
                    <a:cubicBezTo>
                      <a:pt x="7" y="373"/>
                      <a:pt x="7" y="373"/>
                      <a:pt x="7" y="373"/>
                    </a:cubicBezTo>
                    <a:cubicBezTo>
                      <a:pt x="8" y="373"/>
                      <a:pt x="8" y="373"/>
                      <a:pt x="8" y="373"/>
                    </a:cubicBezTo>
                    <a:cubicBezTo>
                      <a:pt x="9" y="372"/>
                      <a:pt x="9" y="372"/>
                      <a:pt x="9" y="372"/>
                    </a:cubicBezTo>
                    <a:cubicBezTo>
                      <a:pt x="10" y="374"/>
                      <a:pt x="10" y="374"/>
                      <a:pt x="10" y="374"/>
                    </a:cubicBezTo>
                    <a:cubicBezTo>
                      <a:pt x="10" y="375"/>
                      <a:pt x="10" y="375"/>
                      <a:pt x="10" y="375"/>
                    </a:cubicBezTo>
                    <a:lnTo>
                      <a:pt x="9" y="375"/>
                    </a:lnTo>
                    <a:close/>
                    <a:moveTo>
                      <a:pt x="12" y="367"/>
                    </a:moveTo>
                    <a:cubicBezTo>
                      <a:pt x="11" y="368"/>
                      <a:pt x="11" y="368"/>
                      <a:pt x="11" y="368"/>
                    </a:cubicBezTo>
                    <a:cubicBezTo>
                      <a:pt x="10" y="366"/>
                      <a:pt x="10" y="366"/>
                      <a:pt x="10" y="366"/>
                    </a:cubicBezTo>
                    <a:cubicBezTo>
                      <a:pt x="11" y="366"/>
                      <a:pt x="11" y="366"/>
                      <a:pt x="11" y="366"/>
                    </a:cubicBezTo>
                    <a:cubicBezTo>
                      <a:pt x="13" y="366"/>
                      <a:pt x="13" y="366"/>
                      <a:pt x="13" y="366"/>
                    </a:cubicBezTo>
                    <a:cubicBezTo>
                      <a:pt x="14" y="366"/>
                      <a:pt x="14" y="366"/>
                      <a:pt x="14" y="366"/>
                    </a:cubicBezTo>
                    <a:cubicBezTo>
                      <a:pt x="14" y="366"/>
                      <a:pt x="14" y="366"/>
                      <a:pt x="14" y="366"/>
                    </a:cubicBezTo>
                    <a:lnTo>
                      <a:pt x="12" y="367"/>
                    </a:lnTo>
                    <a:close/>
                    <a:moveTo>
                      <a:pt x="16" y="375"/>
                    </a:moveTo>
                    <a:cubicBezTo>
                      <a:pt x="15" y="375"/>
                      <a:pt x="15" y="375"/>
                      <a:pt x="15" y="375"/>
                    </a:cubicBezTo>
                    <a:cubicBezTo>
                      <a:pt x="14" y="375"/>
                      <a:pt x="14" y="375"/>
                      <a:pt x="14" y="375"/>
                    </a:cubicBezTo>
                    <a:cubicBezTo>
                      <a:pt x="14" y="374"/>
                      <a:pt x="14" y="374"/>
                      <a:pt x="14" y="374"/>
                    </a:cubicBezTo>
                    <a:cubicBezTo>
                      <a:pt x="15" y="374"/>
                      <a:pt x="15" y="374"/>
                      <a:pt x="15" y="374"/>
                    </a:cubicBezTo>
                    <a:cubicBezTo>
                      <a:pt x="17" y="372"/>
                      <a:pt x="17" y="372"/>
                      <a:pt x="17" y="372"/>
                    </a:cubicBezTo>
                    <a:cubicBezTo>
                      <a:pt x="18" y="375"/>
                      <a:pt x="18" y="375"/>
                      <a:pt x="18" y="375"/>
                    </a:cubicBezTo>
                    <a:lnTo>
                      <a:pt x="16" y="375"/>
                    </a:lnTo>
                    <a:close/>
                    <a:moveTo>
                      <a:pt x="18" y="362"/>
                    </a:moveTo>
                    <a:cubicBezTo>
                      <a:pt x="18" y="361"/>
                      <a:pt x="18" y="361"/>
                      <a:pt x="18" y="361"/>
                    </a:cubicBezTo>
                    <a:cubicBezTo>
                      <a:pt x="17" y="357"/>
                      <a:pt x="17" y="357"/>
                      <a:pt x="17" y="357"/>
                    </a:cubicBezTo>
                    <a:cubicBezTo>
                      <a:pt x="19" y="359"/>
                      <a:pt x="19" y="359"/>
                      <a:pt x="19" y="359"/>
                    </a:cubicBezTo>
                    <a:cubicBezTo>
                      <a:pt x="18" y="361"/>
                      <a:pt x="18" y="361"/>
                      <a:pt x="18" y="361"/>
                    </a:cubicBezTo>
                    <a:lnTo>
                      <a:pt x="18" y="362"/>
                    </a:lnTo>
                    <a:close/>
                    <a:moveTo>
                      <a:pt x="19" y="364"/>
                    </a:moveTo>
                    <a:cubicBezTo>
                      <a:pt x="18" y="364"/>
                      <a:pt x="18" y="364"/>
                      <a:pt x="18" y="364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9" y="362"/>
                      <a:pt x="19" y="362"/>
                      <a:pt x="19" y="362"/>
                    </a:cubicBezTo>
                    <a:cubicBezTo>
                      <a:pt x="20" y="361"/>
                      <a:pt x="20" y="361"/>
                      <a:pt x="20" y="361"/>
                    </a:cubicBezTo>
                    <a:cubicBezTo>
                      <a:pt x="22" y="364"/>
                      <a:pt x="22" y="364"/>
                      <a:pt x="22" y="364"/>
                    </a:cubicBezTo>
                    <a:cubicBezTo>
                      <a:pt x="21" y="364"/>
                      <a:pt x="21" y="364"/>
                      <a:pt x="21" y="364"/>
                    </a:cubicBezTo>
                    <a:lnTo>
                      <a:pt x="19" y="3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4" name="îsľïḋé">
                <a:extLst>
                  <a:ext uri="{FF2B5EF4-FFF2-40B4-BE49-F238E27FC236}">
                    <a16:creationId xmlns:a16="http://schemas.microsoft.com/office/drawing/2014/main" id="{844001B9-B63B-4A35-A4A5-2D297E60B914}"/>
                  </a:ext>
                </a:extLst>
              </p:cNvPr>
              <p:cNvSpPr/>
              <p:nvPr/>
            </p:nvSpPr>
            <p:spPr bwMode="auto">
              <a:xfrm>
                <a:off x="11569180" y="5733010"/>
                <a:ext cx="17476" cy="34952"/>
              </a:xfrm>
              <a:custGeom>
                <a:avLst/>
                <a:gdLst>
                  <a:gd name="T0" fmla="*/ 0 w 4"/>
                  <a:gd name="T1" fmla="*/ 8 h 8"/>
                  <a:gd name="T2" fmla="*/ 0 w 4"/>
                  <a:gd name="T3" fmla="*/ 5 h 8"/>
                  <a:gd name="T4" fmla="*/ 0 w 4"/>
                  <a:gd name="T5" fmla="*/ 3 h 8"/>
                  <a:gd name="T6" fmla="*/ 0 w 4"/>
                  <a:gd name="T7" fmla="*/ 1 h 8"/>
                  <a:gd name="T8" fmla="*/ 0 w 4"/>
                  <a:gd name="T9" fmla="*/ 0 h 8"/>
                  <a:gd name="T10" fmla="*/ 2 w 4"/>
                  <a:gd name="T11" fmla="*/ 3 h 8"/>
                  <a:gd name="T12" fmla="*/ 4 w 4"/>
                  <a:gd name="T13" fmla="*/ 5 h 8"/>
                  <a:gd name="T14" fmla="*/ 2 w 4"/>
                  <a:gd name="T15" fmla="*/ 5 h 8"/>
                  <a:gd name="T16" fmla="*/ 2 w 4"/>
                  <a:gd name="T17" fmla="*/ 6 h 8"/>
                  <a:gd name="T18" fmla="*/ 0 w 4"/>
                  <a:gd name="T1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8">
                    <a:moveTo>
                      <a:pt x="0" y="8"/>
                    </a:moveTo>
                    <a:lnTo>
                      <a:pt x="0" y="5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2" y="3"/>
                    </a:lnTo>
                    <a:lnTo>
                      <a:pt x="4" y="5"/>
                    </a:lnTo>
                    <a:lnTo>
                      <a:pt x="2" y="5"/>
                    </a:lnTo>
                    <a:lnTo>
                      <a:pt x="2" y="6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îs1iḓè">
                <a:extLst>
                  <a:ext uri="{FF2B5EF4-FFF2-40B4-BE49-F238E27FC236}">
                    <a16:creationId xmlns:a16="http://schemas.microsoft.com/office/drawing/2014/main" id="{B8F2856A-48B7-4014-99E3-ECB575F49390}"/>
                  </a:ext>
                </a:extLst>
              </p:cNvPr>
              <p:cNvSpPr/>
              <p:nvPr/>
            </p:nvSpPr>
            <p:spPr bwMode="auto">
              <a:xfrm>
                <a:off x="9878367" y="4832991"/>
                <a:ext cx="1350029" cy="1127209"/>
              </a:xfrm>
              <a:custGeom>
                <a:avLst/>
                <a:gdLst>
                  <a:gd name="T0" fmla="*/ 8 w 190"/>
                  <a:gd name="T1" fmla="*/ 158 h 158"/>
                  <a:gd name="T2" fmla="*/ 59 w 190"/>
                  <a:gd name="T3" fmla="*/ 158 h 158"/>
                  <a:gd name="T4" fmla="*/ 88 w 190"/>
                  <a:gd name="T5" fmla="*/ 117 h 158"/>
                  <a:gd name="T6" fmla="*/ 88 w 190"/>
                  <a:gd name="T7" fmla="*/ 158 h 158"/>
                  <a:gd name="T8" fmla="*/ 127 w 190"/>
                  <a:gd name="T9" fmla="*/ 158 h 158"/>
                  <a:gd name="T10" fmla="*/ 129 w 190"/>
                  <a:gd name="T11" fmla="*/ 155 h 158"/>
                  <a:gd name="T12" fmla="*/ 164 w 190"/>
                  <a:gd name="T13" fmla="*/ 78 h 158"/>
                  <a:gd name="T14" fmla="*/ 182 w 190"/>
                  <a:gd name="T15" fmla="*/ 6 h 158"/>
                  <a:gd name="T16" fmla="*/ 0 w 190"/>
                  <a:gd name="T17" fmla="*/ 95 h 158"/>
                  <a:gd name="T18" fmla="*/ 3 w 190"/>
                  <a:gd name="T19" fmla="*/ 114 h 158"/>
                  <a:gd name="T20" fmla="*/ 8 w 190"/>
                  <a:gd name="T21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0" h="158">
                    <a:moveTo>
                      <a:pt x="8" y="158"/>
                    </a:moveTo>
                    <a:cubicBezTo>
                      <a:pt x="25" y="158"/>
                      <a:pt x="42" y="158"/>
                      <a:pt x="59" y="158"/>
                    </a:cubicBezTo>
                    <a:cubicBezTo>
                      <a:pt x="68" y="144"/>
                      <a:pt x="78" y="130"/>
                      <a:pt x="88" y="117"/>
                    </a:cubicBezTo>
                    <a:cubicBezTo>
                      <a:pt x="88" y="158"/>
                      <a:pt x="88" y="158"/>
                      <a:pt x="88" y="158"/>
                    </a:cubicBezTo>
                    <a:cubicBezTo>
                      <a:pt x="101" y="158"/>
                      <a:pt x="114" y="158"/>
                      <a:pt x="127" y="158"/>
                    </a:cubicBezTo>
                    <a:cubicBezTo>
                      <a:pt x="128" y="157"/>
                      <a:pt x="128" y="156"/>
                      <a:pt x="129" y="155"/>
                    </a:cubicBezTo>
                    <a:cubicBezTo>
                      <a:pt x="141" y="130"/>
                      <a:pt x="154" y="103"/>
                      <a:pt x="164" y="78"/>
                    </a:cubicBezTo>
                    <a:cubicBezTo>
                      <a:pt x="180" y="40"/>
                      <a:pt x="190" y="9"/>
                      <a:pt x="182" y="6"/>
                    </a:cubicBezTo>
                    <a:cubicBezTo>
                      <a:pt x="165" y="0"/>
                      <a:pt x="98" y="58"/>
                      <a:pt x="0" y="95"/>
                    </a:cubicBezTo>
                    <a:cubicBezTo>
                      <a:pt x="1" y="102"/>
                      <a:pt x="2" y="108"/>
                      <a:pt x="3" y="114"/>
                    </a:cubicBezTo>
                    <a:cubicBezTo>
                      <a:pt x="5" y="129"/>
                      <a:pt x="6" y="144"/>
                      <a:pt x="8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ïṧļîḓe">
                <a:extLst>
                  <a:ext uri="{FF2B5EF4-FFF2-40B4-BE49-F238E27FC236}">
                    <a16:creationId xmlns:a16="http://schemas.microsoft.com/office/drawing/2014/main" id="{B83CBA78-DAD5-45E8-A769-6842ED038B16}"/>
                  </a:ext>
                </a:extLst>
              </p:cNvPr>
              <p:cNvSpPr/>
              <p:nvPr/>
            </p:nvSpPr>
            <p:spPr bwMode="auto">
              <a:xfrm>
                <a:off x="4971951" y="4238803"/>
                <a:ext cx="8738" cy="69904"/>
              </a:xfrm>
              <a:custGeom>
                <a:avLst/>
                <a:gdLst>
                  <a:gd name="T0" fmla="*/ 1 w 1"/>
                  <a:gd name="T1" fmla="*/ 10 h 10"/>
                  <a:gd name="T2" fmla="*/ 0 w 1"/>
                  <a:gd name="T3" fmla="*/ 9 h 10"/>
                  <a:gd name="T4" fmla="*/ 0 w 1"/>
                  <a:gd name="T5" fmla="*/ 9 h 10"/>
                  <a:gd name="T6" fmla="*/ 0 w 1"/>
                  <a:gd name="T7" fmla="*/ 2 h 10"/>
                  <a:gd name="T8" fmla="*/ 0 w 1"/>
                  <a:gd name="T9" fmla="*/ 2 h 10"/>
                  <a:gd name="T10" fmla="*/ 0 w 1"/>
                  <a:gd name="T11" fmla="*/ 0 h 10"/>
                  <a:gd name="T12" fmla="*/ 1 w 1"/>
                  <a:gd name="T13" fmla="*/ 0 h 10"/>
                  <a:gd name="T14" fmla="*/ 1 w 1"/>
                  <a:gd name="T15" fmla="*/ 1 h 10"/>
                  <a:gd name="T16" fmla="*/ 1 w 1"/>
                  <a:gd name="T17" fmla="*/ 2 h 10"/>
                  <a:gd name="T18" fmla="*/ 1 w 1"/>
                  <a:gd name="T1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10">
                    <a:moveTo>
                      <a:pt x="1" y="10"/>
                    </a:moveTo>
                    <a:cubicBezTo>
                      <a:pt x="1" y="10"/>
                      <a:pt x="1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lnTo>
                      <a:pt x="1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îṡḷidè">
                <a:extLst>
                  <a:ext uri="{FF2B5EF4-FFF2-40B4-BE49-F238E27FC236}">
                    <a16:creationId xmlns:a16="http://schemas.microsoft.com/office/drawing/2014/main" id="{96BF1FA6-4AD5-4452-B54A-0649C00A91AE}"/>
                  </a:ext>
                </a:extLst>
              </p:cNvPr>
              <p:cNvSpPr/>
              <p:nvPr/>
            </p:nvSpPr>
            <p:spPr bwMode="auto">
              <a:xfrm>
                <a:off x="11473061" y="5798546"/>
                <a:ext cx="26214" cy="17476"/>
              </a:xfrm>
              <a:custGeom>
                <a:avLst/>
                <a:gdLst>
                  <a:gd name="T0" fmla="*/ 0 w 6"/>
                  <a:gd name="T1" fmla="*/ 0 h 4"/>
                  <a:gd name="T2" fmla="*/ 1 w 6"/>
                  <a:gd name="T3" fmla="*/ 0 h 4"/>
                  <a:gd name="T4" fmla="*/ 3 w 6"/>
                  <a:gd name="T5" fmla="*/ 0 h 4"/>
                  <a:gd name="T6" fmla="*/ 4 w 6"/>
                  <a:gd name="T7" fmla="*/ 0 h 4"/>
                  <a:gd name="T8" fmla="*/ 6 w 6"/>
                  <a:gd name="T9" fmla="*/ 0 h 4"/>
                  <a:gd name="T10" fmla="*/ 4 w 6"/>
                  <a:gd name="T11" fmla="*/ 1 h 4"/>
                  <a:gd name="T12" fmla="*/ 4 w 6"/>
                  <a:gd name="T13" fmla="*/ 1 h 4"/>
                  <a:gd name="T14" fmla="*/ 4 w 6"/>
                  <a:gd name="T15" fmla="*/ 3 h 4"/>
                  <a:gd name="T16" fmla="*/ 3 w 6"/>
                  <a:gd name="T17" fmla="*/ 4 h 4"/>
                  <a:gd name="T18" fmla="*/ 3 w 6"/>
                  <a:gd name="T19" fmla="*/ 4 h 4"/>
                  <a:gd name="T20" fmla="*/ 1 w 6"/>
                  <a:gd name="T21" fmla="*/ 3 h 4"/>
                  <a:gd name="T22" fmla="*/ 0 w 6"/>
                  <a:gd name="T2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4">
                    <a:moveTo>
                      <a:pt x="0" y="0"/>
                    </a:moveTo>
                    <a:lnTo>
                      <a:pt x="1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4" y="3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1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8" name="îṧľîḋè">
                <a:extLst>
                  <a:ext uri="{FF2B5EF4-FFF2-40B4-BE49-F238E27FC236}">
                    <a16:creationId xmlns:a16="http://schemas.microsoft.com/office/drawing/2014/main" id="{6C801CB9-3A74-40A2-B1E3-3EB44379823E}"/>
                  </a:ext>
                </a:extLst>
              </p:cNvPr>
              <p:cNvSpPr/>
              <p:nvPr/>
            </p:nvSpPr>
            <p:spPr bwMode="auto">
              <a:xfrm>
                <a:off x="11206551" y="5846605"/>
                <a:ext cx="30583" cy="21845"/>
              </a:xfrm>
              <a:custGeom>
                <a:avLst/>
                <a:gdLst>
                  <a:gd name="T0" fmla="*/ 7 w 7"/>
                  <a:gd name="T1" fmla="*/ 5 h 5"/>
                  <a:gd name="T2" fmla="*/ 5 w 7"/>
                  <a:gd name="T3" fmla="*/ 5 h 5"/>
                  <a:gd name="T4" fmla="*/ 2 w 7"/>
                  <a:gd name="T5" fmla="*/ 5 h 5"/>
                  <a:gd name="T6" fmla="*/ 0 w 7"/>
                  <a:gd name="T7" fmla="*/ 5 h 5"/>
                  <a:gd name="T8" fmla="*/ 0 w 7"/>
                  <a:gd name="T9" fmla="*/ 5 h 5"/>
                  <a:gd name="T10" fmla="*/ 0 w 7"/>
                  <a:gd name="T11" fmla="*/ 5 h 5"/>
                  <a:gd name="T12" fmla="*/ 0 w 7"/>
                  <a:gd name="T13" fmla="*/ 3 h 5"/>
                  <a:gd name="T14" fmla="*/ 2 w 7"/>
                  <a:gd name="T15" fmla="*/ 2 h 5"/>
                  <a:gd name="T16" fmla="*/ 4 w 7"/>
                  <a:gd name="T17" fmla="*/ 0 h 5"/>
                  <a:gd name="T18" fmla="*/ 4 w 7"/>
                  <a:gd name="T19" fmla="*/ 0 h 5"/>
                  <a:gd name="T20" fmla="*/ 4 w 7"/>
                  <a:gd name="T21" fmla="*/ 2 h 5"/>
                  <a:gd name="T22" fmla="*/ 7 w 7"/>
                  <a:gd name="T2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5">
                    <a:moveTo>
                      <a:pt x="7" y="5"/>
                    </a:moveTo>
                    <a:lnTo>
                      <a:pt x="5" y="5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9" name="îṣļïḑe">
                <a:extLst>
                  <a:ext uri="{FF2B5EF4-FFF2-40B4-BE49-F238E27FC236}">
                    <a16:creationId xmlns:a16="http://schemas.microsoft.com/office/drawing/2014/main" id="{92C254FB-846A-42C7-B49A-686D5ABC3751}"/>
                  </a:ext>
                </a:extLst>
              </p:cNvPr>
              <p:cNvSpPr/>
              <p:nvPr/>
            </p:nvSpPr>
            <p:spPr bwMode="auto">
              <a:xfrm>
                <a:off x="11420633" y="5208727"/>
                <a:ext cx="13107" cy="43690"/>
              </a:xfrm>
              <a:custGeom>
                <a:avLst/>
                <a:gdLst>
                  <a:gd name="T0" fmla="*/ 3 w 3"/>
                  <a:gd name="T1" fmla="*/ 5 h 10"/>
                  <a:gd name="T2" fmla="*/ 2 w 3"/>
                  <a:gd name="T3" fmla="*/ 7 h 10"/>
                  <a:gd name="T4" fmla="*/ 2 w 3"/>
                  <a:gd name="T5" fmla="*/ 10 h 10"/>
                  <a:gd name="T6" fmla="*/ 0 w 3"/>
                  <a:gd name="T7" fmla="*/ 10 h 10"/>
                  <a:gd name="T8" fmla="*/ 0 w 3"/>
                  <a:gd name="T9" fmla="*/ 9 h 10"/>
                  <a:gd name="T10" fmla="*/ 0 w 3"/>
                  <a:gd name="T11" fmla="*/ 5 h 10"/>
                  <a:gd name="T12" fmla="*/ 0 w 3"/>
                  <a:gd name="T13" fmla="*/ 2 h 10"/>
                  <a:gd name="T14" fmla="*/ 0 w 3"/>
                  <a:gd name="T15" fmla="*/ 0 h 10"/>
                  <a:gd name="T16" fmla="*/ 2 w 3"/>
                  <a:gd name="T17" fmla="*/ 2 h 10"/>
                  <a:gd name="T18" fmla="*/ 3 w 3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10">
                    <a:moveTo>
                      <a:pt x="3" y="5"/>
                    </a:moveTo>
                    <a:lnTo>
                      <a:pt x="2" y="7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0" name="ïṡļïdè">
                <a:extLst>
                  <a:ext uri="{FF2B5EF4-FFF2-40B4-BE49-F238E27FC236}">
                    <a16:creationId xmlns:a16="http://schemas.microsoft.com/office/drawing/2014/main" id="{7D6E1B29-1CFA-477A-BCBD-039D68A19808}"/>
                  </a:ext>
                </a:extLst>
              </p:cNvPr>
              <p:cNvSpPr/>
              <p:nvPr/>
            </p:nvSpPr>
            <p:spPr bwMode="auto">
              <a:xfrm>
                <a:off x="11473061" y="4348029"/>
                <a:ext cx="13107" cy="26214"/>
              </a:xfrm>
              <a:custGeom>
                <a:avLst/>
                <a:gdLst>
                  <a:gd name="T0" fmla="*/ 3 w 3"/>
                  <a:gd name="T1" fmla="*/ 6 h 6"/>
                  <a:gd name="T2" fmla="*/ 0 w 3"/>
                  <a:gd name="T3" fmla="*/ 3 h 6"/>
                  <a:gd name="T4" fmla="*/ 0 w 3"/>
                  <a:gd name="T5" fmla="*/ 1 h 6"/>
                  <a:gd name="T6" fmla="*/ 1 w 3"/>
                  <a:gd name="T7" fmla="*/ 1 h 6"/>
                  <a:gd name="T8" fmla="*/ 1 w 3"/>
                  <a:gd name="T9" fmla="*/ 0 h 6"/>
                  <a:gd name="T10" fmla="*/ 1 w 3"/>
                  <a:gd name="T11" fmla="*/ 1 h 6"/>
                  <a:gd name="T12" fmla="*/ 1 w 3"/>
                  <a:gd name="T13" fmla="*/ 5 h 6"/>
                  <a:gd name="T14" fmla="*/ 3 w 3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6">
                    <a:moveTo>
                      <a:pt x="3" y="6"/>
                    </a:moveTo>
                    <a:lnTo>
                      <a:pt x="0" y="3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1" y="5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1" name="íṡḻíḑe">
                <a:extLst>
                  <a:ext uri="{FF2B5EF4-FFF2-40B4-BE49-F238E27FC236}">
                    <a16:creationId xmlns:a16="http://schemas.microsoft.com/office/drawing/2014/main" id="{BDC503D4-0B55-43C5-8FC4-E3EADD174281}"/>
                  </a:ext>
                </a:extLst>
              </p:cNvPr>
              <p:cNvSpPr/>
              <p:nvPr/>
            </p:nvSpPr>
            <p:spPr bwMode="auto">
              <a:xfrm>
                <a:off x="11451216" y="4369874"/>
                <a:ext cx="26214" cy="13107"/>
              </a:xfrm>
              <a:custGeom>
                <a:avLst/>
                <a:gdLst>
                  <a:gd name="T0" fmla="*/ 3 w 6"/>
                  <a:gd name="T1" fmla="*/ 0 h 3"/>
                  <a:gd name="T2" fmla="*/ 6 w 6"/>
                  <a:gd name="T3" fmla="*/ 3 h 3"/>
                  <a:gd name="T4" fmla="*/ 5 w 6"/>
                  <a:gd name="T5" fmla="*/ 3 h 3"/>
                  <a:gd name="T6" fmla="*/ 1 w 6"/>
                  <a:gd name="T7" fmla="*/ 3 h 3"/>
                  <a:gd name="T8" fmla="*/ 0 w 6"/>
                  <a:gd name="T9" fmla="*/ 3 h 3"/>
                  <a:gd name="T10" fmla="*/ 1 w 6"/>
                  <a:gd name="T11" fmla="*/ 3 h 3"/>
                  <a:gd name="T12" fmla="*/ 3 w 6"/>
                  <a:gd name="T13" fmla="*/ 1 h 3"/>
                  <a:gd name="T14" fmla="*/ 3 w 6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3">
                    <a:moveTo>
                      <a:pt x="3" y="0"/>
                    </a:moveTo>
                    <a:lnTo>
                      <a:pt x="6" y="3"/>
                    </a:lnTo>
                    <a:lnTo>
                      <a:pt x="5" y="3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2" name="íś1ïďè">
                <a:extLst>
                  <a:ext uri="{FF2B5EF4-FFF2-40B4-BE49-F238E27FC236}">
                    <a16:creationId xmlns:a16="http://schemas.microsoft.com/office/drawing/2014/main" id="{45EFDB88-B70B-4EE4-9519-E3BA957A2F50}"/>
                  </a:ext>
                </a:extLst>
              </p:cNvPr>
              <p:cNvSpPr/>
              <p:nvPr/>
            </p:nvSpPr>
            <p:spPr bwMode="auto">
              <a:xfrm>
                <a:off x="11398788" y="4033459"/>
                <a:ext cx="30583" cy="13107"/>
              </a:xfrm>
              <a:custGeom>
                <a:avLst/>
                <a:gdLst>
                  <a:gd name="T0" fmla="*/ 4 w 7"/>
                  <a:gd name="T1" fmla="*/ 0 h 3"/>
                  <a:gd name="T2" fmla="*/ 7 w 7"/>
                  <a:gd name="T3" fmla="*/ 3 h 3"/>
                  <a:gd name="T4" fmla="*/ 7 w 7"/>
                  <a:gd name="T5" fmla="*/ 3 h 3"/>
                  <a:gd name="T6" fmla="*/ 0 w 7"/>
                  <a:gd name="T7" fmla="*/ 3 h 3"/>
                  <a:gd name="T8" fmla="*/ 0 w 7"/>
                  <a:gd name="T9" fmla="*/ 3 h 3"/>
                  <a:gd name="T10" fmla="*/ 0 w 7"/>
                  <a:gd name="T11" fmla="*/ 3 h 3"/>
                  <a:gd name="T12" fmla="*/ 4 w 7"/>
                  <a:gd name="T13" fmla="*/ 0 h 3"/>
                  <a:gd name="T14" fmla="*/ 4 w 7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3">
                    <a:moveTo>
                      <a:pt x="4" y="0"/>
                    </a:moveTo>
                    <a:lnTo>
                      <a:pt x="7" y="3"/>
                    </a:lnTo>
                    <a:lnTo>
                      <a:pt x="7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" name="íṩ1ïḋè">
                <a:extLst>
                  <a:ext uri="{FF2B5EF4-FFF2-40B4-BE49-F238E27FC236}">
                    <a16:creationId xmlns:a16="http://schemas.microsoft.com/office/drawing/2014/main" id="{8917DDE4-742A-4D83-AE48-D1121A2BECE9}"/>
                  </a:ext>
                </a:extLst>
              </p:cNvPr>
              <p:cNvSpPr/>
              <p:nvPr/>
            </p:nvSpPr>
            <p:spPr bwMode="auto">
              <a:xfrm>
                <a:off x="11398788" y="4103363"/>
                <a:ext cx="30583" cy="21845"/>
              </a:xfrm>
              <a:custGeom>
                <a:avLst/>
                <a:gdLst>
                  <a:gd name="T0" fmla="*/ 4 w 7"/>
                  <a:gd name="T1" fmla="*/ 0 h 5"/>
                  <a:gd name="T2" fmla="*/ 7 w 7"/>
                  <a:gd name="T3" fmla="*/ 5 h 5"/>
                  <a:gd name="T4" fmla="*/ 7 w 7"/>
                  <a:gd name="T5" fmla="*/ 5 h 5"/>
                  <a:gd name="T6" fmla="*/ 0 w 7"/>
                  <a:gd name="T7" fmla="*/ 5 h 5"/>
                  <a:gd name="T8" fmla="*/ 0 w 7"/>
                  <a:gd name="T9" fmla="*/ 5 h 5"/>
                  <a:gd name="T10" fmla="*/ 0 w 7"/>
                  <a:gd name="T11" fmla="*/ 5 h 5"/>
                  <a:gd name="T12" fmla="*/ 2 w 7"/>
                  <a:gd name="T13" fmla="*/ 2 h 5"/>
                  <a:gd name="T14" fmla="*/ 4 w 7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5">
                    <a:moveTo>
                      <a:pt x="4" y="0"/>
                    </a:moveTo>
                    <a:lnTo>
                      <a:pt x="7" y="5"/>
                    </a:lnTo>
                    <a:lnTo>
                      <a:pt x="7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íSḻîḑe">
                <a:extLst>
                  <a:ext uri="{FF2B5EF4-FFF2-40B4-BE49-F238E27FC236}">
                    <a16:creationId xmlns:a16="http://schemas.microsoft.com/office/drawing/2014/main" id="{DC86F3E4-A10D-4576-8685-B866831D6C6D}"/>
                  </a:ext>
                </a:extLst>
              </p:cNvPr>
              <p:cNvSpPr/>
              <p:nvPr/>
            </p:nvSpPr>
            <p:spPr bwMode="auto">
              <a:xfrm>
                <a:off x="11792000" y="5759225"/>
                <a:ext cx="26214" cy="21845"/>
              </a:xfrm>
              <a:custGeom>
                <a:avLst/>
                <a:gdLst>
                  <a:gd name="T0" fmla="*/ 6 w 6"/>
                  <a:gd name="T1" fmla="*/ 5 h 5"/>
                  <a:gd name="T2" fmla="*/ 5 w 6"/>
                  <a:gd name="T3" fmla="*/ 5 h 5"/>
                  <a:gd name="T4" fmla="*/ 1 w 6"/>
                  <a:gd name="T5" fmla="*/ 5 h 5"/>
                  <a:gd name="T6" fmla="*/ 0 w 6"/>
                  <a:gd name="T7" fmla="*/ 5 h 5"/>
                  <a:gd name="T8" fmla="*/ 0 w 6"/>
                  <a:gd name="T9" fmla="*/ 4 h 5"/>
                  <a:gd name="T10" fmla="*/ 1 w 6"/>
                  <a:gd name="T11" fmla="*/ 2 h 5"/>
                  <a:gd name="T12" fmla="*/ 3 w 6"/>
                  <a:gd name="T13" fmla="*/ 0 h 5"/>
                  <a:gd name="T14" fmla="*/ 3 w 6"/>
                  <a:gd name="T15" fmla="*/ 0 h 5"/>
                  <a:gd name="T16" fmla="*/ 3 w 6"/>
                  <a:gd name="T17" fmla="*/ 0 h 5"/>
                  <a:gd name="T18" fmla="*/ 6 w 6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5">
                    <a:moveTo>
                      <a:pt x="6" y="5"/>
                    </a:moveTo>
                    <a:lnTo>
                      <a:pt x="5" y="5"/>
                    </a:lnTo>
                    <a:lnTo>
                      <a:pt x="1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5" name="îSlíḑè">
                <a:extLst>
                  <a:ext uri="{FF2B5EF4-FFF2-40B4-BE49-F238E27FC236}">
                    <a16:creationId xmlns:a16="http://schemas.microsoft.com/office/drawing/2014/main" id="{7EA66725-FBC1-4B75-8DAA-B528DB63E16F}"/>
                  </a:ext>
                </a:extLst>
              </p:cNvPr>
              <p:cNvSpPr/>
              <p:nvPr/>
            </p:nvSpPr>
            <p:spPr bwMode="auto">
              <a:xfrm>
                <a:off x="11521120" y="5767963"/>
                <a:ext cx="26214" cy="13107"/>
              </a:xfrm>
              <a:custGeom>
                <a:avLst/>
                <a:gdLst>
                  <a:gd name="T0" fmla="*/ 6 w 6"/>
                  <a:gd name="T1" fmla="*/ 3 h 3"/>
                  <a:gd name="T2" fmla="*/ 5 w 6"/>
                  <a:gd name="T3" fmla="*/ 3 h 3"/>
                  <a:gd name="T4" fmla="*/ 2 w 6"/>
                  <a:gd name="T5" fmla="*/ 3 h 3"/>
                  <a:gd name="T6" fmla="*/ 0 w 6"/>
                  <a:gd name="T7" fmla="*/ 3 h 3"/>
                  <a:gd name="T8" fmla="*/ 2 w 6"/>
                  <a:gd name="T9" fmla="*/ 3 h 3"/>
                  <a:gd name="T10" fmla="*/ 3 w 6"/>
                  <a:gd name="T11" fmla="*/ 2 h 3"/>
                  <a:gd name="T12" fmla="*/ 3 w 6"/>
                  <a:gd name="T13" fmla="*/ 0 h 3"/>
                  <a:gd name="T14" fmla="*/ 3 w 6"/>
                  <a:gd name="T15" fmla="*/ 0 h 3"/>
                  <a:gd name="T16" fmla="*/ 5 w 6"/>
                  <a:gd name="T17" fmla="*/ 2 h 3"/>
                  <a:gd name="T18" fmla="*/ 6 w 6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5" y="3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5" y="2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6" name="íšlíḓé">
                <a:extLst>
                  <a:ext uri="{FF2B5EF4-FFF2-40B4-BE49-F238E27FC236}">
                    <a16:creationId xmlns:a16="http://schemas.microsoft.com/office/drawing/2014/main" id="{A2FC6EE8-4FCF-4DA8-98E7-651596536C9F}"/>
                  </a:ext>
                </a:extLst>
              </p:cNvPr>
              <p:cNvSpPr/>
              <p:nvPr/>
            </p:nvSpPr>
            <p:spPr bwMode="auto">
              <a:xfrm>
                <a:off x="11748310" y="5890295"/>
                <a:ext cx="13107" cy="26214"/>
              </a:xfrm>
              <a:custGeom>
                <a:avLst/>
                <a:gdLst>
                  <a:gd name="T0" fmla="*/ 3 w 3"/>
                  <a:gd name="T1" fmla="*/ 3 h 6"/>
                  <a:gd name="T2" fmla="*/ 3 w 3"/>
                  <a:gd name="T3" fmla="*/ 5 h 6"/>
                  <a:gd name="T4" fmla="*/ 3 w 3"/>
                  <a:gd name="T5" fmla="*/ 6 h 6"/>
                  <a:gd name="T6" fmla="*/ 3 w 3"/>
                  <a:gd name="T7" fmla="*/ 6 h 6"/>
                  <a:gd name="T8" fmla="*/ 3 w 3"/>
                  <a:gd name="T9" fmla="*/ 6 h 6"/>
                  <a:gd name="T10" fmla="*/ 3 w 3"/>
                  <a:gd name="T11" fmla="*/ 6 h 6"/>
                  <a:gd name="T12" fmla="*/ 2 w 3"/>
                  <a:gd name="T13" fmla="*/ 5 h 6"/>
                  <a:gd name="T14" fmla="*/ 0 w 3"/>
                  <a:gd name="T15" fmla="*/ 0 h 6"/>
                  <a:gd name="T16" fmla="*/ 0 w 3"/>
                  <a:gd name="T17" fmla="*/ 0 h 6"/>
                  <a:gd name="T18" fmla="*/ 3 w 3"/>
                  <a:gd name="T1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6">
                    <a:moveTo>
                      <a:pt x="3" y="3"/>
                    </a:moveTo>
                    <a:lnTo>
                      <a:pt x="3" y="5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2" y="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7" name="î$liḋê">
                <a:extLst>
                  <a:ext uri="{FF2B5EF4-FFF2-40B4-BE49-F238E27FC236}">
                    <a16:creationId xmlns:a16="http://schemas.microsoft.com/office/drawing/2014/main" id="{40A8A972-62C0-464F-A0B1-24AC9045CA24}"/>
                  </a:ext>
                </a:extLst>
              </p:cNvPr>
              <p:cNvSpPr/>
              <p:nvPr/>
            </p:nvSpPr>
            <p:spPr bwMode="auto">
              <a:xfrm>
                <a:off x="11848797" y="5890295"/>
                <a:ext cx="21845" cy="26214"/>
              </a:xfrm>
              <a:custGeom>
                <a:avLst/>
                <a:gdLst>
                  <a:gd name="T0" fmla="*/ 0 w 5"/>
                  <a:gd name="T1" fmla="*/ 0 h 6"/>
                  <a:gd name="T2" fmla="*/ 5 w 5"/>
                  <a:gd name="T3" fmla="*/ 1 h 6"/>
                  <a:gd name="T4" fmla="*/ 5 w 5"/>
                  <a:gd name="T5" fmla="*/ 3 h 6"/>
                  <a:gd name="T6" fmla="*/ 5 w 5"/>
                  <a:gd name="T7" fmla="*/ 3 h 6"/>
                  <a:gd name="T8" fmla="*/ 5 w 5"/>
                  <a:gd name="T9" fmla="*/ 5 h 6"/>
                  <a:gd name="T10" fmla="*/ 5 w 5"/>
                  <a:gd name="T11" fmla="*/ 6 h 6"/>
                  <a:gd name="T12" fmla="*/ 5 w 5"/>
                  <a:gd name="T13" fmla="*/ 6 h 6"/>
                  <a:gd name="T14" fmla="*/ 5 w 5"/>
                  <a:gd name="T15" fmla="*/ 6 h 6"/>
                  <a:gd name="T16" fmla="*/ 3 w 5"/>
                  <a:gd name="T17" fmla="*/ 5 h 6"/>
                  <a:gd name="T18" fmla="*/ 0 w 5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5" y="1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3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8" name="íṥḷíḓe">
                <a:extLst>
                  <a:ext uri="{FF2B5EF4-FFF2-40B4-BE49-F238E27FC236}">
                    <a16:creationId xmlns:a16="http://schemas.microsoft.com/office/drawing/2014/main" id="{4108A85F-FCCD-44F2-8D38-8AEEFE3A11EF}"/>
                  </a:ext>
                </a:extLst>
              </p:cNvPr>
              <p:cNvSpPr/>
              <p:nvPr/>
            </p:nvSpPr>
            <p:spPr bwMode="auto">
              <a:xfrm>
                <a:off x="11542966" y="4575218"/>
                <a:ext cx="26214" cy="43690"/>
              </a:xfrm>
              <a:custGeom>
                <a:avLst/>
                <a:gdLst>
                  <a:gd name="T0" fmla="*/ 5 w 6"/>
                  <a:gd name="T1" fmla="*/ 0 h 10"/>
                  <a:gd name="T2" fmla="*/ 6 w 6"/>
                  <a:gd name="T3" fmla="*/ 3 h 10"/>
                  <a:gd name="T4" fmla="*/ 6 w 6"/>
                  <a:gd name="T5" fmla="*/ 10 h 10"/>
                  <a:gd name="T6" fmla="*/ 6 w 6"/>
                  <a:gd name="T7" fmla="*/ 10 h 10"/>
                  <a:gd name="T8" fmla="*/ 0 w 6"/>
                  <a:gd name="T9" fmla="*/ 5 h 10"/>
                  <a:gd name="T10" fmla="*/ 1 w 6"/>
                  <a:gd name="T11" fmla="*/ 5 h 10"/>
                  <a:gd name="T12" fmla="*/ 3 w 6"/>
                  <a:gd name="T13" fmla="*/ 2 h 10"/>
                  <a:gd name="T14" fmla="*/ 5 w 6"/>
                  <a:gd name="T1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0">
                    <a:moveTo>
                      <a:pt x="5" y="0"/>
                    </a:moveTo>
                    <a:lnTo>
                      <a:pt x="6" y="3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3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is1iḍê">
                <a:extLst>
                  <a:ext uri="{FF2B5EF4-FFF2-40B4-BE49-F238E27FC236}">
                    <a16:creationId xmlns:a16="http://schemas.microsoft.com/office/drawing/2014/main" id="{ED36486A-8253-41DA-8651-869F494A7C95}"/>
                  </a:ext>
                </a:extLst>
              </p:cNvPr>
              <p:cNvSpPr/>
              <p:nvPr/>
            </p:nvSpPr>
            <p:spPr bwMode="auto">
              <a:xfrm>
                <a:off x="11529859" y="4282493"/>
                <a:ext cx="13107" cy="26214"/>
              </a:xfrm>
              <a:custGeom>
                <a:avLst/>
                <a:gdLst>
                  <a:gd name="T0" fmla="*/ 3 w 3"/>
                  <a:gd name="T1" fmla="*/ 0 h 6"/>
                  <a:gd name="T2" fmla="*/ 3 w 3"/>
                  <a:gd name="T3" fmla="*/ 3 h 6"/>
                  <a:gd name="T4" fmla="*/ 3 w 3"/>
                  <a:gd name="T5" fmla="*/ 6 h 6"/>
                  <a:gd name="T6" fmla="*/ 3 w 3"/>
                  <a:gd name="T7" fmla="*/ 6 h 6"/>
                  <a:gd name="T8" fmla="*/ 0 w 3"/>
                  <a:gd name="T9" fmla="*/ 3 h 6"/>
                  <a:gd name="T10" fmla="*/ 0 w 3"/>
                  <a:gd name="T11" fmla="*/ 3 h 6"/>
                  <a:gd name="T12" fmla="*/ 1 w 3"/>
                  <a:gd name="T13" fmla="*/ 2 h 6"/>
                  <a:gd name="T14" fmla="*/ 3 w 3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6">
                    <a:moveTo>
                      <a:pt x="3" y="0"/>
                    </a:moveTo>
                    <a:lnTo>
                      <a:pt x="3" y="3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0" name="íṣḷîḓé">
                <a:extLst>
                  <a:ext uri="{FF2B5EF4-FFF2-40B4-BE49-F238E27FC236}">
                    <a16:creationId xmlns:a16="http://schemas.microsoft.com/office/drawing/2014/main" id="{305A29FC-2C94-4271-8106-68368B12B89D}"/>
                  </a:ext>
                </a:extLst>
              </p:cNvPr>
              <p:cNvSpPr/>
              <p:nvPr/>
            </p:nvSpPr>
            <p:spPr bwMode="auto">
              <a:xfrm>
                <a:off x="11372574" y="3565973"/>
                <a:ext cx="21845" cy="56797"/>
              </a:xfrm>
              <a:custGeom>
                <a:avLst/>
                <a:gdLst>
                  <a:gd name="T0" fmla="*/ 1 w 3"/>
                  <a:gd name="T1" fmla="*/ 7 h 8"/>
                  <a:gd name="T2" fmla="*/ 0 w 3"/>
                  <a:gd name="T3" fmla="*/ 4 h 8"/>
                  <a:gd name="T4" fmla="*/ 0 w 3"/>
                  <a:gd name="T5" fmla="*/ 2 h 8"/>
                  <a:gd name="T6" fmla="*/ 0 w 3"/>
                  <a:gd name="T7" fmla="*/ 0 h 8"/>
                  <a:gd name="T8" fmla="*/ 0 w 3"/>
                  <a:gd name="T9" fmla="*/ 0 h 8"/>
                  <a:gd name="T10" fmla="*/ 1 w 3"/>
                  <a:gd name="T11" fmla="*/ 0 h 8"/>
                  <a:gd name="T12" fmla="*/ 1 w 3"/>
                  <a:gd name="T13" fmla="*/ 0 h 8"/>
                  <a:gd name="T14" fmla="*/ 1 w 3"/>
                  <a:gd name="T15" fmla="*/ 0 h 8"/>
                  <a:gd name="T16" fmla="*/ 1 w 3"/>
                  <a:gd name="T17" fmla="*/ 2 h 8"/>
                  <a:gd name="T18" fmla="*/ 1 w 3"/>
                  <a:gd name="T19" fmla="*/ 2 h 8"/>
                  <a:gd name="T20" fmla="*/ 1 w 3"/>
                  <a:gd name="T21" fmla="*/ 2 h 8"/>
                  <a:gd name="T22" fmla="*/ 1 w 3"/>
                  <a:gd name="T23" fmla="*/ 2 h 8"/>
                  <a:gd name="T24" fmla="*/ 1 w 3"/>
                  <a:gd name="T25" fmla="*/ 2 h 8"/>
                  <a:gd name="T26" fmla="*/ 1 w 3"/>
                  <a:gd name="T27" fmla="*/ 2 h 8"/>
                  <a:gd name="T28" fmla="*/ 1 w 3"/>
                  <a:gd name="T29" fmla="*/ 2 h 8"/>
                  <a:gd name="T30" fmla="*/ 1 w 3"/>
                  <a:gd name="T31" fmla="*/ 2 h 8"/>
                  <a:gd name="T32" fmla="*/ 1 w 3"/>
                  <a:gd name="T33" fmla="*/ 2 h 8"/>
                  <a:gd name="T34" fmla="*/ 1 w 3"/>
                  <a:gd name="T35" fmla="*/ 2 h 8"/>
                  <a:gd name="T36" fmla="*/ 1 w 3"/>
                  <a:gd name="T37" fmla="*/ 2 h 8"/>
                  <a:gd name="T38" fmla="*/ 1 w 3"/>
                  <a:gd name="T39" fmla="*/ 2 h 8"/>
                  <a:gd name="T40" fmla="*/ 1 w 3"/>
                  <a:gd name="T41" fmla="*/ 2 h 8"/>
                  <a:gd name="T42" fmla="*/ 1 w 3"/>
                  <a:gd name="T43" fmla="*/ 2 h 8"/>
                  <a:gd name="T44" fmla="*/ 1 w 3"/>
                  <a:gd name="T45" fmla="*/ 2 h 8"/>
                  <a:gd name="T46" fmla="*/ 1 w 3"/>
                  <a:gd name="T47" fmla="*/ 2 h 8"/>
                  <a:gd name="T48" fmla="*/ 1 w 3"/>
                  <a:gd name="T49" fmla="*/ 2 h 8"/>
                  <a:gd name="T50" fmla="*/ 1 w 3"/>
                  <a:gd name="T51" fmla="*/ 2 h 8"/>
                  <a:gd name="T52" fmla="*/ 1 w 3"/>
                  <a:gd name="T53" fmla="*/ 2 h 8"/>
                  <a:gd name="T54" fmla="*/ 1 w 3"/>
                  <a:gd name="T55" fmla="*/ 2 h 8"/>
                  <a:gd name="T56" fmla="*/ 1 w 3"/>
                  <a:gd name="T57" fmla="*/ 2 h 8"/>
                  <a:gd name="T58" fmla="*/ 1 w 3"/>
                  <a:gd name="T59" fmla="*/ 2 h 8"/>
                  <a:gd name="T60" fmla="*/ 1 w 3"/>
                  <a:gd name="T61" fmla="*/ 2 h 8"/>
                  <a:gd name="T62" fmla="*/ 1 w 3"/>
                  <a:gd name="T63" fmla="*/ 2 h 8"/>
                  <a:gd name="T64" fmla="*/ 1 w 3"/>
                  <a:gd name="T65" fmla="*/ 2 h 8"/>
                  <a:gd name="T66" fmla="*/ 1 w 3"/>
                  <a:gd name="T67" fmla="*/ 2 h 8"/>
                  <a:gd name="T68" fmla="*/ 1 w 3"/>
                  <a:gd name="T69" fmla="*/ 2 h 8"/>
                  <a:gd name="T70" fmla="*/ 1 w 3"/>
                  <a:gd name="T71" fmla="*/ 2 h 8"/>
                  <a:gd name="T72" fmla="*/ 1 w 3"/>
                  <a:gd name="T73" fmla="*/ 2 h 8"/>
                  <a:gd name="T74" fmla="*/ 1 w 3"/>
                  <a:gd name="T75" fmla="*/ 2 h 8"/>
                  <a:gd name="T76" fmla="*/ 1 w 3"/>
                  <a:gd name="T77" fmla="*/ 2 h 8"/>
                  <a:gd name="T78" fmla="*/ 1 w 3"/>
                  <a:gd name="T79" fmla="*/ 2 h 8"/>
                  <a:gd name="T80" fmla="*/ 1 w 3"/>
                  <a:gd name="T81" fmla="*/ 2 h 8"/>
                  <a:gd name="T82" fmla="*/ 1 w 3"/>
                  <a:gd name="T83" fmla="*/ 2 h 8"/>
                  <a:gd name="T84" fmla="*/ 1 w 3"/>
                  <a:gd name="T85" fmla="*/ 2 h 8"/>
                  <a:gd name="T86" fmla="*/ 1 w 3"/>
                  <a:gd name="T87" fmla="*/ 2 h 8"/>
                  <a:gd name="T88" fmla="*/ 2 w 3"/>
                  <a:gd name="T89" fmla="*/ 6 h 8"/>
                  <a:gd name="T90" fmla="*/ 2 w 3"/>
                  <a:gd name="T91" fmla="*/ 8 h 8"/>
                  <a:gd name="T92" fmla="*/ 3 w 3"/>
                  <a:gd name="T93" fmla="*/ 8 h 8"/>
                  <a:gd name="T94" fmla="*/ 1 w 3"/>
                  <a:gd name="T95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" h="8">
                    <a:moveTo>
                      <a:pt x="1" y="7"/>
                    </a:moveTo>
                    <a:cubicBezTo>
                      <a:pt x="1" y="6"/>
                      <a:pt x="0" y="5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2" y="7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1" name="ïšḷîḑê">
                <a:extLst>
                  <a:ext uri="{FF2B5EF4-FFF2-40B4-BE49-F238E27FC236}">
                    <a16:creationId xmlns:a16="http://schemas.microsoft.com/office/drawing/2014/main" id="{2A37B7FF-8CC4-4E97-816A-D494557E82C7}"/>
                  </a:ext>
                </a:extLst>
              </p:cNvPr>
              <p:cNvSpPr/>
              <p:nvPr/>
            </p:nvSpPr>
            <p:spPr bwMode="auto">
              <a:xfrm>
                <a:off x="2188882" y="4230065"/>
                <a:ext cx="0" cy="8738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2" name="iṧļíḋê">
                <a:extLst>
                  <a:ext uri="{FF2B5EF4-FFF2-40B4-BE49-F238E27FC236}">
                    <a16:creationId xmlns:a16="http://schemas.microsoft.com/office/drawing/2014/main" id="{CBA90B9C-574D-4120-8C06-64025D30A2D1}"/>
                  </a:ext>
                </a:extLst>
              </p:cNvPr>
              <p:cNvSpPr/>
              <p:nvPr/>
            </p:nvSpPr>
            <p:spPr bwMode="auto">
              <a:xfrm>
                <a:off x="2700058" y="4710658"/>
                <a:ext cx="4369" cy="43690"/>
              </a:xfrm>
              <a:custGeom>
                <a:avLst/>
                <a:gdLst>
                  <a:gd name="T0" fmla="*/ 1 w 1"/>
                  <a:gd name="T1" fmla="*/ 6 h 6"/>
                  <a:gd name="T2" fmla="*/ 0 w 1"/>
                  <a:gd name="T3" fmla="*/ 6 h 6"/>
                  <a:gd name="T4" fmla="*/ 0 w 1"/>
                  <a:gd name="T5" fmla="*/ 6 h 6"/>
                  <a:gd name="T6" fmla="*/ 0 w 1"/>
                  <a:gd name="T7" fmla="*/ 2 h 6"/>
                  <a:gd name="T8" fmla="*/ 0 w 1"/>
                  <a:gd name="T9" fmla="*/ 1 h 6"/>
                  <a:gd name="T10" fmla="*/ 0 w 1"/>
                  <a:gd name="T11" fmla="*/ 0 h 6"/>
                  <a:gd name="T12" fmla="*/ 1 w 1"/>
                  <a:gd name="T13" fmla="*/ 0 h 6"/>
                  <a:gd name="T14" fmla="*/ 1 w 1"/>
                  <a:gd name="T15" fmla="*/ 1 h 6"/>
                  <a:gd name="T16" fmla="*/ 1 w 1"/>
                  <a:gd name="T17" fmla="*/ 1 h 6"/>
                  <a:gd name="T18" fmla="*/ 1 w 1"/>
                  <a:gd name="T1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6">
                    <a:moveTo>
                      <a:pt x="1" y="6"/>
                    </a:moveTo>
                    <a:cubicBezTo>
                      <a:pt x="1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" name="iSḷïḍe">
                <a:extLst>
                  <a:ext uri="{FF2B5EF4-FFF2-40B4-BE49-F238E27FC236}">
                    <a16:creationId xmlns:a16="http://schemas.microsoft.com/office/drawing/2014/main" id="{47D46FFB-4C32-46FE-8557-E8424D44258C}"/>
                  </a:ext>
                </a:extLst>
              </p:cNvPr>
              <p:cNvSpPr/>
              <p:nvPr/>
            </p:nvSpPr>
            <p:spPr bwMode="auto">
              <a:xfrm>
                <a:off x="2892295" y="4741241"/>
                <a:ext cx="0" cy="4369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  <a:gd name="T4" fmla="*/ 1 h 1"/>
                  <a:gd name="T5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" name="íṡľiḋè">
                <a:extLst>
                  <a:ext uri="{FF2B5EF4-FFF2-40B4-BE49-F238E27FC236}">
                    <a16:creationId xmlns:a16="http://schemas.microsoft.com/office/drawing/2014/main" id="{E7DE4A84-41AC-48C2-AF80-98D5A73E24BD}"/>
                  </a:ext>
                </a:extLst>
              </p:cNvPr>
              <p:cNvSpPr/>
              <p:nvPr/>
            </p:nvSpPr>
            <p:spPr bwMode="auto">
              <a:xfrm>
                <a:off x="4168050" y="4745610"/>
                <a:ext cx="8738" cy="8738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  <a:gd name="T8" fmla="*/ 2 w 2"/>
                  <a:gd name="T9" fmla="*/ 0 h 2"/>
                  <a:gd name="T10" fmla="*/ 2 w 2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íśľíďe">
                <a:extLst>
                  <a:ext uri="{FF2B5EF4-FFF2-40B4-BE49-F238E27FC236}">
                    <a16:creationId xmlns:a16="http://schemas.microsoft.com/office/drawing/2014/main" id="{D5B687F7-D45D-4473-A56D-F54FAB223E28}"/>
                  </a:ext>
                </a:extLst>
              </p:cNvPr>
              <p:cNvSpPr/>
              <p:nvPr/>
            </p:nvSpPr>
            <p:spPr bwMode="auto">
              <a:xfrm>
                <a:off x="4417085" y="4719396"/>
                <a:ext cx="0" cy="39321"/>
              </a:xfrm>
              <a:custGeom>
                <a:avLst/>
                <a:gdLst>
                  <a:gd name="T0" fmla="*/ 6 h 6"/>
                  <a:gd name="T1" fmla="*/ 6 h 6"/>
                  <a:gd name="T2" fmla="*/ 6 h 6"/>
                  <a:gd name="T3" fmla="*/ 1 h 6"/>
                  <a:gd name="T4" fmla="*/ 1 h 6"/>
                  <a:gd name="T5" fmla="*/ 0 h 6"/>
                  <a:gd name="T6" fmla="*/ 0 h 6"/>
                  <a:gd name="T7" fmla="*/ 1 h 6"/>
                  <a:gd name="T8" fmla="*/ 1 h 6"/>
                  <a:gd name="T9" fmla="*/ 6 h 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</a:cxnLst>
                <a:rect l="0" t="0" r="r" b="b"/>
                <a:pathLst>
                  <a:path h="6"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6" name="ïšľîḋè">
                <a:extLst>
                  <a:ext uri="{FF2B5EF4-FFF2-40B4-BE49-F238E27FC236}">
                    <a16:creationId xmlns:a16="http://schemas.microsoft.com/office/drawing/2014/main" id="{E9C31FCD-B5DC-475D-A71A-E5D71EDB8C6A}"/>
                  </a:ext>
                </a:extLst>
              </p:cNvPr>
              <p:cNvSpPr/>
              <p:nvPr/>
            </p:nvSpPr>
            <p:spPr bwMode="auto">
              <a:xfrm>
                <a:off x="11101694" y="5894664"/>
                <a:ext cx="21845" cy="39321"/>
              </a:xfrm>
              <a:custGeom>
                <a:avLst/>
                <a:gdLst>
                  <a:gd name="T0" fmla="*/ 0 w 5"/>
                  <a:gd name="T1" fmla="*/ 4 h 9"/>
                  <a:gd name="T2" fmla="*/ 0 w 5"/>
                  <a:gd name="T3" fmla="*/ 4 h 9"/>
                  <a:gd name="T4" fmla="*/ 5 w 5"/>
                  <a:gd name="T5" fmla="*/ 0 h 9"/>
                  <a:gd name="T6" fmla="*/ 5 w 5"/>
                  <a:gd name="T7" fmla="*/ 0 h 9"/>
                  <a:gd name="T8" fmla="*/ 5 w 5"/>
                  <a:gd name="T9" fmla="*/ 0 h 9"/>
                  <a:gd name="T10" fmla="*/ 2 w 5"/>
                  <a:gd name="T11" fmla="*/ 5 h 9"/>
                  <a:gd name="T12" fmla="*/ 2 w 5"/>
                  <a:gd name="T13" fmla="*/ 7 h 9"/>
                  <a:gd name="T14" fmla="*/ 2 w 5"/>
                  <a:gd name="T15" fmla="*/ 9 h 9"/>
                  <a:gd name="T16" fmla="*/ 0 w 5"/>
                  <a:gd name="T17" fmla="*/ 5 h 9"/>
                  <a:gd name="T18" fmla="*/ 0 w 5"/>
                  <a:gd name="T1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9">
                    <a:moveTo>
                      <a:pt x="0" y="4"/>
                    </a:moveTo>
                    <a:lnTo>
                      <a:pt x="0" y="4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5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0" y="5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7" name="iŝḻîḋê">
                <a:extLst>
                  <a:ext uri="{FF2B5EF4-FFF2-40B4-BE49-F238E27FC236}">
                    <a16:creationId xmlns:a16="http://schemas.microsoft.com/office/drawing/2014/main" id="{F7A74E02-E117-4B7A-979C-5BD731CF79FF}"/>
                  </a:ext>
                </a:extLst>
              </p:cNvPr>
              <p:cNvSpPr/>
              <p:nvPr/>
            </p:nvSpPr>
            <p:spPr bwMode="auto">
              <a:xfrm>
                <a:off x="11149753" y="5881557"/>
                <a:ext cx="21845" cy="13107"/>
              </a:xfrm>
              <a:custGeom>
                <a:avLst/>
                <a:gdLst>
                  <a:gd name="T0" fmla="*/ 0 w 5"/>
                  <a:gd name="T1" fmla="*/ 0 h 3"/>
                  <a:gd name="T2" fmla="*/ 0 w 5"/>
                  <a:gd name="T3" fmla="*/ 0 h 3"/>
                  <a:gd name="T4" fmla="*/ 5 w 5"/>
                  <a:gd name="T5" fmla="*/ 0 h 3"/>
                  <a:gd name="T6" fmla="*/ 5 w 5"/>
                  <a:gd name="T7" fmla="*/ 0 h 3"/>
                  <a:gd name="T8" fmla="*/ 5 w 5"/>
                  <a:gd name="T9" fmla="*/ 0 h 3"/>
                  <a:gd name="T10" fmla="*/ 4 w 5"/>
                  <a:gd name="T11" fmla="*/ 2 h 3"/>
                  <a:gd name="T12" fmla="*/ 2 w 5"/>
                  <a:gd name="T13" fmla="*/ 3 h 3"/>
                  <a:gd name="T14" fmla="*/ 0 w 5"/>
                  <a:gd name="T15" fmla="*/ 3 h 3"/>
                  <a:gd name="T16" fmla="*/ 0 w 5"/>
                  <a:gd name="T17" fmla="*/ 2 h 3"/>
                  <a:gd name="T18" fmla="*/ 0 w 5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0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8" name="îšḻiďè">
                <a:extLst>
                  <a:ext uri="{FF2B5EF4-FFF2-40B4-BE49-F238E27FC236}">
                    <a16:creationId xmlns:a16="http://schemas.microsoft.com/office/drawing/2014/main" id="{840BDEEF-117F-4612-AA2F-8BE35D7924C1}"/>
                  </a:ext>
                </a:extLst>
              </p:cNvPr>
              <p:cNvSpPr/>
              <p:nvPr/>
            </p:nvSpPr>
            <p:spPr bwMode="auto">
              <a:xfrm>
                <a:off x="11114801" y="5789808"/>
                <a:ext cx="17476" cy="0"/>
              </a:xfrm>
              <a:custGeom>
                <a:avLst/>
                <a:gdLst>
                  <a:gd name="T0" fmla="*/ 4 w 4"/>
                  <a:gd name="T1" fmla="*/ 0 w 4"/>
                  <a:gd name="T2" fmla="*/ 2 w 4"/>
                  <a:gd name="T3" fmla="*/ 2 w 4"/>
                  <a:gd name="T4" fmla="*/ 2 w 4"/>
                  <a:gd name="T5" fmla="*/ 4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4">
                    <a:moveTo>
                      <a:pt x="4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9" name="iṥlîḋè">
                <a:extLst>
                  <a:ext uri="{FF2B5EF4-FFF2-40B4-BE49-F238E27FC236}">
                    <a16:creationId xmlns:a16="http://schemas.microsoft.com/office/drawing/2014/main" id="{74580934-3B73-4CBA-BA8B-3FBF554C75F7}"/>
                  </a:ext>
                </a:extLst>
              </p:cNvPr>
              <p:cNvSpPr/>
              <p:nvPr/>
            </p:nvSpPr>
            <p:spPr bwMode="auto">
              <a:xfrm>
                <a:off x="11110432" y="5767963"/>
                <a:ext cx="4369" cy="13107"/>
              </a:xfrm>
              <a:custGeom>
                <a:avLst/>
                <a:gdLst>
                  <a:gd name="T0" fmla="*/ 0 w 1"/>
                  <a:gd name="T1" fmla="*/ 2 h 3"/>
                  <a:gd name="T2" fmla="*/ 1 w 1"/>
                  <a:gd name="T3" fmla="*/ 0 h 3"/>
                  <a:gd name="T4" fmla="*/ 1 w 1"/>
                  <a:gd name="T5" fmla="*/ 2 h 3"/>
                  <a:gd name="T6" fmla="*/ 1 w 1"/>
                  <a:gd name="T7" fmla="*/ 2 h 3"/>
                  <a:gd name="T8" fmla="*/ 0 w 1"/>
                  <a:gd name="T9" fmla="*/ 3 h 3"/>
                  <a:gd name="T10" fmla="*/ 0 w 1"/>
                  <a:gd name="T1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3">
                    <a:moveTo>
                      <a:pt x="0" y="2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0" name="išḷíḋe">
                <a:extLst>
                  <a:ext uri="{FF2B5EF4-FFF2-40B4-BE49-F238E27FC236}">
                    <a16:creationId xmlns:a16="http://schemas.microsoft.com/office/drawing/2014/main" id="{35882E0B-CC78-4C94-93E3-035E5968B105}"/>
                  </a:ext>
                </a:extLst>
              </p:cNvPr>
              <p:cNvSpPr/>
              <p:nvPr/>
            </p:nvSpPr>
            <p:spPr bwMode="auto">
              <a:xfrm>
                <a:off x="11171598" y="5816022"/>
                <a:ext cx="17476" cy="39321"/>
              </a:xfrm>
              <a:custGeom>
                <a:avLst/>
                <a:gdLst>
                  <a:gd name="T0" fmla="*/ 0 w 4"/>
                  <a:gd name="T1" fmla="*/ 4 h 9"/>
                  <a:gd name="T2" fmla="*/ 2 w 4"/>
                  <a:gd name="T3" fmla="*/ 4 h 9"/>
                  <a:gd name="T4" fmla="*/ 4 w 4"/>
                  <a:gd name="T5" fmla="*/ 2 h 9"/>
                  <a:gd name="T6" fmla="*/ 4 w 4"/>
                  <a:gd name="T7" fmla="*/ 0 h 9"/>
                  <a:gd name="T8" fmla="*/ 4 w 4"/>
                  <a:gd name="T9" fmla="*/ 2 h 9"/>
                  <a:gd name="T10" fmla="*/ 4 w 4"/>
                  <a:gd name="T11" fmla="*/ 5 h 9"/>
                  <a:gd name="T12" fmla="*/ 4 w 4"/>
                  <a:gd name="T13" fmla="*/ 7 h 9"/>
                  <a:gd name="T14" fmla="*/ 4 w 4"/>
                  <a:gd name="T15" fmla="*/ 9 h 9"/>
                  <a:gd name="T16" fmla="*/ 2 w 4"/>
                  <a:gd name="T17" fmla="*/ 4 h 9"/>
                  <a:gd name="T18" fmla="*/ 0 w 4"/>
                  <a:gd name="T1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9">
                    <a:moveTo>
                      <a:pt x="0" y="4"/>
                    </a:moveTo>
                    <a:lnTo>
                      <a:pt x="2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4" y="7"/>
                    </a:lnTo>
                    <a:lnTo>
                      <a:pt x="4" y="9"/>
                    </a:lnTo>
                    <a:lnTo>
                      <a:pt x="2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1" name="îŝḷíḍè">
                <a:extLst>
                  <a:ext uri="{FF2B5EF4-FFF2-40B4-BE49-F238E27FC236}">
                    <a16:creationId xmlns:a16="http://schemas.microsoft.com/office/drawing/2014/main" id="{B7144786-0B7F-4257-8366-94D63CA853FF}"/>
                  </a:ext>
                </a:extLst>
              </p:cNvPr>
              <p:cNvSpPr/>
              <p:nvPr/>
            </p:nvSpPr>
            <p:spPr bwMode="auto">
              <a:xfrm>
                <a:off x="11149753" y="5767963"/>
                <a:ext cx="30583" cy="21845"/>
              </a:xfrm>
              <a:custGeom>
                <a:avLst/>
                <a:gdLst>
                  <a:gd name="T0" fmla="*/ 4 w 7"/>
                  <a:gd name="T1" fmla="*/ 5 h 5"/>
                  <a:gd name="T2" fmla="*/ 2 w 7"/>
                  <a:gd name="T3" fmla="*/ 5 h 5"/>
                  <a:gd name="T4" fmla="*/ 0 w 7"/>
                  <a:gd name="T5" fmla="*/ 5 h 5"/>
                  <a:gd name="T6" fmla="*/ 2 w 7"/>
                  <a:gd name="T7" fmla="*/ 5 h 5"/>
                  <a:gd name="T8" fmla="*/ 2 w 7"/>
                  <a:gd name="T9" fmla="*/ 3 h 5"/>
                  <a:gd name="T10" fmla="*/ 2 w 7"/>
                  <a:gd name="T11" fmla="*/ 3 h 5"/>
                  <a:gd name="T12" fmla="*/ 4 w 7"/>
                  <a:gd name="T13" fmla="*/ 2 h 5"/>
                  <a:gd name="T14" fmla="*/ 4 w 7"/>
                  <a:gd name="T15" fmla="*/ 2 h 5"/>
                  <a:gd name="T16" fmla="*/ 4 w 7"/>
                  <a:gd name="T17" fmla="*/ 0 h 5"/>
                  <a:gd name="T18" fmla="*/ 5 w 7"/>
                  <a:gd name="T19" fmla="*/ 3 h 5"/>
                  <a:gd name="T20" fmla="*/ 7 w 7"/>
                  <a:gd name="T21" fmla="*/ 5 h 5"/>
                  <a:gd name="T22" fmla="*/ 7 w 7"/>
                  <a:gd name="T23" fmla="*/ 5 h 5"/>
                  <a:gd name="T24" fmla="*/ 4 w 7"/>
                  <a:gd name="T25" fmla="*/ 5 h 5"/>
                  <a:gd name="T26" fmla="*/ 4 w 7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5">
                    <a:moveTo>
                      <a:pt x="4" y="5"/>
                    </a:moveTo>
                    <a:lnTo>
                      <a:pt x="2" y="5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5" y="3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2" name="íṥḻíḓé">
                <a:extLst>
                  <a:ext uri="{FF2B5EF4-FFF2-40B4-BE49-F238E27FC236}">
                    <a16:creationId xmlns:a16="http://schemas.microsoft.com/office/drawing/2014/main" id="{D3844256-AFE4-4DBB-8259-3C4285548C4F}"/>
                  </a:ext>
                </a:extLst>
              </p:cNvPr>
              <p:cNvSpPr/>
              <p:nvPr/>
            </p:nvSpPr>
            <p:spPr bwMode="auto">
              <a:xfrm>
                <a:off x="11145384" y="57767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3" name="iṧ1íḑè">
                <a:extLst>
                  <a:ext uri="{FF2B5EF4-FFF2-40B4-BE49-F238E27FC236}">
                    <a16:creationId xmlns:a16="http://schemas.microsoft.com/office/drawing/2014/main" id="{B2B629F1-D672-4E67-9ACD-0482A97CAA72}"/>
                  </a:ext>
                </a:extLst>
              </p:cNvPr>
              <p:cNvSpPr/>
              <p:nvPr/>
            </p:nvSpPr>
            <p:spPr bwMode="auto">
              <a:xfrm>
                <a:off x="11250241" y="5816022"/>
                <a:ext cx="13107" cy="39321"/>
              </a:xfrm>
              <a:custGeom>
                <a:avLst/>
                <a:gdLst>
                  <a:gd name="T0" fmla="*/ 0 w 3"/>
                  <a:gd name="T1" fmla="*/ 2 h 9"/>
                  <a:gd name="T2" fmla="*/ 0 w 3"/>
                  <a:gd name="T3" fmla="*/ 0 h 9"/>
                  <a:gd name="T4" fmla="*/ 0 w 3"/>
                  <a:gd name="T5" fmla="*/ 0 h 9"/>
                  <a:gd name="T6" fmla="*/ 0 w 3"/>
                  <a:gd name="T7" fmla="*/ 0 h 9"/>
                  <a:gd name="T8" fmla="*/ 3 w 3"/>
                  <a:gd name="T9" fmla="*/ 4 h 9"/>
                  <a:gd name="T10" fmla="*/ 3 w 3"/>
                  <a:gd name="T11" fmla="*/ 4 h 9"/>
                  <a:gd name="T12" fmla="*/ 3 w 3"/>
                  <a:gd name="T13" fmla="*/ 5 h 9"/>
                  <a:gd name="T14" fmla="*/ 2 w 3"/>
                  <a:gd name="T15" fmla="*/ 7 h 9"/>
                  <a:gd name="T16" fmla="*/ 0 w 3"/>
                  <a:gd name="T17" fmla="*/ 9 h 9"/>
                  <a:gd name="T18" fmla="*/ 0 w 3"/>
                  <a:gd name="T19" fmla="*/ 5 h 9"/>
                  <a:gd name="T20" fmla="*/ 0 w 3"/>
                  <a:gd name="T21" fmla="*/ 2 h 9"/>
                  <a:gd name="T22" fmla="*/ 0 w 3"/>
                  <a:gd name="T23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9">
                    <a:moveTo>
                      <a:pt x="0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5"/>
                    </a:lnTo>
                    <a:lnTo>
                      <a:pt x="2" y="7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4" name="îsľidè">
                <a:extLst>
                  <a:ext uri="{FF2B5EF4-FFF2-40B4-BE49-F238E27FC236}">
                    <a16:creationId xmlns:a16="http://schemas.microsoft.com/office/drawing/2014/main" id="{681F9ED5-7991-495E-AF61-9843164F69D9}"/>
                  </a:ext>
                </a:extLst>
              </p:cNvPr>
              <p:cNvSpPr/>
              <p:nvPr/>
            </p:nvSpPr>
            <p:spPr bwMode="auto">
              <a:xfrm>
                <a:off x="11206551" y="5767963"/>
                <a:ext cx="30583" cy="21845"/>
              </a:xfrm>
              <a:custGeom>
                <a:avLst/>
                <a:gdLst>
                  <a:gd name="T0" fmla="*/ 2 w 7"/>
                  <a:gd name="T1" fmla="*/ 5 h 5"/>
                  <a:gd name="T2" fmla="*/ 2 w 7"/>
                  <a:gd name="T3" fmla="*/ 5 h 5"/>
                  <a:gd name="T4" fmla="*/ 0 w 7"/>
                  <a:gd name="T5" fmla="*/ 5 h 5"/>
                  <a:gd name="T6" fmla="*/ 0 w 7"/>
                  <a:gd name="T7" fmla="*/ 3 h 5"/>
                  <a:gd name="T8" fmla="*/ 0 w 7"/>
                  <a:gd name="T9" fmla="*/ 3 h 5"/>
                  <a:gd name="T10" fmla="*/ 2 w 7"/>
                  <a:gd name="T11" fmla="*/ 3 h 5"/>
                  <a:gd name="T12" fmla="*/ 2 w 7"/>
                  <a:gd name="T13" fmla="*/ 2 h 5"/>
                  <a:gd name="T14" fmla="*/ 2 w 7"/>
                  <a:gd name="T15" fmla="*/ 0 h 5"/>
                  <a:gd name="T16" fmla="*/ 4 w 7"/>
                  <a:gd name="T17" fmla="*/ 0 h 5"/>
                  <a:gd name="T18" fmla="*/ 4 w 7"/>
                  <a:gd name="T19" fmla="*/ 2 h 5"/>
                  <a:gd name="T20" fmla="*/ 7 w 7"/>
                  <a:gd name="T21" fmla="*/ 5 h 5"/>
                  <a:gd name="T22" fmla="*/ 5 w 7"/>
                  <a:gd name="T23" fmla="*/ 5 h 5"/>
                  <a:gd name="T24" fmla="*/ 4 w 7"/>
                  <a:gd name="T25" fmla="*/ 5 h 5"/>
                  <a:gd name="T26" fmla="*/ 2 w 7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7" y="5"/>
                    </a:lnTo>
                    <a:lnTo>
                      <a:pt x="5" y="5"/>
                    </a:lnTo>
                    <a:lnTo>
                      <a:pt x="4" y="5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5" name="i$ļiḑè">
                <a:extLst>
                  <a:ext uri="{FF2B5EF4-FFF2-40B4-BE49-F238E27FC236}">
                    <a16:creationId xmlns:a16="http://schemas.microsoft.com/office/drawing/2014/main" id="{83F03943-1A4C-40CF-8293-479BF4F08BE4}"/>
                  </a:ext>
                </a:extLst>
              </p:cNvPr>
              <p:cNvSpPr/>
              <p:nvPr/>
            </p:nvSpPr>
            <p:spPr bwMode="auto">
              <a:xfrm>
                <a:off x="11202182" y="5746117"/>
                <a:ext cx="4369" cy="30583"/>
              </a:xfrm>
              <a:custGeom>
                <a:avLst/>
                <a:gdLst>
                  <a:gd name="T0" fmla="*/ 0 w 1"/>
                  <a:gd name="T1" fmla="*/ 3 h 7"/>
                  <a:gd name="T2" fmla="*/ 0 w 1"/>
                  <a:gd name="T3" fmla="*/ 2 h 7"/>
                  <a:gd name="T4" fmla="*/ 0 w 1"/>
                  <a:gd name="T5" fmla="*/ 0 h 7"/>
                  <a:gd name="T6" fmla="*/ 0 w 1"/>
                  <a:gd name="T7" fmla="*/ 0 h 7"/>
                  <a:gd name="T8" fmla="*/ 1 w 1"/>
                  <a:gd name="T9" fmla="*/ 3 h 7"/>
                  <a:gd name="T10" fmla="*/ 1 w 1"/>
                  <a:gd name="T11" fmla="*/ 3 h 7"/>
                  <a:gd name="T12" fmla="*/ 1 w 1"/>
                  <a:gd name="T13" fmla="*/ 5 h 7"/>
                  <a:gd name="T14" fmla="*/ 0 w 1"/>
                  <a:gd name="T15" fmla="*/ 5 h 7"/>
                  <a:gd name="T16" fmla="*/ 0 w 1"/>
                  <a:gd name="T17" fmla="*/ 7 h 7"/>
                  <a:gd name="T18" fmla="*/ 0 w 1"/>
                  <a:gd name="T19" fmla="*/ 7 h 7"/>
                  <a:gd name="T20" fmla="*/ 0 w 1"/>
                  <a:gd name="T21" fmla="*/ 7 h 7"/>
                  <a:gd name="T22" fmla="*/ 0 w 1"/>
                  <a:gd name="T23" fmla="*/ 5 h 7"/>
                  <a:gd name="T24" fmla="*/ 0 w 1"/>
                  <a:gd name="T2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" h="7">
                    <a:moveTo>
                      <a:pt x="0" y="3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6" name="îšľïdé">
                <a:extLst>
                  <a:ext uri="{FF2B5EF4-FFF2-40B4-BE49-F238E27FC236}">
                    <a16:creationId xmlns:a16="http://schemas.microsoft.com/office/drawing/2014/main" id="{DE3A256A-AB37-4009-8658-4C145E98C8CF}"/>
                  </a:ext>
                </a:extLst>
              </p:cNvPr>
              <p:cNvSpPr/>
              <p:nvPr/>
            </p:nvSpPr>
            <p:spPr bwMode="auto">
              <a:xfrm>
                <a:off x="11228396" y="5737379"/>
                <a:ext cx="8738" cy="39321"/>
              </a:xfrm>
              <a:custGeom>
                <a:avLst/>
                <a:gdLst>
                  <a:gd name="T0" fmla="*/ 0 w 2"/>
                  <a:gd name="T1" fmla="*/ 5 h 9"/>
                  <a:gd name="T2" fmla="*/ 0 w 2"/>
                  <a:gd name="T3" fmla="*/ 5 h 9"/>
                  <a:gd name="T4" fmla="*/ 0 w 2"/>
                  <a:gd name="T5" fmla="*/ 4 h 9"/>
                  <a:gd name="T6" fmla="*/ 2 w 2"/>
                  <a:gd name="T7" fmla="*/ 2 h 9"/>
                  <a:gd name="T8" fmla="*/ 2 w 2"/>
                  <a:gd name="T9" fmla="*/ 0 h 9"/>
                  <a:gd name="T10" fmla="*/ 2 w 2"/>
                  <a:gd name="T11" fmla="*/ 4 h 9"/>
                  <a:gd name="T12" fmla="*/ 2 w 2"/>
                  <a:gd name="T13" fmla="*/ 5 h 9"/>
                  <a:gd name="T14" fmla="*/ 2 w 2"/>
                  <a:gd name="T15" fmla="*/ 7 h 9"/>
                  <a:gd name="T16" fmla="*/ 2 w 2"/>
                  <a:gd name="T17" fmla="*/ 9 h 9"/>
                  <a:gd name="T18" fmla="*/ 2 w 2"/>
                  <a:gd name="T19" fmla="*/ 9 h 9"/>
                  <a:gd name="T20" fmla="*/ 2 w 2"/>
                  <a:gd name="T21" fmla="*/ 7 h 9"/>
                  <a:gd name="T22" fmla="*/ 0 w 2"/>
                  <a:gd name="T2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" h="9">
                    <a:moveTo>
                      <a:pt x="0" y="5"/>
                    </a:moveTo>
                    <a:lnTo>
                      <a:pt x="0" y="5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2" y="5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2" y="7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7" name="isľíḓè">
                <a:extLst>
                  <a:ext uri="{FF2B5EF4-FFF2-40B4-BE49-F238E27FC236}">
                    <a16:creationId xmlns:a16="http://schemas.microsoft.com/office/drawing/2014/main" id="{7B9FA639-D6CA-4A23-ABBA-7E2149B2BDF1}"/>
                  </a:ext>
                </a:extLst>
              </p:cNvPr>
              <p:cNvSpPr/>
              <p:nvPr/>
            </p:nvSpPr>
            <p:spPr bwMode="auto">
              <a:xfrm>
                <a:off x="11206551" y="5724272"/>
                <a:ext cx="8738" cy="8738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2 w 2"/>
                  <a:gd name="T5" fmla="*/ 0 h 2"/>
                  <a:gd name="T6" fmla="*/ 0 w 2"/>
                  <a:gd name="T7" fmla="*/ 2 h 2"/>
                  <a:gd name="T8" fmla="*/ 0 w 2"/>
                  <a:gd name="T9" fmla="*/ 0 h 2"/>
                  <a:gd name="T10" fmla="*/ 2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8" name="îšḷíḑè">
                <a:extLst>
                  <a:ext uri="{FF2B5EF4-FFF2-40B4-BE49-F238E27FC236}">
                    <a16:creationId xmlns:a16="http://schemas.microsoft.com/office/drawing/2014/main" id="{FFF4669D-1D84-4AD6-AE61-D488C17D1496}"/>
                  </a:ext>
                </a:extLst>
              </p:cNvPr>
              <p:cNvSpPr/>
              <p:nvPr/>
            </p:nvSpPr>
            <p:spPr bwMode="auto">
              <a:xfrm>
                <a:off x="11215289" y="5737379"/>
                <a:ext cx="8738" cy="8738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0 h 2"/>
                  <a:gd name="T4" fmla="*/ 2 w 2"/>
                  <a:gd name="T5" fmla="*/ 0 h 2"/>
                  <a:gd name="T6" fmla="*/ 2 w 2"/>
                  <a:gd name="T7" fmla="*/ 0 h 2"/>
                  <a:gd name="T8" fmla="*/ 2 w 2"/>
                  <a:gd name="T9" fmla="*/ 2 h 2"/>
                  <a:gd name="T10" fmla="*/ 2 w 2"/>
                  <a:gd name="T11" fmla="*/ 2 h 2"/>
                  <a:gd name="T12" fmla="*/ 0 w 2"/>
                  <a:gd name="T13" fmla="*/ 0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9" name="íŝlíḓe">
                <a:extLst>
                  <a:ext uri="{FF2B5EF4-FFF2-40B4-BE49-F238E27FC236}">
                    <a16:creationId xmlns:a16="http://schemas.microsoft.com/office/drawing/2014/main" id="{7B9C5C6A-6280-40D2-A5AF-D61020E739CB}"/>
                  </a:ext>
                </a:extLst>
              </p:cNvPr>
              <p:cNvSpPr/>
              <p:nvPr/>
            </p:nvSpPr>
            <p:spPr bwMode="auto">
              <a:xfrm>
                <a:off x="11272086" y="5676213"/>
                <a:ext cx="78642" cy="34952"/>
              </a:xfrm>
              <a:custGeom>
                <a:avLst/>
                <a:gdLst>
                  <a:gd name="T0" fmla="*/ 0 w 18"/>
                  <a:gd name="T1" fmla="*/ 8 h 8"/>
                  <a:gd name="T2" fmla="*/ 2 w 18"/>
                  <a:gd name="T3" fmla="*/ 8 h 8"/>
                  <a:gd name="T4" fmla="*/ 3 w 18"/>
                  <a:gd name="T5" fmla="*/ 6 h 8"/>
                  <a:gd name="T6" fmla="*/ 7 w 18"/>
                  <a:gd name="T7" fmla="*/ 6 h 8"/>
                  <a:gd name="T8" fmla="*/ 8 w 18"/>
                  <a:gd name="T9" fmla="*/ 5 h 8"/>
                  <a:gd name="T10" fmla="*/ 10 w 18"/>
                  <a:gd name="T11" fmla="*/ 5 h 8"/>
                  <a:gd name="T12" fmla="*/ 10 w 18"/>
                  <a:gd name="T13" fmla="*/ 3 h 8"/>
                  <a:gd name="T14" fmla="*/ 11 w 18"/>
                  <a:gd name="T15" fmla="*/ 3 h 8"/>
                  <a:gd name="T16" fmla="*/ 13 w 18"/>
                  <a:gd name="T17" fmla="*/ 3 h 8"/>
                  <a:gd name="T18" fmla="*/ 13 w 18"/>
                  <a:gd name="T19" fmla="*/ 3 h 8"/>
                  <a:gd name="T20" fmla="*/ 15 w 18"/>
                  <a:gd name="T21" fmla="*/ 1 h 8"/>
                  <a:gd name="T22" fmla="*/ 16 w 18"/>
                  <a:gd name="T23" fmla="*/ 1 h 8"/>
                  <a:gd name="T24" fmla="*/ 16 w 18"/>
                  <a:gd name="T25" fmla="*/ 0 h 8"/>
                  <a:gd name="T26" fmla="*/ 18 w 18"/>
                  <a:gd name="T27" fmla="*/ 0 h 8"/>
                  <a:gd name="T28" fmla="*/ 18 w 18"/>
                  <a:gd name="T29" fmla="*/ 1 h 8"/>
                  <a:gd name="T30" fmla="*/ 18 w 18"/>
                  <a:gd name="T31" fmla="*/ 3 h 8"/>
                  <a:gd name="T32" fmla="*/ 18 w 18"/>
                  <a:gd name="T33" fmla="*/ 5 h 8"/>
                  <a:gd name="T34" fmla="*/ 16 w 18"/>
                  <a:gd name="T35" fmla="*/ 6 h 8"/>
                  <a:gd name="T36" fmla="*/ 16 w 18"/>
                  <a:gd name="T37" fmla="*/ 6 h 8"/>
                  <a:gd name="T38" fmla="*/ 16 w 18"/>
                  <a:gd name="T39" fmla="*/ 8 h 8"/>
                  <a:gd name="T40" fmla="*/ 16 w 18"/>
                  <a:gd name="T41" fmla="*/ 8 h 8"/>
                  <a:gd name="T42" fmla="*/ 15 w 18"/>
                  <a:gd name="T43" fmla="*/ 8 h 8"/>
                  <a:gd name="T44" fmla="*/ 13 w 18"/>
                  <a:gd name="T45" fmla="*/ 8 h 8"/>
                  <a:gd name="T46" fmla="*/ 11 w 18"/>
                  <a:gd name="T47" fmla="*/ 8 h 8"/>
                  <a:gd name="T48" fmla="*/ 8 w 18"/>
                  <a:gd name="T49" fmla="*/ 8 h 8"/>
                  <a:gd name="T50" fmla="*/ 7 w 18"/>
                  <a:gd name="T51" fmla="*/ 8 h 8"/>
                  <a:gd name="T52" fmla="*/ 7 w 18"/>
                  <a:gd name="T53" fmla="*/ 8 h 8"/>
                  <a:gd name="T54" fmla="*/ 7 w 18"/>
                  <a:gd name="T55" fmla="*/ 8 h 8"/>
                  <a:gd name="T56" fmla="*/ 5 w 18"/>
                  <a:gd name="T57" fmla="*/ 8 h 8"/>
                  <a:gd name="T58" fmla="*/ 2 w 18"/>
                  <a:gd name="T59" fmla="*/ 8 h 8"/>
                  <a:gd name="T60" fmla="*/ 0 w 18"/>
                  <a:gd name="T61" fmla="*/ 8 h 8"/>
                  <a:gd name="T62" fmla="*/ 0 w 18"/>
                  <a:gd name="T63" fmla="*/ 8 h 8"/>
                  <a:gd name="T64" fmla="*/ 0 w 18"/>
                  <a:gd name="T6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" h="8">
                    <a:moveTo>
                      <a:pt x="0" y="8"/>
                    </a:moveTo>
                    <a:lnTo>
                      <a:pt x="2" y="8"/>
                    </a:lnTo>
                    <a:lnTo>
                      <a:pt x="3" y="6"/>
                    </a:lnTo>
                    <a:lnTo>
                      <a:pt x="7" y="6"/>
                    </a:lnTo>
                    <a:lnTo>
                      <a:pt x="8" y="5"/>
                    </a:lnTo>
                    <a:lnTo>
                      <a:pt x="10" y="5"/>
                    </a:lnTo>
                    <a:lnTo>
                      <a:pt x="10" y="3"/>
                    </a:lnTo>
                    <a:lnTo>
                      <a:pt x="11" y="3"/>
                    </a:lnTo>
                    <a:lnTo>
                      <a:pt x="13" y="3"/>
                    </a:lnTo>
                    <a:lnTo>
                      <a:pt x="13" y="3"/>
                    </a:lnTo>
                    <a:lnTo>
                      <a:pt x="15" y="1"/>
                    </a:lnTo>
                    <a:lnTo>
                      <a:pt x="16" y="1"/>
                    </a:lnTo>
                    <a:lnTo>
                      <a:pt x="16" y="0"/>
                    </a:lnTo>
                    <a:lnTo>
                      <a:pt x="18" y="0"/>
                    </a:lnTo>
                    <a:lnTo>
                      <a:pt x="18" y="1"/>
                    </a:lnTo>
                    <a:lnTo>
                      <a:pt x="18" y="3"/>
                    </a:lnTo>
                    <a:lnTo>
                      <a:pt x="18" y="5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5" y="8"/>
                    </a:lnTo>
                    <a:lnTo>
                      <a:pt x="13" y="8"/>
                    </a:lnTo>
                    <a:lnTo>
                      <a:pt x="11" y="8"/>
                    </a:lnTo>
                    <a:lnTo>
                      <a:pt x="8" y="8"/>
                    </a:lnTo>
                    <a:lnTo>
                      <a:pt x="7" y="8"/>
                    </a:lnTo>
                    <a:lnTo>
                      <a:pt x="7" y="8"/>
                    </a:lnTo>
                    <a:lnTo>
                      <a:pt x="7" y="8"/>
                    </a:lnTo>
                    <a:lnTo>
                      <a:pt x="5" y="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0" name="ïṥļíḍe">
                <a:extLst>
                  <a:ext uri="{FF2B5EF4-FFF2-40B4-BE49-F238E27FC236}">
                    <a16:creationId xmlns:a16="http://schemas.microsoft.com/office/drawing/2014/main" id="{A2863DD4-57D9-4C0A-88E8-6A516607150F}"/>
                  </a:ext>
                </a:extLst>
              </p:cNvPr>
              <p:cNvSpPr/>
              <p:nvPr/>
            </p:nvSpPr>
            <p:spPr bwMode="auto">
              <a:xfrm>
                <a:off x="11363836" y="5724272"/>
                <a:ext cx="30583" cy="21845"/>
              </a:xfrm>
              <a:custGeom>
                <a:avLst/>
                <a:gdLst>
                  <a:gd name="T0" fmla="*/ 3 w 7"/>
                  <a:gd name="T1" fmla="*/ 0 h 5"/>
                  <a:gd name="T2" fmla="*/ 5 w 7"/>
                  <a:gd name="T3" fmla="*/ 0 h 5"/>
                  <a:gd name="T4" fmla="*/ 7 w 7"/>
                  <a:gd name="T5" fmla="*/ 0 h 5"/>
                  <a:gd name="T6" fmla="*/ 7 w 7"/>
                  <a:gd name="T7" fmla="*/ 0 h 5"/>
                  <a:gd name="T8" fmla="*/ 5 w 7"/>
                  <a:gd name="T9" fmla="*/ 2 h 5"/>
                  <a:gd name="T10" fmla="*/ 3 w 7"/>
                  <a:gd name="T11" fmla="*/ 3 h 5"/>
                  <a:gd name="T12" fmla="*/ 3 w 7"/>
                  <a:gd name="T13" fmla="*/ 3 h 5"/>
                  <a:gd name="T14" fmla="*/ 3 w 7"/>
                  <a:gd name="T15" fmla="*/ 3 h 5"/>
                  <a:gd name="T16" fmla="*/ 3 w 7"/>
                  <a:gd name="T17" fmla="*/ 5 h 5"/>
                  <a:gd name="T18" fmla="*/ 2 w 7"/>
                  <a:gd name="T19" fmla="*/ 3 h 5"/>
                  <a:gd name="T20" fmla="*/ 0 w 7"/>
                  <a:gd name="T21" fmla="*/ 0 h 5"/>
                  <a:gd name="T22" fmla="*/ 0 w 7"/>
                  <a:gd name="T23" fmla="*/ 0 h 5"/>
                  <a:gd name="T24" fmla="*/ 0 w 7"/>
                  <a:gd name="T25" fmla="*/ 0 h 5"/>
                  <a:gd name="T26" fmla="*/ 3 w 7"/>
                  <a:gd name="T2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5">
                    <a:moveTo>
                      <a:pt x="3" y="0"/>
                    </a:moveTo>
                    <a:lnTo>
                      <a:pt x="5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2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1" name="îṡ1îḓê">
                <a:extLst>
                  <a:ext uri="{FF2B5EF4-FFF2-40B4-BE49-F238E27FC236}">
                    <a16:creationId xmlns:a16="http://schemas.microsoft.com/office/drawing/2014/main" id="{066598E1-410E-4CDA-8B93-2B4FE99E5677}"/>
                  </a:ext>
                </a:extLst>
              </p:cNvPr>
              <p:cNvSpPr/>
              <p:nvPr/>
            </p:nvSpPr>
            <p:spPr bwMode="auto">
              <a:xfrm>
                <a:off x="11416264" y="5724272"/>
                <a:ext cx="26214" cy="13107"/>
              </a:xfrm>
              <a:custGeom>
                <a:avLst/>
                <a:gdLst>
                  <a:gd name="T0" fmla="*/ 0 w 6"/>
                  <a:gd name="T1" fmla="*/ 0 h 3"/>
                  <a:gd name="T2" fmla="*/ 3 w 6"/>
                  <a:gd name="T3" fmla="*/ 0 h 3"/>
                  <a:gd name="T4" fmla="*/ 6 w 6"/>
                  <a:gd name="T5" fmla="*/ 0 h 3"/>
                  <a:gd name="T6" fmla="*/ 6 w 6"/>
                  <a:gd name="T7" fmla="*/ 0 h 3"/>
                  <a:gd name="T8" fmla="*/ 6 w 6"/>
                  <a:gd name="T9" fmla="*/ 0 h 3"/>
                  <a:gd name="T10" fmla="*/ 6 w 6"/>
                  <a:gd name="T11" fmla="*/ 2 h 3"/>
                  <a:gd name="T12" fmla="*/ 3 w 6"/>
                  <a:gd name="T13" fmla="*/ 3 h 3"/>
                  <a:gd name="T14" fmla="*/ 3 w 6"/>
                  <a:gd name="T15" fmla="*/ 3 h 3"/>
                  <a:gd name="T16" fmla="*/ 3 w 6"/>
                  <a:gd name="T17" fmla="*/ 3 h 3"/>
                  <a:gd name="T18" fmla="*/ 0 w 6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lnTo>
                      <a:pt x="3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2" name="íśļíḍè">
                <a:extLst>
                  <a:ext uri="{FF2B5EF4-FFF2-40B4-BE49-F238E27FC236}">
                    <a16:creationId xmlns:a16="http://schemas.microsoft.com/office/drawing/2014/main" id="{2E14EC2A-D2D3-4EDD-81CF-1BC6A8C71CB2}"/>
                  </a:ext>
                </a:extLst>
              </p:cNvPr>
              <p:cNvSpPr/>
              <p:nvPr/>
            </p:nvSpPr>
            <p:spPr bwMode="auto">
              <a:xfrm>
                <a:off x="11473061" y="5724272"/>
                <a:ext cx="26214" cy="13107"/>
              </a:xfrm>
              <a:custGeom>
                <a:avLst/>
                <a:gdLst>
                  <a:gd name="T0" fmla="*/ 0 w 6"/>
                  <a:gd name="T1" fmla="*/ 0 h 3"/>
                  <a:gd name="T2" fmla="*/ 1 w 6"/>
                  <a:gd name="T3" fmla="*/ 0 h 3"/>
                  <a:gd name="T4" fmla="*/ 4 w 6"/>
                  <a:gd name="T5" fmla="*/ 0 h 3"/>
                  <a:gd name="T6" fmla="*/ 6 w 6"/>
                  <a:gd name="T7" fmla="*/ 0 h 3"/>
                  <a:gd name="T8" fmla="*/ 6 w 6"/>
                  <a:gd name="T9" fmla="*/ 0 h 3"/>
                  <a:gd name="T10" fmla="*/ 6 w 6"/>
                  <a:gd name="T11" fmla="*/ 0 h 3"/>
                  <a:gd name="T12" fmla="*/ 4 w 6"/>
                  <a:gd name="T13" fmla="*/ 0 h 3"/>
                  <a:gd name="T14" fmla="*/ 4 w 6"/>
                  <a:gd name="T15" fmla="*/ 2 h 3"/>
                  <a:gd name="T16" fmla="*/ 3 w 6"/>
                  <a:gd name="T17" fmla="*/ 3 h 3"/>
                  <a:gd name="T18" fmla="*/ 3 w 6"/>
                  <a:gd name="T19" fmla="*/ 3 h 3"/>
                  <a:gd name="T20" fmla="*/ 1 w 6"/>
                  <a:gd name="T21" fmla="*/ 3 h 3"/>
                  <a:gd name="T22" fmla="*/ 0 w 6"/>
                  <a:gd name="T2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lnTo>
                      <a:pt x="1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1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3" name="ï$ľiḍè">
                <a:extLst>
                  <a:ext uri="{FF2B5EF4-FFF2-40B4-BE49-F238E27FC236}">
                    <a16:creationId xmlns:a16="http://schemas.microsoft.com/office/drawing/2014/main" id="{FF5E2419-DE75-48BF-B44F-554104DEA311}"/>
                  </a:ext>
                </a:extLst>
              </p:cNvPr>
              <p:cNvSpPr/>
              <p:nvPr/>
            </p:nvSpPr>
            <p:spPr bwMode="auto">
              <a:xfrm>
                <a:off x="11521120" y="5719903"/>
                <a:ext cx="26214" cy="17476"/>
              </a:xfrm>
              <a:custGeom>
                <a:avLst/>
                <a:gdLst>
                  <a:gd name="T0" fmla="*/ 0 w 6"/>
                  <a:gd name="T1" fmla="*/ 1 h 4"/>
                  <a:gd name="T2" fmla="*/ 3 w 6"/>
                  <a:gd name="T3" fmla="*/ 1 h 4"/>
                  <a:gd name="T4" fmla="*/ 5 w 6"/>
                  <a:gd name="T5" fmla="*/ 1 h 4"/>
                  <a:gd name="T6" fmla="*/ 6 w 6"/>
                  <a:gd name="T7" fmla="*/ 0 h 4"/>
                  <a:gd name="T8" fmla="*/ 6 w 6"/>
                  <a:gd name="T9" fmla="*/ 1 h 4"/>
                  <a:gd name="T10" fmla="*/ 5 w 6"/>
                  <a:gd name="T11" fmla="*/ 3 h 4"/>
                  <a:gd name="T12" fmla="*/ 3 w 6"/>
                  <a:gd name="T13" fmla="*/ 4 h 4"/>
                  <a:gd name="T14" fmla="*/ 3 w 6"/>
                  <a:gd name="T15" fmla="*/ 4 h 4"/>
                  <a:gd name="T16" fmla="*/ 3 w 6"/>
                  <a:gd name="T17" fmla="*/ 4 h 4"/>
                  <a:gd name="T18" fmla="*/ 0 w 6"/>
                  <a:gd name="T1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4">
                    <a:moveTo>
                      <a:pt x="0" y="1"/>
                    </a:moveTo>
                    <a:lnTo>
                      <a:pt x="3" y="1"/>
                    </a:lnTo>
                    <a:lnTo>
                      <a:pt x="5" y="1"/>
                    </a:lnTo>
                    <a:lnTo>
                      <a:pt x="6" y="0"/>
                    </a:lnTo>
                    <a:lnTo>
                      <a:pt x="6" y="1"/>
                    </a:lnTo>
                    <a:lnTo>
                      <a:pt x="5" y="3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" name="îṥļiḓê">
                <a:extLst>
                  <a:ext uri="{FF2B5EF4-FFF2-40B4-BE49-F238E27FC236}">
                    <a16:creationId xmlns:a16="http://schemas.microsoft.com/office/drawing/2014/main" id="{88474F5E-0F7D-427D-8CCA-0713B3E0CA5C}"/>
                  </a:ext>
                </a:extLst>
              </p:cNvPr>
              <p:cNvSpPr/>
              <p:nvPr/>
            </p:nvSpPr>
            <p:spPr bwMode="auto">
              <a:xfrm>
                <a:off x="11577918" y="5719903"/>
                <a:ext cx="26214" cy="17476"/>
              </a:xfrm>
              <a:custGeom>
                <a:avLst/>
                <a:gdLst>
                  <a:gd name="T0" fmla="*/ 0 w 6"/>
                  <a:gd name="T1" fmla="*/ 0 h 4"/>
                  <a:gd name="T2" fmla="*/ 0 w 6"/>
                  <a:gd name="T3" fmla="*/ 0 h 4"/>
                  <a:gd name="T4" fmla="*/ 2 w 6"/>
                  <a:gd name="T5" fmla="*/ 0 h 4"/>
                  <a:gd name="T6" fmla="*/ 5 w 6"/>
                  <a:gd name="T7" fmla="*/ 0 h 4"/>
                  <a:gd name="T8" fmla="*/ 6 w 6"/>
                  <a:gd name="T9" fmla="*/ 0 h 4"/>
                  <a:gd name="T10" fmla="*/ 5 w 6"/>
                  <a:gd name="T11" fmla="*/ 1 h 4"/>
                  <a:gd name="T12" fmla="*/ 5 w 6"/>
                  <a:gd name="T13" fmla="*/ 3 h 4"/>
                  <a:gd name="T14" fmla="*/ 3 w 6"/>
                  <a:gd name="T15" fmla="*/ 3 h 4"/>
                  <a:gd name="T16" fmla="*/ 3 w 6"/>
                  <a:gd name="T17" fmla="*/ 4 h 4"/>
                  <a:gd name="T18" fmla="*/ 3 w 6"/>
                  <a:gd name="T19" fmla="*/ 4 h 4"/>
                  <a:gd name="T20" fmla="*/ 2 w 6"/>
                  <a:gd name="T21" fmla="*/ 4 h 4"/>
                  <a:gd name="T22" fmla="*/ 0 w 6"/>
                  <a:gd name="T2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5" y="1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5" name="i$liďé">
                <a:extLst>
                  <a:ext uri="{FF2B5EF4-FFF2-40B4-BE49-F238E27FC236}">
                    <a16:creationId xmlns:a16="http://schemas.microsoft.com/office/drawing/2014/main" id="{43D3766C-AC62-4296-9F33-E1CCA50C1DEC}"/>
                  </a:ext>
                </a:extLst>
              </p:cNvPr>
              <p:cNvSpPr/>
              <p:nvPr/>
            </p:nvSpPr>
            <p:spPr bwMode="auto">
              <a:xfrm>
                <a:off x="11320145" y="5138823"/>
                <a:ext cx="87381" cy="8738"/>
              </a:xfrm>
              <a:custGeom>
                <a:avLst/>
                <a:gdLst>
                  <a:gd name="T0" fmla="*/ 17 w 20"/>
                  <a:gd name="T1" fmla="*/ 2 h 2"/>
                  <a:gd name="T2" fmla="*/ 15 w 20"/>
                  <a:gd name="T3" fmla="*/ 2 h 2"/>
                  <a:gd name="T4" fmla="*/ 13 w 20"/>
                  <a:gd name="T5" fmla="*/ 2 h 2"/>
                  <a:gd name="T6" fmla="*/ 13 w 20"/>
                  <a:gd name="T7" fmla="*/ 2 h 2"/>
                  <a:gd name="T8" fmla="*/ 10 w 20"/>
                  <a:gd name="T9" fmla="*/ 2 h 2"/>
                  <a:gd name="T10" fmla="*/ 7 w 20"/>
                  <a:gd name="T11" fmla="*/ 2 h 2"/>
                  <a:gd name="T12" fmla="*/ 2 w 20"/>
                  <a:gd name="T13" fmla="*/ 2 h 2"/>
                  <a:gd name="T14" fmla="*/ 0 w 20"/>
                  <a:gd name="T15" fmla="*/ 2 h 2"/>
                  <a:gd name="T16" fmla="*/ 0 w 20"/>
                  <a:gd name="T17" fmla="*/ 2 h 2"/>
                  <a:gd name="T18" fmla="*/ 2 w 20"/>
                  <a:gd name="T19" fmla="*/ 2 h 2"/>
                  <a:gd name="T20" fmla="*/ 7 w 20"/>
                  <a:gd name="T21" fmla="*/ 2 h 2"/>
                  <a:gd name="T22" fmla="*/ 10 w 20"/>
                  <a:gd name="T23" fmla="*/ 2 h 2"/>
                  <a:gd name="T24" fmla="*/ 13 w 20"/>
                  <a:gd name="T25" fmla="*/ 0 h 2"/>
                  <a:gd name="T26" fmla="*/ 13 w 20"/>
                  <a:gd name="T27" fmla="*/ 0 h 2"/>
                  <a:gd name="T28" fmla="*/ 15 w 20"/>
                  <a:gd name="T29" fmla="*/ 0 h 2"/>
                  <a:gd name="T30" fmla="*/ 17 w 20"/>
                  <a:gd name="T31" fmla="*/ 0 h 2"/>
                  <a:gd name="T32" fmla="*/ 20 w 20"/>
                  <a:gd name="T33" fmla="*/ 0 h 2"/>
                  <a:gd name="T34" fmla="*/ 20 w 20"/>
                  <a:gd name="T35" fmla="*/ 2 h 2"/>
                  <a:gd name="T36" fmla="*/ 17 w 20"/>
                  <a:gd name="T3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" h="2">
                    <a:moveTo>
                      <a:pt x="17" y="2"/>
                    </a:moveTo>
                    <a:lnTo>
                      <a:pt x="15" y="2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0" y="2"/>
                    </a:lnTo>
                    <a:lnTo>
                      <a:pt x="7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7" y="2"/>
                    </a:lnTo>
                    <a:lnTo>
                      <a:pt x="10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20" y="2"/>
                    </a:lnTo>
                    <a:lnTo>
                      <a:pt x="17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6" name="iŝḷiḓè">
                <a:extLst>
                  <a:ext uri="{FF2B5EF4-FFF2-40B4-BE49-F238E27FC236}">
                    <a16:creationId xmlns:a16="http://schemas.microsoft.com/office/drawing/2014/main" id="{6EAA055C-508E-4AFD-9202-4D21E3967C37}"/>
                  </a:ext>
                </a:extLst>
              </p:cNvPr>
              <p:cNvSpPr/>
              <p:nvPr/>
            </p:nvSpPr>
            <p:spPr bwMode="auto">
              <a:xfrm>
                <a:off x="11433740" y="5138823"/>
                <a:ext cx="78642" cy="0"/>
              </a:xfrm>
              <a:custGeom>
                <a:avLst/>
                <a:gdLst>
                  <a:gd name="T0" fmla="*/ 0 w 18"/>
                  <a:gd name="T1" fmla="*/ 2 w 18"/>
                  <a:gd name="T2" fmla="*/ 15 w 18"/>
                  <a:gd name="T3" fmla="*/ 18 w 18"/>
                  <a:gd name="T4" fmla="*/ 18 w 18"/>
                  <a:gd name="T5" fmla="*/ 15 w 18"/>
                  <a:gd name="T6" fmla="*/ 4 w 18"/>
                  <a:gd name="T7" fmla="*/ 0 w 18"/>
                  <a:gd name="T8" fmla="*/ 0 w 1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18">
                    <a:moveTo>
                      <a:pt x="0" y="0"/>
                    </a:moveTo>
                    <a:lnTo>
                      <a:pt x="2" y="0"/>
                    </a:lnTo>
                    <a:lnTo>
                      <a:pt x="15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7" name="íS1ïdè">
                <a:extLst>
                  <a:ext uri="{FF2B5EF4-FFF2-40B4-BE49-F238E27FC236}">
                    <a16:creationId xmlns:a16="http://schemas.microsoft.com/office/drawing/2014/main" id="{839023DF-CC16-4197-9639-9C5AAF0FCA8B}"/>
                  </a:ext>
                </a:extLst>
              </p:cNvPr>
              <p:cNvSpPr/>
              <p:nvPr/>
            </p:nvSpPr>
            <p:spPr bwMode="auto">
              <a:xfrm>
                <a:off x="11542966" y="5138823"/>
                <a:ext cx="83011" cy="0"/>
              </a:xfrm>
              <a:custGeom>
                <a:avLst/>
                <a:gdLst>
                  <a:gd name="T0" fmla="*/ 19 w 19"/>
                  <a:gd name="T1" fmla="*/ 10 w 19"/>
                  <a:gd name="T2" fmla="*/ 5 w 19"/>
                  <a:gd name="T3" fmla="*/ 0 w 19"/>
                  <a:gd name="T4" fmla="*/ 0 w 19"/>
                  <a:gd name="T5" fmla="*/ 5 w 19"/>
                  <a:gd name="T6" fmla="*/ 10 w 19"/>
                  <a:gd name="T7" fmla="*/ 19 w 19"/>
                  <a:gd name="T8" fmla="*/ 19 w 19"/>
                  <a:gd name="T9" fmla="*/ 19 w 19"/>
                  <a:gd name="T10" fmla="*/ 19 w 1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</a:cxnLst>
                <a:rect l="0" t="0" r="r" b="b"/>
                <a:pathLst>
                  <a:path w="19">
                    <a:moveTo>
                      <a:pt x="19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8" name="ïšlïḍè">
                <a:extLst>
                  <a:ext uri="{FF2B5EF4-FFF2-40B4-BE49-F238E27FC236}">
                    <a16:creationId xmlns:a16="http://schemas.microsoft.com/office/drawing/2014/main" id="{1503502F-858E-4E35-916C-7AA40C1E6EE3}"/>
                  </a:ext>
                </a:extLst>
              </p:cNvPr>
              <p:cNvSpPr/>
              <p:nvPr/>
            </p:nvSpPr>
            <p:spPr bwMode="auto">
              <a:xfrm>
                <a:off x="11416264" y="5317953"/>
                <a:ext cx="126702" cy="34952"/>
              </a:xfrm>
              <a:custGeom>
                <a:avLst/>
                <a:gdLst>
                  <a:gd name="T0" fmla="*/ 0 w 18"/>
                  <a:gd name="T1" fmla="*/ 0 h 5"/>
                  <a:gd name="T2" fmla="*/ 1 w 18"/>
                  <a:gd name="T3" fmla="*/ 0 h 5"/>
                  <a:gd name="T4" fmla="*/ 3 w 18"/>
                  <a:gd name="T5" fmla="*/ 0 h 5"/>
                  <a:gd name="T6" fmla="*/ 7 w 18"/>
                  <a:gd name="T7" fmla="*/ 0 h 5"/>
                  <a:gd name="T8" fmla="*/ 8 w 18"/>
                  <a:gd name="T9" fmla="*/ 0 h 5"/>
                  <a:gd name="T10" fmla="*/ 10 w 18"/>
                  <a:gd name="T11" fmla="*/ 0 h 5"/>
                  <a:gd name="T12" fmla="*/ 12 w 18"/>
                  <a:gd name="T13" fmla="*/ 0 h 5"/>
                  <a:gd name="T14" fmla="*/ 14 w 18"/>
                  <a:gd name="T15" fmla="*/ 0 h 5"/>
                  <a:gd name="T16" fmla="*/ 17 w 18"/>
                  <a:gd name="T17" fmla="*/ 0 h 5"/>
                  <a:gd name="T18" fmla="*/ 18 w 18"/>
                  <a:gd name="T19" fmla="*/ 0 h 5"/>
                  <a:gd name="T20" fmla="*/ 18 w 18"/>
                  <a:gd name="T21" fmla="*/ 1 h 5"/>
                  <a:gd name="T22" fmla="*/ 18 w 18"/>
                  <a:gd name="T23" fmla="*/ 4 h 5"/>
                  <a:gd name="T24" fmla="*/ 18 w 18"/>
                  <a:gd name="T25" fmla="*/ 4 h 5"/>
                  <a:gd name="T26" fmla="*/ 17 w 18"/>
                  <a:gd name="T27" fmla="*/ 4 h 5"/>
                  <a:gd name="T28" fmla="*/ 14 w 18"/>
                  <a:gd name="T29" fmla="*/ 5 h 5"/>
                  <a:gd name="T30" fmla="*/ 12 w 18"/>
                  <a:gd name="T31" fmla="*/ 5 h 5"/>
                  <a:gd name="T32" fmla="*/ 11 w 18"/>
                  <a:gd name="T33" fmla="*/ 5 h 5"/>
                  <a:gd name="T34" fmla="*/ 8 w 18"/>
                  <a:gd name="T35" fmla="*/ 5 h 5"/>
                  <a:gd name="T36" fmla="*/ 5 w 18"/>
                  <a:gd name="T37" fmla="*/ 5 h 5"/>
                  <a:gd name="T38" fmla="*/ 2 w 18"/>
                  <a:gd name="T39" fmla="*/ 5 h 5"/>
                  <a:gd name="T40" fmla="*/ 1 w 18"/>
                  <a:gd name="T41" fmla="*/ 5 h 5"/>
                  <a:gd name="T42" fmla="*/ 0 w 18"/>
                  <a:gd name="T43" fmla="*/ 5 h 5"/>
                  <a:gd name="T44" fmla="*/ 0 w 18"/>
                  <a:gd name="T45" fmla="*/ 5 h 5"/>
                  <a:gd name="T46" fmla="*/ 0 w 18"/>
                  <a:gd name="T47" fmla="*/ 4 h 5"/>
                  <a:gd name="T48" fmla="*/ 0 w 18"/>
                  <a:gd name="T49" fmla="*/ 4 h 5"/>
                  <a:gd name="T50" fmla="*/ 0 w 18"/>
                  <a:gd name="T51" fmla="*/ 3 h 5"/>
                  <a:gd name="T52" fmla="*/ 0 w 18"/>
                  <a:gd name="T5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" h="5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2"/>
                      <a:pt x="18" y="3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9" name="ïŝ1íḓê">
                <a:extLst>
                  <a:ext uri="{FF2B5EF4-FFF2-40B4-BE49-F238E27FC236}">
                    <a16:creationId xmlns:a16="http://schemas.microsoft.com/office/drawing/2014/main" id="{3DB7227A-F333-43F3-980C-2FB655C61C8E}"/>
                  </a:ext>
                </a:extLst>
              </p:cNvPr>
              <p:cNvSpPr/>
              <p:nvPr/>
            </p:nvSpPr>
            <p:spPr bwMode="auto">
              <a:xfrm>
                <a:off x="11577918" y="5366012"/>
                <a:ext cx="113595" cy="43690"/>
              </a:xfrm>
              <a:custGeom>
                <a:avLst/>
                <a:gdLst>
                  <a:gd name="T0" fmla="*/ 26 w 26"/>
                  <a:gd name="T1" fmla="*/ 10 h 10"/>
                  <a:gd name="T2" fmla="*/ 26 w 26"/>
                  <a:gd name="T3" fmla="*/ 10 h 10"/>
                  <a:gd name="T4" fmla="*/ 26 w 26"/>
                  <a:gd name="T5" fmla="*/ 10 h 10"/>
                  <a:gd name="T6" fmla="*/ 23 w 26"/>
                  <a:gd name="T7" fmla="*/ 10 h 10"/>
                  <a:gd name="T8" fmla="*/ 21 w 26"/>
                  <a:gd name="T9" fmla="*/ 10 h 10"/>
                  <a:gd name="T10" fmla="*/ 19 w 26"/>
                  <a:gd name="T11" fmla="*/ 10 h 10"/>
                  <a:gd name="T12" fmla="*/ 19 w 26"/>
                  <a:gd name="T13" fmla="*/ 10 h 10"/>
                  <a:gd name="T14" fmla="*/ 18 w 26"/>
                  <a:gd name="T15" fmla="*/ 10 h 10"/>
                  <a:gd name="T16" fmla="*/ 13 w 26"/>
                  <a:gd name="T17" fmla="*/ 10 h 10"/>
                  <a:gd name="T18" fmla="*/ 8 w 26"/>
                  <a:gd name="T19" fmla="*/ 10 h 10"/>
                  <a:gd name="T20" fmla="*/ 5 w 26"/>
                  <a:gd name="T21" fmla="*/ 10 h 10"/>
                  <a:gd name="T22" fmla="*/ 2 w 26"/>
                  <a:gd name="T23" fmla="*/ 10 h 10"/>
                  <a:gd name="T24" fmla="*/ 0 w 26"/>
                  <a:gd name="T25" fmla="*/ 10 h 10"/>
                  <a:gd name="T26" fmla="*/ 0 w 26"/>
                  <a:gd name="T27" fmla="*/ 10 h 10"/>
                  <a:gd name="T28" fmla="*/ 2 w 26"/>
                  <a:gd name="T29" fmla="*/ 9 h 10"/>
                  <a:gd name="T30" fmla="*/ 5 w 26"/>
                  <a:gd name="T31" fmla="*/ 7 h 10"/>
                  <a:gd name="T32" fmla="*/ 6 w 26"/>
                  <a:gd name="T33" fmla="*/ 5 h 10"/>
                  <a:gd name="T34" fmla="*/ 10 w 26"/>
                  <a:gd name="T35" fmla="*/ 2 h 10"/>
                  <a:gd name="T36" fmla="*/ 10 w 26"/>
                  <a:gd name="T37" fmla="*/ 2 h 10"/>
                  <a:gd name="T38" fmla="*/ 11 w 26"/>
                  <a:gd name="T39" fmla="*/ 2 h 10"/>
                  <a:gd name="T40" fmla="*/ 11 w 26"/>
                  <a:gd name="T41" fmla="*/ 0 h 10"/>
                  <a:gd name="T42" fmla="*/ 11 w 26"/>
                  <a:gd name="T43" fmla="*/ 0 h 10"/>
                  <a:gd name="T44" fmla="*/ 16 w 26"/>
                  <a:gd name="T45" fmla="*/ 4 h 10"/>
                  <a:gd name="T46" fmla="*/ 26 w 26"/>
                  <a:gd name="T4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" h="10">
                    <a:moveTo>
                      <a:pt x="26" y="10"/>
                    </a:moveTo>
                    <a:lnTo>
                      <a:pt x="26" y="10"/>
                    </a:lnTo>
                    <a:lnTo>
                      <a:pt x="26" y="10"/>
                    </a:lnTo>
                    <a:lnTo>
                      <a:pt x="23" y="10"/>
                    </a:lnTo>
                    <a:lnTo>
                      <a:pt x="21" y="10"/>
                    </a:lnTo>
                    <a:lnTo>
                      <a:pt x="19" y="10"/>
                    </a:lnTo>
                    <a:lnTo>
                      <a:pt x="19" y="10"/>
                    </a:lnTo>
                    <a:lnTo>
                      <a:pt x="18" y="10"/>
                    </a:lnTo>
                    <a:lnTo>
                      <a:pt x="13" y="10"/>
                    </a:lnTo>
                    <a:lnTo>
                      <a:pt x="8" y="10"/>
                    </a:lnTo>
                    <a:lnTo>
                      <a:pt x="5" y="1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9"/>
                    </a:lnTo>
                    <a:lnTo>
                      <a:pt x="5" y="7"/>
                    </a:lnTo>
                    <a:lnTo>
                      <a:pt x="6" y="5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1" y="2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6" y="4"/>
                    </a:ln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0" name="îṣļiḍè">
                <a:extLst>
                  <a:ext uri="{FF2B5EF4-FFF2-40B4-BE49-F238E27FC236}">
                    <a16:creationId xmlns:a16="http://schemas.microsoft.com/office/drawing/2014/main" id="{78F654FA-B578-4B6F-9133-257A1EF03050}"/>
                  </a:ext>
                </a:extLst>
              </p:cNvPr>
              <p:cNvSpPr/>
              <p:nvPr/>
            </p:nvSpPr>
            <p:spPr bwMode="auto">
              <a:xfrm>
                <a:off x="11625977" y="5601940"/>
                <a:ext cx="157285" cy="52428"/>
              </a:xfrm>
              <a:custGeom>
                <a:avLst/>
                <a:gdLst>
                  <a:gd name="T0" fmla="*/ 36 w 36"/>
                  <a:gd name="T1" fmla="*/ 10 h 12"/>
                  <a:gd name="T2" fmla="*/ 36 w 36"/>
                  <a:gd name="T3" fmla="*/ 10 h 12"/>
                  <a:gd name="T4" fmla="*/ 36 w 36"/>
                  <a:gd name="T5" fmla="*/ 10 h 12"/>
                  <a:gd name="T6" fmla="*/ 33 w 36"/>
                  <a:gd name="T7" fmla="*/ 10 h 12"/>
                  <a:gd name="T8" fmla="*/ 28 w 36"/>
                  <a:gd name="T9" fmla="*/ 10 h 12"/>
                  <a:gd name="T10" fmla="*/ 26 w 36"/>
                  <a:gd name="T11" fmla="*/ 12 h 12"/>
                  <a:gd name="T12" fmla="*/ 25 w 36"/>
                  <a:gd name="T13" fmla="*/ 12 h 12"/>
                  <a:gd name="T14" fmla="*/ 23 w 36"/>
                  <a:gd name="T15" fmla="*/ 12 h 12"/>
                  <a:gd name="T16" fmla="*/ 20 w 36"/>
                  <a:gd name="T17" fmla="*/ 12 h 12"/>
                  <a:gd name="T18" fmla="*/ 17 w 36"/>
                  <a:gd name="T19" fmla="*/ 12 h 12"/>
                  <a:gd name="T20" fmla="*/ 13 w 36"/>
                  <a:gd name="T21" fmla="*/ 12 h 12"/>
                  <a:gd name="T22" fmla="*/ 10 w 36"/>
                  <a:gd name="T23" fmla="*/ 12 h 12"/>
                  <a:gd name="T24" fmla="*/ 7 w 36"/>
                  <a:gd name="T25" fmla="*/ 12 h 12"/>
                  <a:gd name="T26" fmla="*/ 4 w 36"/>
                  <a:gd name="T27" fmla="*/ 12 h 12"/>
                  <a:gd name="T28" fmla="*/ 0 w 36"/>
                  <a:gd name="T29" fmla="*/ 12 h 12"/>
                  <a:gd name="T30" fmla="*/ 0 w 36"/>
                  <a:gd name="T31" fmla="*/ 12 h 12"/>
                  <a:gd name="T32" fmla="*/ 0 w 36"/>
                  <a:gd name="T33" fmla="*/ 12 h 12"/>
                  <a:gd name="T34" fmla="*/ 2 w 36"/>
                  <a:gd name="T35" fmla="*/ 10 h 12"/>
                  <a:gd name="T36" fmla="*/ 4 w 36"/>
                  <a:gd name="T37" fmla="*/ 9 h 12"/>
                  <a:gd name="T38" fmla="*/ 5 w 36"/>
                  <a:gd name="T39" fmla="*/ 7 h 12"/>
                  <a:gd name="T40" fmla="*/ 7 w 36"/>
                  <a:gd name="T41" fmla="*/ 5 h 12"/>
                  <a:gd name="T42" fmla="*/ 10 w 36"/>
                  <a:gd name="T43" fmla="*/ 4 h 12"/>
                  <a:gd name="T44" fmla="*/ 10 w 36"/>
                  <a:gd name="T45" fmla="*/ 4 h 12"/>
                  <a:gd name="T46" fmla="*/ 13 w 36"/>
                  <a:gd name="T47" fmla="*/ 2 h 12"/>
                  <a:gd name="T48" fmla="*/ 13 w 36"/>
                  <a:gd name="T49" fmla="*/ 0 h 12"/>
                  <a:gd name="T50" fmla="*/ 15 w 36"/>
                  <a:gd name="T51" fmla="*/ 0 h 12"/>
                  <a:gd name="T52" fmla="*/ 15 w 36"/>
                  <a:gd name="T53" fmla="*/ 0 h 12"/>
                  <a:gd name="T54" fmla="*/ 18 w 36"/>
                  <a:gd name="T55" fmla="*/ 2 h 12"/>
                  <a:gd name="T56" fmla="*/ 30 w 36"/>
                  <a:gd name="T57" fmla="*/ 7 h 12"/>
                  <a:gd name="T58" fmla="*/ 36 w 36"/>
                  <a:gd name="T59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" h="12">
                    <a:moveTo>
                      <a:pt x="36" y="10"/>
                    </a:moveTo>
                    <a:lnTo>
                      <a:pt x="36" y="10"/>
                    </a:lnTo>
                    <a:lnTo>
                      <a:pt x="36" y="10"/>
                    </a:lnTo>
                    <a:lnTo>
                      <a:pt x="33" y="10"/>
                    </a:lnTo>
                    <a:lnTo>
                      <a:pt x="28" y="10"/>
                    </a:lnTo>
                    <a:lnTo>
                      <a:pt x="26" y="12"/>
                    </a:lnTo>
                    <a:lnTo>
                      <a:pt x="25" y="12"/>
                    </a:lnTo>
                    <a:lnTo>
                      <a:pt x="23" y="12"/>
                    </a:lnTo>
                    <a:lnTo>
                      <a:pt x="20" y="12"/>
                    </a:lnTo>
                    <a:lnTo>
                      <a:pt x="17" y="12"/>
                    </a:lnTo>
                    <a:lnTo>
                      <a:pt x="13" y="12"/>
                    </a:lnTo>
                    <a:lnTo>
                      <a:pt x="10" y="12"/>
                    </a:lnTo>
                    <a:lnTo>
                      <a:pt x="7" y="12"/>
                    </a:lnTo>
                    <a:lnTo>
                      <a:pt x="4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0"/>
                    </a:lnTo>
                    <a:lnTo>
                      <a:pt x="4" y="9"/>
                    </a:lnTo>
                    <a:lnTo>
                      <a:pt x="5" y="7"/>
                    </a:lnTo>
                    <a:lnTo>
                      <a:pt x="7" y="5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3" y="2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8" y="2"/>
                    </a:lnTo>
                    <a:lnTo>
                      <a:pt x="30" y="7"/>
                    </a:lnTo>
                    <a:lnTo>
                      <a:pt x="3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1" name="î$ľïḍê">
                <a:extLst>
                  <a:ext uri="{FF2B5EF4-FFF2-40B4-BE49-F238E27FC236}">
                    <a16:creationId xmlns:a16="http://schemas.microsoft.com/office/drawing/2014/main" id="{896AD5AB-E039-46EC-909F-4C29763758D2}"/>
                  </a:ext>
                </a:extLst>
              </p:cNvPr>
              <p:cNvSpPr/>
              <p:nvPr/>
            </p:nvSpPr>
            <p:spPr bwMode="auto">
              <a:xfrm>
                <a:off x="11634715" y="5658737"/>
                <a:ext cx="161654" cy="43690"/>
              </a:xfrm>
              <a:custGeom>
                <a:avLst/>
                <a:gdLst>
                  <a:gd name="T0" fmla="*/ 36 w 37"/>
                  <a:gd name="T1" fmla="*/ 2 h 10"/>
                  <a:gd name="T2" fmla="*/ 32 w 37"/>
                  <a:gd name="T3" fmla="*/ 4 h 10"/>
                  <a:gd name="T4" fmla="*/ 31 w 37"/>
                  <a:gd name="T5" fmla="*/ 5 h 10"/>
                  <a:gd name="T6" fmla="*/ 31 w 37"/>
                  <a:gd name="T7" fmla="*/ 5 h 10"/>
                  <a:gd name="T8" fmla="*/ 29 w 37"/>
                  <a:gd name="T9" fmla="*/ 5 h 10"/>
                  <a:gd name="T10" fmla="*/ 28 w 37"/>
                  <a:gd name="T11" fmla="*/ 7 h 10"/>
                  <a:gd name="T12" fmla="*/ 26 w 37"/>
                  <a:gd name="T13" fmla="*/ 9 h 10"/>
                  <a:gd name="T14" fmla="*/ 24 w 37"/>
                  <a:gd name="T15" fmla="*/ 10 h 10"/>
                  <a:gd name="T16" fmla="*/ 24 w 37"/>
                  <a:gd name="T17" fmla="*/ 10 h 10"/>
                  <a:gd name="T18" fmla="*/ 21 w 37"/>
                  <a:gd name="T19" fmla="*/ 10 h 10"/>
                  <a:gd name="T20" fmla="*/ 19 w 37"/>
                  <a:gd name="T21" fmla="*/ 10 h 10"/>
                  <a:gd name="T22" fmla="*/ 16 w 37"/>
                  <a:gd name="T23" fmla="*/ 9 h 10"/>
                  <a:gd name="T24" fmla="*/ 10 w 37"/>
                  <a:gd name="T25" fmla="*/ 5 h 10"/>
                  <a:gd name="T26" fmla="*/ 3 w 37"/>
                  <a:gd name="T27" fmla="*/ 2 h 10"/>
                  <a:gd name="T28" fmla="*/ 0 w 37"/>
                  <a:gd name="T29" fmla="*/ 2 h 10"/>
                  <a:gd name="T30" fmla="*/ 0 w 37"/>
                  <a:gd name="T31" fmla="*/ 2 h 10"/>
                  <a:gd name="T32" fmla="*/ 0 w 37"/>
                  <a:gd name="T33" fmla="*/ 2 h 10"/>
                  <a:gd name="T34" fmla="*/ 2 w 37"/>
                  <a:gd name="T35" fmla="*/ 2 h 10"/>
                  <a:gd name="T36" fmla="*/ 5 w 37"/>
                  <a:gd name="T37" fmla="*/ 2 h 10"/>
                  <a:gd name="T38" fmla="*/ 8 w 37"/>
                  <a:gd name="T39" fmla="*/ 2 h 10"/>
                  <a:gd name="T40" fmla="*/ 11 w 37"/>
                  <a:gd name="T41" fmla="*/ 2 h 10"/>
                  <a:gd name="T42" fmla="*/ 15 w 37"/>
                  <a:gd name="T43" fmla="*/ 0 h 10"/>
                  <a:gd name="T44" fmla="*/ 18 w 37"/>
                  <a:gd name="T45" fmla="*/ 0 h 10"/>
                  <a:gd name="T46" fmla="*/ 21 w 37"/>
                  <a:gd name="T47" fmla="*/ 0 h 10"/>
                  <a:gd name="T48" fmla="*/ 24 w 37"/>
                  <a:gd name="T49" fmla="*/ 0 h 10"/>
                  <a:gd name="T50" fmla="*/ 26 w 37"/>
                  <a:gd name="T51" fmla="*/ 0 h 10"/>
                  <a:gd name="T52" fmla="*/ 28 w 37"/>
                  <a:gd name="T53" fmla="*/ 0 h 10"/>
                  <a:gd name="T54" fmla="*/ 29 w 37"/>
                  <a:gd name="T55" fmla="*/ 0 h 10"/>
                  <a:gd name="T56" fmla="*/ 34 w 37"/>
                  <a:gd name="T57" fmla="*/ 0 h 10"/>
                  <a:gd name="T58" fmla="*/ 37 w 37"/>
                  <a:gd name="T59" fmla="*/ 0 h 10"/>
                  <a:gd name="T60" fmla="*/ 36 w 37"/>
                  <a:gd name="T61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" h="10">
                    <a:moveTo>
                      <a:pt x="36" y="2"/>
                    </a:moveTo>
                    <a:lnTo>
                      <a:pt x="32" y="4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29" y="5"/>
                    </a:lnTo>
                    <a:lnTo>
                      <a:pt x="28" y="7"/>
                    </a:lnTo>
                    <a:lnTo>
                      <a:pt x="26" y="9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1" y="10"/>
                    </a:lnTo>
                    <a:lnTo>
                      <a:pt x="19" y="10"/>
                    </a:lnTo>
                    <a:lnTo>
                      <a:pt x="16" y="9"/>
                    </a:lnTo>
                    <a:lnTo>
                      <a:pt x="10" y="5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2"/>
                    </a:lnTo>
                    <a:lnTo>
                      <a:pt x="8" y="2"/>
                    </a:lnTo>
                    <a:lnTo>
                      <a:pt x="11" y="2"/>
                    </a:lnTo>
                    <a:lnTo>
                      <a:pt x="15" y="0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0"/>
                    </a:lnTo>
                    <a:lnTo>
                      <a:pt x="34" y="0"/>
                    </a:lnTo>
                    <a:lnTo>
                      <a:pt x="37" y="0"/>
                    </a:lnTo>
                    <a:lnTo>
                      <a:pt x="36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2" name="ïṧľiḓè">
                <a:extLst>
                  <a:ext uri="{FF2B5EF4-FFF2-40B4-BE49-F238E27FC236}">
                    <a16:creationId xmlns:a16="http://schemas.microsoft.com/office/drawing/2014/main" id="{4F2CC2F6-F05B-4D64-94FB-4759AE5BA7FD}"/>
                  </a:ext>
                </a:extLst>
              </p:cNvPr>
              <p:cNvSpPr/>
              <p:nvPr/>
            </p:nvSpPr>
            <p:spPr bwMode="auto">
              <a:xfrm>
                <a:off x="11792000" y="5719903"/>
                <a:ext cx="21845" cy="17476"/>
              </a:xfrm>
              <a:custGeom>
                <a:avLst/>
                <a:gdLst>
                  <a:gd name="T0" fmla="*/ 0 w 5"/>
                  <a:gd name="T1" fmla="*/ 0 h 4"/>
                  <a:gd name="T2" fmla="*/ 1 w 5"/>
                  <a:gd name="T3" fmla="*/ 0 h 4"/>
                  <a:gd name="T4" fmla="*/ 3 w 5"/>
                  <a:gd name="T5" fmla="*/ 0 h 4"/>
                  <a:gd name="T6" fmla="*/ 5 w 5"/>
                  <a:gd name="T7" fmla="*/ 0 h 4"/>
                  <a:gd name="T8" fmla="*/ 5 w 5"/>
                  <a:gd name="T9" fmla="*/ 0 h 4"/>
                  <a:gd name="T10" fmla="*/ 5 w 5"/>
                  <a:gd name="T11" fmla="*/ 0 h 4"/>
                  <a:gd name="T12" fmla="*/ 5 w 5"/>
                  <a:gd name="T13" fmla="*/ 1 h 4"/>
                  <a:gd name="T14" fmla="*/ 3 w 5"/>
                  <a:gd name="T15" fmla="*/ 1 h 4"/>
                  <a:gd name="T16" fmla="*/ 3 w 5"/>
                  <a:gd name="T17" fmla="*/ 4 h 4"/>
                  <a:gd name="T18" fmla="*/ 3 w 5"/>
                  <a:gd name="T19" fmla="*/ 4 h 4"/>
                  <a:gd name="T20" fmla="*/ 1 w 5"/>
                  <a:gd name="T21" fmla="*/ 3 h 4"/>
                  <a:gd name="T22" fmla="*/ 0 w 5"/>
                  <a:gd name="T2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4">
                    <a:moveTo>
                      <a:pt x="0" y="0"/>
                    </a:moveTo>
                    <a:lnTo>
                      <a:pt x="1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1"/>
                    </a:lnTo>
                    <a:lnTo>
                      <a:pt x="3" y="1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1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3" name="iŝľíḋê">
                <a:extLst>
                  <a:ext uri="{FF2B5EF4-FFF2-40B4-BE49-F238E27FC236}">
                    <a16:creationId xmlns:a16="http://schemas.microsoft.com/office/drawing/2014/main" id="{05F9080C-6A9E-4E74-8263-21AEFB5A089E}"/>
                  </a:ext>
                </a:extLst>
              </p:cNvPr>
              <p:cNvSpPr/>
              <p:nvPr/>
            </p:nvSpPr>
            <p:spPr bwMode="auto">
              <a:xfrm>
                <a:off x="11840059" y="5776701"/>
                <a:ext cx="13107" cy="4369"/>
              </a:xfrm>
              <a:custGeom>
                <a:avLst/>
                <a:gdLst>
                  <a:gd name="T0" fmla="*/ 2 w 3"/>
                  <a:gd name="T1" fmla="*/ 1 h 1"/>
                  <a:gd name="T2" fmla="*/ 0 w 3"/>
                  <a:gd name="T3" fmla="*/ 1 h 1"/>
                  <a:gd name="T4" fmla="*/ 2 w 3"/>
                  <a:gd name="T5" fmla="*/ 0 h 1"/>
                  <a:gd name="T6" fmla="*/ 2 w 3"/>
                  <a:gd name="T7" fmla="*/ 0 h 1"/>
                  <a:gd name="T8" fmla="*/ 3 w 3"/>
                  <a:gd name="T9" fmla="*/ 1 h 1"/>
                  <a:gd name="T10" fmla="*/ 2 w 3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lnTo>
                      <a:pt x="0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3" y="1"/>
                    </a:lnTo>
                    <a:lnTo>
                      <a:pt x="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" name="î$ḷîḍe">
                <a:extLst>
                  <a:ext uri="{FF2B5EF4-FFF2-40B4-BE49-F238E27FC236}">
                    <a16:creationId xmlns:a16="http://schemas.microsoft.com/office/drawing/2014/main" id="{5DDFBF42-9898-4839-8E38-0DEEE3D725B5}"/>
                  </a:ext>
                </a:extLst>
              </p:cNvPr>
              <p:cNvSpPr/>
              <p:nvPr/>
            </p:nvSpPr>
            <p:spPr bwMode="auto">
              <a:xfrm>
                <a:off x="11818214" y="57679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5" name="îŝḻïḑe">
                <a:extLst>
                  <a:ext uri="{FF2B5EF4-FFF2-40B4-BE49-F238E27FC236}">
                    <a16:creationId xmlns:a16="http://schemas.microsoft.com/office/drawing/2014/main" id="{8C999AA4-B3BC-4AFA-9EA8-5EC61D45938A}"/>
                  </a:ext>
                </a:extLst>
              </p:cNvPr>
              <p:cNvSpPr/>
              <p:nvPr/>
            </p:nvSpPr>
            <p:spPr bwMode="auto">
              <a:xfrm>
                <a:off x="11813845" y="5811653"/>
                <a:ext cx="13107" cy="26214"/>
              </a:xfrm>
              <a:custGeom>
                <a:avLst/>
                <a:gdLst>
                  <a:gd name="T0" fmla="*/ 3 w 3"/>
                  <a:gd name="T1" fmla="*/ 6 h 6"/>
                  <a:gd name="T2" fmla="*/ 3 w 3"/>
                  <a:gd name="T3" fmla="*/ 6 h 6"/>
                  <a:gd name="T4" fmla="*/ 1 w 3"/>
                  <a:gd name="T5" fmla="*/ 6 h 6"/>
                  <a:gd name="T6" fmla="*/ 0 w 3"/>
                  <a:gd name="T7" fmla="*/ 3 h 6"/>
                  <a:gd name="T8" fmla="*/ 0 w 3"/>
                  <a:gd name="T9" fmla="*/ 3 h 6"/>
                  <a:gd name="T10" fmla="*/ 1 w 3"/>
                  <a:gd name="T11" fmla="*/ 1 h 6"/>
                  <a:gd name="T12" fmla="*/ 1 w 3"/>
                  <a:gd name="T13" fmla="*/ 0 h 6"/>
                  <a:gd name="T14" fmla="*/ 3 w 3"/>
                  <a:gd name="T15" fmla="*/ 1 h 6"/>
                  <a:gd name="T16" fmla="*/ 3 w 3"/>
                  <a:gd name="T17" fmla="*/ 5 h 6"/>
                  <a:gd name="T18" fmla="*/ 3 w 3"/>
                  <a:gd name="T1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6">
                    <a:moveTo>
                      <a:pt x="3" y="6"/>
                    </a:moveTo>
                    <a:lnTo>
                      <a:pt x="3" y="6"/>
                    </a:lnTo>
                    <a:lnTo>
                      <a:pt x="1" y="6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3" y="1"/>
                    </a:lnTo>
                    <a:lnTo>
                      <a:pt x="3" y="5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6" name="îsļîḍê">
                <a:extLst>
                  <a:ext uri="{FF2B5EF4-FFF2-40B4-BE49-F238E27FC236}">
                    <a16:creationId xmlns:a16="http://schemas.microsoft.com/office/drawing/2014/main" id="{A5026417-7391-4DB6-B3CF-C0535EA2FF1A}"/>
                  </a:ext>
                </a:extLst>
              </p:cNvPr>
              <p:cNvSpPr/>
              <p:nvPr/>
            </p:nvSpPr>
            <p:spPr bwMode="auto">
              <a:xfrm>
                <a:off x="11158491" y="5894664"/>
                <a:ext cx="13107" cy="30583"/>
              </a:xfrm>
              <a:custGeom>
                <a:avLst/>
                <a:gdLst>
                  <a:gd name="T0" fmla="*/ 0 w 3"/>
                  <a:gd name="T1" fmla="*/ 4 h 7"/>
                  <a:gd name="T2" fmla="*/ 2 w 3"/>
                  <a:gd name="T3" fmla="*/ 2 h 7"/>
                  <a:gd name="T4" fmla="*/ 3 w 3"/>
                  <a:gd name="T5" fmla="*/ 0 h 7"/>
                  <a:gd name="T6" fmla="*/ 3 w 3"/>
                  <a:gd name="T7" fmla="*/ 0 h 7"/>
                  <a:gd name="T8" fmla="*/ 3 w 3"/>
                  <a:gd name="T9" fmla="*/ 0 h 7"/>
                  <a:gd name="T10" fmla="*/ 3 w 3"/>
                  <a:gd name="T11" fmla="*/ 2 h 7"/>
                  <a:gd name="T12" fmla="*/ 2 w 3"/>
                  <a:gd name="T13" fmla="*/ 5 h 7"/>
                  <a:gd name="T14" fmla="*/ 0 w 3"/>
                  <a:gd name="T15" fmla="*/ 7 h 7"/>
                  <a:gd name="T16" fmla="*/ 0 w 3"/>
                  <a:gd name="T17" fmla="*/ 5 h 7"/>
                  <a:gd name="T18" fmla="*/ 0 w 3"/>
                  <a:gd name="T1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7">
                    <a:moveTo>
                      <a:pt x="0" y="4"/>
                    </a:moveTo>
                    <a:lnTo>
                      <a:pt x="2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7" name="ïşľídé">
                <a:extLst>
                  <a:ext uri="{FF2B5EF4-FFF2-40B4-BE49-F238E27FC236}">
                    <a16:creationId xmlns:a16="http://schemas.microsoft.com/office/drawing/2014/main" id="{C3311F37-4E3A-4A7E-BE51-620B3B2799DC}"/>
                  </a:ext>
                </a:extLst>
              </p:cNvPr>
              <p:cNvSpPr/>
              <p:nvPr/>
            </p:nvSpPr>
            <p:spPr bwMode="auto">
              <a:xfrm>
                <a:off x="11280824" y="5816022"/>
                <a:ext cx="13107" cy="30583"/>
              </a:xfrm>
              <a:custGeom>
                <a:avLst/>
                <a:gdLst>
                  <a:gd name="T0" fmla="*/ 0 w 3"/>
                  <a:gd name="T1" fmla="*/ 4 h 7"/>
                  <a:gd name="T2" fmla="*/ 1 w 3"/>
                  <a:gd name="T3" fmla="*/ 4 h 7"/>
                  <a:gd name="T4" fmla="*/ 1 w 3"/>
                  <a:gd name="T5" fmla="*/ 2 h 7"/>
                  <a:gd name="T6" fmla="*/ 3 w 3"/>
                  <a:gd name="T7" fmla="*/ 0 h 7"/>
                  <a:gd name="T8" fmla="*/ 3 w 3"/>
                  <a:gd name="T9" fmla="*/ 0 h 7"/>
                  <a:gd name="T10" fmla="*/ 3 w 3"/>
                  <a:gd name="T11" fmla="*/ 0 h 7"/>
                  <a:gd name="T12" fmla="*/ 3 w 3"/>
                  <a:gd name="T13" fmla="*/ 0 h 7"/>
                  <a:gd name="T14" fmla="*/ 3 w 3"/>
                  <a:gd name="T15" fmla="*/ 2 h 7"/>
                  <a:gd name="T16" fmla="*/ 3 w 3"/>
                  <a:gd name="T17" fmla="*/ 4 h 7"/>
                  <a:gd name="T18" fmla="*/ 3 w 3"/>
                  <a:gd name="T19" fmla="*/ 5 h 7"/>
                  <a:gd name="T20" fmla="*/ 3 w 3"/>
                  <a:gd name="T21" fmla="*/ 7 h 7"/>
                  <a:gd name="T22" fmla="*/ 3 w 3"/>
                  <a:gd name="T23" fmla="*/ 7 h 7"/>
                  <a:gd name="T24" fmla="*/ 0 w 3"/>
                  <a:gd name="T25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7">
                    <a:moveTo>
                      <a:pt x="0" y="4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3" y="4"/>
                    </a:lnTo>
                    <a:lnTo>
                      <a:pt x="3" y="5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8" name="iŝ1îḋe">
                <a:extLst>
                  <a:ext uri="{FF2B5EF4-FFF2-40B4-BE49-F238E27FC236}">
                    <a16:creationId xmlns:a16="http://schemas.microsoft.com/office/drawing/2014/main" id="{66DED074-4505-459E-BD1F-28198B588675}"/>
                  </a:ext>
                </a:extLst>
              </p:cNvPr>
              <p:cNvSpPr/>
              <p:nvPr/>
            </p:nvSpPr>
            <p:spPr bwMode="auto">
              <a:xfrm>
                <a:off x="11307038" y="5737379"/>
                <a:ext cx="8738" cy="30583"/>
              </a:xfrm>
              <a:custGeom>
                <a:avLst/>
                <a:gdLst>
                  <a:gd name="T0" fmla="*/ 0 w 2"/>
                  <a:gd name="T1" fmla="*/ 4 h 7"/>
                  <a:gd name="T2" fmla="*/ 0 w 2"/>
                  <a:gd name="T3" fmla="*/ 2 h 7"/>
                  <a:gd name="T4" fmla="*/ 0 w 2"/>
                  <a:gd name="T5" fmla="*/ 0 h 7"/>
                  <a:gd name="T6" fmla="*/ 0 w 2"/>
                  <a:gd name="T7" fmla="*/ 0 h 7"/>
                  <a:gd name="T8" fmla="*/ 0 w 2"/>
                  <a:gd name="T9" fmla="*/ 0 h 7"/>
                  <a:gd name="T10" fmla="*/ 2 w 2"/>
                  <a:gd name="T11" fmla="*/ 4 h 7"/>
                  <a:gd name="T12" fmla="*/ 2 w 2"/>
                  <a:gd name="T13" fmla="*/ 5 h 7"/>
                  <a:gd name="T14" fmla="*/ 2 w 2"/>
                  <a:gd name="T15" fmla="*/ 5 h 7"/>
                  <a:gd name="T16" fmla="*/ 0 w 2"/>
                  <a:gd name="T17" fmla="*/ 7 h 7"/>
                  <a:gd name="T18" fmla="*/ 0 w 2"/>
                  <a:gd name="T19" fmla="*/ 7 h 7"/>
                  <a:gd name="T20" fmla="*/ 0 w 2"/>
                  <a:gd name="T21" fmla="*/ 7 h 7"/>
                  <a:gd name="T22" fmla="*/ 0 w 2"/>
                  <a:gd name="T23" fmla="*/ 5 h 7"/>
                  <a:gd name="T24" fmla="*/ 0 w 2"/>
                  <a:gd name="T25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7">
                    <a:moveTo>
                      <a:pt x="0" y="4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9" name="îṡľïḑè">
                <a:extLst>
                  <a:ext uri="{FF2B5EF4-FFF2-40B4-BE49-F238E27FC236}">
                    <a16:creationId xmlns:a16="http://schemas.microsoft.com/office/drawing/2014/main" id="{89331C08-952F-4239-BCB4-318205CAAD8F}"/>
                  </a:ext>
                </a:extLst>
              </p:cNvPr>
              <p:cNvSpPr/>
              <p:nvPr/>
            </p:nvSpPr>
            <p:spPr bwMode="auto">
              <a:xfrm>
                <a:off x="11307038" y="5724272"/>
                <a:ext cx="30583" cy="21845"/>
              </a:xfrm>
              <a:custGeom>
                <a:avLst/>
                <a:gdLst>
                  <a:gd name="T0" fmla="*/ 0 w 7"/>
                  <a:gd name="T1" fmla="*/ 0 h 5"/>
                  <a:gd name="T2" fmla="*/ 3 w 7"/>
                  <a:gd name="T3" fmla="*/ 0 h 5"/>
                  <a:gd name="T4" fmla="*/ 7 w 7"/>
                  <a:gd name="T5" fmla="*/ 0 h 5"/>
                  <a:gd name="T6" fmla="*/ 7 w 7"/>
                  <a:gd name="T7" fmla="*/ 0 h 5"/>
                  <a:gd name="T8" fmla="*/ 7 w 7"/>
                  <a:gd name="T9" fmla="*/ 0 h 5"/>
                  <a:gd name="T10" fmla="*/ 7 w 7"/>
                  <a:gd name="T11" fmla="*/ 2 h 5"/>
                  <a:gd name="T12" fmla="*/ 5 w 7"/>
                  <a:gd name="T13" fmla="*/ 3 h 5"/>
                  <a:gd name="T14" fmla="*/ 3 w 7"/>
                  <a:gd name="T15" fmla="*/ 5 h 5"/>
                  <a:gd name="T16" fmla="*/ 2 w 7"/>
                  <a:gd name="T17" fmla="*/ 2 h 5"/>
                  <a:gd name="T18" fmla="*/ 0 w 7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5">
                    <a:moveTo>
                      <a:pt x="0" y="0"/>
                    </a:moveTo>
                    <a:lnTo>
                      <a:pt x="3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0" name="ïšḷiḋé">
                <a:extLst>
                  <a:ext uri="{FF2B5EF4-FFF2-40B4-BE49-F238E27FC236}">
                    <a16:creationId xmlns:a16="http://schemas.microsoft.com/office/drawing/2014/main" id="{8CAE0BC5-051C-46E4-A852-78EEBB70FC54}"/>
                  </a:ext>
                </a:extLst>
              </p:cNvPr>
              <p:cNvSpPr/>
              <p:nvPr/>
            </p:nvSpPr>
            <p:spPr bwMode="auto">
              <a:xfrm>
                <a:off x="11385681" y="5737379"/>
                <a:ext cx="13107" cy="39321"/>
              </a:xfrm>
              <a:custGeom>
                <a:avLst/>
                <a:gdLst>
                  <a:gd name="T0" fmla="*/ 0 w 3"/>
                  <a:gd name="T1" fmla="*/ 4 h 9"/>
                  <a:gd name="T2" fmla="*/ 0 w 3"/>
                  <a:gd name="T3" fmla="*/ 4 h 9"/>
                  <a:gd name="T4" fmla="*/ 2 w 3"/>
                  <a:gd name="T5" fmla="*/ 2 h 9"/>
                  <a:gd name="T6" fmla="*/ 2 w 3"/>
                  <a:gd name="T7" fmla="*/ 2 h 9"/>
                  <a:gd name="T8" fmla="*/ 2 w 3"/>
                  <a:gd name="T9" fmla="*/ 0 h 9"/>
                  <a:gd name="T10" fmla="*/ 3 w 3"/>
                  <a:gd name="T11" fmla="*/ 0 h 9"/>
                  <a:gd name="T12" fmla="*/ 3 w 3"/>
                  <a:gd name="T13" fmla="*/ 0 h 9"/>
                  <a:gd name="T14" fmla="*/ 3 w 3"/>
                  <a:gd name="T15" fmla="*/ 4 h 9"/>
                  <a:gd name="T16" fmla="*/ 3 w 3"/>
                  <a:gd name="T17" fmla="*/ 4 h 9"/>
                  <a:gd name="T18" fmla="*/ 3 w 3"/>
                  <a:gd name="T19" fmla="*/ 5 h 9"/>
                  <a:gd name="T20" fmla="*/ 3 w 3"/>
                  <a:gd name="T21" fmla="*/ 7 h 9"/>
                  <a:gd name="T22" fmla="*/ 3 w 3"/>
                  <a:gd name="T23" fmla="*/ 9 h 9"/>
                  <a:gd name="T24" fmla="*/ 2 w 3"/>
                  <a:gd name="T25" fmla="*/ 5 h 9"/>
                  <a:gd name="T26" fmla="*/ 0 w 3"/>
                  <a:gd name="T27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" h="9">
                    <a:moveTo>
                      <a:pt x="0" y="4"/>
                    </a:moveTo>
                    <a:lnTo>
                      <a:pt x="0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5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2" y="5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1" name="ïşlíḍé">
                <a:extLst>
                  <a:ext uri="{FF2B5EF4-FFF2-40B4-BE49-F238E27FC236}">
                    <a16:creationId xmlns:a16="http://schemas.microsoft.com/office/drawing/2014/main" id="{2EB2BF1B-4547-4D7F-9CA2-397CAF996DA1}"/>
                  </a:ext>
                </a:extLst>
              </p:cNvPr>
              <p:cNvSpPr/>
              <p:nvPr/>
            </p:nvSpPr>
            <p:spPr bwMode="auto">
              <a:xfrm>
                <a:off x="11416264" y="5737379"/>
                <a:ext cx="4369" cy="39321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4 h 9"/>
                  <a:gd name="T4" fmla="*/ 1 w 1"/>
                  <a:gd name="T5" fmla="*/ 4 h 9"/>
                  <a:gd name="T6" fmla="*/ 1 w 1"/>
                  <a:gd name="T7" fmla="*/ 5 h 9"/>
                  <a:gd name="T8" fmla="*/ 0 w 1"/>
                  <a:gd name="T9" fmla="*/ 7 h 9"/>
                  <a:gd name="T10" fmla="*/ 0 w 1"/>
                  <a:gd name="T11" fmla="*/ 7 h 9"/>
                  <a:gd name="T12" fmla="*/ 0 w 1"/>
                  <a:gd name="T13" fmla="*/ 9 h 9"/>
                  <a:gd name="T14" fmla="*/ 0 w 1"/>
                  <a:gd name="T15" fmla="*/ 7 h 9"/>
                  <a:gd name="T16" fmla="*/ 0 w 1"/>
                  <a:gd name="T17" fmla="*/ 7 h 9"/>
                  <a:gd name="T18" fmla="*/ 0 w 1"/>
                  <a:gd name="T19" fmla="*/ 4 h 9"/>
                  <a:gd name="T20" fmla="*/ 0 w 1"/>
                  <a:gd name="T21" fmla="*/ 2 h 9"/>
                  <a:gd name="T22" fmla="*/ 0 w 1"/>
                  <a:gd name="T2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lnTo>
                      <a:pt x="1" y="4"/>
                    </a:lnTo>
                    <a:lnTo>
                      <a:pt x="1" y="4"/>
                    </a:lnTo>
                    <a:lnTo>
                      <a:pt x="1" y="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2" name="ïṥlíḍè">
                <a:extLst>
                  <a:ext uri="{FF2B5EF4-FFF2-40B4-BE49-F238E27FC236}">
                    <a16:creationId xmlns:a16="http://schemas.microsoft.com/office/drawing/2014/main" id="{44B53833-A36A-40F1-8C0B-C069953B091C}"/>
                  </a:ext>
                </a:extLst>
              </p:cNvPr>
              <p:cNvSpPr/>
              <p:nvPr/>
            </p:nvSpPr>
            <p:spPr bwMode="auto">
              <a:xfrm>
                <a:off x="11490537" y="5811653"/>
                <a:ext cx="17476" cy="34952"/>
              </a:xfrm>
              <a:custGeom>
                <a:avLst/>
                <a:gdLst>
                  <a:gd name="T0" fmla="*/ 0 w 4"/>
                  <a:gd name="T1" fmla="*/ 5 h 8"/>
                  <a:gd name="T2" fmla="*/ 0 w 4"/>
                  <a:gd name="T3" fmla="*/ 3 h 8"/>
                  <a:gd name="T4" fmla="*/ 2 w 4"/>
                  <a:gd name="T5" fmla="*/ 1 h 8"/>
                  <a:gd name="T6" fmla="*/ 4 w 4"/>
                  <a:gd name="T7" fmla="*/ 1 h 8"/>
                  <a:gd name="T8" fmla="*/ 4 w 4"/>
                  <a:gd name="T9" fmla="*/ 0 h 8"/>
                  <a:gd name="T10" fmla="*/ 4 w 4"/>
                  <a:gd name="T11" fmla="*/ 1 h 8"/>
                  <a:gd name="T12" fmla="*/ 4 w 4"/>
                  <a:gd name="T13" fmla="*/ 3 h 8"/>
                  <a:gd name="T14" fmla="*/ 4 w 4"/>
                  <a:gd name="T15" fmla="*/ 5 h 8"/>
                  <a:gd name="T16" fmla="*/ 4 w 4"/>
                  <a:gd name="T17" fmla="*/ 6 h 8"/>
                  <a:gd name="T18" fmla="*/ 4 w 4"/>
                  <a:gd name="T19" fmla="*/ 8 h 8"/>
                  <a:gd name="T20" fmla="*/ 2 w 4"/>
                  <a:gd name="T21" fmla="*/ 5 h 8"/>
                  <a:gd name="T22" fmla="*/ 0 w 4"/>
                  <a:gd name="T23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8">
                    <a:moveTo>
                      <a:pt x="0" y="5"/>
                    </a:moveTo>
                    <a:lnTo>
                      <a:pt x="0" y="3"/>
                    </a:lnTo>
                    <a:lnTo>
                      <a:pt x="2" y="1"/>
                    </a:lnTo>
                    <a:lnTo>
                      <a:pt x="4" y="1"/>
                    </a:lnTo>
                    <a:lnTo>
                      <a:pt x="4" y="0"/>
                    </a:lnTo>
                    <a:lnTo>
                      <a:pt x="4" y="1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2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3" name="ísliḓé">
                <a:extLst>
                  <a:ext uri="{FF2B5EF4-FFF2-40B4-BE49-F238E27FC236}">
                    <a16:creationId xmlns:a16="http://schemas.microsoft.com/office/drawing/2014/main" id="{16D9FD10-53A2-4A5E-8FE2-0EC65644E627}"/>
                  </a:ext>
                </a:extLst>
              </p:cNvPr>
              <p:cNvSpPr/>
              <p:nvPr/>
            </p:nvSpPr>
            <p:spPr bwMode="auto">
              <a:xfrm>
                <a:off x="11512382" y="5737379"/>
                <a:ext cx="17476" cy="30583"/>
              </a:xfrm>
              <a:custGeom>
                <a:avLst/>
                <a:gdLst>
                  <a:gd name="T0" fmla="*/ 0 w 4"/>
                  <a:gd name="T1" fmla="*/ 0 h 7"/>
                  <a:gd name="T2" fmla="*/ 0 w 4"/>
                  <a:gd name="T3" fmla="*/ 0 h 7"/>
                  <a:gd name="T4" fmla="*/ 4 w 4"/>
                  <a:gd name="T5" fmla="*/ 4 h 7"/>
                  <a:gd name="T6" fmla="*/ 4 w 4"/>
                  <a:gd name="T7" fmla="*/ 4 h 7"/>
                  <a:gd name="T8" fmla="*/ 4 w 4"/>
                  <a:gd name="T9" fmla="*/ 4 h 7"/>
                  <a:gd name="T10" fmla="*/ 2 w 4"/>
                  <a:gd name="T11" fmla="*/ 5 h 7"/>
                  <a:gd name="T12" fmla="*/ 2 w 4"/>
                  <a:gd name="T13" fmla="*/ 7 h 7"/>
                  <a:gd name="T14" fmla="*/ 2 w 4"/>
                  <a:gd name="T15" fmla="*/ 5 h 7"/>
                  <a:gd name="T16" fmla="*/ 0 w 4"/>
                  <a:gd name="T17" fmla="*/ 2 h 7"/>
                  <a:gd name="T18" fmla="*/ 0 w 4"/>
                  <a:gd name="T1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7">
                    <a:moveTo>
                      <a:pt x="0" y="0"/>
                    </a:moveTo>
                    <a:lnTo>
                      <a:pt x="0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4" name="iSļïḋe">
                <a:extLst>
                  <a:ext uri="{FF2B5EF4-FFF2-40B4-BE49-F238E27FC236}">
                    <a16:creationId xmlns:a16="http://schemas.microsoft.com/office/drawing/2014/main" id="{438A7463-1A69-4DB1-AA3E-B0C1732C1CC5}"/>
                  </a:ext>
                </a:extLst>
              </p:cNvPr>
              <p:cNvSpPr/>
              <p:nvPr/>
            </p:nvSpPr>
            <p:spPr bwMode="auto">
              <a:xfrm>
                <a:off x="11678405" y="5811653"/>
                <a:ext cx="13107" cy="34952"/>
              </a:xfrm>
              <a:custGeom>
                <a:avLst/>
                <a:gdLst>
                  <a:gd name="T0" fmla="*/ 0 w 3"/>
                  <a:gd name="T1" fmla="*/ 0 h 8"/>
                  <a:gd name="T2" fmla="*/ 0 w 3"/>
                  <a:gd name="T3" fmla="*/ 0 h 8"/>
                  <a:gd name="T4" fmla="*/ 1 w 3"/>
                  <a:gd name="T5" fmla="*/ 1 h 8"/>
                  <a:gd name="T6" fmla="*/ 3 w 3"/>
                  <a:gd name="T7" fmla="*/ 3 h 8"/>
                  <a:gd name="T8" fmla="*/ 1 w 3"/>
                  <a:gd name="T9" fmla="*/ 5 h 8"/>
                  <a:gd name="T10" fmla="*/ 1 w 3"/>
                  <a:gd name="T11" fmla="*/ 5 h 8"/>
                  <a:gd name="T12" fmla="*/ 1 w 3"/>
                  <a:gd name="T13" fmla="*/ 6 h 8"/>
                  <a:gd name="T14" fmla="*/ 0 w 3"/>
                  <a:gd name="T15" fmla="*/ 6 h 8"/>
                  <a:gd name="T16" fmla="*/ 0 w 3"/>
                  <a:gd name="T17" fmla="*/ 8 h 8"/>
                  <a:gd name="T18" fmla="*/ 0 w 3"/>
                  <a:gd name="T19" fmla="*/ 6 h 8"/>
                  <a:gd name="T20" fmla="*/ 0 w 3"/>
                  <a:gd name="T21" fmla="*/ 5 h 8"/>
                  <a:gd name="T22" fmla="*/ 0 w 3"/>
                  <a:gd name="T23" fmla="*/ 3 h 8"/>
                  <a:gd name="T24" fmla="*/ 0 w 3"/>
                  <a:gd name="T25" fmla="*/ 1 h 8"/>
                  <a:gd name="T26" fmla="*/ 0 w 3"/>
                  <a:gd name="T2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5" name="îšļíďé">
                <a:extLst>
                  <a:ext uri="{FF2B5EF4-FFF2-40B4-BE49-F238E27FC236}">
                    <a16:creationId xmlns:a16="http://schemas.microsoft.com/office/drawing/2014/main" id="{D4976E1B-4C5A-46DB-8022-31C73794BF9D}"/>
                  </a:ext>
                </a:extLst>
              </p:cNvPr>
              <p:cNvSpPr/>
              <p:nvPr/>
            </p:nvSpPr>
            <p:spPr bwMode="auto">
              <a:xfrm>
                <a:off x="11621608" y="5759225"/>
                <a:ext cx="4369" cy="8738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2 h 2"/>
                  <a:gd name="T4" fmla="*/ 0 w 1"/>
                  <a:gd name="T5" fmla="*/ 0 h 2"/>
                  <a:gd name="T6" fmla="*/ 0 w 1"/>
                  <a:gd name="T7" fmla="*/ 0 h 2"/>
                  <a:gd name="T8" fmla="*/ 1 w 1"/>
                  <a:gd name="T9" fmla="*/ 2 h 2"/>
                  <a:gd name="T10" fmla="*/ 1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2"/>
                    </a:ln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6" name="iṧļïḑe">
                <a:extLst>
                  <a:ext uri="{FF2B5EF4-FFF2-40B4-BE49-F238E27FC236}">
                    <a16:creationId xmlns:a16="http://schemas.microsoft.com/office/drawing/2014/main" id="{9AE11F0B-6BB7-4202-BBB2-4D7188363488}"/>
                  </a:ext>
                </a:extLst>
              </p:cNvPr>
              <p:cNvSpPr/>
              <p:nvPr/>
            </p:nvSpPr>
            <p:spPr bwMode="auto">
              <a:xfrm>
                <a:off x="11625977" y="5781070"/>
                <a:ext cx="4369" cy="436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7" name="íṣlíḓé">
                <a:extLst>
                  <a:ext uri="{FF2B5EF4-FFF2-40B4-BE49-F238E27FC236}">
                    <a16:creationId xmlns:a16="http://schemas.microsoft.com/office/drawing/2014/main" id="{FCA82F14-51A2-48A8-8189-5DB1734D1D46}"/>
                  </a:ext>
                </a:extLst>
              </p:cNvPr>
              <p:cNvSpPr/>
              <p:nvPr/>
            </p:nvSpPr>
            <p:spPr bwMode="auto">
              <a:xfrm>
                <a:off x="11643453" y="5759225"/>
                <a:ext cx="4369" cy="17476"/>
              </a:xfrm>
              <a:custGeom>
                <a:avLst/>
                <a:gdLst>
                  <a:gd name="T0" fmla="*/ 0 w 1"/>
                  <a:gd name="T1" fmla="*/ 2 h 4"/>
                  <a:gd name="T2" fmla="*/ 0 w 1"/>
                  <a:gd name="T3" fmla="*/ 0 h 4"/>
                  <a:gd name="T4" fmla="*/ 0 w 1"/>
                  <a:gd name="T5" fmla="*/ 0 h 4"/>
                  <a:gd name="T6" fmla="*/ 0 w 1"/>
                  <a:gd name="T7" fmla="*/ 2 h 4"/>
                  <a:gd name="T8" fmla="*/ 1 w 1"/>
                  <a:gd name="T9" fmla="*/ 4 h 4"/>
                  <a:gd name="T10" fmla="*/ 1 w 1"/>
                  <a:gd name="T11" fmla="*/ 4 h 4"/>
                  <a:gd name="T12" fmla="*/ 0 w 1"/>
                  <a:gd name="T13" fmla="*/ 4 h 4"/>
                  <a:gd name="T14" fmla="*/ 0 w 1"/>
                  <a:gd name="T15" fmla="*/ 4 h 4"/>
                  <a:gd name="T16" fmla="*/ 0 w 1"/>
                  <a:gd name="T1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" h="4">
                    <a:moveTo>
                      <a:pt x="0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8" name="îs1iḍè">
                <a:extLst>
                  <a:ext uri="{FF2B5EF4-FFF2-40B4-BE49-F238E27FC236}">
                    <a16:creationId xmlns:a16="http://schemas.microsoft.com/office/drawing/2014/main" id="{A6AF61A1-DB8E-4178-B4A1-17A9B68979D9}"/>
                  </a:ext>
                </a:extLst>
              </p:cNvPr>
              <p:cNvSpPr/>
              <p:nvPr/>
            </p:nvSpPr>
            <p:spPr bwMode="auto">
              <a:xfrm>
                <a:off x="11647822" y="5733010"/>
                <a:ext cx="13107" cy="34952"/>
              </a:xfrm>
              <a:custGeom>
                <a:avLst/>
                <a:gdLst>
                  <a:gd name="T0" fmla="*/ 3 w 3"/>
                  <a:gd name="T1" fmla="*/ 6 h 8"/>
                  <a:gd name="T2" fmla="*/ 3 w 3"/>
                  <a:gd name="T3" fmla="*/ 8 h 8"/>
                  <a:gd name="T4" fmla="*/ 0 w 3"/>
                  <a:gd name="T5" fmla="*/ 5 h 8"/>
                  <a:gd name="T6" fmla="*/ 2 w 3"/>
                  <a:gd name="T7" fmla="*/ 3 h 8"/>
                  <a:gd name="T8" fmla="*/ 3 w 3"/>
                  <a:gd name="T9" fmla="*/ 1 h 8"/>
                  <a:gd name="T10" fmla="*/ 3 w 3"/>
                  <a:gd name="T11" fmla="*/ 1 h 8"/>
                  <a:gd name="T12" fmla="*/ 3 w 3"/>
                  <a:gd name="T13" fmla="*/ 0 h 8"/>
                  <a:gd name="T14" fmla="*/ 3 w 3"/>
                  <a:gd name="T15" fmla="*/ 1 h 8"/>
                  <a:gd name="T16" fmla="*/ 3 w 3"/>
                  <a:gd name="T17" fmla="*/ 1 h 8"/>
                  <a:gd name="T18" fmla="*/ 3 w 3"/>
                  <a:gd name="T19" fmla="*/ 5 h 8"/>
                  <a:gd name="T20" fmla="*/ 3 w 3"/>
                  <a:gd name="T21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8">
                    <a:moveTo>
                      <a:pt x="3" y="6"/>
                    </a:moveTo>
                    <a:lnTo>
                      <a:pt x="3" y="8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3" y="5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9" name="iṧ1iďe">
                <a:extLst>
                  <a:ext uri="{FF2B5EF4-FFF2-40B4-BE49-F238E27FC236}">
                    <a16:creationId xmlns:a16="http://schemas.microsoft.com/office/drawing/2014/main" id="{0E915ECD-C282-4D1B-ABAC-7CB9948F2F46}"/>
                  </a:ext>
                </a:extLst>
              </p:cNvPr>
              <p:cNvSpPr/>
              <p:nvPr/>
            </p:nvSpPr>
            <p:spPr bwMode="auto">
              <a:xfrm>
                <a:off x="11678405" y="5733010"/>
                <a:ext cx="4369" cy="21845"/>
              </a:xfrm>
              <a:custGeom>
                <a:avLst/>
                <a:gdLst>
                  <a:gd name="T0" fmla="*/ 0 w 1"/>
                  <a:gd name="T1" fmla="*/ 1 h 5"/>
                  <a:gd name="T2" fmla="*/ 0 w 1"/>
                  <a:gd name="T3" fmla="*/ 0 h 5"/>
                  <a:gd name="T4" fmla="*/ 1 w 1"/>
                  <a:gd name="T5" fmla="*/ 1 h 5"/>
                  <a:gd name="T6" fmla="*/ 1 w 1"/>
                  <a:gd name="T7" fmla="*/ 3 h 5"/>
                  <a:gd name="T8" fmla="*/ 1 w 1"/>
                  <a:gd name="T9" fmla="*/ 3 h 5"/>
                  <a:gd name="T10" fmla="*/ 0 w 1"/>
                  <a:gd name="T11" fmla="*/ 5 h 5"/>
                  <a:gd name="T12" fmla="*/ 0 w 1"/>
                  <a:gd name="T13" fmla="*/ 5 h 5"/>
                  <a:gd name="T14" fmla="*/ 0 w 1"/>
                  <a:gd name="T15" fmla="*/ 3 h 5"/>
                  <a:gd name="T16" fmla="*/ 0 w 1"/>
                  <a:gd name="T17" fmla="*/ 3 h 5"/>
                  <a:gd name="T18" fmla="*/ 0 w 1"/>
                  <a:gd name="T1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5">
                    <a:moveTo>
                      <a:pt x="0" y="1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0" name="išļiḑé">
                <a:extLst>
                  <a:ext uri="{FF2B5EF4-FFF2-40B4-BE49-F238E27FC236}">
                    <a16:creationId xmlns:a16="http://schemas.microsoft.com/office/drawing/2014/main" id="{01F589CB-BB0D-4701-8195-65C06E025B02}"/>
                  </a:ext>
                </a:extLst>
              </p:cNvPr>
              <p:cNvSpPr/>
              <p:nvPr/>
            </p:nvSpPr>
            <p:spPr bwMode="auto">
              <a:xfrm>
                <a:off x="11682774" y="5719903"/>
                <a:ext cx="30583" cy="17476"/>
              </a:xfrm>
              <a:custGeom>
                <a:avLst/>
                <a:gdLst>
                  <a:gd name="T0" fmla="*/ 0 w 7"/>
                  <a:gd name="T1" fmla="*/ 0 h 4"/>
                  <a:gd name="T2" fmla="*/ 0 w 7"/>
                  <a:gd name="T3" fmla="*/ 0 h 4"/>
                  <a:gd name="T4" fmla="*/ 2 w 7"/>
                  <a:gd name="T5" fmla="*/ 0 h 4"/>
                  <a:gd name="T6" fmla="*/ 4 w 7"/>
                  <a:gd name="T7" fmla="*/ 0 h 4"/>
                  <a:gd name="T8" fmla="*/ 7 w 7"/>
                  <a:gd name="T9" fmla="*/ 0 h 4"/>
                  <a:gd name="T10" fmla="*/ 5 w 7"/>
                  <a:gd name="T11" fmla="*/ 1 h 4"/>
                  <a:gd name="T12" fmla="*/ 5 w 7"/>
                  <a:gd name="T13" fmla="*/ 1 h 4"/>
                  <a:gd name="T14" fmla="*/ 4 w 7"/>
                  <a:gd name="T15" fmla="*/ 3 h 4"/>
                  <a:gd name="T16" fmla="*/ 4 w 7"/>
                  <a:gd name="T17" fmla="*/ 4 h 4"/>
                  <a:gd name="T18" fmla="*/ 4 w 7"/>
                  <a:gd name="T19" fmla="*/ 4 h 4"/>
                  <a:gd name="T20" fmla="*/ 4 w 7"/>
                  <a:gd name="T21" fmla="*/ 4 h 4"/>
                  <a:gd name="T22" fmla="*/ 2 w 7"/>
                  <a:gd name="T23" fmla="*/ 3 h 4"/>
                  <a:gd name="T24" fmla="*/ 0 w 7"/>
                  <a:gd name="T2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4" y="3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1" name="iṥļïḋé">
                <a:extLst>
                  <a:ext uri="{FF2B5EF4-FFF2-40B4-BE49-F238E27FC236}">
                    <a16:creationId xmlns:a16="http://schemas.microsoft.com/office/drawing/2014/main" id="{759CADE7-6DE0-4405-87B8-845EC569A5AE}"/>
                  </a:ext>
                </a:extLst>
              </p:cNvPr>
              <p:cNvSpPr/>
              <p:nvPr/>
            </p:nvSpPr>
            <p:spPr bwMode="auto">
              <a:xfrm>
                <a:off x="11735203" y="5759225"/>
                <a:ext cx="26214" cy="21845"/>
              </a:xfrm>
              <a:custGeom>
                <a:avLst/>
                <a:gdLst>
                  <a:gd name="T0" fmla="*/ 6 w 6"/>
                  <a:gd name="T1" fmla="*/ 5 h 5"/>
                  <a:gd name="T2" fmla="*/ 6 w 6"/>
                  <a:gd name="T3" fmla="*/ 5 h 5"/>
                  <a:gd name="T4" fmla="*/ 3 w 6"/>
                  <a:gd name="T5" fmla="*/ 5 h 5"/>
                  <a:gd name="T6" fmla="*/ 1 w 6"/>
                  <a:gd name="T7" fmla="*/ 5 h 5"/>
                  <a:gd name="T8" fmla="*/ 0 w 6"/>
                  <a:gd name="T9" fmla="*/ 5 h 5"/>
                  <a:gd name="T10" fmla="*/ 1 w 6"/>
                  <a:gd name="T11" fmla="*/ 4 h 5"/>
                  <a:gd name="T12" fmla="*/ 1 w 6"/>
                  <a:gd name="T13" fmla="*/ 4 h 5"/>
                  <a:gd name="T14" fmla="*/ 3 w 6"/>
                  <a:gd name="T15" fmla="*/ 2 h 5"/>
                  <a:gd name="T16" fmla="*/ 3 w 6"/>
                  <a:gd name="T17" fmla="*/ 0 h 5"/>
                  <a:gd name="T18" fmla="*/ 3 w 6"/>
                  <a:gd name="T19" fmla="*/ 0 h 5"/>
                  <a:gd name="T20" fmla="*/ 6 w 6"/>
                  <a:gd name="T21" fmla="*/ 4 h 5"/>
                  <a:gd name="T22" fmla="*/ 6 w 6"/>
                  <a:gd name="T2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5">
                    <a:moveTo>
                      <a:pt x="6" y="5"/>
                    </a:moveTo>
                    <a:lnTo>
                      <a:pt x="6" y="5"/>
                    </a:lnTo>
                    <a:lnTo>
                      <a:pt x="3" y="5"/>
                    </a:lnTo>
                    <a:lnTo>
                      <a:pt x="1" y="5"/>
                    </a:lnTo>
                    <a:lnTo>
                      <a:pt x="0" y="5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6" y="4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2" name="îṣļiḑe">
                <a:extLst>
                  <a:ext uri="{FF2B5EF4-FFF2-40B4-BE49-F238E27FC236}">
                    <a16:creationId xmlns:a16="http://schemas.microsoft.com/office/drawing/2014/main" id="{B0117776-02F2-40F6-8A91-C2455BC5411B}"/>
                  </a:ext>
                </a:extLst>
              </p:cNvPr>
              <p:cNvSpPr/>
              <p:nvPr/>
            </p:nvSpPr>
            <p:spPr bwMode="auto">
              <a:xfrm>
                <a:off x="11735203" y="5798546"/>
                <a:ext cx="26214" cy="13107"/>
              </a:xfrm>
              <a:custGeom>
                <a:avLst/>
                <a:gdLst>
                  <a:gd name="T0" fmla="*/ 5 w 6"/>
                  <a:gd name="T1" fmla="*/ 0 h 3"/>
                  <a:gd name="T2" fmla="*/ 6 w 6"/>
                  <a:gd name="T3" fmla="*/ 0 h 3"/>
                  <a:gd name="T4" fmla="*/ 6 w 6"/>
                  <a:gd name="T5" fmla="*/ 0 h 3"/>
                  <a:gd name="T6" fmla="*/ 6 w 6"/>
                  <a:gd name="T7" fmla="*/ 0 h 3"/>
                  <a:gd name="T8" fmla="*/ 6 w 6"/>
                  <a:gd name="T9" fmla="*/ 0 h 3"/>
                  <a:gd name="T10" fmla="*/ 5 w 6"/>
                  <a:gd name="T11" fmla="*/ 1 h 3"/>
                  <a:gd name="T12" fmla="*/ 5 w 6"/>
                  <a:gd name="T13" fmla="*/ 3 h 3"/>
                  <a:gd name="T14" fmla="*/ 3 w 6"/>
                  <a:gd name="T15" fmla="*/ 3 h 3"/>
                  <a:gd name="T16" fmla="*/ 3 w 6"/>
                  <a:gd name="T17" fmla="*/ 3 h 3"/>
                  <a:gd name="T18" fmla="*/ 3 w 6"/>
                  <a:gd name="T19" fmla="*/ 3 h 3"/>
                  <a:gd name="T20" fmla="*/ 0 w 6"/>
                  <a:gd name="T21" fmla="*/ 0 h 3"/>
                  <a:gd name="T22" fmla="*/ 1 w 6"/>
                  <a:gd name="T23" fmla="*/ 0 h 3"/>
                  <a:gd name="T24" fmla="*/ 1 w 6"/>
                  <a:gd name="T25" fmla="*/ 0 h 3"/>
                  <a:gd name="T26" fmla="*/ 5 w 6"/>
                  <a:gd name="T2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" h="3">
                    <a:moveTo>
                      <a:pt x="5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5" y="1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3" name="íŝľïḋe">
                <a:extLst>
                  <a:ext uri="{FF2B5EF4-FFF2-40B4-BE49-F238E27FC236}">
                    <a16:creationId xmlns:a16="http://schemas.microsoft.com/office/drawing/2014/main" id="{128C3212-E684-484C-8519-D066D7E17A7E}"/>
                  </a:ext>
                </a:extLst>
              </p:cNvPr>
              <p:cNvSpPr/>
              <p:nvPr/>
            </p:nvSpPr>
            <p:spPr bwMode="auto">
              <a:xfrm>
                <a:off x="11682774" y="5759225"/>
                <a:ext cx="30583" cy="21845"/>
              </a:xfrm>
              <a:custGeom>
                <a:avLst/>
                <a:gdLst>
                  <a:gd name="T0" fmla="*/ 0 w 7"/>
                  <a:gd name="T1" fmla="*/ 4 h 5"/>
                  <a:gd name="T2" fmla="*/ 2 w 7"/>
                  <a:gd name="T3" fmla="*/ 2 h 5"/>
                  <a:gd name="T4" fmla="*/ 2 w 7"/>
                  <a:gd name="T5" fmla="*/ 2 h 5"/>
                  <a:gd name="T6" fmla="*/ 4 w 7"/>
                  <a:gd name="T7" fmla="*/ 0 h 5"/>
                  <a:gd name="T8" fmla="*/ 4 w 7"/>
                  <a:gd name="T9" fmla="*/ 0 h 5"/>
                  <a:gd name="T10" fmla="*/ 4 w 7"/>
                  <a:gd name="T11" fmla="*/ 0 h 5"/>
                  <a:gd name="T12" fmla="*/ 7 w 7"/>
                  <a:gd name="T13" fmla="*/ 5 h 5"/>
                  <a:gd name="T14" fmla="*/ 7 w 7"/>
                  <a:gd name="T15" fmla="*/ 5 h 5"/>
                  <a:gd name="T16" fmla="*/ 5 w 7"/>
                  <a:gd name="T17" fmla="*/ 5 h 5"/>
                  <a:gd name="T18" fmla="*/ 2 w 7"/>
                  <a:gd name="T19" fmla="*/ 5 h 5"/>
                  <a:gd name="T20" fmla="*/ 0 w 7"/>
                  <a:gd name="T21" fmla="*/ 5 h 5"/>
                  <a:gd name="T22" fmla="*/ 0 w 7"/>
                  <a:gd name="T2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5">
                    <a:moveTo>
                      <a:pt x="0" y="4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5" y="5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" name="iŝľiḋe">
                <a:extLst>
                  <a:ext uri="{FF2B5EF4-FFF2-40B4-BE49-F238E27FC236}">
                    <a16:creationId xmlns:a16="http://schemas.microsoft.com/office/drawing/2014/main" id="{8A5C5DBE-FF32-48B4-9276-92E22FC372E4}"/>
                  </a:ext>
                </a:extLst>
              </p:cNvPr>
              <p:cNvSpPr/>
              <p:nvPr/>
            </p:nvSpPr>
            <p:spPr bwMode="auto">
              <a:xfrm>
                <a:off x="11796369" y="5868450"/>
                <a:ext cx="21845" cy="21845"/>
              </a:xfrm>
              <a:custGeom>
                <a:avLst/>
                <a:gdLst>
                  <a:gd name="T0" fmla="*/ 2 w 5"/>
                  <a:gd name="T1" fmla="*/ 0 h 5"/>
                  <a:gd name="T2" fmla="*/ 4 w 5"/>
                  <a:gd name="T3" fmla="*/ 0 h 5"/>
                  <a:gd name="T4" fmla="*/ 5 w 5"/>
                  <a:gd name="T5" fmla="*/ 0 h 5"/>
                  <a:gd name="T6" fmla="*/ 5 w 5"/>
                  <a:gd name="T7" fmla="*/ 0 h 5"/>
                  <a:gd name="T8" fmla="*/ 5 w 5"/>
                  <a:gd name="T9" fmla="*/ 0 h 5"/>
                  <a:gd name="T10" fmla="*/ 5 w 5"/>
                  <a:gd name="T11" fmla="*/ 0 h 5"/>
                  <a:gd name="T12" fmla="*/ 5 w 5"/>
                  <a:gd name="T13" fmla="*/ 2 h 5"/>
                  <a:gd name="T14" fmla="*/ 5 w 5"/>
                  <a:gd name="T15" fmla="*/ 3 h 5"/>
                  <a:gd name="T16" fmla="*/ 5 w 5"/>
                  <a:gd name="T17" fmla="*/ 3 h 5"/>
                  <a:gd name="T18" fmla="*/ 5 w 5"/>
                  <a:gd name="T19" fmla="*/ 5 h 5"/>
                  <a:gd name="T20" fmla="*/ 5 w 5"/>
                  <a:gd name="T21" fmla="*/ 5 h 5"/>
                  <a:gd name="T22" fmla="*/ 0 w 5"/>
                  <a:gd name="T23" fmla="*/ 0 h 5"/>
                  <a:gd name="T24" fmla="*/ 0 w 5"/>
                  <a:gd name="T25" fmla="*/ 0 h 5"/>
                  <a:gd name="T26" fmla="*/ 2 w 5"/>
                  <a:gd name="T2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lnTo>
                      <a:pt x="4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5" name="íşḻíḑé">
                <a:extLst>
                  <a:ext uri="{FF2B5EF4-FFF2-40B4-BE49-F238E27FC236}">
                    <a16:creationId xmlns:a16="http://schemas.microsoft.com/office/drawing/2014/main" id="{7D046392-FFFD-437A-8BA9-0EE7328E0397}"/>
                  </a:ext>
                </a:extLst>
              </p:cNvPr>
              <p:cNvSpPr/>
              <p:nvPr/>
            </p:nvSpPr>
            <p:spPr bwMode="auto">
              <a:xfrm>
                <a:off x="11770155" y="5912141"/>
                <a:ext cx="26214" cy="21845"/>
              </a:xfrm>
              <a:custGeom>
                <a:avLst/>
                <a:gdLst>
                  <a:gd name="T0" fmla="*/ 3 w 6"/>
                  <a:gd name="T1" fmla="*/ 5 h 5"/>
                  <a:gd name="T2" fmla="*/ 1 w 6"/>
                  <a:gd name="T3" fmla="*/ 5 h 5"/>
                  <a:gd name="T4" fmla="*/ 0 w 6"/>
                  <a:gd name="T5" fmla="*/ 5 h 5"/>
                  <a:gd name="T6" fmla="*/ 1 w 6"/>
                  <a:gd name="T7" fmla="*/ 5 h 5"/>
                  <a:gd name="T8" fmla="*/ 1 w 6"/>
                  <a:gd name="T9" fmla="*/ 3 h 5"/>
                  <a:gd name="T10" fmla="*/ 1 w 6"/>
                  <a:gd name="T11" fmla="*/ 1 h 5"/>
                  <a:gd name="T12" fmla="*/ 1 w 6"/>
                  <a:gd name="T13" fmla="*/ 0 h 5"/>
                  <a:gd name="T14" fmla="*/ 3 w 6"/>
                  <a:gd name="T15" fmla="*/ 1 h 5"/>
                  <a:gd name="T16" fmla="*/ 6 w 6"/>
                  <a:gd name="T17" fmla="*/ 5 h 5"/>
                  <a:gd name="T18" fmla="*/ 6 w 6"/>
                  <a:gd name="T19" fmla="*/ 5 h 5"/>
                  <a:gd name="T20" fmla="*/ 5 w 6"/>
                  <a:gd name="T21" fmla="*/ 5 h 5"/>
                  <a:gd name="T22" fmla="*/ 3 w 6"/>
                  <a:gd name="T2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5">
                    <a:moveTo>
                      <a:pt x="3" y="5"/>
                    </a:moveTo>
                    <a:lnTo>
                      <a:pt x="1" y="5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3" y="1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5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6" name="íṡḻîḍe">
                <a:extLst>
                  <a:ext uri="{FF2B5EF4-FFF2-40B4-BE49-F238E27FC236}">
                    <a16:creationId xmlns:a16="http://schemas.microsoft.com/office/drawing/2014/main" id="{BB30A003-5076-42E0-BC4C-B07AEE97025C}"/>
                  </a:ext>
                </a:extLst>
              </p:cNvPr>
              <p:cNvSpPr/>
              <p:nvPr/>
            </p:nvSpPr>
            <p:spPr bwMode="auto">
              <a:xfrm>
                <a:off x="11682774" y="5837867"/>
                <a:ext cx="30583" cy="21845"/>
              </a:xfrm>
              <a:custGeom>
                <a:avLst/>
                <a:gdLst>
                  <a:gd name="T0" fmla="*/ 4 w 7"/>
                  <a:gd name="T1" fmla="*/ 5 h 5"/>
                  <a:gd name="T2" fmla="*/ 4 w 7"/>
                  <a:gd name="T3" fmla="*/ 5 h 5"/>
                  <a:gd name="T4" fmla="*/ 2 w 7"/>
                  <a:gd name="T5" fmla="*/ 5 h 5"/>
                  <a:gd name="T6" fmla="*/ 0 w 7"/>
                  <a:gd name="T7" fmla="*/ 5 h 5"/>
                  <a:gd name="T8" fmla="*/ 0 w 7"/>
                  <a:gd name="T9" fmla="*/ 4 h 5"/>
                  <a:gd name="T10" fmla="*/ 2 w 7"/>
                  <a:gd name="T11" fmla="*/ 2 h 5"/>
                  <a:gd name="T12" fmla="*/ 2 w 7"/>
                  <a:gd name="T13" fmla="*/ 2 h 5"/>
                  <a:gd name="T14" fmla="*/ 2 w 7"/>
                  <a:gd name="T15" fmla="*/ 0 h 5"/>
                  <a:gd name="T16" fmla="*/ 4 w 7"/>
                  <a:gd name="T17" fmla="*/ 0 h 5"/>
                  <a:gd name="T18" fmla="*/ 4 w 7"/>
                  <a:gd name="T19" fmla="*/ 0 h 5"/>
                  <a:gd name="T20" fmla="*/ 4 w 7"/>
                  <a:gd name="T21" fmla="*/ 2 h 5"/>
                  <a:gd name="T22" fmla="*/ 7 w 7"/>
                  <a:gd name="T23" fmla="*/ 5 h 5"/>
                  <a:gd name="T24" fmla="*/ 7 w 7"/>
                  <a:gd name="T25" fmla="*/ 5 h 5"/>
                  <a:gd name="T26" fmla="*/ 4 w 7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5">
                    <a:moveTo>
                      <a:pt x="4" y="5"/>
                    </a:moveTo>
                    <a:lnTo>
                      <a:pt x="4" y="5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7" name="işḻíḍê">
                <a:extLst>
                  <a:ext uri="{FF2B5EF4-FFF2-40B4-BE49-F238E27FC236}">
                    <a16:creationId xmlns:a16="http://schemas.microsoft.com/office/drawing/2014/main" id="{2A299A2C-2742-4078-9632-A17356EFC07D}"/>
                  </a:ext>
                </a:extLst>
              </p:cNvPr>
              <p:cNvSpPr/>
              <p:nvPr/>
            </p:nvSpPr>
            <p:spPr bwMode="auto">
              <a:xfrm>
                <a:off x="11735203" y="5837867"/>
                <a:ext cx="26214" cy="17476"/>
              </a:xfrm>
              <a:custGeom>
                <a:avLst/>
                <a:gdLst>
                  <a:gd name="T0" fmla="*/ 6 w 6"/>
                  <a:gd name="T1" fmla="*/ 4 h 4"/>
                  <a:gd name="T2" fmla="*/ 5 w 6"/>
                  <a:gd name="T3" fmla="*/ 4 h 4"/>
                  <a:gd name="T4" fmla="*/ 3 w 6"/>
                  <a:gd name="T5" fmla="*/ 4 h 4"/>
                  <a:gd name="T6" fmla="*/ 1 w 6"/>
                  <a:gd name="T7" fmla="*/ 4 h 4"/>
                  <a:gd name="T8" fmla="*/ 0 w 6"/>
                  <a:gd name="T9" fmla="*/ 4 h 4"/>
                  <a:gd name="T10" fmla="*/ 1 w 6"/>
                  <a:gd name="T11" fmla="*/ 4 h 4"/>
                  <a:gd name="T12" fmla="*/ 1 w 6"/>
                  <a:gd name="T13" fmla="*/ 2 h 4"/>
                  <a:gd name="T14" fmla="*/ 1 w 6"/>
                  <a:gd name="T15" fmla="*/ 2 h 4"/>
                  <a:gd name="T16" fmla="*/ 3 w 6"/>
                  <a:gd name="T17" fmla="*/ 0 h 4"/>
                  <a:gd name="T18" fmla="*/ 3 w 6"/>
                  <a:gd name="T19" fmla="*/ 0 h 4"/>
                  <a:gd name="T20" fmla="*/ 5 w 6"/>
                  <a:gd name="T21" fmla="*/ 0 h 4"/>
                  <a:gd name="T22" fmla="*/ 6 w 6"/>
                  <a:gd name="T2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5" y="4"/>
                    </a:lnTo>
                    <a:lnTo>
                      <a:pt x="3" y="4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1" y="4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6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8" name="ïšlïďe">
                <a:extLst>
                  <a:ext uri="{FF2B5EF4-FFF2-40B4-BE49-F238E27FC236}">
                    <a16:creationId xmlns:a16="http://schemas.microsoft.com/office/drawing/2014/main" id="{44C4C5B5-D094-4E36-9606-BAEC5DA070C3}"/>
                  </a:ext>
                </a:extLst>
              </p:cNvPr>
              <p:cNvSpPr/>
              <p:nvPr/>
            </p:nvSpPr>
            <p:spPr bwMode="auto">
              <a:xfrm>
                <a:off x="11739572" y="5868450"/>
                <a:ext cx="30583" cy="21845"/>
              </a:xfrm>
              <a:custGeom>
                <a:avLst/>
                <a:gdLst>
                  <a:gd name="T0" fmla="*/ 4 w 7"/>
                  <a:gd name="T1" fmla="*/ 0 h 5"/>
                  <a:gd name="T2" fmla="*/ 5 w 7"/>
                  <a:gd name="T3" fmla="*/ 0 h 5"/>
                  <a:gd name="T4" fmla="*/ 7 w 7"/>
                  <a:gd name="T5" fmla="*/ 0 h 5"/>
                  <a:gd name="T6" fmla="*/ 7 w 7"/>
                  <a:gd name="T7" fmla="*/ 0 h 5"/>
                  <a:gd name="T8" fmla="*/ 7 w 7"/>
                  <a:gd name="T9" fmla="*/ 0 h 5"/>
                  <a:gd name="T10" fmla="*/ 7 w 7"/>
                  <a:gd name="T11" fmla="*/ 2 h 5"/>
                  <a:gd name="T12" fmla="*/ 7 w 7"/>
                  <a:gd name="T13" fmla="*/ 3 h 5"/>
                  <a:gd name="T14" fmla="*/ 7 w 7"/>
                  <a:gd name="T15" fmla="*/ 5 h 5"/>
                  <a:gd name="T16" fmla="*/ 5 w 7"/>
                  <a:gd name="T17" fmla="*/ 5 h 5"/>
                  <a:gd name="T18" fmla="*/ 0 w 7"/>
                  <a:gd name="T19" fmla="*/ 0 h 5"/>
                  <a:gd name="T20" fmla="*/ 2 w 7"/>
                  <a:gd name="T21" fmla="*/ 0 h 5"/>
                  <a:gd name="T22" fmla="*/ 4 w 7"/>
                  <a:gd name="T2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5">
                    <a:moveTo>
                      <a:pt x="4" y="0"/>
                    </a:moveTo>
                    <a:lnTo>
                      <a:pt x="5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7" y="3"/>
                    </a:lnTo>
                    <a:lnTo>
                      <a:pt x="7" y="5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9" name="ïśļíďê">
                <a:extLst>
                  <a:ext uri="{FF2B5EF4-FFF2-40B4-BE49-F238E27FC236}">
                    <a16:creationId xmlns:a16="http://schemas.microsoft.com/office/drawing/2014/main" id="{A10A30F6-E8DE-47C9-82D8-15D4E72C4C23}"/>
                  </a:ext>
                </a:extLst>
              </p:cNvPr>
              <p:cNvSpPr/>
              <p:nvPr/>
            </p:nvSpPr>
            <p:spPr bwMode="auto">
              <a:xfrm>
                <a:off x="11691512" y="5868450"/>
                <a:ext cx="21845" cy="21845"/>
              </a:xfrm>
              <a:custGeom>
                <a:avLst/>
                <a:gdLst>
                  <a:gd name="T0" fmla="*/ 3 w 5"/>
                  <a:gd name="T1" fmla="*/ 0 h 5"/>
                  <a:gd name="T2" fmla="*/ 5 w 5"/>
                  <a:gd name="T3" fmla="*/ 0 h 5"/>
                  <a:gd name="T4" fmla="*/ 5 w 5"/>
                  <a:gd name="T5" fmla="*/ 0 h 5"/>
                  <a:gd name="T6" fmla="*/ 5 w 5"/>
                  <a:gd name="T7" fmla="*/ 0 h 5"/>
                  <a:gd name="T8" fmla="*/ 5 w 5"/>
                  <a:gd name="T9" fmla="*/ 0 h 5"/>
                  <a:gd name="T10" fmla="*/ 5 w 5"/>
                  <a:gd name="T11" fmla="*/ 2 h 5"/>
                  <a:gd name="T12" fmla="*/ 5 w 5"/>
                  <a:gd name="T13" fmla="*/ 3 h 5"/>
                  <a:gd name="T14" fmla="*/ 5 w 5"/>
                  <a:gd name="T15" fmla="*/ 5 h 5"/>
                  <a:gd name="T16" fmla="*/ 5 w 5"/>
                  <a:gd name="T17" fmla="*/ 5 h 5"/>
                  <a:gd name="T18" fmla="*/ 0 w 5"/>
                  <a:gd name="T19" fmla="*/ 0 h 5"/>
                  <a:gd name="T20" fmla="*/ 0 w 5"/>
                  <a:gd name="T21" fmla="*/ 0 h 5"/>
                  <a:gd name="T22" fmla="*/ 3 w 5"/>
                  <a:gd name="T2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5">
                    <a:moveTo>
                      <a:pt x="3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0" name="išlîḋe">
                <a:extLst>
                  <a:ext uri="{FF2B5EF4-FFF2-40B4-BE49-F238E27FC236}">
                    <a16:creationId xmlns:a16="http://schemas.microsoft.com/office/drawing/2014/main" id="{EE96A7C9-874D-4AC7-9E50-C96020380545}"/>
                  </a:ext>
                </a:extLst>
              </p:cNvPr>
              <p:cNvSpPr/>
              <p:nvPr/>
            </p:nvSpPr>
            <p:spPr bwMode="auto">
              <a:xfrm>
                <a:off x="11634715" y="5877188"/>
                <a:ext cx="26214" cy="13107"/>
              </a:xfrm>
              <a:custGeom>
                <a:avLst/>
                <a:gdLst>
                  <a:gd name="T0" fmla="*/ 3 w 6"/>
                  <a:gd name="T1" fmla="*/ 0 h 3"/>
                  <a:gd name="T2" fmla="*/ 5 w 6"/>
                  <a:gd name="T3" fmla="*/ 0 h 3"/>
                  <a:gd name="T4" fmla="*/ 6 w 6"/>
                  <a:gd name="T5" fmla="*/ 0 h 3"/>
                  <a:gd name="T6" fmla="*/ 6 w 6"/>
                  <a:gd name="T7" fmla="*/ 0 h 3"/>
                  <a:gd name="T8" fmla="*/ 5 w 6"/>
                  <a:gd name="T9" fmla="*/ 1 h 3"/>
                  <a:gd name="T10" fmla="*/ 5 w 6"/>
                  <a:gd name="T11" fmla="*/ 3 h 3"/>
                  <a:gd name="T12" fmla="*/ 5 w 6"/>
                  <a:gd name="T13" fmla="*/ 3 h 3"/>
                  <a:gd name="T14" fmla="*/ 0 w 6"/>
                  <a:gd name="T15" fmla="*/ 0 h 3"/>
                  <a:gd name="T16" fmla="*/ 0 w 6"/>
                  <a:gd name="T17" fmla="*/ 0 h 3"/>
                  <a:gd name="T18" fmla="*/ 3 w 6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3">
                    <a:moveTo>
                      <a:pt x="3" y="0"/>
                    </a:moveTo>
                    <a:lnTo>
                      <a:pt x="5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5" y="1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1" name="îśḻïḓe">
                <a:extLst>
                  <a:ext uri="{FF2B5EF4-FFF2-40B4-BE49-F238E27FC236}">
                    <a16:creationId xmlns:a16="http://schemas.microsoft.com/office/drawing/2014/main" id="{6D29A892-B714-488E-B927-068929742BA6}"/>
                  </a:ext>
                </a:extLst>
              </p:cNvPr>
              <p:cNvSpPr/>
              <p:nvPr/>
            </p:nvSpPr>
            <p:spPr bwMode="auto">
              <a:xfrm>
                <a:off x="11473061" y="5837867"/>
                <a:ext cx="26214" cy="21845"/>
              </a:xfrm>
              <a:custGeom>
                <a:avLst/>
                <a:gdLst>
                  <a:gd name="T0" fmla="*/ 6 w 6"/>
                  <a:gd name="T1" fmla="*/ 5 h 5"/>
                  <a:gd name="T2" fmla="*/ 6 w 6"/>
                  <a:gd name="T3" fmla="*/ 5 h 5"/>
                  <a:gd name="T4" fmla="*/ 4 w 6"/>
                  <a:gd name="T5" fmla="*/ 5 h 5"/>
                  <a:gd name="T6" fmla="*/ 1 w 6"/>
                  <a:gd name="T7" fmla="*/ 5 h 5"/>
                  <a:gd name="T8" fmla="*/ 0 w 6"/>
                  <a:gd name="T9" fmla="*/ 5 h 5"/>
                  <a:gd name="T10" fmla="*/ 1 w 6"/>
                  <a:gd name="T11" fmla="*/ 5 h 5"/>
                  <a:gd name="T12" fmla="*/ 1 w 6"/>
                  <a:gd name="T13" fmla="*/ 4 h 5"/>
                  <a:gd name="T14" fmla="*/ 1 w 6"/>
                  <a:gd name="T15" fmla="*/ 2 h 5"/>
                  <a:gd name="T16" fmla="*/ 3 w 6"/>
                  <a:gd name="T17" fmla="*/ 0 h 5"/>
                  <a:gd name="T18" fmla="*/ 3 w 6"/>
                  <a:gd name="T19" fmla="*/ 0 h 5"/>
                  <a:gd name="T20" fmla="*/ 3 w 6"/>
                  <a:gd name="T21" fmla="*/ 2 h 5"/>
                  <a:gd name="T22" fmla="*/ 6 w 6"/>
                  <a:gd name="T2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5">
                    <a:moveTo>
                      <a:pt x="6" y="5"/>
                    </a:moveTo>
                    <a:lnTo>
                      <a:pt x="6" y="5"/>
                    </a:lnTo>
                    <a:lnTo>
                      <a:pt x="4" y="5"/>
                    </a:lnTo>
                    <a:lnTo>
                      <a:pt x="1" y="5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1" y="4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2" name="iŝliďè">
                <a:extLst>
                  <a:ext uri="{FF2B5EF4-FFF2-40B4-BE49-F238E27FC236}">
                    <a16:creationId xmlns:a16="http://schemas.microsoft.com/office/drawing/2014/main" id="{74B37953-9589-4661-94A7-06E2EC94EE00}"/>
                  </a:ext>
                </a:extLst>
              </p:cNvPr>
              <p:cNvSpPr/>
              <p:nvPr/>
            </p:nvSpPr>
            <p:spPr bwMode="auto">
              <a:xfrm>
                <a:off x="11407526" y="5890295"/>
                <a:ext cx="13107" cy="34952"/>
              </a:xfrm>
              <a:custGeom>
                <a:avLst/>
                <a:gdLst>
                  <a:gd name="T0" fmla="*/ 3 w 3"/>
                  <a:gd name="T1" fmla="*/ 3 h 8"/>
                  <a:gd name="T2" fmla="*/ 3 w 3"/>
                  <a:gd name="T3" fmla="*/ 3 h 8"/>
                  <a:gd name="T4" fmla="*/ 3 w 3"/>
                  <a:gd name="T5" fmla="*/ 3 h 8"/>
                  <a:gd name="T6" fmla="*/ 2 w 3"/>
                  <a:gd name="T7" fmla="*/ 5 h 8"/>
                  <a:gd name="T8" fmla="*/ 0 w 3"/>
                  <a:gd name="T9" fmla="*/ 6 h 8"/>
                  <a:gd name="T10" fmla="*/ 0 w 3"/>
                  <a:gd name="T11" fmla="*/ 8 h 8"/>
                  <a:gd name="T12" fmla="*/ 0 w 3"/>
                  <a:gd name="T13" fmla="*/ 6 h 8"/>
                  <a:gd name="T14" fmla="*/ 0 w 3"/>
                  <a:gd name="T15" fmla="*/ 5 h 8"/>
                  <a:gd name="T16" fmla="*/ 0 w 3"/>
                  <a:gd name="T17" fmla="*/ 1 h 8"/>
                  <a:gd name="T18" fmla="*/ 0 w 3"/>
                  <a:gd name="T19" fmla="*/ 1 h 8"/>
                  <a:gd name="T20" fmla="*/ 0 w 3"/>
                  <a:gd name="T21" fmla="*/ 0 h 8"/>
                  <a:gd name="T22" fmla="*/ 0 w 3"/>
                  <a:gd name="T23" fmla="*/ 0 h 8"/>
                  <a:gd name="T24" fmla="*/ 2 w 3"/>
                  <a:gd name="T25" fmla="*/ 0 h 8"/>
                  <a:gd name="T26" fmla="*/ 3 w 3"/>
                  <a:gd name="T27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" h="8">
                    <a:moveTo>
                      <a:pt x="3" y="3"/>
                    </a:moveTo>
                    <a:lnTo>
                      <a:pt x="3" y="3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3" name="iŝľîdè">
                <a:extLst>
                  <a:ext uri="{FF2B5EF4-FFF2-40B4-BE49-F238E27FC236}">
                    <a16:creationId xmlns:a16="http://schemas.microsoft.com/office/drawing/2014/main" id="{BCCEF7B2-FAE7-4CA9-A722-55CD37F7D201}"/>
                  </a:ext>
                </a:extLst>
              </p:cNvPr>
              <p:cNvSpPr/>
              <p:nvPr/>
            </p:nvSpPr>
            <p:spPr bwMode="auto">
              <a:xfrm>
                <a:off x="11407526" y="5916510"/>
                <a:ext cx="34952" cy="21845"/>
              </a:xfrm>
              <a:custGeom>
                <a:avLst/>
                <a:gdLst>
                  <a:gd name="T0" fmla="*/ 8 w 8"/>
                  <a:gd name="T1" fmla="*/ 5 h 5"/>
                  <a:gd name="T2" fmla="*/ 8 w 8"/>
                  <a:gd name="T3" fmla="*/ 5 h 5"/>
                  <a:gd name="T4" fmla="*/ 5 w 8"/>
                  <a:gd name="T5" fmla="*/ 5 h 5"/>
                  <a:gd name="T6" fmla="*/ 3 w 8"/>
                  <a:gd name="T7" fmla="*/ 5 h 5"/>
                  <a:gd name="T8" fmla="*/ 2 w 8"/>
                  <a:gd name="T9" fmla="*/ 5 h 5"/>
                  <a:gd name="T10" fmla="*/ 2 w 8"/>
                  <a:gd name="T11" fmla="*/ 5 h 5"/>
                  <a:gd name="T12" fmla="*/ 0 w 8"/>
                  <a:gd name="T13" fmla="*/ 5 h 5"/>
                  <a:gd name="T14" fmla="*/ 0 w 8"/>
                  <a:gd name="T15" fmla="*/ 5 h 5"/>
                  <a:gd name="T16" fmla="*/ 2 w 8"/>
                  <a:gd name="T17" fmla="*/ 4 h 5"/>
                  <a:gd name="T18" fmla="*/ 2 w 8"/>
                  <a:gd name="T19" fmla="*/ 4 h 5"/>
                  <a:gd name="T20" fmla="*/ 2 w 8"/>
                  <a:gd name="T21" fmla="*/ 4 h 5"/>
                  <a:gd name="T22" fmla="*/ 3 w 8"/>
                  <a:gd name="T23" fmla="*/ 2 h 5"/>
                  <a:gd name="T24" fmla="*/ 5 w 8"/>
                  <a:gd name="T25" fmla="*/ 0 h 5"/>
                  <a:gd name="T26" fmla="*/ 5 w 8"/>
                  <a:gd name="T27" fmla="*/ 0 h 5"/>
                  <a:gd name="T28" fmla="*/ 5 w 8"/>
                  <a:gd name="T29" fmla="*/ 0 h 5"/>
                  <a:gd name="T30" fmla="*/ 8 w 8"/>
                  <a:gd name="T3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" h="5">
                    <a:moveTo>
                      <a:pt x="8" y="5"/>
                    </a:moveTo>
                    <a:lnTo>
                      <a:pt x="8" y="5"/>
                    </a:lnTo>
                    <a:lnTo>
                      <a:pt x="5" y="5"/>
                    </a:lnTo>
                    <a:lnTo>
                      <a:pt x="3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8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" name="ïṩ1îḑè">
                <a:extLst>
                  <a:ext uri="{FF2B5EF4-FFF2-40B4-BE49-F238E27FC236}">
                    <a16:creationId xmlns:a16="http://schemas.microsoft.com/office/drawing/2014/main" id="{4F0BF2C4-7C49-4183-9B6D-A45ED48AF3D8}"/>
                  </a:ext>
                </a:extLst>
              </p:cNvPr>
              <p:cNvSpPr/>
              <p:nvPr/>
            </p:nvSpPr>
            <p:spPr bwMode="auto">
              <a:xfrm>
                <a:off x="11350728" y="5916510"/>
                <a:ext cx="34952" cy="21845"/>
              </a:xfrm>
              <a:custGeom>
                <a:avLst/>
                <a:gdLst>
                  <a:gd name="T0" fmla="*/ 6 w 8"/>
                  <a:gd name="T1" fmla="*/ 5 h 5"/>
                  <a:gd name="T2" fmla="*/ 8 w 8"/>
                  <a:gd name="T3" fmla="*/ 5 h 5"/>
                  <a:gd name="T4" fmla="*/ 6 w 8"/>
                  <a:gd name="T5" fmla="*/ 5 h 5"/>
                  <a:gd name="T6" fmla="*/ 5 w 8"/>
                  <a:gd name="T7" fmla="*/ 5 h 5"/>
                  <a:gd name="T8" fmla="*/ 2 w 8"/>
                  <a:gd name="T9" fmla="*/ 5 h 5"/>
                  <a:gd name="T10" fmla="*/ 0 w 8"/>
                  <a:gd name="T11" fmla="*/ 5 h 5"/>
                  <a:gd name="T12" fmla="*/ 0 w 8"/>
                  <a:gd name="T13" fmla="*/ 5 h 5"/>
                  <a:gd name="T14" fmla="*/ 0 w 8"/>
                  <a:gd name="T15" fmla="*/ 5 h 5"/>
                  <a:gd name="T16" fmla="*/ 0 w 8"/>
                  <a:gd name="T17" fmla="*/ 4 h 5"/>
                  <a:gd name="T18" fmla="*/ 2 w 8"/>
                  <a:gd name="T19" fmla="*/ 2 h 5"/>
                  <a:gd name="T20" fmla="*/ 3 w 8"/>
                  <a:gd name="T21" fmla="*/ 2 h 5"/>
                  <a:gd name="T22" fmla="*/ 3 w 8"/>
                  <a:gd name="T23" fmla="*/ 0 h 5"/>
                  <a:gd name="T24" fmla="*/ 3 w 8"/>
                  <a:gd name="T25" fmla="*/ 0 h 5"/>
                  <a:gd name="T26" fmla="*/ 5 w 8"/>
                  <a:gd name="T27" fmla="*/ 0 h 5"/>
                  <a:gd name="T28" fmla="*/ 6 w 8"/>
                  <a:gd name="T29" fmla="*/ 2 h 5"/>
                  <a:gd name="T30" fmla="*/ 6 w 8"/>
                  <a:gd name="T3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" h="5">
                    <a:moveTo>
                      <a:pt x="6" y="5"/>
                    </a:moveTo>
                    <a:lnTo>
                      <a:pt x="8" y="5"/>
                    </a:lnTo>
                    <a:lnTo>
                      <a:pt x="6" y="5"/>
                    </a:lnTo>
                    <a:lnTo>
                      <a:pt x="5" y="5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6" y="2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5" name="išľiḍé">
                <a:extLst>
                  <a:ext uri="{FF2B5EF4-FFF2-40B4-BE49-F238E27FC236}">
                    <a16:creationId xmlns:a16="http://schemas.microsoft.com/office/drawing/2014/main" id="{FACE743F-4965-4844-9A60-65D5E090B970}"/>
                  </a:ext>
                </a:extLst>
              </p:cNvPr>
              <p:cNvSpPr/>
              <p:nvPr/>
            </p:nvSpPr>
            <p:spPr bwMode="auto">
              <a:xfrm>
                <a:off x="11228396" y="5890295"/>
                <a:ext cx="21845" cy="34952"/>
              </a:xfrm>
              <a:custGeom>
                <a:avLst/>
                <a:gdLst>
                  <a:gd name="T0" fmla="*/ 0 w 5"/>
                  <a:gd name="T1" fmla="*/ 6 h 8"/>
                  <a:gd name="T2" fmla="*/ 4 w 5"/>
                  <a:gd name="T3" fmla="*/ 1 h 8"/>
                  <a:gd name="T4" fmla="*/ 4 w 5"/>
                  <a:gd name="T5" fmla="*/ 1 h 8"/>
                  <a:gd name="T6" fmla="*/ 4 w 5"/>
                  <a:gd name="T7" fmla="*/ 0 h 8"/>
                  <a:gd name="T8" fmla="*/ 5 w 5"/>
                  <a:gd name="T9" fmla="*/ 1 h 8"/>
                  <a:gd name="T10" fmla="*/ 5 w 5"/>
                  <a:gd name="T11" fmla="*/ 3 h 8"/>
                  <a:gd name="T12" fmla="*/ 5 w 5"/>
                  <a:gd name="T13" fmla="*/ 3 h 8"/>
                  <a:gd name="T14" fmla="*/ 0 w 5"/>
                  <a:gd name="T15" fmla="*/ 6 h 8"/>
                  <a:gd name="T16" fmla="*/ 0 w 5"/>
                  <a:gd name="T17" fmla="*/ 8 h 8"/>
                  <a:gd name="T18" fmla="*/ 0 w 5"/>
                  <a:gd name="T1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8">
                    <a:moveTo>
                      <a:pt x="0" y="6"/>
                    </a:moveTo>
                    <a:lnTo>
                      <a:pt x="4" y="1"/>
                    </a:lnTo>
                    <a:lnTo>
                      <a:pt x="4" y="1"/>
                    </a:lnTo>
                    <a:lnTo>
                      <a:pt x="4" y="0"/>
                    </a:lnTo>
                    <a:lnTo>
                      <a:pt x="5" y="1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6" name="ïṩļîḓe">
                <a:extLst>
                  <a:ext uri="{FF2B5EF4-FFF2-40B4-BE49-F238E27FC236}">
                    <a16:creationId xmlns:a16="http://schemas.microsoft.com/office/drawing/2014/main" id="{07E829BB-973D-4CFF-8CAC-59C7EADD6E0D}"/>
                  </a:ext>
                </a:extLst>
              </p:cNvPr>
              <p:cNvSpPr/>
              <p:nvPr/>
            </p:nvSpPr>
            <p:spPr bwMode="auto">
              <a:xfrm>
                <a:off x="11263348" y="5894664"/>
                <a:ext cx="21845" cy="30583"/>
              </a:xfrm>
              <a:custGeom>
                <a:avLst/>
                <a:gdLst>
                  <a:gd name="T0" fmla="*/ 0 w 5"/>
                  <a:gd name="T1" fmla="*/ 4 h 7"/>
                  <a:gd name="T2" fmla="*/ 2 w 5"/>
                  <a:gd name="T3" fmla="*/ 2 h 7"/>
                  <a:gd name="T4" fmla="*/ 4 w 5"/>
                  <a:gd name="T5" fmla="*/ 0 h 7"/>
                  <a:gd name="T6" fmla="*/ 4 w 5"/>
                  <a:gd name="T7" fmla="*/ 0 h 7"/>
                  <a:gd name="T8" fmla="*/ 4 w 5"/>
                  <a:gd name="T9" fmla="*/ 0 h 7"/>
                  <a:gd name="T10" fmla="*/ 5 w 5"/>
                  <a:gd name="T11" fmla="*/ 0 h 7"/>
                  <a:gd name="T12" fmla="*/ 4 w 5"/>
                  <a:gd name="T13" fmla="*/ 0 h 7"/>
                  <a:gd name="T14" fmla="*/ 4 w 5"/>
                  <a:gd name="T15" fmla="*/ 2 h 7"/>
                  <a:gd name="T16" fmla="*/ 4 w 5"/>
                  <a:gd name="T17" fmla="*/ 2 h 7"/>
                  <a:gd name="T18" fmla="*/ 4 w 5"/>
                  <a:gd name="T19" fmla="*/ 4 h 7"/>
                  <a:gd name="T20" fmla="*/ 2 w 5"/>
                  <a:gd name="T21" fmla="*/ 5 h 7"/>
                  <a:gd name="T22" fmla="*/ 2 w 5"/>
                  <a:gd name="T23" fmla="*/ 7 h 7"/>
                  <a:gd name="T24" fmla="*/ 2 w 5"/>
                  <a:gd name="T25" fmla="*/ 7 h 7"/>
                  <a:gd name="T26" fmla="*/ 0 w 5"/>
                  <a:gd name="T27" fmla="*/ 7 h 7"/>
                  <a:gd name="T28" fmla="*/ 0 w 5"/>
                  <a:gd name="T29" fmla="*/ 4 h 7"/>
                  <a:gd name="T30" fmla="*/ 0 w 5"/>
                  <a:gd name="T31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" h="7">
                    <a:moveTo>
                      <a:pt x="0" y="4"/>
                    </a:moveTo>
                    <a:lnTo>
                      <a:pt x="2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7" name="ïs1iďe">
                <a:extLst>
                  <a:ext uri="{FF2B5EF4-FFF2-40B4-BE49-F238E27FC236}">
                    <a16:creationId xmlns:a16="http://schemas.microsoft.com/office/drawing/2014/main" id="{93CAE06E-D9B8-412B-97A2-C2233771C2C3}"/>
                  </a:ext>
                </a:extLst>
              </p:cNvPr>
              <p:cNvSpPr/>
              <p:nvPr/>
            </p:nvSpPr>
            <p:spPr bwMode="auto">
              <a:xfrm>
                <a:off x="11285193" y="5890295"/>
                <a:ext cx="21845" cy="34952"/>
              </a:xfrm>
              <a:custGeom>
                <a:avLst/>
                <a:gdLst>
                  <a:gd name="T0" fmla="*/ 4 w 5"/>
                  <a:gd name="T1" fmla="*/ 1 h 8"/>
                  <a:gd name="T2" fmla="*/ 4 w 5"/>
                  <a:gd name="T3" fmla="*/ 0 h 8"/>
                  <a:gd name="T4" fmla="*/ 4 w 5"/>
                  <a:gd name="T5" fmla="*/ 0 h 8"/>
                  <a:gd name="T6" fmla="*/ 5 w 5"/>
                  <a:gd name="T7" fmla="*/ 1 h 8"/>
                  <a:gd name="T8" fmla="*/ 5 w 5"/>
                  <a:gd name="T9" fmla="*/ 3 h 8"/>
                  <a:gd name="T10" fmla="*/ 5 w 5"/>
                  <a:gd name="T11" fmla="*/ 3 h 8"/>
                  <a:gd name="T12" fmla="*/ 5 w 5"/>
                  <a:gd name="T13" fmla="*/ 3 h 8"/>
                  <a:gd name="T14" fmla="*/ 4 w 5"/>
                  <a:gd name="T15" fmla="*/ 5 h 8"/>
                  <a:gd name="T16" fmla="*/ 2 w 5"/>
                  <a:gd name="T17" fmla="*/ 6 h 8"/>
                  <a:gd name="T18" fmla="*/ 2 w 5"/>
                  <a:gd name="T19" fmla="*/ 6 h 8"/>
                  <a:gd name="T20" fmla="*/ 0 w 5"/>
                  <a:gd name="T21" fmla="*/ 6 h 8"/>
                  <a:gd name="T22" fmla="*/ 0 w 5"/>
                  <a:gd name="T23" fmla="*/ 8 h 8"/>
                  <a:gd name="T24" fmla="*/ 0 w 5"/>
                  <a:gd name="T25" fmla="*/ 6 h 8"/>
                  <a:gd name="T26" fmla="*/ 2 w 5"/>
                  <a:gd name="T27" fmla="*/ 5 h 8"/>
                  <a:gd name="T28" fmla="*/ 2 w 5"/>
                  <a:gd name="T29" fmla="*/ 5 h 8"/>
                  <a:gd name="T30" fmla="*/ 2 w 5"/>
                  <a:gd name="T31" fmla="*/ 3 h 8"/>
                  <a:gd name="T32" fmla="*/ 2 w 5"/>
                  <a:gd name="T33" fmla="*/ 1 h 8"/>
                  <a:gd name="T34" fmla="*/ 4 w 5"/>
                  <a:gd name="T3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" h="8">
                    <a:moveTo>
                      <a:pt x="4" y="1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5" y="1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4" y="5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2" y="1"/>
                    </a:lnTo>
                    <a:lnTo>
                      <a:pt x="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8" name="ïŝľíḋè">
                <a:extLst>
                  <a:ext uri="{FF2B5EF4-FFF2-40B4-BE49-F238E27FC236}">
                    <a16:creationId xmlns:a16="http://schemas.microsoft.com/office/drawing/2014/main" id="{FC8E14E4-61D8-4760-8196-18E1B79D0BD9}"/>
                  </a:ext>
                </a:extLst>
              </p:cNvPr>
              <p:cNvSpPr/>
              <p:nvPr/>
            </p:nvSpPr>
            <p:spPr bwMode="auto">
              <a:xfrm>
                <a:off x="11320145" y="5890295"/>
                <a:ext cx="21845" cy="34952"/>
              </a:xfrm>
              <a:custGeom>
                <a:avLst/>
                <a:gdLst>
                  <a:gd name="T0" fmla="*/ 2 w 5"/>
                  <a:gd name="T1" fmla="*/ 1 h 8"/>
                  <a:gd name="T2" fmla="*/ 4 w 5"/>
                  <a:gd name="T3" fmla="*/ 1 h 8"/>
                  <a:gd name="T4" fmla="*/ 4 w 5"/>
                  <a:gd name="T5" fmla="*/ 1 h 8"/>
                  <a:gd name="T6" fmla="*/ 4 w 5"/>
                  <a:gd name="T7" fmla="*/ 0 h 8"/>
                  <a:gd name="T8" fmla="*/ 5 w 5"/>
                  <a:gd name="T9" fmla="*/ 0 h 8"/>
                  <a:gd name="T10" fmla="*/ 5 w 5"/>
                  <a:gd name="T11" fmla="*/ 0 h 8"/>
                  <a:gd name="T12" fmla="*/ 4 w 5"/>
                  <a:gd name="T13" fmla="*/ 1 h 8"/>
                  <a:gd name="T14" fmla="*/ 4 w 5"/>
                  <a:gd name="T15" fmla="*/ 3 h 8"/>
                  <a:gd name="T16" fmla="*/ 4 w 5"/>
                  <a:gd name="T17" fmla="*/ 3 h 8"/>
                  <a:gd name="T18" fmla="*/ 4 w 5"/>
                  <a:gd name="T19" fmla="*/ 6 h 8"/>
                  <a:gd name="T20" fmla="*/ 2 w 5"/>
                  <a:gd name="T21" fmla="*/ 8 h 8"/>
                  <a:gd name="T22" fmla="*/ 2 w 5"/>
                  <a:gd name="T23" fmla="*/ 8 h 8"/>
                  <a:gd name="T24" fmla="*/ 2 w 5"/>
                  <a:gd name="T25" fmla="*/ 8 h 8"/>
                  <a:gd name="T26" fmla="*/ 2 w 5"/>
                  <a:gd name="T27" fmla="*/ 8 h 8"/>
                  <a:gd name="T28" fmla="*/ 2 w 5"/>
                  <a:gd name="T29" fmla="*/ 6 h 8"/>
                  <a:gd name="T30" fmla="*/ 0 w 5"/>
                  <a:gd name="T31" fmla="*/ 5 h 8"/>
                  <a:gd name="T32" fmla="*/ 0 w 5"/>
                  <a:gd name="T33" fmla="*/ 3 h 8"/>
                  <a:gd name="T34" fmla="*/ 2 w 5"/>
                  <a:gd name="T3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" h="8">
                    <a:moveTo>
                      <a:pt x="2" y="1"/>
                    </a:moveTo>
                    <a:lnTo>
                      <a:pt x="4" y="1"/>
                    </a:lnTo>
                    <a:lnTo>
                      <a:pt x="4" y="1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9" name="îṥḷïḓê">
                <a:extLst>
                  <a:ext uri="{FF2B5EF4-FFF2-40B4-BE49-F238E27FC236}">
                    <a16:creationId xmlns:a16="http://schemas.microsoft.com/office/drawing/2014/main" id="{092B5682-284A-4F9B-970D-5F9C64673946}"/>
                  </a:ext>
                </a:extLst>
              </p:cNvPr>
              <p:cNvSpPr/>
              <p:nvPr/>
            </p:nvSpPr>
            <p:spPr bwMode="auto">
              <a:xfrm>
                <a:off x="11285193" y="5916510"/>
                <a:ext cx="34952" cy="21845"/>
              </a:xfrm>
              <a:custGeom>
                <a:avLst/>
                <a:gdLst>
                  <a:gd name="T0" fmla="*/ 5 w 8"/>
                  <a:gd name="T1" fmla="*/ 5 h 5"/>
                  <a:gd name="T2" fmla="*/ 2 w 8"/>
                  <a:gd name="T3" fmla="*/ 5 h 5"/>
                  <a:gd name="T4" fmla="*/ 0 w 8"/>
                  <a:gd name="T5" fmla="*/ 5 h 5"/>
                  <a:gd name="T6" fmla="*/ 0 w 8"/>
                  <a:gd name="T7" fmla="*/ 5 h 5"/>
                  <a:gd name="T8" fmla="*/ 0 w 8"/>
                  <a:gd name="T9" fmla="*/ 5 h 5"/>
                  <a:gd name="T10" fmla="*/ 2 w 8"/>
                  <a:gd name="T11" fmla="*/ 5 h 5"/>
                  <a:gd name="T12" fmla="*/ 4 w 8"/>
                  <a:gd name="T13" fmla="*/ 4 h 5"/>
                  <a:gd name="T14" fmla="*/ 4 w 8"/>
                  <a:gd name="T15" fmla="*/ 2 h 5"/>
                  <a:gd name="T16" fmla="*/ 5 w 8"/>
                  <a:gd name="T17" fmla="*/ 2 h 5"/>
                  <a:gd name="T18" fmla="*/ 5 w 8"/>
                  <a:gd name="T19" fmla="*/ 0 h 5"/>
                  <a:gd name="T20" fmla="*/ 7 w 8"/>
                  <a:gd name="T21" fmla="*/ 0 h 5"/>
                  <a:gd name="T22" fmla="*/ 7 w 8"/>
                  <a:gd name="T23" fmla="*/ 4 h 5"/>
                  <a:gd name="T24" fmla="*/ 8 w 8"/>
                  <a:gd name="T25" fmla="*/ 5 h 5"/>
                  <a:gd name="T26" fmla="*/ 8 w 8"/>
                  <a:gd name="T27" fmla="*/ 5 h 5"/>
                  <a:gd name="T28" fmla="*/ 8 w 8"/>
                  <a:gd name="T29" fmla="*/ 5 h 5"/>
                  <a:gd name="T30" fmla="*/ 5 w 8"/>
                  <a:gd name="T3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" h="5">
                    <a:moveTo>
                      <a:pt x="5" y="5"/>
                    </a:moveTo>
                    <a:lnTo>
                      <a:pt x="2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7" y="4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0" name="išḷîḓê">
                <a:extLst>
                  <a:ext uri="{FF2B5EF4-FFF2-40B4-BE49-F238E27FC236}">
                    <a16:creationId xmlns:a16="http://schemas.microsoft.com/office/drawing/2014/main" id="{2D8FB06D-7985-4363-B2F8-494F0C8216ED}"/>
                  </a:ext>
                </a:extLst>
              </p:cNvPr>
              <p:cNvSpPr/>
              <p:nvPr/>
            </p:nvSpPr>
            <p:spPr bwMode="auto">
              <a:xfrm>
                <a:off x="11315776" y="5846605"/>
                <a:ext cx="26214" cy="13107"/>
              </a:xfrm>
              <a:custGeom>
                <a:avLst/>
                <a:gdLst>
                  <a:gd name="T0" fmla="*/ 0 w 6"/>
                  <a:gd name="T1" fmla="*/ 3 h 3"/>
                  <a:gd name="T2" fmla="*/ 0 w 6"/>
                  <a:gd name="T3" fmla="*/ 3 h 3"/>
                  <a:gd name="T4" fmla="*/ 0 w 6"/>
                  <a:gd name="T5" fmla="*/ 3 h 3"/>
                  <a:gd name="T6" fmla="*/ 1 w 6"/>
                  <a:gd name="T7" fmla="*/ 2 h 3"/>
                  <a:gd name="T8" fmla="*/ 1 w 6"/>
                  <a:gd name="T9" fmla="*/ 2 h 3"/>
                  <a:gd name="T10" fmla="*/ 1 w 6"/>
                  <a:gd name="T11" fmla="*/ 0 h 3"/>
                  <a:gd name="T12" fmla="*/ 3 w 6"/>
                  <a:gd name="T13" fmla="*/ 0 h 3"/>
                  <a:gd name="T14" fmla="*/ 3 w 6"/>
                  <a:gd name="T15" fmla="*/ 0 h 3"/>
                  <a:gd name="T16" fmla="*/ 3 w 6"/>
                  <a:gd name="T17" fmla="*/ 0 h 3"/>
                  <a:gd name="T18" fmla="*/ 6 w 6"/>
                  <a:gd name="T19" fmla="*/ 3 h 3"/>
                  <a:gd name="T20" fmla="*/ 6 w 6"/>
                  <a:gd name="T21" fmla="*/ 3 h 3"/>
                  <a:gd name="T22" fmla="*/ 5 w 6"/>
                  <a:gd name="T23" fmla="*/ 3 h 3"/>
                  <a:gd name="T24" fmla="*/ 3 w 6"/>
                  <a:gd name="T25" fmla="*/ 3 h 3"/>
                  <a:gd name="T26" fmla="*/ 0 w 6"/>
                  <a:gd name="T2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" h="3">
                    <a:moveTo>
                      <a:pt x="0" y="3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1" name="îslîḋè">
                <a:extLst>
                  <a:ext uri="{FF2B5EF4-FFF2-40B4-BE49-F238E27FC236}">
                    <a16:creationId xmlns:a16="http://schemas.microsoft.com/office/drawing/2014/main" id="{B4B89A1C-8027-4AF8-9CAE-5EA8C3783654}"/>
                  </a:ext>
                </a:extLst>
              </p:cNvPr>
              <p:cNvSpPr/>
              <p:nvPr/>
            </p:nvSpPr>
            <p:spPr bwMode="auto">
              <a:xfrm>
                <a:off x="11376943" y="5890295"/>
                <a:ext cx="17476" cy="34952"/>
              </a:xfrm>
              <a:custGeom>
                <a:avLst/>
                <a:gdLst>
                  <a:gd name="T0" fmla="*/ 0 w 4"/>
                  <a:gd name="T1" fmla="*/ 3 h 8"/>
                  <a:gd name="T2" fmla="*/ 0 w 4"/>
                  <a:gd name="T3" fmla="*/ 3 h 8"/>
                  <a:gd name="T4" fmla="*/ 2 w 4"/>
                  <a:gd name="T5" fmla="*/ 3 h 8"/>
                  <a:gd name="T6" fmla="*/ 2 w 4"/>
                  <a:gd name="T7" fmla="*/ 3 h 8"/>
                  <a:gd name="T8" fmla="*/ 4 w 4"/>
                  <a:gd name="T9" fmla="*/ 1 h 8"/>
                  <a:gd name="T10" fmla="*/ 4 w 4"/>
                  <a:gd name="T11" fmla="*/ 0 h 8"/>
                  <a:gd name="T12" fmla="*/ 4 w 4"/>
                  <a:gd name="T13" fmla="*/ 1 h 8"/>
                  <a:gd name="T14" fmla="*/ 4 w 4"/>
                  <a:gd name="T15" fmla="*/ 5 h 8"/>
                  <a:gd name="T16" fmla="*/ 4 w 4"/>
                  <a:gd name="T17" fmla="*/ 5 h 8"/>
                  <a:gd name="T18" fmla="*/ 4 w 4"/>
                  <a:gd name="T19" fmla="*/ 6 h 8"/>
                  <a:gd name="T20" fmla="*/ 4 w 4"/>
                  <a:gd name="T21" fmla="*/ 6 h 8"/>
                  <a:gd name="T22" fmla="*/ 4 w 4"/>
                  <a:gd name="T23" fmla="*/ 8 h 8"/>
                  <a:gd name="T24" fmla="*/ 2 w 4"/>
                  <a:gd name="T25" fmla="*/ 5 h 8"/>
                  <a:gd name="T26" fmla="*/ 0 w 4"/>
                  <a:gd name="T27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">
                    <a:moveTo>
                      <a:pt x="0" y="3"/>
                    </a:moveTo>
                    <a:lnTo>
                      <a:pt x="0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4" y="1"/>
                    </a:lnTo>
                    <a:lnTo>
                      <a:pt x="4" y="0"/>
                    </a:lnTo>
                    <a:lnTo>
                      <a:pt x="4" y="1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2" y="5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2" name="îṥḻíḓê">
                <a:extLst>
                  <a:ext uri="{FF2B5EF4-FFF2-40B4-BE49-F238E27FC236}">
                    <a16:creationId xmlns:a16="http://schemas.microsoft.com/office/drawing/2014/main" id="{D697B470-79D0-43FB-A00B-DD8E7448920D}"/>
                  </a:ext>
                </a:extLst>
              </p:cNvPr>
              <p:cNvSpPr/>
              <p:nvPr/>
            </p:nvSpPr>
            <p:spPr bwMode="auto">
              <a:xfrm>
                <a:off x="11385681" y="5811653"/>
                <a:ext cx="13107" cy="34952"/>
              </a:xfrm>
              <a:custGeom>
                <a:avLst/>
                <a:gdLst>
                  <a:gd name="T0" fmla="*/ 3 w 3"/>
                  <a:gd name="T1" fmla="*/ 8 h 8"/>
                  <a:gd name="T2" fmla="*/ 2 w 3"/>
                  <a:gd name="T3" fmla="*/ 5 h 8"/>
                  <a:gd name="T4" fmla="*/ 0 w 3"/>
                  <a:gd name="T5" fmla="*/ 5 h 8"/>
                  <a:gd name="T6" fmla="*/ 0 w 3"/>
                  <a:gd name="T7" fmla="*/ 5 h 8"/>
                  <a:gd name="T8" fmla="*/ 2 w 3"/>
                  <a:gd name="T9" fmla="*/ 3 h 8"/>
                  <a:gd name="T10" fmla="*/ 2 w 3"/>
                  <a:gd name="T11" fmla="*/ 1 h 8"/>
                  <a:gd name="T12" fmla="*/ 3 w 3"/>
                  <a:gd name="T13" fmla="*/ 0 h 8"/>
                  <a:gd name="T14" fmla="*/ 3 w 3"/>
                  <a:gd name="T15" fmla="*/ 3 h 8"/>
                  <a:gd name="T16" fmla="*/ 3 w 3"/>
                  <a:gd name="T17" fmla="*/ 3 h 8"/>
                  <a:gd name="T18" fmla="*/ 3 w 3"/>
                  <a:gd name="T19" fmla="*/ 6 h 8"/>
                  <a:gd name="T20" fmla="*/ 3 w 3"/>
                  <a:gd name="T21" fmla="*/ 8 h 8"/>
                  <a:gd name="T22" fmla="*/ 3 w 3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8">
                    <a:moveTo>
                      <a:pt x="3" y="8"/>
                    </a:moveTo>
                    <a:lnTo>
                      <a:pt x="2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6"/>
                    </a:lnTo>
                    <a:lnTo>
                      <a:pt x="3" y="8"/>
                    </a:lnTo>
                    <a:lnTo>
                      <a:pt x="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3" name="íŝļïďê">
                <a:extLst>
                  <a:ext uri="{FF2B5EF4-FFF2-40B4-BE49-F238E27FC236}">
                    <a16:creationId xmlns:a16="http://schemas.microsoft.com/office/drawing/2014/main" id="{4236CCFE-C147-4637-9FB7-ADAEA48D88BD}"/>
                  </a:ext>
                </a:extLst>
              </p:cNvPr>
              <p:cNvSpPr/>
              <p:nvPr/>
            </p:nvSpPr>
            <p:spPr bwMode="auto">
              <a:xfrm>
                <a:off x="11337621" y="57898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4" name="ïŝļiḍê">
                <a:extLst>
                  <a:ext uri="{FF2B5EF4-FFF2-40B4-BE49-F238E27FC236}">
                    <a16:creationId xmlns:a16="http://schemas.microsoft.com/office/drawing/2014/main" id="{377F4C28-EA67-4323-8CEF-92A1B53C6EF5}"/>
                  </a:ext>
                </a:extLst>
              </p:cNvPr>
              <p:cNvSpPr/>
              <p:nvPr/>
            </p:nvSpPr>
            <p:spPr bwMode="auto">
              <a:xfrm>
                <a:off x="11363836" y="5798546"/>
                <a:ext cx="30583" cy="17476"/>
              </a:xfrm>
              <a:custGeom>
                <a:avLst/>
                <a:gdLst>
                  <a:gd name="T0" fmla="*/ 0 w 7"/>
                  <a:gd name="T1" fmla="*/ 1 h 4"/>
                  <a:gd name="T2" fmla="*/ 2 w 7"/>
                  <a:gd name="T3" fmla="*/ 1 h 4"/>
                  <a:gd name="T4" fmla="*/ 2 w 7"/>
                  <a:gd name="T5" fmla="*/ 1 h 4"/>
                  <a:gd name="T6" fmla="*/ 5 w 7"/>
                  <a:gd name="T7" fmla="*/ 0 h 4"/>
                  <a:gd name="T8" fmla="*/ 7 w 7"/>
                  <a:gd name="T9" fmla="*/ 0 h 4"/>
                  <a:gd name="T10" fmla="*/ 7 w 7"/>
                  <a:gd name="T11" fmla="*/ 1 h 4"/>
                  <a:gd name="T12" fmla="*/ 5 w 7"/>
                  <a:gd name="T13" fmla="*/ 3 h 4"/>
                  <a:gd name="T14" fmla="*/ 5 w 7"/>
                  <a:gd name="T15" fmla="*/ 3 h 4"/>
                  <a:gd name="T16" fmla="*/ 3 w 7"/>
                  <a:gd name="T17" fmla="*/ 4 h 4"/>
                  <a:gd name="T18" fmla="*/ 3 w 7"/>
                  <a:gd name="T19" fmla="*/ 4 h 4"/>
                  <a:gd name="T20" fmla="*/ 3 w 7"/>
                  <a:gd name="T21" fmla="*/ 4 h 4"/>
                  <a:gd name="T22" fmla="*/ 0 w 7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4">
                    <a:moveTo>
                      <a:pt x="0" y="1"/>
                    </a:moveTo>
                    <a:lnTo>
                      <a:pt x="2" y="1"/>
                    </a:lnTo>
                    <a:lnTo>
                      <a:pt x="2" y="1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5" name="ïSḷïḑê">
                <a:extLst>
                  <a:ext uri="{FF2B5EF4-FFF2-40B4-BE49-F238E27FC236}">
                    <a16:creationId xmlns:a16="http://schemas.microsoft.com/office/drawing/2014/main" id="{2AB4824D-0323-4028-BAED-AE6B62E27223}"/>
                  </a:ext>
                </a:extLst>
              </p:cNvPr>
              <p:cNvSpPr/>
              <p:nvPr/>
            </p:nvSpPr>
            <p:spPr bwMode="auto">
              <a:xfrm>
                <a:off x="11363836" y="5767963"/>
                <a:ext cx="30583" cy="21845"/>
              </a:xfrm>
              <a:custGeom>
                <a:avLst/>
                <a:gdLst>
                  <a:gd name="T0" fmla="*/ 7 w 7"/>
                  <a:gd name="T1" fmla="*/ 5 h 5"/>
                  <a:gd name="T2" fmla="*/ 7 w 7"/>
                  <a:gd name="T3" fmla="*/ 5 h 5"/>
                  <a:gd name="T4" fmla="*/ 2 w 7"/>
                  <a:gd name="T5" fmla="*/ 5 h 5"/>
                  <a:gd name="T6" fmla="*/ 0 w 7"/>
                  <a:gd name="T7" fmla="*/ 5 h 5"/>
                  <a:gd name="T8" fmla="*/ 2 w 7"/>
                  <a:gd name="T9" fmla="*/ 3 h 5"/>
                  <a:gd name="T10" fmla="*/ 2 w 7"/>
                  <a:gd name="T11" fmla="*/ 2 h 5"/>
                  <a:gd name="T12" fmla="*/ 3 w 7"/>
                  <a:gd name="T13" fmla="*/ 0 h 5"/>
                  <a:gd name="T14" fmla="*/ 3 w 7"/>
                  <a:gd name="T15" fmla="*/ 0 h 5"/>
                  <a:gd name="T16" fmla="*/ 3 w 7"/>
                  <a:gd name="T17" fmla="*/ 0 h 5"/>
                  <a:gd name="T18" fmla="*/ 7 w 7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5">
                    <a:moveTo>
                      <a:pt x="7" y="5"/>
                    </a:moveTo>
                    <a:lnTo>
                      <a:pt x="7" y="5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2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6" name="ísľiḍê">
                <a:extLst>
                  <a:ext uri="{FF2B5EF4-FFF2-40B4-BE49-F238E27FC236}">
                    <a16:creationId xmlns:a16="http://schemas.microsoft.com/office/drawing/2014/main" id="{1E20ED3C-A0F4-4898-864F-A4A03DE1DD3F}"/>
                  </a:ext>
                </a:extLst>
              </p:cNvPr>
              <p:cNvSpPr/>
              <p:nvPr/>
            </p:nvSpPr>
            <p:spPr bwMode="auto">
              <a:xfrm>
                <a:off x="11442478" y="5811653"/>
                <a:ext cx="8738" cy="34952"/>
              </a:xfrm>
              <a:custGeom>
                <a:avLst/>
                <a:gdLst>
                  <a:gd name="T0" fmla="*/ 0 w 2"/>
                  <a:gd name="T1" fmla="*/ 5 h 8"/>
                  <a:gd name="T2" fmla="*/ 0 w 2"/>
                  <a:gd name="T3" fmla="*/ 3 h 8"/>
                  <a:gd name="T4" fmla="*/ 2 w 2"/>
                  <a:gd name="T5" fmla="*/ 1 h 8"/>
                  <a:gd name="T6" fmla="*/ 2 w 2"/>
                  <a:gd name="T7" fmla="*/ 1 h 8"/>
                  <a:gd name="T8" fmla="*/ 2 w 2"/>
                  <a:gd name="T9" fmla="*/ 0 h 8"/>
                  <a:gd name="T10" fmla="*/ 2 w 2"/>
                  <a:gd name="T11" fmla="*/ 1 h 8"/>
                  <a:gd name="T12" fmla="*/ 2 w 2"/>
                  <a:gd name="T13" fmla="*/ 3 h 8"/>
                  <a:gd name="T14" fmla="*/ 2 w 2"/>
                  <a:gd name="T15" fmla="*/ 6 h 8"/>
                  <a:gd name="T16" fmla="*/ 2 w 2"/>
                  <a:gd name="T17" fmla="*/ 8 h 8"/>
                  <a:gd name="T18" fmla="*/ 2 w 2"/>
                  <a:gd name="T19" fmla="*/ 8 h 8"/>
                  <a:gd name="T20" fmla="*/ 2 w 2"/>
                  <a:gd name="T21" fmla="*/ 6 h 8"/>
                  <a:gd name="T22" fmla="*/ 0 w 2"/>
                  <a:gd name="T23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" h="8">
                    <a:moveTo>
                      <a:pt x="0" y="5"/>
                    </a:moveTo>
                    <a:lnTo>
                      <a:pt x="0" y="3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2" y="3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7" name="ïsľiḓé">
                <a:extLst>
                  <a:ext uri="{FF2B5EF4-FFF2-40B4-BE49-F238E27FC236}">
                    <a16:creationId xmlns:a16="http://schemas.microsoft.com/office/drawing/2014/main" id="{8FD948E0-186B-45E7-943A-B93659F192A8}"/>
                  </a:ext>
                </a:extLst>
              </p:cNvPr>
              <p:cNvSpPr/>
              <p:nvPr/>
            </p:nvSpPr>
            <p:spPr bwMode="auto">
              <a:xfrm>
                <a:off x="11464323" y="5811653"/>
                <a:ext cx="13107" cy="34952"/>
              </a:xfrm>
              <a:custGeom>
                <a:avLst/>
                <a:gdLst>
                  <a:gd name="T0" fmla="*/ 0 w 3"/>
                  <a:gd name="T1" fmla="*/ 1 h 8"/>
                  <a:gd name="T2" fmla="*/ 0 w 3"/>
                  <a:gd name="T3" fmla="*/ 1 h 8"/>
                  <a:gd name="T4" fmla="*/ 0 w 3"/>
                  <a:gd name="T5" fmla="*/ 0 h 8"/>
                  <a:gd name="T6" fmla="*/ 2 w 3"/>
                  <a:gd name="T7" fmla="*/ 3 h 8"/>
                  <a:gd name="T8" fmla="*/ 2 w 3"/>
                  <a:gd name="T9" fmla="*/ 3 h 8"/>
                  <a:gd name="T10" fmla="*/ 3 w 3"/>
                  <a:gd name="T11" fmla="*/ 5 h 8"/>
                  <a:gd name="T12" fmla="*/ 3 w 3"/>
                  <a:gd name="T13" fmla="*/ 5 h 8"/>
                  <a:gd name="T14" fmla="*/ 2 w 3"/>
                  <a:gd name="T15" fmla="*/ 6 h 8"/>
                  <a:gd name="T16" fmla="*/ 2 w 3"/>
                  <a:gd name="T17" fmla="*/ 6 h 8"/>
                  <a:gd name="T18" fmla="*/ 0 w 3"/>
                  <a:gd name="T19" fmla="*/ 8 h 8"/>
                  <a:gd name="T20" fmla="*/ 0 w 3"/>
                  <a:gd name="T21" fmla="*/ 6 h 8"/>
                  <a:gd name="T22" fmla="*/ 0 w 3"/>
                  <a:gd name="T23" fmla="*/ 5 h 8"/>
                  <a:gd name="T24" fmla="*/ 0 w 3"/>
                  <a:gd name="T25" fmla="*/ 3 h 8"/>
                  <a:gd name="T26" fmla="*/ 0 w 3"/>
                  <a:gd name="T2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" h="8">
                    <a:moveTo>
                      <a:pt x="0" y="1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8" name="íśḷïḑê">
                <a:extLst>
                  <a:ext uri="{FF2B5EF4-FFF2-40B4-BE49-F238E27FC236}">
                    <a16:creationId xmlns:a16="http://schemas.microsoft.com/office/drawing/2014/main" id="{4D24F62E-C45F-469E-83E0-28A798F032F0}"/>
                  </a:ext>
                </a:extLst>
              </p:cNvPr>
              <p:cNvSpPr/>
              <p:nvPr/>
            </p:nvSpPr>
            <p:spPr bwMode="auto">
              <a:xfrm>
                <a:off x="11529859" y="5877188"/>
                <a:ext cx="26214" cy="13107"/>
              </a:xfrm>
              <a:custGeom>
                <a:avLst/>
                <a:gdLst>
                  <a:gd name="T0" fmla="*/ 0 w 6"/>
                  <a:gd name="T1" fmla="*/ 0 h 3"/>
                  <a:gd name="T2" fmla="*/ 3 w 6"/>
                  <a:gd name="T3" fmla="*/ 0 h 3"/>
                  <a:gd name="T4" fmla="*/ 4 w 6"/>
                  <a:gd name="T5" fmla="*/ 0 h 3"/>
                  <a:gd name="T6" fmla="*/ 6 w 6"/>
                  <a:gd name="T7" fmla="*/ 0 h 3"/>
                  <a:gd name="T8" fmla="*/ 4 w 6"/>
                  <a:gd name="T9" fmla="*/ 0 h 3"/>
                  <a:gd name="T10" fmla="*/ 4 w 6"/>
                  <a:gd name="T11" fmla="*/ 1 h 3"/>
                  <a:gd name="T12" fmla="*/ 3 w 6"/>
                  <a:gd name="T13" fmla="*/ 3 h 3"/>
                  <a:gd name="T14" fmla="*/ 3 w 6"/>
                  <a:gd name="T15" fmla="*/ 3 h 3"/>
                  <a:gd name="T16" fmla="*/ 3 w 6"/>
                  <a:gd name="T17" fmla="*/ 3 h 3"/>
                  <a:gd name="T18" fmla="*/ 1 w 6"/>
                  <a:gd name="T19" fmla="*/ 1 h 3"/>
                  <a:gd name="T20" fmla="*/ 0 w 6"/>
                  <a:gd name="T21" fmla="*/ 0 h 3"/>
                  <a:gd name="T22" fmla="*/ 0 w 6"/>
                  <a:gd name="T2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lnTo>
                      <a:pt x="3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1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9" name="i$1ïďê">
                <a:extLst>
                  <a:ext uri="{FF2B5EF4-FFF2-40B4-BE49-F238E27FC236}">
                    <a16:creationId xmlns:a16="http://schemas.microsoft.com/office/drawing/2014/main" id="{B83A7FA3-94BE-4D2B-A820-35B6440306DF}"/>
                  </a:ext>
                </a:extLst>
              </p:cNvPr>
              <p:cNvSpPr/>
              <p:nvPr/>
            </p:nvSpPr>
            <p:spPr bwMode="auto">
              <a:xfrm>
                <a:off x="11529859" y="5837867"/>
                <a:ext cx="17476" cy="21845"/>
              </a:xfrm>
              <a:custGeom>
                <a:avLst/>
                <a:gdLst>
                  <a:gd name="T0" fmla="*/ 0 w 4"/>
                  <a:gd name="T1" fmla="*/ 4 h 5"/>
                  <a:gd name="T2" fmla="*/ 1 w 4"/>
                  <a:gd name="T3" fmla="*/ 4 h 5"/>
                  <a:gd name="T4" fmla="*/ 1 w 4"/>
                  <a:gd name="T5" fmla="*/ 2 h 5"/>
                  <a:gd name="T6" fmla="*/ 1 w 4"/>
                  <a:gd name="T7" fmla="*/ 0 h 5"/>
                  <a:gd name="T8" fmla="*/ 1 w 4"/>
                  <a:gd name="T9" fmla="*/ 0 h 5"/>
                  <a:gd name="T10" fmla="*/ 3 w 4"/>
                  <a:gd name="T11" fmla="*/ 2 h 5"/>
                  <a:gd name="T12" fmla="*/ 4 w 4"/>
                  <a:gd name="T13" fmla="*/ 5 h 5"/>
                  <a:gd name="T14" fmla="*/ 4 w 4"/>
                  <a:gd name="T15" fmla="*/ 5 h 5"/>
                  <a:gd name="T16" fmla="*/ 3 w 4"/>
                  <a:gd name="T17" fmla="*/ 5 h 5"/>
                  <a:gd name="T18" fmla="*/ 1 w 4"/>
                  <a:gd name="T19" fmla="*/ 5 h 5"/>
                  <a:gd name="T20" fmla="*/ 0 w 4"/>
                  <a:gd name="T21" fmla="*/ 5 h 5"/>
                  <a:gd name="T22" fmla="*/ 0 w 4"/>
                  <a:gd name="T2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5">
                    <a:moveTo>
                      <a:pt x="0" y="4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2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3" y="5"/>
                    </a:lnTo>
                    <a:lnTo>
                      <a:pt x="1" y="5"/>
                    </a:lnTo>
                    <a:lnTo>
                      <a:pt x="0" y="5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0" name="iṩļíďe">
                <a:extLst>
                  <a:ext uri="{FF2B5EF4-FFF2-40B4-BE49-F238E27FC236}">
                    <a16:creationId xmlns:a16="http://schemas.microsoft.com/office/drawing/2014/main" id="{B70386B4-756B-4031-A7EE-B8ECFBA49531}"/>
                  </a:ext>
                </a:extLst>
              </p:cNvPr>
              <p:cNvSpPr/>
              <p:nvPr/>
            </p:nvSpPr>
            <p:spPr bwMode="auto">
              <a:xfrm>
                <a:off x="11521120" y="5890295"/>
                <a:ext cx="13107" cy="34952"/>
              </a:xfrm>
              <a:custGeom>
                <a:avLst/>
                <a:gdLst>
                  <a:gd name="T0" fmla="*/ 3 w 3"/>
                  <a:gd name="T1" fmla="*/ 3 h 8"/>
                  <a:gd name="T2" fmla="*/ 2 w 3"/>
                  <a:gd name="T3" fmla="*/ 5 h 8"/>
                  <a:gd name="T4" fmla="*/ 2 w 3"/>
                  <a:gd name="T5" fmla="*/ 6 h 8"/>
                  <a:gd name="T6" fmla="*/ 0 w 3"/>
                  <a:gd name="T7" fmla="*/ 8 h 8"/>
                  <a:gd name="T8" fmla="*/ 0 w 3"/>
                  <a:gd name="T9" fmla="*/ 5 h 8"/>
                  <a:gd name="T10" fmla="*/ 0 w 3"/>
                  <a:gd name="T11" fmla="*/ 3 h 8"/>
                  <a:gd name="T12" fmla="*/ 0 w 3"/>
                  <a:gd name="T13" fmla="*/ 0 h 8"/>
                  <a:gd name="T14" fmla="*/ 0 w 3"/>
                  <a:gd name="T15" fmla="*/ 0 h 8"/>
                  <a:gd name="T16" fmla="*/ 3 w 3"/>
                  <a:gd name="T17" fmla="*/ 3 h 8"/>
                  <a:gd name="T18" fmla="*/ 3 w 3"/>
                  <a:gd name="T1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8">
                    <a:moveTo>
                      <a:pt x="3" y="3"/>
                    </a:moveTo>
                    <a:lnTo>
                      <a:pt x="2" y="5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1" name="îṧ1idé">
                <a:extLst>
                  <a:ext uri="{FF2B5EF4-FFF2-40B4-BE49-F238E27FC236}">
                    <a16:creationId xmlns:a16="http://schemas.microsoft.com/office/drawing/2014/main" id="{AE9821FB-22E8-4B8A-A0F4-486241876BD9}"/>
                  </a:ext>
                </a:extLst>
              </p:cNvPr>
              <p:cNvSpPr/>
              <p:nvPr/>
            </p:nvSpPr>
            <p:spPr bwMode="auto">
              <a:xfrm>
                <a:off x="11577918" y="5837867"/>
                <a:ext cx="26214" cy="21845"/>
              </a:xfrm>
              <a:custGeom>
                <a:avLst/>
                <a:gdLst>
                  <a:gd name="T0" fmla="*/ 6 w 6"/>
                  <a:gd name="T1" fmla="*/ 5 h 5"/>
                  <a:gd name="T2" fmla="*/ 3 w 6"/>
                  <a:gd name="T3" fmla="*/ 5 h 5"/>
                  <a:gd name="T4" fmla="*/ 2 w 6"/>
                  <a:gd name="T5" fmla="*/ 5 h 5"/>
                  <a:gd name="T6" fmla="*/ 0 w 6"/>
                  <a:gd name="T7" fmla="*/ 5 h 5"/>
                  <a:gd name="T8" fmla="*/ 0 w 6"/>
                  <a:gd name="T9" fmla="*/ 4 h 5"/>
                  <a:gd name="T10" fmla="*/ 2 w 6"/>
                  <a:gd name="T11" fmla="*/ 2 h 5"/>
                  <a:gd name="T12" fmla="*/ 3 w 6"/>
                  <a:gd name="T13" fmla="*/ 0 h 5"/>
                  <a:gd name="T14" fmla="*/ 3 w 6"/>
                  <a:gd name="T15" fmla="*/ 0 h 5"/>
                  <a:gd name="T16" fmla="*/ 3 w 6"/>
                  <a:gd name="T17" fmla="*/ 2 h 5"/>
                  <a:gd name="T18" fmla="*/ 6 w 6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5">
                    <a:moveTo>
                      <a:pt x="6" y="5"/>
                    </a:moveTo>
                    <a:lnTo>
                      <a:pt x="3" y="5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2" name="íslïdé">
                <a:extLst>
                  <a:ext uri="{FF2B5EF4-FFF2-40B4-BE49-F238E27FC236}">
                    <a16:creationId xmlns:a16="http://schemas.microsoft.com/office/drawing/2014/main" id="{1FA09DD1-BAA5-47F3-B354-2C61327E62AF}"/>
                  </a:ext>
                </a:extLst>
              </p:cNvPr>
              <p:cNvSpPr/>
              <p:nvPr/>
            </p:nvSpPr>
            <p:spPr bwMode="auto">
              <a:xfrm>
                <a:off x="11341990" y="5759225"/>
                <a:ext cx="0" cy="17476"/>
              </a:xfrm>
              <a:custGeom>
                <a:avLst/>
                <a:gdLst>
                  <a:gd name="T0" fmla="*/ 2 h 4"/>
                  <a:gd name="T1" fmla="*/ 0 h 4"/>
                  <a:gd name="T2" fmla="*/ 4 h 4"/>
                  <a:gd name="T3" fmla="*/ 4 h 4"/>
                  <a:gd name="T4" fmla="*/ 2 h 4"/>
                  <a:gd name="T5" fmla="*/ 2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4">
                    <a:moveTo>
                      <a:pt x="0" y="2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3" name="íŝḻïďe">
                <a:extLst>
                  <a:ext uri="{FF2B5EF4-FFF2-40B4-BE49-F238E27FC236}">
                    <a16:creationId xmlns:a16="http://schemas.microsoft.com/office/drawing/2014/main" id="{93493C12-0474-47A9-9231-7D7CBD79ACC9}"/>
                  </a:ext>
                </a:extLst>
              </p:cNvPr>
              <p:cNvSpPr/>
              <p:nvPr/>
            </p:nvSpPr>
            <p:spPr bwMode="auto">
              <a:xfrm>
                <a:off x="11320145" y="5767963"/>
                <a:ext cx="8738" cy="13107"/>
              </a:xfrm>
              <a:custGeom>
                <a:avLst/>
                <a:gdLst>
                  <a:gd name="T0" fmla="*/ 0 w 2"/>
                  <a:gd name="T1" fmla="*/ 2 h 3"/>
                  <a:gd name="T2" fmla="*/ 0 w 2"/>
                  <a:gd name="T3" fmla="*/ 2 h 3"/>
                  <a:gd name="T4" fmla="*/ 0 w 2"/>
                  <a:gd name="T5" fmla="*/ 0 h 3"/>
                  <a:gd name="T6" fmla="*/ 2 w 2"/>
                  <a:gd name="T7" fmla="*/ 0 h 3"/>
                  <a:gd name="T8" fmla="*/ 2 w 2"/>
                  <a:gd name="T9" fmla="*/ 0 h 3"/>
                  <a:gd name="T10" fmla="*/ 2 w 2"/>
                  <a:gd name="T11" fmla="*/ 2 h 3"/>
                  <a:gd name="T12" fmla="*/ 2 w 2"/>
                  <a:gd name="T13" fmla="*/ 2 h 3"/>
                  <a:gd name="T14" fmla="*/ 2 w 2"/>
                  <a:gd name="T15" fmla="*/ 3 h 3"/>
                  <a:gd name="T16" fmla="*/ 2 w 2"/>
                  <a:gd name="T17" fmla="*/ 3 h 3"/>
                  <a:gd name="T18" fmla="*/ 0 w 2"/>
                  <a:gd name="T19" fmla="*/ 2 h 3"/>
                  <a:gd name="T20" fmla="*/ 0 w 2"/>
                  <a:gd name="T2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3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4" name="işļïḑè">
                <a:extLst>
                  <a:ext uri="{FF2B5EF4-FFF2-40B4-BE49-F238E27FC236}">
                    <a16:creationId xmlns:a16="http://schemas.microsoft.com/office/drawing/2014/main" id="{26362A64-9C79-43C6-9A27-2FC43682B429}"/>
                  </a:ext>
                </a:extLst>
              </p:cNvPr>
              <p:cNvSpPr/>
              <p:nvPr/>
            </p:nvSpPr>
            <p:spPr bwMode="auto">
              <a:xfrm>
                <a:off x="11307038" y="5877188"/>
                <a:ext cx="30583" cy="17476"/>
              </a:xfrm>
              <a:custGeom>
                <a:avLst/>
                <a:gdLst>
                  <a:gd name="T0" fmla="*/ 2 w 7"/>
                  <a:gd name="T1" fmla="*/ 0 h 4"/>
                  <a:gd name="T2" fmla="*/ 3 w 7"/>
                  <a:gd name="T3" fmla="*/ 0 h 4"/>
                  <a:gd name="T4" fmla="*/ 5 w 7"/>
                  <a:gd name="T5" fmla="*/ 0 h 4"/>
                  <a:gd name="T6" fmla="*/ 7 w 7"/>
                  <a:gd name="T7" fmla="*/ 0 h 4"/>
                  <a:gd name="T8" fmla="*/ 7 w 7"/>
                  <a:gd name="T9" fmla="*/ 1 h 4"/>
                  <a:gd name="T10" fmla="*/ 5 w 7"/>
                  <a:gd name="T11" fmla="*/ 1 h 4"/>
                  <a:gd name="T12" fmla="*/ 5 w 7"/>
                  <a:gd name="T13" fmla="*/ 1 h 4"/>
                  <a:gd name="T14" fmla="*/ 3 w 7"/>
                  <a:gd name="T15" fmla="*/ 3 h 4"/>
                  <a:gd name="T16" fmla="*/ 3 w 7"/>
                  <a:gd name="T17" fmla="*/ 3 h 4"/>
                  <a:gd name="T18" fmla="*/ 2 w 7"/>
                  <a:gd name="T19" fmla="*/ 4 h 4"/>
                  <a:gd name="T20" fmla="*/ 2 w 7"/>
                  <a:gd name="T21" fmla="*/ 1 h 4"/>
                  <a:gd name="T22" fmla="*/ 0 w 7"/>
                  <a:gd name="T23" fmla="*/ 0 h 4"/>
                  <a:gd name="T24" fmla="*/ 2 w 7"/>
                  <a:gd name="T25" fmla="*/ 0 h 4"/>
                  <a:gd name="T26" fmla="*/ 2 w 7"/>
                  <a:gd name="T2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4">
                    <a:moveTo>
                      <a:pt x="2" y="0"/>
                    </a:moveTo>
                    <a:lnTo>
                      <a:pt x="3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2" y="4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" name="ïṡlîďe">
                <a:extLst>
                  <a:ext uri="{FF2B5EF4-FFF2-40B4-BE49-F238E27FC236}">
                    <a16:creationId xmlns:a16="http://schemas.microsoft.com/office/drawing/2014/main" id="{CD85EDF1-115F-4594-9BAB-7C2744AC672D}"/>
                  </a:ext>
                </a:extLst>
              </p:cNvPr>
              <p:cNvSpPr/>
              <p:nvPr/>
            </p:nvSpPr>
            <p:spPr bwMode="auto">
              <a:xfrm>
                <a:off x="11258979" y="5877188"/>
                <a:ext cx="21845" cy="17476"/>
              </a:xfrm>
              <a:custGeom>
                <a:avLst/>
                <a:gdLst>
                  <a:gd name="T0" fmla="*/ 1 w 5"/>
                  <a:gd name="T1" fmla="*/ 0 h 4"/>
                  <a:gd name="T2" fmla="*/ 3 w 5"/>
                  <a:gd name="T3" fmla="*/ 0 h 4"/>
                  <a:gd name="T4" fmla="*/ 5 w 5"/>
                  <a:gd name="T5" fmla="*/ 0 h 4"/>
                  <a:gd name="T6" fmla="*/ 5 w 5"/>
                  <a:gd name="T7" fmla="*/ 0 h 4"/>
                  <a:gd name="T8" fmla="*/ 5 w 5"/>
                  <a:gd name="T9" fmla="*/ 1 h 4"/>
                  <a:gd name="T10" fmla="*/ 5 w 5"/>
                  <a:gd name="T11" fmla="*/ 1 h 4"/>
                  <a:gd name="T12" fmla="*/ 3 w 5"/>
                  <a:gd name="T13" fmla="*/ 3 h 4"/>
                  <a:gd name="T14" fmla="*/ 1 w 5"/>
                  <a:gd name="T15" fmla="*/ 3 h 4"/>
                  <a:gd name="T16" fmla="*/ 1 w 5"/>
                  <a:gd name="T17" fmla="*/ 3 h 4"/>
                  <a:gd name="T18" fmla="*/ 1 w 5"/>
                  <a:gd name="T19" fmla="*/ 4 h 4"/>
                  <a:gd name="T20" fmla="*/ 0 w 5"/>
                  <a:gd name="T21" fmla="*/ 4 h 4"/>
                  <a:gd name="T22" fmla="*/ 0 w 5"/>
                  <a:gd name="T23" fmla="*/ 4 h 4"/>
                  <a:gd name="T24" fmla="*/ 0 w 5"/>
                  <a:gd name="T25" fmla="*/ 1 h 4"/>
                  <a:gd name="T26" fmla="*/ 0 w 5"/>
                  <a:gd name="T27" fmla="*/ 0 h 4"/>
                  <a:gd name="T28" fmla="*/ 0 w 5"/>
                  <a:gd name="T29" fmla="*/ 0 h 4"/>
                  <a:gd name="T30" fmla="*/ 1 w 5"/>
                  <a:gd name="T3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" h="4">
                    <a:moveTo>
                      <a:pt x="1" y="0"/>
                    </a:moveTo>
                    <a:lnTo>
                      <a:pt x="3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6" name="iṥliḑê">
                <a:extLst>
                  <a:ext uri="{FF2B5EF4-FFF2-40B4-BE49-F238E27FC236}">
                    <a16:creationId xmlns:a16="http://schemas.microsoft.com/office/drawing/2014/main" id="{622E0774-A77E-4176-B3E0-3A0B219D4F0B}"/>
                  </a:ext>
                </a:extLst>
              </p:cNvPr>
              <p:cNvSpPr/>
              <p:nvPr/>
            </p:nvSpPr>
            <p:spPr bwMode="auto">
              <a:xfrm>
                <a:off x="11831321" y="5881557"/>
                <a:ext cx="17476" cy="30583"/>
              </a:xfrm>
              <a:custGeom>
                <a:avLst/>
                <a:gdLst>
                  <a:gd name="T0" fmla="*/ 4 w 4"/>
                  <a:gd name="T1" fmla="*/ 7 h 7"/>
                  <a:gd name="T2" fmla="*/ 4 w 4"/>
                  <a:gd name="T3" fmla="*/ 7 h 7"/>
                  <a:gd name="T4" fmla="*/ 0 w 4"/>
                  <a:gd name="T5" fmla="*/ 3 h 7"/>
                  <a:gd name="T6" fmla="*/ 0 w 4"/>
                  <a:gd name="T7" fmla="*/ 3 h 7"/>
                  <a:gd name="T8" fmla="*/ 0 w 4"/>
                  <a:gd name="T9" fmla="*/ 2 h 7"/>
                  <a:gd name="T10" fmla="*/ 0 w 4"/>
                  <a:gd name="T11" fmla="*/ 0 h 7"/>
                  <a:gd name="T12" fmla="*/ 0 w 4"/>
                  <a:gd name="T13" fmla="*/ 0 h 7"/>
                  <a:gd name="T14" fmla="*/ 0 w 4"/>
                  <a:gd name="T15" fmla="*/ 0 h 7"/>
                  <a:gd name="T16" fmla="*/ 2 w 4"/>
                  <a:gd name="T17" fmla="*/ 5 h 7"/>
                  <a:gd name="T18" fmla="*/ 4 w 4"/>
                  <a:gd name="T1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7">
                    <a:moveTo>
                      <a:pt x="4" y="7"/>
                    </a:moveTo>
                    <a:lnTo>
                      <a:pt x="4" y="7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5"/>
                    </a:lnTo>
                    <a:lnTo>
                      <a:pt x="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7" name="îṡliḋè">
                <a:extLst>
                  <a:ext uri="{FF2B5EF4-FFF2-40B4-BE49-F238E27FC236}">
                    <a16:creationId xmlns:a16="http://schemas.microsoft.com/office/drawing/2014/main" id="{AA004B10-6255-4FB4-81EA-6EA90CC8AE14}"/>
                  </a:ext>
                </a:extLst>
              </p:cNvPr>
              <p:cNvSpPr/>
              <p:nvPr/>
            </p:nvSpPr>
            <p:spPr bwMode="auto">
              <a:xfrm>
                <a:off x="11783262" y="5811653"/>
                <a:ext cx="13107" cy="26214"/>
              </a:xfrm>
              <a:custGeom>
                <a:avLst/>
                <a:gdLst>
                  <a:gd name="T0" fmla="*/ 3 w 3"/>
                  <a:gd name="T1" fmla="*/ 3 h 6"/>
                  <a:gd name="T2" fmla="*/ 2 w 3"/>
                  <a:gd name="T3" fmla="*/ 3 h 6"/>
                  <a:gd name="T4" fmla="*/ 0 w 3"/>
                  <a:gd name="T5" fmla="*/ 6 h 6"/>
                  <a:gd name="T6" fmla="*/ 0 w 3"/>
                  <a:gd name="T7" fmla="*/ 6 h 6"/>
                  <a:gd name="T8" fmla="*/ 0 w 3"/>
                  <a:gd name="T9" fmla="*/ 6 h 6"/>
                  <a:gd name="T10" fmla="*/ 0 w 3"/>
                  <a:gd name="T11" fmla="*/ 6 h 6"/>
                  <a:gd name="T12" fmla="*/ 0 w 3"/>
                  <a:gd name="T13" fmla="*/ 5 h 6"/>
                  <a:gd name="T14" fmla="*/ 0 w 3"/>
                  <a:gd name="T15" fmla="*/ 1 h 6"/>
                  <a:gd name="T16" fmla="*/ 0 w 3"/>
                  <a:gd name="T17" fmla="*/ 0 h 6"/>
                  <a:gd name="T18" fmla="*/ 0 w 3"/>
                  <a:gd name="T19" fmla="*/ 0 h 6"/>
                  <a:gd name="T20" fmla="*/ 2 w 3"/>
                  <a:gd name="T21" fmla="*/ 3 h 6"/>
                  <a:gd name="T22" fmla="*/ 3 w 3"/>
                  <a:gd name="T23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6">
                    <a:moveTo>
                      <a:pt x="3" y="3"/>
                    </a:moveTo>
                    <a:lnTo>
                      <a:pt x="2" y="3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8" name="îś1íḑe">
                <a:extLst>
                  <a:ext uri="{FF2B5EF4-FFF2-40B4-BE49-F238E27FC236}">
                    <a16:creationId xmlns:a16="http://schemas.microsoft.com/office/drawing/2014/main" id="{5C033D0A-158A-4A54-BEED-5E6C185DEA9B}"/>
                  </a:ext>
                </a:extLst>
              </p:cNvPr>
              <p:cNvSpPr/>
              <p:nvPr/>
            </p:nvSpPr>
            <p:spPr bwMode="auto">
              <a:xfrm>
                <a:off x="11739572" y="5733010"/>
                <a:ext cx="17476" cy="4369"/>
              </a:xfrm>
              <a:custGeom>
                <a:avLst/>
                <a:gdLst>
                  <a:gd name="T0" fmla="*/ 0 w 4"/>
                  <a:gd name="T1" fmla="*/ 0 h 1"/>
                  <a:gd name="T2" fmla="*/ 4 w 4"/>
                  <a:gd name="T3" fmla="*/ 0 h 1"/>
                  <a:gd name="T4" fmla="*/ 2 w 4"/>
                  <a:gd name="T5" fmla="*/ 1 h 1"/>
                  <a:gd name="T6" fmla="*/ 2 w 4"/>
                  <a:gd name="T7" fmla="*/ 1 h 1"/>
                  <a:gd name="T8" fmla="*/ 2 w 4"/>
                  <a:gd name="T9" fmla="*/ 0 h 1"/>
                  <a:gd name="T10" fmla="*/ 0 w 4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lnTo>
                      <a:pt x="4" y="0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9" name="ïśļíḋê">
                <a:extLst>
                  <a:ext uri="{FF2B5EF4-FFF2-40B4-BE49-F238E27FC236}">
                    <a16:creationId xmlns:a16="http://schemas.microsoft.com/office/drawing/2014/main" id="{D71AC6DB-F9E6-463F-8C1A-11D3FED35DCF}"/>
                  </a:ext>
                </a:extLst>
              </p:cNvPr>
              <p:cNvSpPr/>
              <p:nvPr/>
            </p:nvSpPr>
            <p:spPr bwMode="auto">
              <a:xfrm>
                <a:off x="11748310" y="5719903"/>
                <a:ext cx="13107" cy="4369"/>
              </a:xfrm>
              <a:custGeom>
                <a:avLst/>
                <a:gdLst>
                  <a:gd name="T0" fmla="*/ 3 w 3"/>
                  <a:gd name="T1" fmla="*/ 0 h 1"/>
                  <a:gd name="T2" fmla="*/ 3 w 3"/>
                  <a:gd name="T3" fmla="*/ 1 h 1"/>
                  <a:gd name="T4" fmla="*/ 0 w 3"/>
                  <a:gd name="T5" fmla="*/ 0 h 1"/>
                  <a:gd name="T6" fmla="*/ 2 w 3"/>
                  <a:gd name="T7" fmla="*/ 0 h 1"/>
                  <a:gd name="T8" fmla="*/ 3 w 3"/>
                  <a:gd name="T9" fmla="*/ 0 h 1"/>
                  <a:gd name="T10" fmla="*/ 3 w 3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lnTo>
                      <a:pt x="3" y="1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0" name="îŝlîdé">
                <a:extLst>
                  <a:ext uri="{FF2B5EF4-FFF2-40B4-BE49-F238E27FC236}">
                    <a16:creationId xmlns:a16="http://schemas.microsoft.com/office/drawing/2014/main" id="{4C6C3F54-4513-4658-86AF-448AAF2FCE6B}"/>
                  </a:ext>
                </a:extLst>
              </p:cNvPr>
              <p:cNvSpPr/>
              <p:nvPr/>
            </p:nvSpPr>
            <p:spPr bwMode="auto">
              <a:xfrm>
                <a:off x="11625977" y="5719903"/>
                <a:ext cx="30583" cy="17476"/>
              </a:xfrm>
              <a:custGeom>
                <a:avLst/>
                <a:gdLst>
                  <a:gd name="T0" fmla="*/ 0 w 7"/>
                  <a:gd name="T1" fmla="*/ 0 h 4"/>
                  <a:gd name="T2" fmla="*/ 4 w 7"/>
                  <a:gd name="T3" fmla="*/ 0 h 4"/>
                  <a:gd name="T4" fmla="*/ 4 w 7"/>
                  <a:gd name="T5" fmla="*/ 0 h 4"/>
                  <a:gd name="T6" fmla="*/ 5 w 7"/>
                  <a:gd name="T7" fmla="*/ 0 h 4"/>
                  <a:gd name="T8" fmla="*/ 7 w 7"/>
                  <a:gd name="T9" fmla="*/ 0 h 4"/>
                  <a:gd name="T10" fmla="*/ 7 w 7"/>
                  <a:gd name="T11" fmla="*/ 1 h 4"/>
                  <a:gd name="T12" fmla="*/ 5 w 7"/>
                  <a:gd name="T13" fmla="*/ 1 h 4"/>
                  <a:gd name="T14" fmla="*/ 5 w 7"/>
                  <a:gd name="T15" fmla="*/ 3 h 4"/>
                  <a:gd name="T16" fmla="*/ 4 w 7"/>
                  <a:gd name="T17" fmla="*/ 4 h 4"/>
                  <a:gd name="T18" fmla="*/ 4 w 7"/>
                  <a:gd name="T19" fmla="*/ 4 h 4"/>
                  <a:gd name="T20" fmla="*/ 4 w 7"/>
                  <a:gd name="T21" fmla="*/ 3 h 4"/>
                  <a:gd name="T22" fmla="*/ 0 w 7"/>
                  <a:gd name="T2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5" y="3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1" name="íşlíḓé">
                <a:extLst>
                  <a:ext uri="{FF2B5EF4-FFF2-40B4-BE49-F238E27FC236}">
                    <a16:creationId xmlns:a16="http://schemas.microsoft.com/office/drawing/2014/main" id="{E793566E-EB0C-4355-ABDC-B6FEB9BEE5FB}"/>
                  </a:ext>
                </a:extLst>
              </p:cNvPr>
              <p:cNvSpPr/>
              <p:nvPr/>
            </p:nvSpPr>
            <p:spPr bwMode="auto">
              <a:xfrm>
                <a:off x="11682774" y="5798546"/>
                <a:ext cx="30583" cy="17476"/>
              </a:xfrm>
              <a:custGeom>
                <a:avLst/>
                <a:gdLst>
                  <a:gd name="T0" fmla="*/ 2 w 7"/>
                  <a:gd name="T1" fmla="*/ 0 h 4"/>
                  <a:gd name="T2" fmla="*/ 5 w 7"/>
                  <a:gd name="T3" fmla="*/ 0 h 4"/>
                  <a:gd name="T4" fmla="*/ 7 w 7"/>
                  <a:gd name="T5" fmla="*/ 0 h 4"/>
                  <a:gd name="T6" fmla="*/ 5 w 7"/>
                  <a:gd name="T7" fmla="*/ 0 h 4"/>
                  <a:gd name="T8" fmla="*/ 4 w 7"/>
                  <a:gd name="T9" fmla="*/ 3 h 4"/>
                  <a:gd name="T10" fmla="*/ 4 w 7"/>
                  <a:gd name="T11" fmla="*/ 3 h 4"/>
                  <a:gd name="T12" fmla="*/ 4 w 7"/>
                  <a:gd name="T13" fmla="*/ 3 h 4"/>
                  <a:gd name="T14" fmla="*/ 4 w 7"/>
                  <a:gd name="T15" fmla="*/ 4 h 4"/>
                  <a:gd name="T16" fmla="*/ 4 w 7"/>
                  <a:gd name="T17" fmla="*/ 3 h 4"/>
                  <a:gd name="T18" fmla="*/ 0 w 7"/>
                  <a:gd name="T19" fmla="*/ 0 h 4"/>
                  <a:gd name="T20" fmla="*/ 0 w 7"/>
                  <a:gd name="T21" fmla="*/ 0 h 4"/>
                  <a:gd name="T22" fmla="*/ 2 w 7"/>
                  <a:gd name="T2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4">
                    <a:moveTo>
                      <a:pt x="2" y="0"/>
                    </a:moveTo>
                    <a:lnTo>
                      <a:pt x="5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4" y="4"/>
                    </a:lnTo>
                    <a:lnTo>
                      <a:pt x="4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2" name="îśliḋé">
                <a:extLst>
                  <a:ext uri="{FF2B5EF4-FFF2-40B4-BE49-F238E27FC236}">
                    <a16:creationId xmlns:a16="http://schemas.microsoft.com/office/drawing/2014/main" id="{584C578C-BDC9-486D-AFA4-E94B6EA88A63}"/>
                  </a:ext>
                </a:extLst>
              </p:cNvPr>
              <p:cNvSpPr/>
              <p:nvPr/>
            </p:nvSpPr>
            <p:spPr bwMode="auto">
              <a:xfrm>
                <a:off x="11599763" y="5733010"/>
                <a:ext cx="13107" cy="34952"/>
              </a:xfrm>
              <a:custGeom>
                <a:avLst/>
                <a:gdLst>
                  <a:gd name="T0" fmla="*/ 0 w 3"/>
                  <a:gd name="T1" fmla="*/ 5 h 8"/>
                  <a:gd name="T2" fmla="*/ 0 w 3"/>
                  <a:gd name="T3" fmla="*/ 3 h 8"/>
                  <a:gd name="T4" fmla="*/ 1 w 3"/>
                  <a:gd name="T5" fmla="*/ 3 h 8"/>
                  <a:gd name="T6" fmla="*/ 1 w 3"/>
                  <a:gd name="T7" fmla="*/ 1 h 8"/>
                  <a:gd name="T8" fmla="*/ 3 w 3"/>
                  <a:gd name="T9" fmla="*/ 0 h 8"/>
                  <a:gd name="T10" fmla="*/ 3 w 3"/>
                  <a:gd name="T11" fmla="*/ 1 h 8"/>
                  <a:gd name="T12" fmla="*/ 3 w 3"/>
                  <a:gd name="T13" fmla="*/ 5 h 8"/>
                  <a:gd name="T14" fmla="*/ 3 w 3"/>
                  <a:gd name="T15" fmla="*/ 6 h 8"/>
                  <a:gd name="T16" fmla="*/ 3 w 3"/>
                  <a:gd name="T17" fmla="*/ 6 h 8"/>
                  <a:gd name="T18" fmla="*/ 3 w 3"/>
                  <a:gd name="T19" fmla="*/ 8 h 8"/>
                  <a:gd name="T20" fmla="*/ 0 w 3"/>
                  <a:gd name="T21" fmla="*/ 5 h 8"/>
                  <a:gd name="T22" fmla="*/ 0 w 3"/>
                  <a:gd name="T23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8">
                    <a:moveTo>
                      <a:pt x="0" y="5"/>
                    </a:moveTo>
                    <a:lnTo>
                      <a:pt x="0" y="3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3" y="5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3" y="8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3" name="ïšḷiḋè">
                <a:extLst>
                  <a:ext uri="{FF2B5EF4-FFF2-40B4-BE49-F238E27FC236}">
                    <a16:creationId xmlns:a16="http://schemas.microsoft.com/office/drawing/2014/main" id="{CD7086EE-196F-41BF-8F4C-1318B80F9359}"/>
                  </a:ext>
                </a:extLst>
              </p:cNvPr>
              <p:cNvSpPr/>
              <p:nvPr/>
            </p:nvSpPr>
            <p:spPr bwMode="auto">
              <a:xfrm>
                <a:off x="11625977" y="5798546"/>
                <a:ext cx="30583" cy="17476"/>
              </a:xfrm>
              <a:custGeom>
                <a:avLst/>
                <a:gdLst>
                  <a:gd name="T0" fmla="*/ 4 w 7"/>
                  <a:gd name="T1" fmla="*/ 0 h 4"/>
                  <a:gd name="T2" fmla="*/ 4 w 7"/>
                  <a:gd name="T3" fmla="*/ 0 h 4"/>
                  <a:gd name="T4" fmla="*/ 4 w 7"/>
                  <a:gd name="T5" fmla="*/ 0 h 4"/>
                  <a:gd name="T6" fmla="*/ 5 w 7"/>
                  <a:gd name="T7" fmla="*/ 0 h 4"/>
                  <a:gd name="T8" fmla="*/ 7 w 7"/>
                  <a:gd name="T9" fmla="*/ 0 h 4"/>
                  <a:gd name="T10" fmla="*/ 7 w 7"/>
                  <a:gd name="T11" fmla="*/ 0 h 4"/>
                  <a:gd name="T12" fmla="*/ 5 w 7"/>
                  <a:gd name="T13" fmla="*/ 1 h 4"/>
                  <a:gd name="T14" fmla="*/ 5 w 7"/>
                  <a:gd name="T15" fmla="*/ 3 h 4"/>
                  <a:gd name="T16" fmla="*/ 5 w 7"/>
                  <a:gd name="T17" fmla="*/ 3 h 4"/>
                  <a:gd name="T18" fmla="*/ 4 w 7"/>
                  <a:gd name="T19" fmla="*/ 4 h 4"/>
                  <a:gd name="T20" fmla="*/ 4 w 7"/>
                  <a:gd name="T21" fmla="*/ 4 h 4"/>
                  <a:gd name="T22" fmla="*/ 4 w 7"/>
                  <a:gd name="T23" fmla="*/ 3 h 4"/>
                  <a:gd name="T24" fmla="*/ 0 w 7"/>
                  <a:gd name="T25" fmla="*/ 0 h 4"/>
                  <a:gd name="T26" fmla="*/ 2 w 7"/>
                  <a:gd name="T27" fmla="*/ 0 h 4"/>
                  <a:gd name="T28" fmla="*/ 2 w 7"/>
                  <a:gd name="T29" fmla="*/ 0 h 4"/>
                  <a:gd name="T30" fmla="*/ 4 w 7"/>
                  <a:gd name="T3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" h="4">
                    <a:moveTo>
                      <a:pt x="4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3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4" name="iṥḻiḑé">
                <a:extLst>
                  <a:ext uri="{FF2B5EF4-FFF2-40B4-BE49-F238E27FC236}">
                    <a16:creationId xmlns:a16="http://schemas.microsoft.com/office/drawing/2014/main" id="{7FD6A001-DA13-4D1C-A006-B35E9D34FD4F}"/>
                  </a:ext>
                </a:extLst>
              </p:cNvPr>
              <p:cNvSpPr/>
              <p:nvPr/>
            </p:nvSpPr>
            <p:spPr bwMode="auto">
              <a:xfrm>
                <a:off x="11521120" y="5798546"/>
                <a:ext cx="26214" cy="17476"/>
              </a:xfrm>
              <a:custGeom>
                <a:avLst/>
                <a:gdLst>
                  <a:gd name="T0" fmla="*/ 5 w 6"/>
                  <a:gd name="T1" fmla="*/ 0 h 4"/>
                  <a:gd name="T2" fmla="*/ 6 w 6"/>
                  <a:gd name="T3" fmla="*/ 0 h 4"/>
                  <a:gd name="T4" fmla="*/ 6 w 6"/>
                  <a:gd name="T5" fmla="*/ 1 h 4"/>
                  <a:gd name="T6" fmla="*/ 5 w 6"/>
                  <a:gd name="T7" fmla="*/ 3 h 4"/>
                  <a:gd name="T8" fmla="*/ 5 w 6"/>
                  <a:gd name="T9" fmla="*/ 4 h 4"/>
                  <a:gd name="T10" fmla="*/ 3 w 6"/>
                  <a:gd name="T11" fmla="*/ 4 h 4"/>
                  <a:gd name="T12" fmla="*/ 3 w 6"/>
                  <a:gd name="T13" fmla="*/ 3 h 4"/>
                  <a:gd name="T14" fmla="*/ 0 w 6"/>
                  <a:gd name="T15" fmla="*/ 0 h 4"/>
                  <a:gd name="T16" fmla="*/ 2 w 6"/>
                  <a:gd name="T17" fmla="*/ 0 h 4"/>
                  <a:gd name="T18" fmla="*/ 5 w 6"/>
                  <a:gd name="T1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4">
                    <a:moveTo>
                      <a:pt x="5" y="0"/>
                    </a:moveTo>
                    <a:lnTo>
                      <a:pt x="6" y="0"/>
                    </a:lnTo>
                    <a:lnTo>
                      <a:pt x="6" y="1"/>
                    </a:lnTo>
                    <a:lnTo>
                      <a:pt x="5" y="3"/>
                    </a:lnTo>
                    <a:lnTo>
                      <a:pt x="5" y="4"/>
                    </a:lnTo>
                    <a:lnTo>
                      <a:pt x="3" y="4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" name="íŝliḑê">
                <a:extLst>
                  <a:ext uri="{FF2B5EF4-FFF2-40B4-BE49-F238E27FC236}">
                    <a16:creationId xmlns:a16="http://schemas.microsoft.com/office/drawing/2014/main" id="{0C1430AA-2772-476C-BB2F-8D0D3DFA7686}"/>
                  </a:ext>
                </a:extLst>
              </p:cNvPr>
              <p:cNvSpPr/>
              <p:nvPr/>
            </p:nvSpPr>
            <p:spPr bwMode="auto">
              <a:xfrm>
                <a:off x="11442478" y="5737379"/>
                <a:ext cx="8738" cy="30583"/>
              </a:xfrm>
              <a:custGeom>
                <a:avLst/>
                <a:gdLst>
                  <a:gd name="T0" fmla="*/ 0 w 2"/>
                  <a:gd name="T1" fmla="*/ 4 h 7"/>
                  <a:gd name="T2" fmla="*/ 0 w 2"/>
                  <a:gd name="T3" fmla="*/ 4 h 7"/>
                  <a:gd name="T4" fmla="*/ 2 w 2"/>
                  <a:gd name="T5" fmla="*/ 0 h 7"/>
                  <a:gd name="T6" fmla="*/ 2 w 2"/>
                  <a:gd name="T7" fmla="*/ 0 h 7"/>
                  <a:gd name="T8" fmla="*/ 2 w 2"/>
                  <a:gd name="T9" fmla="*/ 0 h 7"/>
                  <a:gd name="T10" fmla="*/ 2 w 2"/>
                  <a:gd name="T11" fmla="*/ 5 h 7"/>
                  <a:gd name="T12" fmla="*/ 2 w 2"/>
                  <a:gd name="T13" fmla="*/ 7 h 7"/>
                  <a:gd name="T14" fmla="*/ 2 w 2"/>
                  <a:gd name="T15" fmla="*/ 7 h 7"/>
                  <a:gd name="T16" fmla="*/ 0 w 2"/>
                  <a:gd name="T17" fmla="*/ 4 h 7"/>
                  <a:gd name="T18" fmla="*/ 0 w 2"/>
                  <a:gd name="T1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7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5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6" name="îSlîďè">
                <a:extLst>
                  <a:ext uri="{FF2B5EF4-FFF2-40B4-BE49-F238E27FC236}">
                    <a16:creationId xmlns:a16="http://schemas.microsoft.com/office/drawing/2014/main" id="{AB186A5C-B59C-47B5-93A7-8374B62FEAB1}"/>
                  </a:ext>
                </a:extLst>
              </p:cNvPr>
              <p:cNvSpPr/>
              <p:nvPr/>
            </p:nvSpPr>
            <p:spPr bwMode="auto">
              <a:xfrm>
                <a:off x="11875012" y="5912141"/>
                <a:ext cx="34952" cy="21845"/>
              </a:xfrm>
              <a:custGeom>
                <a:avLst/>
                <a:gdLst>
                  <a:gd name="T0" fmla="*/ 3 w 8"/>
                  <a:gd name="T1" fmla="*/ 5 h 5"/>
                  <a:gd name="T2" fmla="*/ 2 w 8"/>
                  <a:gd name="T3" fmla="*/ 5 h 5"/>
                  <a:gd name="T4" fmla="*/ 0 w 8"/>
                  <a:gd name="T5" fmla="*/ 5 h 5"/>
                  <a:gd name="T6" fmla="*/ 2 w 8"/>
                  <a:gd name="T7" fmla="*/ 3 h 5"/>
                  <a:gd name="T8" fmla="*/ 2 w 8"/>
                  <a:gd name="T9" fmla="*/ 3 h 5"/>
                  <a:gd name="T10" fmla="*/ 2 w 8"/>
                  <a:gd name="T11" fmla="*/ 0 h 5"/>
                  <a:gd name="T12" fmla="*/ 2 w 8"/>
                  <a:gd name="T13" fmla="*/ 0 h 5"/>
                  <a:gd name="T14" fmla="*/ 5 w 8"/>
                  <a:gd name="T15" fmla="*/ 3 h 5"/>
                  <a:gd name="T16" fmla="*/ 8 w 8"/>
                  <a:gd name="T17" fmla="*/ 5 h 5"/>
                  <a:gd name="T18" fmla="*/ 8 w 8"/>
                  <a:gd name="T19" fmla="*/ 5 h 5"/>
                  <a:gd name="T20" fmla="*/ 7 w 8"/>
                  <a:gd name="T21" fmla="*/ 5 h 5"/>
                  <a:gd name="T22" fmla="*/ 3 w 8"/>
                  <a:gd name="T2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5">
                    <a:moveTo>
                      <a:pt x="3" y="5"/>
                    </a:moveTo>
                    <a:lnTo>
                      <a:pt x="2" y="5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5" y="3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7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7" name="iṡļîḓe">
                <a:extLst>
                  <a:ext uri="{FF2B5EF4-FFF2-40B4-BE49-F238E27FC236}">
                    <a16:creationId xmlns:a16="http://schemas.microsoft.com/office/drawing/2014/main" id="{6F8BCE16-1267-4699-8B05-7CBA43EA00DC}"/>
                  </a:ext>
                </a:extLst>
              </p:cNvPr>
              <p:cNvSpPr/>
              <p:nvPr/>
            </p:nvSpPr>
            <p:spPr bwMode="auto">
              <a:xfrm>
                <a:off x="11848797" y="5868450"/>
                <a:ext cx="26214" cy="21845"/>
              </a:xfrm>
              <a:custGeom>
                <a:avLst/>
                <a:gdLst>
                  <a:gd name="T0" fmla="*/ 0 w 6"/>
                  <a:gd name="T1" fmla="*/ 0 h 5"/>
                  <a:gd name="T2" fmla="*/ 1 w 6"/>
                  <a:gd name="T3" fmla="*/ 0 h 5"/>
                  <a:gd name="T4" fmla="*/ 3 w 6"/>
                  <a:gd name="T5" fmla="*/ 0 h 5"/>
                  <a:gd name="T6" fmla="*/ 6 w 6"/>
                  <a:gd name="T7" fmla="*/ 0 h 5"/>
                  <a:gd name="T8" fmla="*/ 6 w 6"/>
                  <a:gd name="T9" fmla="*/ 0 h 5"/>
                  <a:gd name="T10" fmla="*/ 6 w 6"/>
                  <a:gd name="T11" fmla="*/ 0 h 5"/>
                  <a:gd name="T12" fmla="*/ 6 w 6"/>
                  <a:gd name="T13" fmla="*/ 3 h 5"/>
                  <a:gd name="T14" fmla="*/ 6 w 6"/>
                  <a:gd name="T15" fmla="*/ 5 h 5"/>
                  <a:gd name="T16" fmla="*/ 3 w 6"/>
                  <a:gd name="T17" fmla="*/ 3 h 5"/>
                  <a:gd name="T18" fmla="*/ 0 w 6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1" y="0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8" name="ïş1iḑè">
                <a:extLst>
                  <a:ext uri="{FF2B5EF4-FFF2-40B4-BE49-F238E27FC236}">
                    <a16:creationId xmlns:a16="http://schemas.microsoft.com/office/drawing/2014/main" id="{126E4614-03A4-4EAC-9D45-4631595EF146}"/>
                  </a:ext>
                </a:extLst>
              </p:cNvPr>
              <p:cNvSpPr/>
              <p:nvPr/>
            </p:nvSpPr>
            <p:spPr bwMode="auto">
              <a:xfrm>
                <a:off x="11883750" y="5881557"/>
                <a:ext cx="21845" cy="30583"/>
              </a:xfrm>
              <a:custGeom>
                <a:avLst/>
                <a:gdLst>
                  <a:gd name="T0" fmla="*/ 5 w 5"/>
                  <a:gd name="T1" fmla="*/ 7 h 7"/>
                  <a:gd name="T2" fmla="*/ 1 w 5"/>
                  <a:gd name="T3" fmla="*/ 5 h 7"/>
                  <a:gd name="T4" fmla="*/ 0 w 5"/>
                  <a:gd name="T5" fmla="*/ 3 h 7"/>
                  <a:gd name="T6" fmla="*/ 0 w 5"/>
                  <a:gd name="T7" fmla="*/ 3 h 7"/>
                  <a:gd name="T8" fmla="*/ 1 w 5"/>
                  <a:gd name="T9" fmla="*/ 0 h 7"/>
                  <a:gd name="T10" fmla="*/ 1 w 5"/>
                  <a:gd name="T11" fmla="*/ 0 h 7"/>
                  <a:gd name="T12" fmla="*/ 1 w 5"/>
                  <a:gd name="T13" fmla="*/ 0 h 7"/>
                  <a:gd name="T14" fmla="*/ 5 w 5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7">
                    <a:moveTo>
                      <a:pt x="5" y="7"/>
                    </a:moveTo>
                    <a:lnTo>
                      <a:pt x="1" y="5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9" name="íṥľïḍé">
                <a:extLst>
                  <a:ext uri="{FF2B5EF4-FFF2-40B4-BE49-F238E27FC236}">
                    <a16:creationId xmlns:a16="http://schemas.microsoft.com/office/drawing/2014/main" id="{4938681F-CB8D-45BB-B693-94B0306A99EB}"/>
                  </a:ext>
                </a:extLst>
              </p:cNvPr>
              <p:cNvSpPr/>
              <p:nvPr/>
            </p:nvSpPr>
            <p:spPr bwMode="auto">
              <a:xfrm>
                <a:off x="11840059" y="5833498"/>
                <a:ext cx="30583" cy="21845"/>
              </a:xfrm>
              <a:custGeom>
                <a:avLst/>
                <a:gdLst>
                  <a:gd name="T0" fmla="*/ 7 w 7"/>
                  <a:gd name="T1" fmla="*/ 5 h 5"/>
                  <a:gd name="T2" fmla="*/ 5 w 7"/>
                  <a:gd name="T3" fmla="*/ 5 h 5"/>
                  <a:gd name="T4" fmla="*/ 2 w 7"/>
                  <a:gd name="T5" fmla="*/ 5 h 5"/>
                  <a:gd name="T6" fmla="*/ 0 w 7"/>
                  <a:gd name="T7" fmla="*/ 5 h 5"/>
                  <a:gd name="T8" fmla="*/ 0 w 7"/>
                  <a:gd name="T9" fmla="*/ 5 h 5"/>
                  <a:gd name="T10" fmla="*/ 2 w 7"/>
                  <a:gd name="T11" fmla="*/ 3 h 5"/>
                  <a:gd name="T12" fmla="*/ 3 w 7"/>
                  <a:gd name="T13" fmla="*/ 1 h 5"/>
                  <a:gd name="T14" fmla="*/ 3 w 7"/>
                  <a:gd name="T15" fmla="*/ 0 h 5"/>
                  <a:gd name="T16" fmla="*/ 5 w 7"/>
                  <a:gd name="T17" fmla="*/ 3 h 5"/>
                  <a:gd name="T18" fmla="*/ 7 w 7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5">
                    <a:moveTo>
                      <a:pt x="7" y="5"/>
                    </a:moveTo>
                    <a:lnTo>
                      <a:pt x="5" y="5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5" y="3"/>
                    </a:lnTo>
                    <a:lnTo>
                      <a:pt x="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0" name="ïsľîďe">
                <a:extLst>
                  <a:ext uri="{FF2B5EF4-FFF2-40B4-BE49-F238E27FC236}">
                    <a16:creationId xmlns:a16="http://schemas.microsoft.com/office/drawing/2014/main" id="{017DBC27-9224-4EBB-AC81-B7833FF4880A}"/>
                  </a:ext>
                </a:extLst>
              </p:cNvPr>
              <p:cNvSpPr/>
              <p:nvPr/>
            </p:nvSpPr>
            <p:spPr bwMode="auto">
              <a:xfrm>
                <a:off x="11853166" y="5759225"/>
                <a:ext cx="8738" cy="873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  <a:gd name="T8" fmla="*/ 2 w 2"/>
                  <a:gd name="T9" fmla="*/ 2 h 2"/>
                  <a:gd name="T10" fmla="*/ 0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1" name="íśḷíḋe">
                <a:extLst>
                  <a:ext uri="{FF2B5EF4-FFF2-40B4-BE49-F238E27FC236}">
                    <a16:creationId xmlns:a16="http://schemas.microsoft.com/office/drawing/2014/main" id="{D2428200-8B18-40BA-930B-BE5332548AD5}"/>
                  </a:ext>
                </a:extLst>
              </p:cNvPr>
              <p:cNvSpPr/>
              <p:nvPr/>
            </p:nvSpPr>
            <p:spPr bwMode="auto">
              <a:xfrm>
                <a:off x="11656560" y="5138823"/>
                <a:ext cx="34952" cy="0"/>
              </a:xfrm>
              <a:custGeom>
                <a:avLst/>
                <a:gdLst>
                  <a:gd name="T0" fmla="*/ 8 w 8"/>
                  <a:gd name="T1" fmla="*/ 8 w 8"/>
                  <a:gd name="T2" fmla="*/ 5 w 8"/>
                  <a:gd name="T3" fmla="*/ 3 w 8"/>
                  <a:gd name="T4" fmla="*/ 0 w 8"/>
                  <a:gd name="T5" fmla="*/ 0 w 8"/>
                  <a:gd name="T6" fmla="*/ 1 w 8"/>
                  <a:gd name="T7" fmla="*/ 5 w 8"/>
                  <a:gd name="T8" fmla="*/ 8 w 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5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2" name="íś1íďê">
                <a:extLst>
                  <a:ext uri="{FF2B5EF4-FFF2-40B4-BE49-F238E27FC236}">
                    <a16:creationId xmlns:a16="http://schemas.microsoft.com/office/drawing/2014/main" id="{09E9FF22-5041-463E-9D76-1940F31ED08A}"/>
                  </a:ext>
                </a:extLst>
              </p:cNvPr>
              <p:cNvSpPr/>
              <p:nvPr/>
            </p:nvSpPr>
            <p:spPr bwMode="auto">
              <a:xfrm>
                <a:off x="11451216" y="4308707"/>
                <a:ext cx="21845" cy="17476"/>
              </a:xfrm>
              <a:custGeom>
                <a:avLst/>
                <a:gdLst>
                  <a:gd name="T0" fmla="*/ 5 w 5"/>
                  <a:gd name="T1" fmla="*/ 4 h 4"/>
                  <a:gd name="T2" fmla="*/ 3 w 5"/>
                  <a:gd name="T3" fmla="*/ 4 h 4"/>
                  <a:gd name="T4" fmla="*/ 1 w 5"/>
                  <a:gd name="T5" fmla="*/ 4 h 4"/>
                  <a:gd name="T6" fmla="*/ 0 w 5"/>
                  <a:gd name="T7" fmla="*/ 4 h 4"/>
                  <a:gd name="T8" fmla="*/ 1 w 5"/>
                  <a:gd name="T9" fmla="*/ 2 h 4"/>
                  <a:gd name="T10" fmla="*/ 1 w 5"/>
                  <a:gd name="T11" fmla="*/ 2 h 4"/>
                  <a:gd name="T12" fmla="*/ 3 w 5"/>
                  <a:gd name="T13" fmla="*/ 0 h 4"/>
                  <a:gd name="T14" fmla="*/ 3 w 5"/>
                  <a:gd name="T15" fmla="*/ 0 h 4"/>
                  <a:gd name="T16" fmla="*/ 3 w 5"/>
                  <a:gd name="T17" fmla="*/ 2 h 4"/>
                  <a:gd name="T18" fmla="*/ 5 w 5"/>
                  <a:gd name="T1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4">
                    <a:moveTo>
                      <a:pt x="5" y="4"/>
                    </a:moveTo>
                    <a:lnTo>
                      <a:pt x="3" y="4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3" name="îṣḷîḋé">
                <a:extLst>
                  <a:ext uri="{FF2B5EF4-FFF2-40B4-BE49-F238E27FC236}">
                    <a16:creationId xmlns:a16="http://schemas.microsoft.com/office/drawing/2014/main" id="{53D2AF78-AC32-473B-972E-23A20BD180DC}"/>
                  </a:ext>
                </a:extLst>
              </p:cNvPr>
              <p:cNvSpPr/>
              <p:nvPr/>
            </p:nvSpPr>
            <p:spPr bwMode="auto">
              <a:xfrm>
                <a:off x="11442478" y="4291231"/>
                <a:ext cx="13107" cy="17476"/>
              </a:xfrm>
              <a:custGeom>
                <a:avLst/>
                <a:gdLst>
                  <a:gd name="T0" fmla="*/ 0 w 3"/>
                  <a:gd name="T1" fmla="*/ 0 h 4"/>
                  <a:gd name="T2" fmla="*/ 3 w 3"/>
                  <a:gd name="T3" fmla="*/ 1 h 4"/>
                  <a:gd name="T4" fmla="*/ 2 w 3"/>
                  <a:gd name="T5" fmla="*/ 3 h 4"/>
                  <a:gd name="T6" fmla="*/ 2 w 3"/>
                  <a:gd name="T7" fmla="*/ 3 h 4"/>
                  <a:gd name="T8" fmla="*/ 0 w 3"/>
                  <a:gd name="T9" fmla="*/ 4 h 4"/>
                  <a:gd name="T10" fmla="*/ 0 w 3"/>
                  <a:gd name="T11" fmla="*/ 3 h 4"/>
                  <a:gd name="T12" fmla="*/ 0 w 3"/>
                  <a:gd name="T13" fmla="*/ 1 h 4"/>
                  <a:gd name="T14" fmla="*/ 0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0" y="0"/>
                    </a:moveTo>
                    <a:lnTo>
                      <a:pt x="3" y="1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4" name="îślïďê">
                <a:extLst>
                  <a:ext uri="{FF2B5EF4-FFF2-40B4-BE49-F238E27FC236}">
                    <a16:creationId xmlns:a16="http://schemas.microsoft.com/office/drawing/2014/main" id="{646472F1-213D-4516-A45D-102897A8368F}"/>
                  </a:ext>
                </a:extLst>
              </p:cNvPr>
              <p:cNvSpPr/>
              <p:nvPr/>
            </p:nvSpPr>
            <p:spPr bwMode="auto">
              <a:xfrm>
                <a:off x="11451216" y="4251910"/>
                <a:ext cx="21845" cy="8738"/>
              </a:xfrm>
              <a:custGeom>
                <a:avLst/>
                <a:gdLst>
                  <a:gd name="T0" fmla="*/ 1 w 5"/>
                  <a:gd name="T1" fmla="*/ 2 h 2"/>
                  <a:gd name="T2" fmla="*/ 0 w 5"/>
                  <a:gd name="T3" fmla="*/ 2 h 2"/>
                  <a:gd name="T4" fmla="*/ 0 w 5"/>
                  <a:gd name="T5" fmla="*/ 2 h 2"/>
                  <a:gd name="T6" fmla="*/ 1 w 5"/>
                  <a:gd name="T7" fmla="*/ 0 h 2"/>
                  <a:gd name="T8" fmla="*/ 3 w 5"/>
                  <a:gd name="T9" fmla="*/ 0 h 2"/>
                  <a:gd name="T10" fmla="*/ 5 w 5"/>
                  <a:gd name="T11" fmla="*/ 2 h 2"/>
                  <a:gd name="T12" fmla="*/ 5 w 5"/>
                  <a:gd name="T13" fmla="*/ 2 h 2"/>
                  <a:gd name="T14" fmla="*/ 1 w 5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">
                    <a:moveTo>
                      <a:pt x="1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5" name="íṧļîḓé">
                <a:extLst>
                  <a:ext uri="{FF2B5EF4-FFF2-40B4-BE49-F238E27FC236}">
                    <a16:creationId xmlns:a16="http://schemas.microsoft.com/office/drawing/2014/main" id="{252DFF47-7CD0-4685-B1C1-65B3D63587D3}"/>
                  </a:ext>
                </a:extLst>
              </p:cNvPr>
              <p:cNvSpPr/>
              <p:nvPr/>
            </p:nvSpPr>
            <p:spPr bwMode="auto">
              <a:xfrm>
                <a:off x="11451216" y="4216958"/>
                <a:ext cx="21845" cy="8738"/>
              </a:xfrm>
              <a:custGeom>
                <a:avLst/>
                <a:gdLst>
                  <a:gd name="T0" fmla="*/ 5 w 5"/>
                  <a:gd name="T1" fmla="*/ 0 h 2"/>
                  <a:gd name="T2" fmla="*/ 3 w 5"/>
                  <a:gd name="T3" fmla="*/ 2 h 2"/>
                  <a:gd name="T4" fmla="*/ 3 w 5"/>
                  <a:gd name="T5" fmla="*/ 2 h 2"/>
                  <a:gd name="T6" fmla="*/ 0 w 5"/>
                  <a:gd name="T7" fmla="*/ 0 h 2"/>
                  <a:gd name="T8" fmla="*/ 0 w 5"/>
                  <a:gd name="T9" fmla="*/ 0 h 2"/>
                  <a:gd name="T10" fmla="*/ 3 w 5"/>
                  <a:gd name="T11" fmla="*/ 0 h 2"/>
                  <a:gd name="T12" fmla="*/ 5 w 5"/>
                  <a:gd name="T13" fmla="*/ 0 h 2"/>
                  <a:gd name="T14" fmla="*/ 5 w 5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3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6" name="ïṣľîḋé">
                <a:extLst>
                  <a:ext uri="{FF2B5EF4-FFF2-40B4-BE49-F238E27FC236}">
                    <a16:creationId xmlns:a16="http://schemas.microsoft.com/office/drawing/2014/main" id="{D9F944A5-7613-49EC-BBF4-2C28AE772D24}"/>
                  </a:ext>
                </a:extLst>
              </p:cNvPr>
              <p:cNvSpPr/>
              <p:nvPr/>
            </p:nvSpPr>
            <p:spPr bwMode="auto">
              <a:xfrm>
                <a:off x="11451216" y="4182006"/>
                <a:ext cx="21845" cy="21845"/>
              </a:xfrm>
              <a:custGeom>
                <a:avLst/>
                <a:gdLst>
                  <a:gd name="T0" fmla="*/ 5 w 5"/>
                  <a:gd name="T1" fmla="*/ 5 h 5"/>
                  <a:gd name="T2" fmla="*/ 3 w 5"/>
                  <a:gd name="T3" fmla="*/ 5 h 5"/>
                  <a:gd name="T4" fmla="*/ 0 w 5"/>
                  <a:gd name="T5" fmla="*/ 5 h 5"/>
                  <a:gd name="T6" fmla="*/ 0 w 5"/>
                  <a:gd name="T7" fmla="*/ 5 h 5"/>
                  <a:gd name="T8" fmla="*/ 0 w 5"/>
                  <a:gd name="T9" fmla="*/ 5 h 5"/>
                  <a:gd name="T10" fmla="*/ 1 w 5"/>
                  <a:gd name="T11" fmla="*/ 2 h 5"/>
                  <a:gd name="T12" fmla="*/ 1 w 5"/>
                  <a:gd name="T13" fmla="*/ 0 h 5"/>
                  <a:gd name="T14" fmla="*/ 1 w 5"/>
                  <a:gd name="T15" fmla="*/ 0 h 5"/>
                  <a:gd name="T16" fmla="*/ 3 w 5"/>
                  <a:gd name="T17" fmla="*/ 0 h 5"/>
                  <a:gd name="T18" fmla="*/ 5 w 5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3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7" name="íṩļïḓe">
                <a:extLst>
                  <a:ext uri="{FF2B5EF4-FFF2-40B4-BE49-F238E27FC236}">
                    <a16:creationId xmlns:a16="http://schemas.microsoft.com/office/drawing/2014/main" id="{4822DBA4-E604-4A7D-831A-B1D79BCD2AB0}"/>
                  </a:ext>
                </a:extLst>
              </p:cNvPr>
              <p:cNvSpPr/>
              <p:nvPr/>
            </p:nvSpPr>
            <p:spPr bwMode="auto">
              <a:xfrm>
                <a:off x="11451216" y="4103363"/>
                <a:ext cx="21845" cy="21845"/>
              </a:xfrm>
              <a:custGeom>
                <a:avLst/>
                <a:gdLst>
                  <a:gd name="T0" fmla="*/ 0 w 5"/>
                  <a:gd name="T1" fmla="*/ 5 h 5"/>
                  <a:gd name="T2" fmla="*/ 1 w 5"/>
                  <a:gd name="T3" fmla="*/ 2 h 5"/>
                  <a:gd name="T4" fmla="*/ 1 w 5"/>
                  <a:gd name="T5" fmla="*/ 2 h 5"/>
                  <a:gd name="T6" fmla="*/ 1 w 5"/>
                  <a:gd name="T7" fmla="*/ 0 h 5"/>
                  <a:gd name="T8" fmla="*/ 3 w 5"/>
                  <a:gd name="T9" fmla="*/ 2 h 5"/>
                  <a:gd name="T10" fmla="*/ 5 w 5"/>
                  <a:gd name="T11" fmla="*/ 5 h 5"/>
                  <a:gd name="T12" fmla="*/ 3 w 5"/>
                  <a:gd name="T13" fmla="*/ 5 h 5"/>
                  <a:gd name="T14" fmla="*/ 0 w 5"/>
                  <a:gd name="T15" fmla="*/ 5 h 5"/>
                  <a:gd name="T16" fmla="*/ 0 w 5"/>
                  <a:gd name="T17" fmla="*/ 5 h 5"/>
                  <a:gd name="T18" fmla="*/ 0 w 5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5">
                    <a:moveTo>
                      <a:pt x="0" y="5"/>
                    </a:moveTo>
                    <a:lnTo>
                      <a:pt x="1" y="2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3" y="2"/>
                    </a:lnTo>
                    <a:lnTo>
                      <a:pt x="5" y="5"/>
                    </a:lnTo>
                    <a:lnTo>
                      <a:pt x="3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8" name="íşļîḋê">
                <a:extLst>
                  <a:ext uri="{FF2B5EF4-FFF2-40B4-BE49-F238E27FC236}">
                    <a16:creationId xmlns:a16="http://schemas.microsoft.com/office/drawing/2014/main" id="{1FFC4BE9-2DBA-46BC-BBBF-AFD7E6F12B5E}"/>
                  </a:ext>
                </a:extLst>
              </p:cNvPr>
              <p:cNvSpPr/>
              <p:nvPr/>
            </p:nvSpPr>
            <p:spPr bwMode="auto">
              <a:xfrm>
                <a:off x="11442478" y="4081518"/>
                <a:ext cx="8738" cy="21845"/>
              </a:xfrm>
              <a:custGeom>
                <a:avLst/>
                <a:gdLst>
                  <a:gd name="T0" fmla="*/ 0 w 2"/>
                  <a:gd name="T1" fmla="*/ 3 h 5"/>
                  <a:gd name="T2" fmla="*/ 0 w 2"/>
                  <a:gd name="T3" fmla="*/ 2 h 5"/>
                  <a:gd name="T4" fmla="*/ 0 w 2"/>
                  <a:gd name="T5" fmla="*/ 0 h 5"/>
                  <a:gd name="T6" fmla="*/ 2 w 2"/>
                  <a:gd name="T7" fmla="*/ 2 h 5"/>
                  <a:gd name="T8" fmla="*/ 2 w 2"/>
                  <a:gd name="T9" fmla="*/ 2 h 5"/>
                  <a:gd name="T10" fmla="*/ 2 w 2"/>
                  <a:gd name="T11" fmla="*/ 3 h 5"/>
                  <a:gd name="T12" fmla="*/ 0 w 2"/>
                  <a:gd name="T13" fmla="*/ 5 h 5"/>
                  <a:gd name="T14" fmla="*/ 0 w 2"/>
                  <a:gd name="T1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5">
                    <a:moveTo>
                      <a:pt x="0" y="3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9" name="ï$ḷïďé">
                <a:extLst>
                  <a:ext uri="{FF2B5EF4-FFF2-40B4-BE49-F238E27FC236}">
                    <a16:creationId xmlns:a16="http://schemas.microsoft.com/office/drawing/2014/main" id="{E59E04D7-276E-4E32-ACF6-FCB04D167C76}"/>
                  </a:ext>
                </a:extLst>
              </p:cNvPr>
              <p:cNvSpPr/>
              <p:nvPr/>
            </p:nvSpPr>
            <p:spPr bwMode="auto">
              <a:xfrm>
                <a:off x="11464323" y="4081518"/>
                <a:ext cx="8738" cy="2184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2 h 5"/>
                  <a:gd name="T4" fmla="*/ 2 w 2"/>
                  <a:gd name="T5" fmla="*/ 5 h 5"/>
                  <a:gd name="T6" fmla="*/ 0 w 2"/>
                  <a:gd name="T7" fmla="*/ 2 h 5"/>
                  <a:gd name="T8" fmla="*/ 2 w 2"/>
                  <a:gd name="T9" fmla="*/ 2 h 5"/>
                  <a:gd name="T10" fmla="*/ 2 w 2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2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0" name="ïṡlïdé">
                <a:extLst>
                  <a:ext uri="{FF2B5EF4-FFF2-40B4-BE49-F238E27FC236}">
                    <a16:creationId xmlns:a16="http://schemas.microsoft.com/office/drawing/2014/main" id="{8A99F892-EB3B-40C9-BA96-1BDC6916E05D}"/>
                  </a:ext>
                </a:extLst>
              </p:cNvPr>
              <p:cNvSpPr/>
              <p:nvPr/>
            </p:nvSpPr>
            <p:spPr bwMode="auto">
              <a:xfrm>
                <a:off x="11490537" y="4138315"/>
                <a:ext cx="30583" cy="13107"/>
              </a:xfrm>
              <a:custGeom>
                <a:avLst/>
                <a:gdLst>
                  <a:gd name="T0" fmla="*/ 5 w 7"/>
                  <a:gd name="T1" fmla="*/ 3 h 3"/>
                  <a:gd name="T2" fmla="*/ 4 w 7"/>
                  <a:gd name="T3" fmla="*/ 3 h 3"/>
                  <a:gd name="T4" fmla="*/ 4 w 7"/>
                  <a:gd name="T5" fmla="*/ 3 h 3"/>
                  <a:gd name="T6" fmla="*/ 4 w 7"/>
                  <a:gd name="T7" fmla="*/ 3 h 3"/>
                  <a:gd name="T8" fmla="*/ 0 w 7"/>
                  <a:gd name="T9" fmla="*/ 0 h 3"/>
                  <a:gd name="T10" fmla="*/ 2 w 7"/>
                  <a:gd name="T11" fmla="*/ 0 h 3"/>
                  <a:gd name="T12" fmla="*/ 7 w 7"/>
                  <a:gd name="T13" fmla="*/ 0 h 3"/>
                  <a:gd name="T14" fmla="*/ 7 w 7"/>
                  <a:gd name="T15" fmla="*/ 0 h 3"/>
                  <a:gd name="T16" fmla="*/ 7 w 7"/>
                  <a:gd name="T17" fmla="*/ 0 h 3"/>
                  <a:gd name="T18" fmla="*/ 5 w 7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3">
                    <a:moveTo>
                      <a:pt x="5" y="3"/>
                    </a:moveTo>
                    <a:lnTo>
                      <a:pt x="4" y="3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1" name="îṧľíḍè">
                <a:extLst>
                  <a:ext uri="{FF2B5EF4-FFF2-40B4-BE49-F238E27FC236}">
                    <a16:creationId xmlns:a16="http://schemas.microsoft.com/office/drawing/2014/main" id="{49A8240F-D2C6-4DD0-BF48-1364256239C3}"/>
                  </a:ext>
                </a:extLst>
              </p:cNvPr>
              <p:cNvSpPr/>
              <p:nvPr/>
            </p:nvSpPr>
            <p:spPr bwMode="auto">
              <a:xfrm>
                <a:off x="11486168" y="4072780"/>
                <a:ext cx="13107" cy="39321"/>
              </a:xfrm>
              <a:custGeom>
                <a:avLst/>
                <a:gdLst>
                  <a:gd name="T0" fmla="*/ 3 w 3"/>
                  <a:gd name="T1" fmla="*/ 4 h 9"/>
                  <a:gd name="T2" fmla="*/ 1 w 3"/>
                  <a:gd name="T3" fmla="*/ 5 h 9"/>
                  <a:gd name="T4" fmla="*/ 0 w 3"/>
                  <a:gd name="T5" fmla="*/ 7 h 9"/>
                  <a:gd name="T6" fmla="*/ 0 w 3"/>
                  <a:gd name="T7" fmla="*/ 9 h 9"/>
                  <a:gd name="T8" fmla="*/ 0 w 3"/>
                  <a:gd name="T9" fmla="*/ 7 h 9"/>
                  <a:gd name="T10" fmla="*/ 0 w 3"/>
                  <a:gd name="T11" fmla="*/ 4 h 9"/>
                  <a:gd name="T12" fmla="*/ 0 w 3"/>
                  <a:gd name="T13" fmla="*/ 2 h 9"/>
                  <a:gd name="T14" fmla="*/ 0 w 3"/>
                  <a:gd name="T15" fmla="*/ 0 h 9"/>
                  <a:gd name="T16" fmla="*/ 3 w 3"/>
                  <a:gd name="T17" fmla="*/ 4 h 9"/>
                  <a:gd name="T18" fmla="*/ 3 w 3"/>
                  <a:gd name="T1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9">
                    <a:moveTo>
                      <a:pt x="3" y="4"/>
                    </a:moveTo>
                    <a:lnTo>
                      <a:pt x="1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3" y="4"/>
                    </a:lnTo>
                    <a:lnTo>
                      <a:pt x="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2" name="íslidê">
                <a:extLst>
                  <a:ext uri="{FF2B5EF4-FFF2-40B4-BE49-F238E27FC236}">
                    <a16:creationId xmlns:a16="http://schemas.microsoft.com/office/drawing/2014/main" id="{2C0EE544-3304-4562-9338-ECB047FF284F}"/>
                  </a:ext>
                </a:extLst>
              </p:cNvPr>
              <p:cNvSpPr/>
              <p:nvPr/>
            </p:nvSpPr>
            <p:spPr bwMode="auto">
              <a:xfrm>
                <a:off x="11451216" y="4033459"/>
                <a:ext cx="13107" cy="13107"/>
              </a:xfrm>
              <a:custGeom>
                <a:avLst/>
                <a:gdLst>
                  <a:gd name="T0" fmla="*/ 0 w 3"/>
                  <a:gd name="T1" fmla="*/ 3 h 3"/>
                  <a:gd name="T2" fmla="*/ 0 w 3"/>
                  <a:gd name="T3" fmla="*/ 3 h 3"/>
                  <a:gd name="T4" fmla="*/ 0 w 3"/>
                  <a:gd name="T5" fmla="*/ 3 h 3"/>
                  <a:gd name="T6" fmla="*/ 1 w 3"/>
                  <a:gd name="T7" fmla="*/ 1 h 3"/>
                  <a:gd name="T8" fmla="*/ 1 w 3"/>
                  <a:gd name="T9" fmla="*/ 0 h 3"/>
                  <a:gd name="T10" fmla="*/ 1 w 3"/>
                  <a:gd name="T11" fmla="*/ 0 h 3"/>
                  <a:gd name="T12" fmla="*/ 1 w 3"/>
                  <a:gd name="T13" fmla="*/ 1 h 3"/>
                  <a:gd name="T14" fmla="*/ 3 w 3"/>
                  <a:gd name="T15" fmla="*/ 3 h 3"/>
                  <a:gd name="T16" fmla="*/ 3 w 3"/>
                  <a:gd name="T17" fmla="*/ 3 h 3"/>
                  <a:gd name="T18" fmla="*/ 0 w 3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3" name="ïṧļïḑe">
                <a:extLst>
                  <a:ext uri="{FF2B5EF4-FFF2-40B4-BE49-F238E27FC236}">
                    <a16:creationId xmlns:a16="http://schemas.microsoft.com/office/drawing/2014/main" id="{25834DC1-63B6-4CFF-BA65-0D4784F97B9B}"/>
                  </a:ext>
                </a:extLst>
              </p:cNvPr>
              <p:cNvSpPr/>
              <p:nvPr/>
            </p:nvSpPr>
            <p:spPr bwMode="auto">
              <a:xfrm>
                <a:off x="11442478" y="4011614"/>
                <a:ext cx="8738" cy="13107"/>
              </a:xfrm>
              <a:custGeom>
                <a:avLst/>
                <a:gdLst>
                  <a:gd name="T0" fmla="*/ 0 w 2"/>
                  <a:gd name="T1" fmla="*/ 1 h 3"/>
                  <a:gd name="T2" fmla="*/ 0 w 2"/>
                  <a:gd name="T3" fmla="*/ 0 h 3"/>
                  <a:gd name="T4" fmla="*/ 2 w 2"/>
                  <a:gd name="T5" fmla="*/ 1 h 3"/>
                  <a:gd name="T6" fmla="*/ 2 w 2"/>
                  <a:gd name="T7" fmla="*/ 1 h 3"/>
                  <a:gd name="T8" fmla="*/ 2 w 2"/>
                  <a:gd name="T9" fmla="*/ 3 h 3"/>
                  <a:gd name="T10" fmla="*/ 0 w 2"/>
                  <a:gd name="T11" fmla="*/ 3 h 3"/>
                  <a:gd name="T12" fmla="*/ 0 w 2"/>
                  <a:gd name="T13" fmla="*/ 3 h 3"/>
                  <a:gd name="T14" fmla="*/ 0 w 2"/>
                  <a:gd name="T1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>
                    <a:moveTo>
                      <a:pt x="0" y="1"/>
                    </a:moveTo>
                    <a:lnTo>
                      <a:pt x="0" y="0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4" name="íŝļïḑé">
                <a:extLst>
                  <a:ext uri="{FF2B5EF4-FFF2-40B4-BE49-F238E27FC236}">
                    <a16:creationId xmlns:a16="http://schemas.microsoft.com/office/drawing/2014/main" id="{E792C7DC-FB20-4D52-A98D-D25BA078C02C}"/>
                  </a:ext>
                </a:extLst>
              </p:cNvPr>
              <p:cNvSpPr/>
              <p:nvPr/>
            </p:nvSpPr>
            <p:spPr bwMode="auto">
              <a:xfrm>
                <a:off x="11464323" y="4011614"/>
                <a:ext cx="8738" cy="13107"/>
              </a:xfrm>
              <a:custGeom>
                <a:avLst/>
                <a:gdLst>
                  <a:gd name="T0" fmla="*/ 2 w 2"/>
                  <a:gd name="T1" fmla="*/ 0 h 3"/>
                  <a:gd name="T2" fmla="*/ 2 w 2"/>
                  <a:gd name="T3" fmla="*/ 1 h 3"/>
                  <a:gd name="T4" fmla="*/ 2 w 2"/>
                  <a:gd name="T5" fmla="*/ 3 h 3"/>
                  <a:gd name="T6" fmla="*/ 0 w 2"/>
                  <a:gd name="T7" fmla="*/ 1 h 3"/>
                  <a:gd name="T8" fmla="*/ 0 w 2"/>
                  <a:gd name="T9" fmla="*/ 1 h 3"/>
                  <a:gd name="T10" fmla="*/ 2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2" y="1"/>
                    </a:lnTo>
                    <a:lnTo>
                      <a:pt x="2" y="3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5" name="ïSḷïḓê">
                <a:extLst>
                  <a:ext uri="{FF2B5EF4-FFF2-40B4-BE49-F238E27FC236}">
                    <a16:creationId xmlns:a16="http://schemas.microsoft.com/office/drawing/2014/main" id="{C39B7FE5-D88A-4C37-B340-F80B11369FF6}"/>
                  </a:ext>
                </a:extLst>
              </p:cNvPr>
              <p:cNvSpPr/>
              <p:nvPr/>
            </p:nvSpPr>
            <p:spPr bwMode="auto">
              <a:xfrm>
                <a:off x="11490537" y="4059673"/>
                <a:ext cx="21845" cy="21845"/>
              </a:xfrm>
              <a:custGeom>
                <a:avLst/>
                <a:gdLst>
                  <a:gd name="T0" fmla="*/ 4 w 5"/>
                  <a:gd name="T1" fmla="*/ 3 h 5"/>
                  <a:gd name="T2" fmla="*/ 4 w 5"/>
                  <a:gd name="T3" fmla="*/ 5 h 5"/>
                  <a:gd name="T4" fmla="*/ 4 w 5"/>
                  <a:gd name="T5" fmla="*/ 5 h 5"/>
                  <a:gd name="T6" fmla="*/ 4 w 5"/>
                  <a:gd name="T7" fmla="*/ 3 h 5"/>
                  <a:gd name="T8" fmla="*/ 0 w 5"/>
                  <a:gd name="T9" fmla="*/ 0 h 5"/>
                  <a:gd name="T10" fmla="*/ 0 w 5"/>
                  <a:gd name="T11" fmla="*/ 0 h 5"/>
                  <a:gd name="T12" fmla="*/ 5 w 5"/>
                  <a:gd name="T13" fmla="*/ 0 h 5"/>
                  <a:gd name="T14" fmla="*/ 5 w 5"/>
                  <a:gd name="T15" fmla="*/ 0 h 5"/>
                  <a:gd name="T16" fmla="*/ 5 w 5"/>
                  <a:gd name="T17" fmla="*/ 0 h 5"/>
                  <a:gd name="T18" fmla="*/ 4 w 5"/>
                  <a:gd name="T1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5">
                    <a:moveTo>
                      <a:pt x="4" y="3"/>
                    </a:moveTo>
                    <a:lnTo>
                      <a:pt x="4" y="5"/>
                    </a:lnTo>
                    <a:lnTo>
                      <a:pt x="4" y="5"/>
                    </a:lnTo>
                    <a:lnTo>
                      <a:pt x="4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4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6" name="iŝliḋe">
                <a:extLst>
                  <a:ext uri="{FF2B5EF4-FFF2-40B4-BE49-F238E27FC236}">
                    <a16:creationId xmlns:a16="http://schemas.microsoft.com/office/drawing/2014/main" id="{00C24E60-AA4C-44AB-977D-B790BD6F0D0E}"/>
                  </a:ext>
                </a:extLst>
              </p:cNvPr>
              <p:cNvSpPr/>
              <p:nvPr/>
            </p:nvSpPr>
            <p:spPr bwMode="auto">
              <a:xfrm>
                <a:off x="11486168" y="4002876"/>
                <a:ext cx="4369" cy="30583"/>
              </a:xfrm>
              <a:custGeom>
                <a:avLst/>
                <a:gdLst>
                  <a:gd name="T0" fmla="*/ 1 w 1"/>
                  <a:gd name="T1" fmla="*/ 5 h 7"/>
                  <a:gd name="T2" fmla="*/ 0 w 1"/>
                  <a:gd name="T3" fmla="*/ 7 h 7"/>
                  <a:gd name="T4" fmla="*/ 0 w 1"/>
                  <a:gd name="T5" fmla="*/ 7 h 7"/>
                  <a:gd name="T6" fmla="*/ 0 w 1"/>
                  <a:gd name="T7" fmla="*/ 7 h 7"/>
                  <a:gd name="T8" fmla="*/ 0 w 1"/>
                  <a:gd name="T9" fmla="*/ 3 h 7"/>
                  <a:gd name="T10" fmla="*/ 0 w 1"/>
                  <a:gd name="T11" fmla="*/ 2 h 7"/>
                  <a:gd name="T12" fmla="*/ 0 w 1"/>
                  <a:gd name="T13" fmla="*/ 0 h 7"/>
                  <a:gd name="T14" fmla="*/ 1 w 1"/>
                  <a:gd name="T15" fmla="*/ 3 h 7"/>
                  <a:gd name="T16" fmla="*/ 1 w 1"/>
                  <a:gd name="T17" fmla="*/ 3 h 7"/>
                  <a:gd name="T18" fmla="*/ 1 w 1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7">
                    <a:moveTo>
                      <a:pt x="1" y="5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7" name="ïSļiḋe">
                <a:extLst>
                  <a:ext uri="{FF2B5EF4-FFF2-40B4-BE49-F238E27FC236}">
                    <a16:creationId xmlns:a16="http://schemas.microsoft.com/office/drawing/2014/main" id="{0D0A1368-4BBB-49E3-ABD0-4A8EFF861167}"/>
                  </a:ext>
                </a:extLst>
              </p:cNvPr>
              <p:cNvSpPr/>
              <p:nvPr/>
            </p:nvSpPr>
            <p:spPr bwMode="auto">
              <a:xfrm>
                <a:off x="11451216" y="3967923"/>
                <a:ext cx="13107" cy="13107"/>
              </a:xfrm>
              <a:custGeom>
                <a:avLst/>
                <a:gdLst>
                  <a:gd name="T0" fmla="*/ 0 w 3"/>
                  <a:gd name="T1" fmla="*/ 3 h 3"/>
                  <a:gd name="T2" fmla="*/ 0 w 3"/>
                  <a:gd name="T3" fmla="*/ 3 h 3"/>
                  <a:gd name="T4" fmla="*/ 0 w 3"/>
                  <a:gd name="T5" fmla="*/ 3 h 3"/>
                  <a:gd name="T6" fmla="*/ 1 w 3"/>
                  <a:gd name="T7" fmla="*/ 0 h 3"/>
                  <a:gd name="T8" fmla="*/ 1 w 3"/>
                  <a:gd name="T9" fmla="*/ 0 h 3"/>
                  <a:gd name="T10" fmla="*/ 1 w 3"/>
                  <a:gd name="T11" fmla="*/ 0 h 3"/>
                  <a:gd name="T12" fmla="*/ 1 w 3"/>
                  <a:gd name="T13" fmla="*/ 0 h 3"/>
                  <a:gd name="T14" fmla="*/ 3 w 3"/>
                  <a:gd name="T15" fmla="*/ 3 h 3"/>
                  <a:gd name="T16" fmla="*/ 3 w 3"/>
                  <a:gd name="T17" fmla="*/ 3 h 3"/>
                  <a:gd name="T18" fmla="*/ 0 w 3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8" name="îṧ1ïďe">
                <a:extLst>
                  <a:ext uri="{FF2B5EF4-FFF2-40B4-BE49-F238E27FC236}">
                    <a16:creationId xmlns:a16="http://schemas.microsoft.com/office/drawing/2014/main" id="{3B285CC6-7C96-49E5-AA83-43B0D6479005}"/>
                  </a:ext>
                </a:extLst>
              </p:cNvPr>
              <p:cNvSpPr/>
              <p:nvPr/>
            </p:nvSpPr>
            <p:spPr bwMode="auto">
              <a:xfrm>
                <a:off x="11442478" y="3946078"/>
                <a:ext cx="8738" cy="13107"/>
              </a:xfrm>
              <a:custGeom>
                <a:avLst/>
                <a:gdLst>
                  <a:gd name="T0" fmla="*/ 0 w 2"/>
                  <a:gd name="T1" fmla="*/ 2 h 3"/>
                  <a:gd name="T2" fmla="*/ 0 w 2"/>
                  <a:gd name="T3" fmla="*/ 0 h 3"/>
                  <a:gd name="T4" fmla="*/ 0 w 2"/>
                  <a:gd name="T5" fmla="*/ 0 h 3"/>
                  <a:gd name="T6" fmla="*/ 0 w 2"/>
                  <a:gd name="T7" fmla="*/ 0 h 3"/>
                  <a:gd name="T8" fmla="*/ 2 w 2"/>
                  <a:gd name="T9" fmla="*/ 0 h 3"/>
                  <a:gd name="T10" fmla="*/ 2 w 2"/>
                  <a:gd name="T11" fmla="*/ 2 h 3"/>
                  <a:gd name="T12" fmla="*/ 2 w 2"/>
                  <a:gd name="T13" fmla="*/ 2 h 3"/>
                  <a:gd name="T14" fmla="*/ 2 w 2"/>
                  <a:gd name="T15" fmla="*/ 2 h 3"/>
                  <a:gd name="T16" fmla="*/ 0 w 2"/>
                  <a:gd name="T17" fmla="*/ 3 h 3"/>
                  <a:gd name="T18" fmla="*/ 0 w 2"/>
                  <a:gd name="T1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0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9" name="iṧḷíḋè">
                <a:extLst>
                  <a:ext uri="{FF2B5EF4-FFF2-40B4-BE49-F238E27FC236}">
                    <a16:creationId xmlns:a16="http://schemas.microsoft.com/office/drawing/2014/main" id="{14D939A6-81F1-485F-A013-146D37621B2D}"/>
                  </a:ext>
                </a:extLst>
              </p:cNvPr>
              <p:cNvSpPr/>
              <p:nvPr/>
            </p:nvSpPr>
            <p:spPr bwMode="auto">
              <a:xfrm>
                <a:off x="11464323" y="3946078"/>
                <a:ext cx="8738" cy="13107"/>
              </a:xfrm>
              <a:custGeom>
                <a:avLst/>
                <a:gdLst>
                  <a:gd name="T0" fmla="*/ 0 w 2"/>
                  <a:gd name="T1" fmla="*/ 2 h 3"/>
                  <a:gd name="T2" fmla="*/ 0 w 2"/>
                  <a:gd name="T3" fmla="*/ 0 h 3"/>
                  <a:gd name="T4" fmla="*/ 2 w 2"/>
                  <a:gd name="T5" fmla="*/ 0 h 3"/>
                  <a:gd name="T6" fmla="*/ 2 w 2"/>
                  <a:gd name="T7" fmla="*/ 2 h 3"/>
                  <a:gd name="T8" fmla="*/ 2 w 2"/>
                  <a:gd name="T9" fmla="*/ 2 h 3"/>
                  <a:gd name="T10" fmla="*/ 2 w 2"/>
                  <a:gd name="T11" fmla="*/ 3 h 3"/>
                  <a:gd name="T12" fmla="*/ 0 w 2"/>
                  <a:gd name="T13" fmla="*/ 2 h 3"/>
                  <a:gd name="T14" fmla="*/ 0 w 2"/>
                  <a:gd name="T1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>
                    <a:moveTo>
                      <a:pt x="0" y="2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0" name="ïšlïḍè">
                <a:extLst>
                  <a:ext uri="{FF2B5EF4-FFF2-40B4-BE49-F238E27FC236}">
                    <a16:creationId xmlns:a16="http://schemas.microsoft.com/office/drawing/2014/main" id="{781FF386-5129-40BF-AD81-D054B13AEE7C}"/>
                  </a:ext>
                </a:extLst>
              </p:cNvPr>
              <p:cNvSpPr/>
              <p:nvPr/>
            </p:nvSpPr>
            <p:spPr bwMode="auto">
              <a:xfrm>
                <a:off x="11442478" y="3876174"/>
                <a:ext cx="8738" cy="13107"/>
              </a:xfrm>
              <a:custGeom>
                <a:avLst/>
                <a:gdLst>
                  <a:gd name="T0" fmla="*/ 0 w 2"/>
                  <a:gd name="T1" fmla="*/ 1 h 3"/>
                  <a:gd name="T2" fmla="*/ 0 w 2"/>
                  <a:gd name="T3" fmla="*/ 0 h 3"/>
                  <a:gd name="T4" fmla="*/ 2 w 2"/>
                  <a:gd name="T5" fmla="*/ 1 h 3"/>
                  <a:gd name="T6" fmla="*/ 0 w 2"/>
                  <a:gd name="T7" fmla="*/ 1 h 3"/>
                  <a:gd name="T8" fmla="*/ 0 w 2"/>
                  <a:gd name="T9" fmla="*/ 3 h 3"/>
                  <a:gd name="T10" fmla="*/ 0 w 2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0" y="1"/>
                    </a:moveTo>
                    <a:lnTo>
                      <a:pt x="0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1" name="îṩľíďè">
                <a:extLst>
                  <a:ext uri="{FF2B5EF4-FFF2-40B4-BE49-F238E27FC236}">
                    <a16:creationId xmlns:a16="http://schemas.microsoft.com/office/drawing/2014/main" id="{F6622BD1-81BC-4E79-AA4A-C9BEBC011B57}"/>
                  </a:ext>
                </a:extLst>
              </p:cNvPr>
              <p:cNvSpPr/>
              <p:nvPr/>
            </p:nvSpPr>
            <p:spPr bwMode="auto">
              <a:xfrm>
                <a:off x="11490537" y="3989769"/>
                <a:ext cx="21845" cy="13107"/>
              </a:xfrm>
              <a:custGeom>
                <a:avLst/>
                <a:gdLst>
                  <a:gd name="T0" fmla="*/ 4 w 5"/>
                  <a:gd name="T1" fmla="*/ 3 h 3"/>
                  <a:gd name="T2" fmla="*/ 4 w 5"/>
                  <a:gd name="T3" fmla="*/ 3 h 3"/>
                  <a:gd name="T4" fmla="*/ 2 w 5"/>
                  <a:gd name="T5" fmla="*/ 3 h 3"/>
                  <a:gd name="T6" fmla="*/ 2 w 5"/>
                  <a:gd name="T7" fmla="*/ 3 h 3"/>
                  <a:gd name="T8" fmla="*/ 2 w 5"/>
                  <a:gd name="T9" fmla="*/ 3 h 3"/>
                  <a:gd name="T10" fmla="*/ 0 w 5"/>
                  <a:gd name="T11" fmla="*/ 0 h 3"/>
                  <a:gd name="T12" fmla="*/ 0 w 5"/>
                  <a:gd name="T13" fmla="*/ 0 h 3"/>
                  <a:gd name="T14" fmla="*/ 0 w 5"/>
                  <a:gd name="T15" fmla="*/ 0 h 3"/>
                  <a:gd name="T16" fmla="*/ 4 w 5"/>
                  <a:gd name="T17" fmla="*/ 0 h 3"/>
                  <a:gd name="T18" fmla="*/ 5 w 5"/>
                  <a:gd name="T19" fmla="*/ 0 h 3"/>
                  <a:gd name="T20" fmla="*/ 4 w 5"/>
                  <a:gd name="T21" fmla="*/ 1 h 3"/>
                  <a:gd name="T22" fmla="*/ 4 w 5"/>
                  <a:gd name="T2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3">
                    <a:moveTo>
                      <a:pt x="4" y="3"/>
                    </a:moveTo>
                    <a:lnTo>
                      <a:pt x="4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4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2" name="îṧļíḋé">
                <a:extLst>
                  <a:ext uri="{FF2B5EF4-FFF2-40B4-BE49-F238E27FC236}">
                    <a16:creationId xmlns:a16="http://schemas.microsoft.com/office/drawing/2014/main" id="{39782271-8F24-454A-B950-96E9694F48DE}"/>
                  </a:ext>
                </a:extLst>
              </p:cNvPr>
              <p:cNvSpPr/>
              <p:nvPr/>
            </p:nvSpPr>
            <p:spPr bwMode="auto">
              <a:xfrm>
                <a:off x="11486168" y="3924233"/>
                <a:ext cx="21845" cy="13107"/>
              </a:xfrm>
              <a:custGeom>
                <a:avLst/>
                <a:gdLst>
                  <a:gd name="T0" fmla="*/ 5 w 5"/>
                  <a:gd name="T1" fmla="*/ 0 h 3"/>
                  <a:gd name="T2" fmla="*/ 3 w 5"/>
                  <a:gd name="T3" fmla="*/ 2 h 3"/>
                  <a:gd name="T4" fmla="*/ 3 w 5"/>
                  <a:gd name="T5" fmla="*/ 3 h 3"/>
                  <a:gd name="T6" fmla="*/ 0 w 5"/>
                  <a:gd name="T7" fmla="*/ 0 h 3"/>
                  <a:gd name="T8" fmla="*/ 0 w 5"/>
                  <a:gd name="T9" fmla="*/ 0 h 3"/>
                  <a:gd name="T10" fmla="*/ 3 w 5"/>
                  <a:gd name="T11" fmla="*/ 0 h 3"/>
                  <a:gd name="T12" fmla="*/ 3 w 5"/>
                  <a:gd name="T13" fmla="*/ 0 h 3"/>
                  <a:gd name="T14" fmla="*/ 5 w 5"/>
                  <a:gd name="T15" fmla="*/ 0 h 3"/>
                  <a:gd name="T16" fmla="*/ 5 w 5"/>
                  <a:gd name="T17" fmla="*/ 0 h 3"/>
                  <a:gd name="T18" fmla="*/ 5 w 5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lnTo>
                      <a:pt x="3" y="2"/>
                    </a:lnTo>
                    <a:lnTo>
                      <a:pt x="3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3" name="îśľíḋé">
                <a:extLst>
                  <a:ext uri="{FF2B5EF4-FFF2-40B4-BE49-F238E27FC236}">
                    <a16:creationId xmlns:a16="http://schemas.microsoft.com/office/drawing/2014/main" id="{83E4319B-A40F-448C-B151-8DDD012EEC5B}"/>
                  </a:ext>
                </a:extLst>
              </p:cNvPr>
              <p:cNvSpPr/>
              <p:nvPr/>
            </p:nvSpPr>
            <p:spPr bwMode="auto">
              <a:xfrm>
                <a:off x="11486168" y="3889281"/>
                <a:ext cx="21845" cy="21845"/>
              </a:xfrm>
              <a:custGeom>
                <a:avLst/>
                <a:gdLst>
                  <a:gd name="T0" fmla="*/ 5 w 5"/>
                  <a:gd name="T1" fmla="*/ 5 h 5"/>
                  <a:gd name="T2" fmla="*/ 3 w 5"/>
                  <a:gd name="T3" fmla="*/ 5 h 5"/>
                  <a:gd name="T4" fmla="*/ 3 w 5"/>
                  <a:gd name="T5" fmla="*/ 5 h 5"/>
                  <a:gd name="T6" fmla="*/ 1 w 5"/>
                  <a:gd name="T7" fmla="*/ 5 h 5"/>
                  <a:gd name="T8" fmla="*/ 0 w 5"/>
                  <a:gd name="T9" fmla="*/ 5 h 5"/>
                  <a:gd name="T10" fmla="*/ 0 w 5"/>
                  <a:gd name="T11" fmla="*/ 5 h 5"/>
                  <a:gd name="T12" fmla="*/ 0 w 5"/>
                  <a:gd name="T13" fmla="*/ 5 h 5"/>
                  <a:gd name="T14" fmla="*/ 0 w 5"/>
                  <a:gd name="T15" fmla="*/ 5 h 5"/>
                  <a:gd name="T16" fmla="*/ 1 w 5"/>
                  <a:gd name="T17" fmla="*/ 3 h 5"/>
                  <a:gd name="T18" fmla="*/ 1 w 5"/>
                  <a:gd name="T19" fmla="*/ 3 h 5"/>
                  <a:gd name="T20" fmla="*/ 1 w 5"/>
                  <a:gd name="T21" fmla="*/ 2 h 5"/>
                  <a:gd name="T22" fmla="*/ 1 w 5"/>
                  <a:gd name="T23" fmla="*/ 0 h 5"/>
                  <a:gd name="T24" fmla="*/ 3 w 5"/>
                  <a:gd name="T25" fmla="*/ 3 h 5"/>
                  <a:gd name="T26" fmla="*/ 5 w 5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3" y="5"/>
                    </a:lnTo>
                    <a:lnTo>
                      <a:pt x="3" y="5"/>
                    </a:lnTo>
                    <a:lnTo>
                      <a:pt x="1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3" y="3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4" name="íS1îḓê">
                <a:extLst>
                  <a:ext uri="{FF2B5EF4-FFF2-40B4-BE49-F238E27FC236}">
                    <a16:creationId xmlns:a16="http://schemas.microsoft.com/office/drawing/2014/main" id="{8F550B4D-81D2-4E4F-A49D-5B1B28382417}"/>
                  </a:ext>
                </a:extLst>
              </p:cNvPr>
              <p:cNvSpPr/>
              <p:nvPr/>
            </p:nvSpPr>
            <p:spPr bwMode="auto">
              <a:xfrm>
                <a:off x="11464323" y="3876174"/>
                <a:ext cx="0" cy="13107"/>
              </a:xfrm>
              <a:custGeom>
                <a:avLst/>
                <a:gdLst>
                  <a:gd name="T0" fmla="*/ 0 h 3"/>
                  <a:gd name="T1" fmla="*/ 0 h 3"/>
                  <a:gd name="T2" fmla="*/ 0 h 3"/>
                  <a:gd name="T3" fmla="*/ 0 h 3"/>
                  <a:gd name="T4" fmla="*/ 1 h 3"/>
                  <a:gd name="T5" fmla="*/ 3 h 3"/>
                  <a:gd name="T6" fmla="*/ 1 h 3"/>
                  <a:gd name="T7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5" name="işľïḋè">
                <a:extLst>
                  <a:ext uri="{FF2B5EF4-FFF2-40B4-BE49-F238E27FC236}">
                    <a16:creationId xmlns:a16="http://schemas.microsoft.com/office/drawing/2014/main" id="{6A81D191-4B6F-435E-9637-1254AD808390}"/>
                  </a:ext>
                </a:extLst>
              </p:cNvPr>
              <p:cNvSpPr/>
              <p:nvPr/>
            </p:nvSpPr>
            <p:spPr bwMode="auto">
              <a:xfrm>
                <a:off x="11442478" y="3801900"/>
                <a:ext cx="8738" cy="17476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2 h 4"/>
                  <a:gd name="T4" fmla="*/ 2 w 2"/>
                  <a:gd name="T5" fmla="*/ 2 h 4"/>
                  <a:gd name="T6" fmla="*/ 0 w 2"/>
                  <a:gd name="T7" fmla="*/ 2 h 4"/>
                  <a:gd name="T8" fmla="*/ 0 w 2"/>
                  <a:gd name="T9" fmla="*/ 4 h 4"/>
                  <a:gd name="T10" fmla="*/ 0 w 2"/>
                  <a:gd name="T11" fmla="*/ 2 h 4"/>
                  <a:gd name="T12" fmla="*/ 0 w 2"/>
                  <a:gd name="T13" fmla="*/ 2 h 4"/>
                  <a:gd name="T14" fmla="*/ 0 w 2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6" name="ïšļiḍê">
                <a:extLst>
                  <a:ext uri="{FF2B5EF4-FFF2-40B4-BE49-F238E27FC236}">
                    <a16:creationId xmlns:a16="http://schemas.microsoft.com/office/drawing/2014/main" id="{E9D5F4FF-C61E-446E-A725-97F18D5CFD6B}"/>
                  </a:ext>
                </a:extLst>
              </p:cNvPr>
              <p:cNvSpPr/>
              <p:nvPr/>
            </p:nvSpPr>
            <p:spPr bwMode="auto">
              <a:xfrm>
                <a:off x="11486168" y="3854329"/>
                <a:ext cx="13107" cy="13107"/>
              </a:xfrm>
              <a:custGeom>
                <a:avLst/>
                <a:gdLst>
                  <a:gd name="T0" fmla="*/ 3 w 3"/>
                  <a:gd name="T1" fmla="*/ 0 h 3"/>
                  <a:gd name="T2" fmla="*/ 3 w 3"/>
                  <a:gd name="T3" fmla="*/ 1 h 3"/>
                  <a:gd name="T4" fmla="*/ 3 w 3"/>
                  <a:gd name="T5" fmla="*/ 1 h 3"/>
                  <a:gd name="T6" fmla="*/ 1 w 3"/>
                  <a:gd name="T7" fmla="*/ 3 h 3"/>
                  <a:gd name="T8" fmla="*/ 1 w 3"/>
                  <a:gd name="T9" fmla="*/ 3 h 3"/>
                  <a:gd name="T10" fmla="*/ 1 w 3"/>
                  <a:gd name="T11" fmla="*/ 1 h 3"/>
                  <a:gd name="T12" fmla="*/ 0 w 3"/>
                  <a:gd name="T13" fmla="*/ 0 h 3"/>
                  <a:gd name="T14" fmla="*/ 0 w 3"/>
                  <a:gd name="T15" fmla="*/ 0 h 3"/>
                  <a:gd name="T16" fmla="*/ 1 w 3"/>
                  <a:gd name="T17" fmla="*/ 0 h 3"/>
                  <a:gd name="T18" fmla="*/ 3 w 3"/>
                  <a:gd name="T19" fmla="*/ 0 h 3"/>
                  <a:gd name="T20" fmla="*/ 3 w 3"/>
                  <a:gd name="T21" fmla="*/ 0 h 3"/>
                  <a:gd name="T22" fmla="*/ 3 w 3"/>
                  <a:gd name="T23" fmla="*/ 0 h 3"/>
                  <a:gd name="T24" fmla="*/ 3 w 3"/>
                  <a:gd name="T25" fmla="*/ 0 h 3"/>
                  <a:gd name="T26" fmla="*/ 3 w 3"/>
                  <a:gd name="T2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3" y="1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7" name="î$ḻîḋe">
                <a:extLst>
                  <a:ext uri="{FF2B5EF4-FFF2-40B4-BE49-F238E27FC236}">
                    <a16:creationId xmlns:a16="http://schemas.microsoft.com/office/drawing/2014/main" id="{EDE8E156-E947-4CDC-91E8-52C941AB7BA8}"/>
                  </a:ext>
                </a:extLst>
              </p:cNvPr>
              <p:cNvSpPr/>
              <p:nvPr/>
            </p:nvSpPr>
            <p:spPr bwMode="auto">
              <a:xfrm>
                <a:off x="11464323" y="3801900"/>
                <a:ext cx="0" cy="8738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  <a:gd name="T4" fmla="*/ 2 h 2"/>
                  <a:gd name="T5" fmla="*/ 2 h 2"/>
                  <a:gd name="T6" fmla="*/ 2 h 2"/>
                  <a:gd name="T7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8" name="îṣļíḓê">
                <a:extLst>
                  <a:ext uri="{FF2B5EF4-FFF2-40B4-BE49-F238E27FC236}">
                    <a16:creationId xmlns:a16="http://schemas.microsoft.com/office/drawing/2014/main" id="{ABA08D97-2B26-4D87-BD74-92819D487476}"/>
                  </a:ext>
                </a:extLst>
              </p:cNvPr>
              <p:cNvSpPr/>
              <p:nvPr/>
            </p:nvSpPr>
            <p:spPr bwMode="auto">
              <a:xfrm>
                <a:off x="11477430" y="3801900"/>
                <a:ext cx="8738" cy="17476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0 w 2"/>
                  <a:gd name="T5" fmla="*/ 4 h 4"/>
                  <a:gd name="T6" fmla="*/ 0 w 2"/>
                  <a:gd name="T7" fmla="*/ 4 h 4"/>
                  <a:gd name="T8" fmla="*/ 0 w 2"/>
                  <a:gd name="T9" fmla="*/ 4 h 4"/>
                  <a:gd name="T10" fmla="*/ 0 w 2"/>
                  <a:gd name="T11" fmla="*/ 2 h 4"/>
                  <a:gd name="T12" fmla="*/ 0 w 2"/>
                  <a:gd name="T13" fmla="*/ 0 h 4"/>
                  <a:gd name="T14" fmla="*/ 2 w 2"/>
                  <a:gd name="T15" fmla="*/ 2 h 4"/>
                  <a:gd name="T16" fmla="*/ 2 w 2"/>
                  <a:gd name="T17" fmla="*/ 2 h 4"/>
                  <a:gd name="T18" fmla="*/ 0 w 2"/>
                  <a:gd name="T1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9" name="iṩļíḍè">
                <a:extLst>
                  <a:ext uri="{FF2B5EF4-FFF2-40B4-BE49-F238E27FC236}">
                    <a16:creationId xmlns:a16="http://schemas.microsoft.com/office/drawing/2014/main" id="{192E9DB8-05E8-4AD5-BDD1-02E451F292C6}"/>
                  </a:ext>
                </a:extLst>
              </p:cNvPr>
              <p:cNvSpPr/>
              <p:nvPr/>
            </p:nvSpPr>
            <p:spPr bwMode="auto">
              <a:xfrm>
                <a:off x="11429371" y="3745103"/>
                <a:ext cx="4369" cy="17476"/>
              </a:xfrm>
              <a:custGeom>
                <a:avLst/>
                <a:gdLst>
                  <a:gd name="T0" fmla="*/ 1 w 1"/>
                  <a:gd name="T1" fmla="*/ 4 h 4"/>
                  <a:gd name="T2" fmla="*/ 0 w 1"/>
                  <a:gd name="T3" fmla="*/ 2 h 4"/>
                  <a:gd name="T4" fmla="*/ 0 w 1"/>
                  <a:gd name="T5" fmla="*/ 0 h 4"/>
                  <a:gd name="T6" fmla="*/ 1 w 1"/>
                  <a:gd name="T7" fmla="*/ 0 h 4"/>
                  <a:gd name="T8" fmla="*/ 1 w 1"/>
                  <a:gd name="T9" fmla="*/ 2 h 4"/>
                  <a:gd name="T10" fmla="*/ 1 w 1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0" name="ísļíḋê">
                <a:extLst>
                  <a:ext uri="{FF2B5EF4-FFF2-40B4-BE49-F238E27FC236}">
                    <a16:creationId xmlns:a16="http://schemas.microsoft.com/office/drawing/2014/main" id="{4D9A3EC7-6312-4450-9425-B9BB110B44B2}"/>
                  </a:ext>
                </a:extLst>
              </p:cNvPr>
              <p:cNvSpPr/>
              <p:nvPr/>
            </p:nvSpPr>
            <p:spPr bwMode="auto">
              <a:xfrm>
                <a:off x="11442478" y="375384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1" name="ïṧļíḓè">
                <a:extLst>
                  <a:ext uri="{FF2B5EF4-FFF2-40B4-BE49-F238E27FC236}">
                    <a16:creationId xmlns:a16="http://schemas.microsoft.com/office/drawing/2014/main" id="{BE8E3EAB-5E6B-4F3F-8A80-15811B93BF72}"/>
                  </a:ext>
                </a:extLst>
              </p:cNvPr>
              <p:cNvSpPr/>
              <p:nvPr/>
            </p:nvSpPr>
            <p:spPr bwMode="auto">
              <a:xfrm>
                <a:off x="11451216" y="3731996"/>
                <a:ext cx="4369" cy="8738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0 h 2"/>
                  <a:gd name="T4" fmla="*/ 1 w 1"/>
                  <a:gd name="T5" fmla="*/ 0 h 2"/>
                  <a:gd name="T6" fmla="*/ 1 w 1"/>
                  <a:gd name="T7" fmla="*/ 2 h 2"/>
                  <a:gd name="T8" fmla="*/ 0 w 1"/>
                  <a:gd name="T9" fmla="*/ 0 h 2"/>
                  <a:gd name="T10" fmla="*/ 1 w 1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2" name="ïṡḻîḓe">
                <a:extLst>
                  <a:ext uri="{FF2B5EF4-FFF2-40B4-BE49-F238E27FC236}">
                    <a16:creationId xmlns:a16="http://schemas.microsoft.com/office/drawing/2014/main" id="{A15847C4-918C-42C7-8C18-3E2122B359EF}"/>
                  </a:ext>
                </a:extLst>
              </p:cNvPr>
              <p:cNvSpPr/>
              <p:nvPr/>
            </p:nvSpPr>
            <p:spPr bwMode="auto">
              <a:xfrm>
                <a:off x="11477430" y="3745103"/>
                <a:ext cx="0" cy="17476"/>
              </a:xfrm>
              <a:custGeom>
                <a:avLst/>
                <a:gdLst>
                  <a:gd name="T0" fmla="*/ 0 h 4"/>
                  <a:gd name="T1" fmla="*/ 2 h 4"/>
                  <a:gd name="T2" fmla="*/ 2 h 4"/>
                  <a:gd name="T3" fmla="*/ 4 h 4"/>
                  <a:gd name="T4" fmla="*/ 2 h 4"/>
                  <a:gd name="T5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3" name="ïŝḷïde">
                <a:extLst>
                  <a:ext uri="{FF2B5EF4-FFF2-40B4-BE49-F238E27FC236}">
                    <a16:creationId xmlns:a16="http://schemas.microsoft.com/office/drawing/2014/main" id="{3241D47F-F210-4B3D-BE78-341BD8CBDAEC}"/>
                  </a:ext>
                </a:extLst>
              </p:cNvPr>
              <p:cNvSpPr/>
              <p:nvPr/>
            </p:nvSpPr>
            <p:spPr bwMode="auto">
              <a:xfrm>
                <a:off x="11464323" y="375384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4" name="íṧ1íḓé">
                <a:extLst>
                  <a:ext uri="{FF2B5EF4-FFF2-40B4-BE49-F238E27FC236}">
                    <a16:creationId xmlns:a16="http://schemas.microsoft.com/office/drawing/2014/main" id="{4CE64516-B385-4624-B369-4CBBF94F07C8}"/>
                  </a:ext>
                </a:extLst>
              </p:cNvPr>
              <p:cNvSpPr/>
              <p:nvPr/>
            </p:nvSpPr>
            <p:spPr bwMode="auto">
              <a:xfrm>
                <a:off x="11451216" y="3766948"/>
                <a:ext cx="4369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  <a:gd name="T4" fmla="*/ 0 w 1"/>
                  <a:gd name="T5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5" name="îṡľiḓè">
                <a:extLst>
                  <a:ext uri="{FF2B5EF4-FFF2-40B4-BE49-F238E27FC236}">
                    <a16:creationId xmlns:a16="http://schemas.microsoft.com/office/drawing/2014/main" id="{B2BBC12B-B9CE-423D-A57B-02545BC39B6B}"/>
                  </a:ext>
                </a:extLst>
              </p:cNvPr>
              <p:cNvSpPr/>
              <p:nvPr/>
            </p:nvSpPr>
            <p:spPr bwMode="auto">
              <a:xfrm>
                <a:off x="11486168" y="3762579"/>
                <a:ext cx="4369" cy="4369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  <a:gd name="T10" fmla="*/ 1 w 1"/>
                  <a:gd name="T11" fmla="*/ 1 h 1"/>
                  <a:gd name="T12" fmla="*/ 1 w 1"/>
                  <a:gd name="T13" fmla="*/ 1 h 1"/>
                  <a:gd name="T14" fmla="*/ 0 w 1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" name="iṡḻiḓè">
                <a:extLst>
                  <a:ext uri="{FF2B5EF4-FFF2-40B4-BE49-F238E27FC236}">
                    <a16:creationId xmlns:a16="http://schemas.microsoft.com/office/drawing/2014/main" id="{470A408E-4DAC-4041-A13C-092D7FD63E98}"/>
                  </a:ext>
                </a:extLst>
              </p:cNvPr>
              <p:cNvSpPr/>
              <p:nvPr/>
            </p:nvSpPr>
            <p:spPr bwMode="auto">
              <a:xfrm>
                <a:off x="11451216" y="3710151"/>
                <a:ext cx="4369" cy="8738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0 w 1"/>
                  <a:gd name="T5" fmla="*/ 0 h 2"/>
                  <a:gd name="T6" fmla="*/ 1 w 1"/>
                  <a:gd name="T7" fmla="*/ 2 h 2"/>
                  <a:gd name="T8" fmla="*/ 1 w 1"/>
                  <a:gd name="T9" fmla="*/ 2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7" name="î$ḻiḍè">
                <a:extLst>
                  <a:ext uri="{FF2B5EF4-FFF2-40B4-BE49-F238E27FC236}">
                    <a16:creationId xmlns:a16="http://schemas.microsoft.com/office/drawing/2014/main" id="{C9BB7F13-4346-44D5-AC66-4FE58767D802}"/>
                  </a:ext>
                </a:extLst>
              </p:cNvPr>
              <p:cNvSpPr/>
              <p:nvPr/>
            </p:nvSpPr>
            <p:spPr bwMode="auto">
              <a:xfrm>
                <a:off x="11442478" y="36883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8" name="iṩḷîḑé">
                <a:extLst>
                  <a:ext uri="{FF2B5EF4-FFF2-40B4-BE49-F238E27FC236}">
                    <a16:creationId xmlns:a16="http://schemas.microsoft.com/office/drawing/2014/main" id="{6376E790-7149-4A15-A06D-27C331FA2FCD}"/>
                  </a:ext>
                </a:extLst>
              </p:cNvPr>
              <p:cNvSpPr/>
              <p:nvPr/>
            </p:nvSpPr>
            <p:spPr bwMode="auto">
              <a:xfrm>
                <a:off x="11394419" y="3587818"/>
                <a:ext cx="4369" cy="8738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1 w 1"/>
                  <a:gd name="T5" fmla="*/ 2 h 2"/>
                  <a:gd name="T6" fmla="*/ 1 w 1"/>
                  <a:gd name="T7" fmla="*/ 2 h 2"/>
                  <a:gd name="T8" fmla="*/ 1 w 1"/>
                  <a:gd name="T9" fmla="*/ 2 h 2"/>
                  <a:gd name="T10" fmla="*/ 0 w 1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9" name="îṡ1íďè">
                <a:extLst>
                  <a:ext uri="{FF2B5EF4-FFF2-40B4-BE49-F238E27FC236}">
                    <a16:creationId xmlns:a16="http://schemas.microsoft.com/office/drawing/2014/main" id="{3E0004CA-C0BA-408C-AAA4-285A299F7C9A}"/>
                  </a:ext>
                </a:extLst>
              </p:cNvPr>
              <p:cNvSpPr/>
              <p:nvPr/>
            </p:nvSpPr>
            <p:spPr bwMode="auto">
              <a:xfrm>
                <a:off x="11508013" y="3587818"/>
                <a:ext cx="0" cy="8738"/>
              </a:xfrm>
              <a:custGeom>
                <a:avLst/>
                <a:gdLst>
                  <a:gd name="T0" fmla="*/ 2 h 2"/>
                  <a:gd name="T1" fmla="*/ 0 h 2"/>
                  <a:gd name="T2" fmla="*/ 0 h 2"/>
                  <a:gd name="T3" fmla="*/ 0 h 2"/>
                  <a:gd name="T4" fmla="*/ 2 h 2"/>
                  <a:gd name="T5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0" name="ïṩ1ïḑè">
                <a:extLst>
                  <a:ext uri="{FF2B5EF4-FFF2-40B4-BE49-F238E27FC236}">
                    <a16:creationId xmlns:a16="http://schemas.microsoft.com/office/drawing/2014/main" id="{E4B2C169-7E5B-4B2F-B94D-E9FE28F77E6A}"/>
                  </a:ext>
                </a:extLst>
              </p:cNvPr>
              <p:cNvSpPr/>
              <p:nvPr/>
            </p:nvSpPr>
            <p:spPr bwMode="auto">
              <a:xfrm>
                <a:off x="11451216" y="3662091"/>
                <a:ext cx="4369" cy="13107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0 h 2"/>
                  <a:gd name="T6" fmla="*/ 0 w 1"/>
                  <a:gd name="T7" fmla="*/ 1 h 2"/>
                  <a:gd name="T8" fmla="*/ 0 w 1"/>
                  <a:gd name="T9" fmla="*/ 2 h 2"/>
                  <a:gd name="T10" fmla="*/ 0 w 1"/>
                  <a:gd name="T11" fmla="*/ 1 h 2"/>
                  <a:gd name="T12" fmla="*/ 0 w 1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1" name="ïŝļíḍè">
                <a:extLst>
                  <a:ext uri="{FF2B5EF4-FFF2-40B4-BE49-F238E27FC236}">
                    <a16:creationId xmlns:a16="http://schemas.microsoft.com/office/drawing/2014/main" id="{56209EDB-93E9-4A0A-9F20-5E06489D98EF}"/>
                  </a:ext>
                </a:extLst>
              </p:cNvPr>
              <p:cNvSpPr/>
              <p:nvPr/>
            </p:nvSpPr>
            <p:spPr bwMode="auto">
              <a:xfrm>
                <a:off x="11455585" y="36883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2" name="iṧḻíḍê">
                <a:extLst>
                  <a:ext uri="{FF2B5EF4-FFF2-40B4-BE49-F238E27FC236}">
                    <a16:creationId xmlns:a16="http://schemas.microsoft.com/office/drawing/2014/main" id="{D2EFD375-78F5-409A-B447-85DF96287EB2}"/>
                  </a:ext>
                </a:extLst>
              </p:cNvPr>
              <p:cNvSpPr/>
              <p:nvPr/>
            </p:nvSpPr>
            <p:spPr bwMode="auto">
              <a:xfrm>
                <a:off x="11499275" y="3745103"/>
                <a:ext cx="0" cy="8738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0 h 2"/>
                  <a:gd name="T4" fmla="*/ 2 h 2"/>
                  <a:gd name="T5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3" name="í$ľïḍe">
                <a:extLst>
                  <a:ext uri="{FF2B5EF4-FFF2-40B4-BE49-F238E27FC236}">
                    <a16:creationId xmlns:a16="http://schemas.microsoft.com/office/drawing/2014/main" id="{229BB3C7-E964-4BAB-B333-B863BF5B3C52}"/>
                  </a:ext>
                </a:extLst>
              </p:cNvPr>
              <p:cNvSpPr/>
              <p:nvPr/>
            </p:nvSpPr>
            <p:spPr bwMode="auto">
              <a:xfrm>
                <a:off x="11486168" y="3731996"/>
                <a:ext cx="4369" cy="8738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0 w 1"/>
                  <a:gd name="T5" fmla="*/ 2 h 2"/>
                  <a:gd name="T6" fmla="*/ 0 w 1"/>
                  <a:gd name="T7" fmla="*/ 0 h 2"/>
                  <a:gd name="T8" fmla="*/ 0 w 1"/>
                  <a:gd name="T9" fmla="*/ 0 h 2"/>
                  <a:gd name="T10" fmla="*/ 1 w 1"/>
                  <a:gd name="T11" fmla="*/ 0 h 2"/>
                  <a:gd name="T12" fmla="*/ 1 w 1"/>
                  <a:gd name="T13" fmla="*/ 0 h 2"/>
                  <a:gd name="T14" fmla="*/ 1 w 1"/>
                  <a:gd name="T15" fmla="*/ 0 h 2"/>
                  <a:gd name="T16" fmla="*/ 1 w 1"/>
                  <a:gd name="T17" fmla="*/ 0 h 2"/>
                  <a:gd name="T18" fmla="*/ 1 w 1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4" name="iSḷîḑè">
                <a:extLst>
                  <a:ext uri="{FF2B5EF4-FFF2-40B4-BE49-F238E27FC236}">
                    <a16:creationId xmlns:a16="http://schemas.microsoft.com/office/drawing/2014/main" id="{7CF8852E-786A-4538-A1EF-2AA7ED83602A}"/>
                  </a:ext>
                </a:extLst>
              </p:cNvPr>
              <p:cNvSpPr/>
              <p:nvPr/>
            </p:nvSpPr>
            <p:spPr bwMode="auto">
              <a:xfrm>
                <a:off x="11473061" y="3683937"/>
                <a:ext cx="4369" cy="13107"/>
              </a:xfrm>
              <a:custGeom>
                <a:avLst/>
                <a:gdLst>
                  <a:gd name="T0" fmla="*/ 0 w 1"/>
                  <a:gd name="T1" fmla="*/ 3 h 3"/>
                  <a:gd name="T2" fmla="*/ 0 w 1"/>
                  <a:gd name="T3" fmla="*/ 1 h 3"/>
                  <a:gd name="T4" fmla="*/ 0 w 1"/>
                  <a:gd name="T5" fmla="*/ 0 h 3"/>
                  <a:gd name="T6" fmla="*/ 1 w 1"/>
                  <a:gd name="T7" fmla="*/ 1 h 3"/>
                  <a:gd name="T8" fmla="*/ 1 w 1"/>
                  <a:gd name="T9" fmla="*/ 3 h 3"/>
                  <a:gd name="T10" fmla="*/ 0 w 1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5" name="iṧľîḋè">
                <a:extLst>
                  <a:ext uri="{FF2B5EF4-FFF2-40B4-BE49-F238E27FC236}">
                    <a16:creationId xmlns:a16="http://schemas.microsoft.com/office/drawing/2014/main" id="{3F3074D1-5E9B-4DA1-AB8F-89FD215F93E8}"/>
                  </a:ext>
                </a:extLst>
              </p:cNvPr>
              <p:cNvSpPr/>
              <p:nvPr/>
            </p:nvSpPr>
            <p:spPr bwMode="auto">
              <a:xfrm>
                <a:off x="11490537" y="3683937"/>
                <a:ext cx="8738" cy="13107"/>
              </a:xfrm>
              <a:custGeom>
                <a:avLst/>
                <a:gdLst>
                  <a:gd name="T0" fmla="*/ 2 w 2"/>
                  <a:gd name="T1" fmla="*/ 3 h 3"/>
                  <a:gd name="T2" fmla="*/ 0 w 2"/>
                  <a:gd name="T3" fmla="*/ 1 h 3"/>
                  <a:gd name="T4" fmla="*/ 0 w 2"/>
                  <a:gd name="T5" fmla="*/ 0 h 3"/>
                  <a:gd name="T6" fmla="*/ 2 w 2"/>
                  <a:gd name="T7" fmla="*/ 0 h 3"/>
                  <a:gd name="T8" fmla="*/ 2 w 2"/>
                  <a:gd name="T9" fmla="*/ 1 h 3"/>
                  <a:gd name="T10" fmla="*/ 2 w 2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6" name="íŝļîḋé">
                <a:extLst>
                  <a:ext uri="{FF2B5EF4-FFF2-40B4-BE49-F238E27FC236}">
                    <a16:creationId xmlns:a16="http://schemas.microsoft.com/office/drawing/2014/main" id="{D559553F-6EF1-4C2E-8EBB-778C267B1850}"/>
                  </a:ext>
                </a:extLst>
              </p:cNvPr>
              <p:cNvSpPr/>
              <p:nvPr/>
            </p:nvSpPr>
            <p:spPr bwMode="auto">
              <a:xfrm>
                <a:off x="11521120" y="3544128"/>
                <a:ext cx="8738" cy="8738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  <a:gd name="T8" fmla="*/ 0 w 1"/>
                  <a:gd name="T9" fmla="*/ 0 h 1"/>
                  <a:gd name="T10" fmla="*/ 1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7" name="ïṣ1iḑê">
                <a:extLst>
                  <a:ext uri="{FF2B5EF4-FFF2-40B4-BE49-F238E27FC236}">
                    <a16:creationId xmlns:a16="http://schemas.microsoft.com/office/drawing/2014/main" id="{BC0CC298-65D8-4458-9B50-23CB4E37633D}"/>
                  </a:ext>
                </a:extLst>
              </p:cNvPr>
              <p:cNvSpPr/>
              <p:nvPr/>
            </p:nvSpPr>
            <p:spPr bwMode="auto">
              <a:xfrm>
                <a:off x="11372575" y="3544129"/>
                <a:ext cx="4370" cy="8738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8" name="îśḻídê">
                <a:extLst>
                  <a:ext uri="{FF2B5EF4-FFF2-40B4-BE49-F238E27FC236}">
                    <a16:creationId xmlns:a16="http://schemas.microsoft.com/office/drawing/2014/main" id="{95002272-0B24-472E-B85B-8BEF8835F718}"/>
                  </a:ext>
                </a:extLst>
              </p:cNvPr>
              <p:cNvSpPr/>
              <p:nvPr/>
            </p:nvSpPr>
            <p:spPr bwMode="auto">
              <a:xfrm>
                <a:off x="11416265" y="3662091"/>
                <a:ext cx="13108" cy="13108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0 h 3"/>
                  <a:gd name="T4" fmla="*/ 1 w 3"/>
                  <a:gd name="T5" fmla="*/ 0 h 3"/>
                  <a:gd name="T6" fmla="*/ 3 w 3"/>
                  <a:gd name="T7" fmla="*/ 0 h 3"/>
                  <a:gd name="T8" fmla="*/ 1 w 3"/>
                  <a:gd name="T9" fmla="*/ 1 h 3"/>
                  <a:gd name="T10" fmla="*/ 1 w 3"/>
                  <a:gd name="T11" fmla="*/ 1 h 3"/>
                  <a:gd name="T12" fmla="*/ 1 w 3"/>
                  <a:gd name="T13" fmla="*/ 3 h 3"/>
                  <a:gd name="T14" fmla="*/ 1 w 3"/>
                  <a:gd name="T15" fmla="*/ 3 h 3"/>
                  <a:gd name="T16" fmla="*/ 1 w 3"/>
                  <a:gd name="T17" fmla="*/ 3 h 3"/>
                  <a:gd name="T18" fmla="*/ 0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9" name="ïS1ïḓé">
                <a:extLst>
                  <a:ext uri="{FF2B5EF4-FFF2-40B4-BE49-F238E27FC236}">
                    <a16:creationId xmlns:a16="http://schemas.microsoft.com/office/drawing/2014/main" id="{658660F4-5B6B-419F-A277-8F898BD1171D}"/>
                  </a:ext>
                </a:extLst>
              </p:cNvPr>
              <p:cNvSpPr/>
              <p:nvPr/>
            </p:nvSpPr>
            <p:spPr bwMode="auto">
              <a:xfrm>
                <a:off x="11429371" y="3683938"/>
                <a:ext cx="4370" cy="13108"/>
              </a:xfrm>
              <a:custGeom>
                <a:avLst/>
                <a:gdLst>
                  <a:gd name="T0" fmla="*/ 0 w 1"/>
                  <a:gd name="T1" fmla="*/ 1 h 3"/>
                  <a:gd name="T2" fmla="*/ 0 w 1"/>
                  <a:gd name="T3" fmla="*/ 0 h 3"/>
                  <a:gd name="T4" fmla="*/ 1 w 1"/>
                  <a:gd name="T5" fmla="*/ 0 h 3"/>
                  <a:gd name="T6" fmla="*/ 1 w 1"/>
                  <a:gd name="T7" fmla="*/ 1 h 3"/>
                  <a:gd name="T8" fmla="*/ 1 w 1"/>
                  <a:gd name="T9" fmla="*/ 3 h 3"/>
                  <a:gd name="T10" fmla="*/ 1 w 1"/>
                  <a:gd name="T11" fmla="*/ 3 h 3"/>
                  <a:gd name="T12" fmla="*/ 0 w 1"/>
                  <a:gd name="T13" fmla="*/ 3 h 3"/>
                  <a:gd name="T14" fmla="*/ 0 w 1"/>
                  <a:gd name="T1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3">
                    <a:moveTo>
                      <a:pt x="0" y="1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0" name="î$1iḋé">
                <a:extLst>
                  <a:ext uri="{FF2B5EF4-FFF2-40B4-BE49-F238E27FC236}">
                    <a16:creationId xmlns:a16="http://schemas.microsoft.com/office/drawing/2014/main" id="{00F56790-D529-4735-906C-BE39472D9346}"/>
                  </a:ext>
                </a:extLst>
              </p:cNvPr>
              <p:cNvSpPr/>
              <p:nvPr/>
            </p:nvSpPr>
            <p:spPr bwMode="auto">
              <a:xfrm>
                <a:off x="11407527" y="3683938"/>
                <a:ext cx="8738" cy="13108"/>
              </a:xfrm>
              <a:custGeom>
                <a:avLst/>
                <a:gdLst>
                  <a:gd name="T0" fmla="*/ 0 w 2"/>
                  <a:gd name="T1" fmla="*/ 1 h 3"/>
                  <a:gd name="T2" fmla="*/ 0 w 2"/>
                  <a:gd name="T3" fmla="*/ 0 h 3"/>
                  <a:gd name="T4" fmla="*/ 2 w 2"/>
                  <a:gd name="T5" fmla="*/ 1 h 3"/>
                  <a:gd name="T6" fmla="*/ 2 w 2"/>
                  <a:gd name="T7" fmla="*/ 3 h 3"/>
                  <a:gd name="T8" fmla="*/ 0 w 2"/>
                  <a:gd name="T9" fmla="*/ 3 h 3"/>
                  <a:gd name="T10" fmla="*/ 0 w 2"/>
                  <a:gd name="T11" fmla="*/ 3 h 3"/>
                  <a:gd name="T12" fmla="*/ 0 w 2"/>
                  <a:gd name="T13" fmla="*/ 3 h 3"/>
                  <a:gd name="T14" fmla="*/ 0 w 2"/>
                  <a:gd name="T1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>
                    <a:moveTo>
                      <a:pt x="0" y="1"/>
                    </a:moveTo>
                    <a:lnTo>
                      <a:pt x="0" y="0"/>
                    </a:lnTo>
                    <a:lnTo>
                      <a:pt x="2" y="1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1" name="iṥļîďê">
                <a:extLst>
                  <a:ext uri="{FF2B5EF4-FFF2-40B4-BE49-F238E27FC236}">
                    <a16:creationId xmlns:a16="http://schemas.microsoft.com/office/drawing/2014/main" id="{593FE6C0-11CD-4959-8946-556CE82B4740}"/>
                  </a:ext>
                </a:extLst>
              </p:cNvPr>
              <p:cNvSpPr/>
              <p:nvPr/>
            </p:nvSpPr>
            <p:spPr bwMode="auto">
              <a:xfrm>
                <a:off x="11416265" y="3701414"/>
                <a:ext cx="13108" cy="17476"/>
              </a:xfrm>
              <a:custGeom>
                <a:avLst/>
                <a:gdLst>
                  <a:gd name="T0" fmla="*/ 0 w 3"/>
                  <a:gd name="T1" fmla="*/ 2 h 4"/>
                  <a:gd name="T2" fmla="*/ 1 w 3"/>
                  <a:gd name="T3" fmla="*/ 2 h 4"/>
                  <a:gd name="T4" fmla="*/ 1 w 3"/>
                  <a:gd name="T5" fmla="*/ 0 h 4"/>
                  <a:gd name="T6" fmla="*/ 3 w 3"/>
                  <a:gd name="T7" fmla="*/ 4 h 4"/>
                  <a:gd name="T8" fmla="*/ 3 w 3"/>
                  <a:gd name="T9" fmla="*/ 4 h 4"/>
                  <a:gd name="T10" fmla="*/ 3 w 3"/>
                  <a:gd name="T11" fmla="*/ 4 h 4"/>
                  <a:gd name="T12" fmla="*/ 0 w 3"/>
                  <a:gd name="T13" fmla="*/ 4 h 4"/>
                  <a:gd name="T14" fmla="*/ 0 w 3"/>
                  <a:gd name="T15" fmla="*/ 4 h 4"/>
                  <a:gd name="T16" fmla="*/ 0 w 3"/>
                  <a:gd name="T17" fmla="*/ 4 h 4"/>
                  <a:gd name="T18" fmla="*/ 0 w 3"/>
                  <a:gd name="T1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1" y="2"/>
                    </a:lnTo>
                    <a:lnTo>
                      <a:pt x="1" y="0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2" name="iŝḻïďé">
                <a:extLst>
                  <a:ext uri="{FF2B5EF4-FFF2-40B4-BE49-F238E27FC236}">
                    <a16:creationId xmlns:a16="http://schemas.microsoft.com/office/drawing/2014/main" id="{BE14EDEC-9BB9-44EA-ABBF-0AA3F0B04310}"/>
                  </a:ext>
                </a:extLst>
              </p:cNvPr>
              <p:cNvSpPr/>
              <p:nvPr/>
            </p:nvSpPr>
            <p:spPr bwMode="auto">
              <a:xfrm>
                <a:off x="11416265" y="3731996"/>
                <a:ext cx="4370" cy="8738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1 w 1"/>
                  <a:gd name="T5" fmla="*/ 0 h 2"/>
                  <a:gd name="T6" fmla="*/ 1 w 1"/>
                  <a:gd name="T7" fmla="*/ 2 h 2"/>
                  <a:gd name="T8" fmla="*/ 1 w 1"/>
                  <a:gd name="T9" fmla="*/ 2 h 2"/>
                  <a:gd name="T10" fmla="*/ 0 w 1"/>
                  <a:gd name="T11" fmla="*/ 2 h 2"/>
                  <a:gd name="T12" fmla="*/ 0 w 1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3" name="išļïďè">
                <a:extLst>
                  <a:ext uri="{FF2B5EF4-FFF2-40B4-BE49-F238E27FC236}">
                    <a16:creationId xmlns:a16="http://schemas.microsoft.com/office/drawing/2014/main" id="{7B7E61EE-CB41-4604-B449-DC178A97ECC4}"/>
                  </a:ext>
                </a:extLst>
              </p:cNvPr>
              <p:cNvSpPr/>
              <p:nvPr/>
            </p:nvSpPr>
            <p:spPr bwMode="auto">
              <a:xfrm>
                <a:off x="11451217" y="3780056"/>
                <a:ext cx="4370" cy="17476"/>
              </a:xfrm>
              <a:custGeom>
                <a:avLst/>
                <a:gdLst>
                  <a:gd name="T0" fmla="*/ 1 w 1"/>
                  <a:gd name="T1" fmla="*/ 0 h 4"/>
                  <a:gd name="T2" fmla="*/ 1 w 1"/>
                  <a:gd name="T3" fmla="*/ 2 h 4"/>
                  <a:gd name="T4" fmla="*/ 1 w 1"/>
                  <a:gd name="T5" fmla="*/ 4 h 4"/>
                  <a:gd name="T6" fmla="*/ 0 w 1"/>
                  <a:gd name="T7" fmla="*/ 0 h 4"/>
                  <a:gd name="T8" fmla="*/ 0 w 1"/>
                  <a:gd name="T9" fmla="*/ 0 h 4"/>
                  <a:gd name="T10" fmla="*/ 1 w 1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0"/>
                    </a:moveTo>
                    <a:lnTo>
                      <a:pt x="1" y="2"/>
                    </a:lnTo>
                    <a:lnTo>
                      <a:pt x="1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4" name="îşḷîḑe">
                <a:extLst>
                  <a:ext uri="{FF2B5EF4-FFF2-40B4-BE49-F238E27FC236}">
                    <a16:creationId xmlns:a16="http://schemas.microsoft.com/office/drawing/2014/main" id="{E44ECA6B-08F9-4EC6-8146-2F6F22A7A7E6}"/>
                  </a:ext>
                </a:extLst>
              </p:cNvPr>
              <p:cNvSpPr/>
              <p:nvPr/>
            </p:nvSpPr>
            <p:spPr bwMode="auto">
              <a:xfrm>
                <a:off x="11407527" y="3745104"/>
                <a:ext cx="8738" cy="17476"/>
              </a:xfrm>
              <a:custGeom>
                <a:avLst/>
                <a:gdLst>
                  <a:gd name="T0" fmla="*/ 0 w 2"/>
                  <a:gd name="T1" fmla="*/ 2 h 4"/>
                  <a:gd name="T2" fmla="*/ 0 w 2"/>
                  <a:gd name="T3" fmla="*/ 2 h 4"/>
                  <a:gd name="T4" fmla="*/ 0 w 2"/>
                  <a:gd name="T5" fmla="*/ 0 h 4"/>
                  <a:gd name="T6" fmla="*/ 2 w 2"/>
                  <a:gd name="T7" fmla="*/ 2 h 4"/>
                  <a:gd name="T8" fmla="*/ 0 w 2"/>
                  <a:gd name="T9" fmla="*/ 2 h 4"/>
                  <a:gd name="T10" fmla="*/ 0 w 2"/>
                  <a:gd name="T11" fmla="*/ 2 h 4"/>
                  <a:gd name="T12" fmla="*/ 0 w 2"/>
                  <a:gd name="T13" fmla="*/ 2 h 4"/>
                  <a:gd name="T14" fmla="*/ 0 w 2"/>
                  <a:gd name="T15" fmla="*/ 4 h 4"/>
                  <a:gd name="T16" fmla="*/ 0 w 2"/>
                  <a:gd name="T17" fmla="*/ 2 h 4"/>
                  <a:gd name="T18" fmla="*/ 0 w 2"/>
                  <a:gd name="T1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4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5" name="iṩḻiďe">
                <a:extLst>
                  <a:ext uri="{FF2B5EF4-FFF2-40B4-BE49-F238E27FC236}">
                    <a16:creationId xmlns:a16="http://schemas.microsoft.com/office/drawing/2014/main" id="{D3F076F7-84D4-430F-8D36-F3106BAA89D1}"/>
                  </a:ext>
                </a:extLst>
              </p:cNvPr>
              <p:cNvSpPr/>
              <p:nvPr/>
            </p:nvSpPr>
            <p:spPr bwMode="auto">
              <a:xfrm>
                <a:off x="11416265" y="3762580"/>
                <a:ext cx="13108" cy="4370"/>
              </a:xfrm>
              <a:custGeom>
                <a:avLst/>
                <a:gdLst>
                  <a:gd name="T0" fmla="*/ 0 w 3"/>
                  <a:gd name="T1" fmla="*/ 1 h 1"/>
                  <a:gd name="T2" fmla="*/ 0 w 3"/>
                  <a:gd name="T3" fmla="*/ 1 h 1"/>
                  <a:gd name="T4" fmla="*/ 1 w 3"/>
                  <a:gd name="T5" fmla="*/ 1 h 1"/>
                  <a:gd name="T6" fmla="*/ 1 w 3"/>
                  <a:gd name="T7" fmla="*/ 0 h 1"/>
                  <a:gd name="T8" fmla="*/ 1 w 3"/>
                  <a:gd name="T9" fmla="*/ 0 h 1"/>
                  <a:gd name="T10" fmla="*/ 1 w 3"/>
                  <a:gd name="T11" fmla="*/ 1 h 1"/>
                  <a:gd name="T12" fmla="*/ 3 w 3"/>
                  <a:gd name="T13" fmla="*/ 1 h 1"/>
                  <a:gd name="T14" fmla="*/ 1 w 3"/>
                  <a:gd name="T15" fmla="*/ 1 h 1"/>
                  <a:gd name="T16" fmla="*/ 1 w 3"/>
                  <a:gd name="T17" fmla="*/ 1 h 1"/>
                  <a:gd name="T18" fmla="*/ 0 w 3"/>
                  <a:gd name="T19" fmla="*/ 1 h 1"/>
                  <a:gd name="T20" fmla="*/ 0 w 3"/>
                  <a:gd name="T21" fmla="*/ 1 h 1"/>
                  <a:gd name="T22" fmla="*/ 0 w 3"/>
                  <a:gd name="T23" fmla="*/ 1 h 1"/>
                  <a:gd name="T24" fmla="*/ 0 w 3"/>
                  <a:gd name="T25" fmla="*/ 1 h 1"/>
                  <a:gd name="T26" fmla="*/ 0 w 3"/>
                  <a:gd name="T2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lnTo>
                      <a:pt x="0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6" name="îṣľíḋe">
                <a:extLst>
                  <a:ext uri="{FF2B5EF4-FFF2-40B4-BE49-F238E27FC236}">
                    <a16:creationId xmlns:a16="http://schemas.microsoft.com/office/drawing/2014/main" id="{2343EE6B-792C-4A1A-9CA3-642F1169B055}"/>
                  </a:ext>
                </a:extLst>
              </p:cNvPr>
              <p:cNvSpPr/>
              <p:nvPr/>
            </p:nvSpPr>
            <p:spPr bwMode="auto">
              <a:xfrm>
                <a:off x="11407527" y="3780056"/>
                <a:ext cx="21847" cy="17476"/>
              </a:xfrm>
              <a:custGeom>
                <a:avLst/>
                <a:gdLst>
                  <a:gd name="T0" fmla="*/ 0 w 5"/>
                  <a:gd name="T1" fmla="*/ 0 h 4"/>
                  <a:gd name="T2" fmla="*/ 2 w 5"/>
                  <a:gd name="T3" fmla="*/ 0 h 4"/>
                  <a:gd name="T4" fmla="*/ 2 w 5"/>
                  <a:gd name="T5" fmla="*/ 0 h 4"/>
                  <a:gd name="T6" fmla="*/ 5 w 5"/>
                  <a:gd name="T7" fmla="*/ 0 h 4"/>
                  <a:gd name="T8" fmla="*/ 5 w 5"/>
                  <a:gd name="T9" fmla="*/ 0 h 4"/>
                  <a:gd name="T10" fmla="*/ 3 w 5"/>
                  <a:gd name="T11" fmla="*/ 2 h 4"/>
                  <a:gd name="T12" fmla="*/ 3 w 5"/>
                  <a:gd name="T13" fmla="*/ 2 h 4"/>
                  <a:gd name="T14" fmla="*/ 3 w 5"/>
                  <a:gd name="T15" fmla="*/ 4 h 4"/>
                  <a:gd name="T16" fmla="*/ 3 w 5"/>
                  <a:gd name="T17" fmla="*/ 4 h 4"/>
                  <a:gd name="T18" fmla="*/ 2 w 5"/>
                  <a:gd name="T19" fmla="*/ 2 h 4"/>
                  <a:gd name="T20" fmla="*/ 0 w 5"/>
                  <a:gd name="T2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4">
                    <a:moveTo>
                      <a:pt x="0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7" name="íSľidè">
                <a:extLst>
                  <a:ext uri="{FF2B5EF4-FFF2-40B4-BE49-F238E27FC236}">
                    <a16:creationId xmlns:a16="http://schemas.microsoft.com/office/drawing/2014/main" id="{628F1D1F-6E90-40E1-A0AF-EA77B37E411A}"/>
                  </a:ext>
                </a:extLst>
              </p:cNvPr>
              <p:cNvSpPr/>
              <p:nvPr/>
            </p:nvSpPr>
            <p:spPr bwMode="auto">
              <a:xfrm>
                <a:off x="11407527" y="3823747"/>
                <a:ext cx="21847" cy="17476"/>
              </a:xfrm>
              <a:custGeom>
                <a:avLst/>
                <a:gdLst>
                  <a:gd name="T0" fmla="*/ 0 w 5"/>
                  <a:gd name="T1" fmla="*/ 4 h 4"/>
                  <a:gd name="T2" fmla="*/ 2 w 5"/>
                  <a:gd name="T3" fmla="*/ 2 h 4"/>
                  <a:gd name="T4" fmla="*/ 2 w 5"/>
                  <a:gd name="T5" fmla="*/ 2 h 4"/>
                  <a:gd name="T6" fmla="*/ 3 w 5"/>
                  <a:gd name="T7" fmla="*/ 0 h 4"/>
                  <a:gd name="T8" fmla="*/ 3 w 5"/>
                  <a:gd name="T9" fmla="*/ 0 h 4"/>
                  <a:gd name="T10" fmla="*/ 3 w 5"/>
                  <a:gd name="T11" fmla="*/ 0 h 4"/>
                  <a:gd name="T12" fmla="*/ 5 w 5"/>
                  <a:gd name="T13" fmla="*/ 4 h 4"/>
                  <a:gd name="T14" fmla="*/ 5 w 5"/>
                  <a:gd name="T15" fmla="*/ 4 h 4"/>
                  <a:gd name="T16" fmla="*/ 3 w 5"/>
                  <a:gd name="T17" fmla="*/ 4 h 4"/>
                  <a:gd name="T18" fmla="*/ 2 w 5"/>
                  <a:gd name="T19" fmla="*/ 4 h 4"/>
                  <a:gd name="T20" fmla="*/ 0 w 5"/>
                  <a:gd name="T21" fmla="*/ 4 h 4"/>
                  <a:gd name="T22" fmla="*/ 0 w 5"/>
                  <a:gd name="T23" fmla="*/ 4 h 4"/>
                  <a:gd name="T24" fmla="*/ 0 w 5"/>
                  <a:gd name="T25" fmla="*/ 4 h 4"/>
                  <a:gd name="T26" fmla="*/ 0 w 5"/>
                  <a:gd name="T2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4">
                    <a:moveTo>
                      <a:pt x="0" y="4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8" name="ïs1íḓê">
                <a:extLst>
                  <a:ext uri="{FF2B5EF4-FFF2-40B4-BE49-F238E27FC236}">
                    <a16:creationId xmlns:a16="http://schemas.microsoft.com/office/drawing/2014/main" id="{5E117EA1-BD19-4A2B-895F-5EFB885A3CE7}"/>
                  </a:ext>
                </a:extLst>
              </p:cNvPr>
              <p:cNvSpPr/>
              <p:nvPr/>
            </p:nvSpPr>
            <p:spPr bwMode="auto">
              <a:xfrm>
                <a:off x="11407527" y="3898019"/>
                <a:ext cx="21847" cy="13108"/>
              </a:xfrm>
              <a:custGeom>
                <a:avLst/>
                <a:gdLst>
                  <a:gd name="T0" fmla="*/ 2 w 5"/>
                  <a:gd name="T1" fmla="*/ 1 h 3"/>
                  <a:gd name="T2" fmla="*/ 2 w 5"/>
                  <a:gd name="T3" fmla="*/ 0 h 3"/>
                  <a:gd name="T4" fmla="*/ 2 w 5"/>
                  <a:gd name="T5" fmla="*/ 0 h 3"/>
                  <a:gd name="T6" fmla="*/ 2 w 5"/>
                  <a:gd name="T7" fmla="*/ 0 h 3"/>
                  <a:gd name="T8" fmla="*/ 3 w 5"/>
                  <a:gd name="T9" fmla="*/ 0 h 3"/>
                  <a:gd name="T10" fmla="*/ 5 w 5"/>
                  <a:gd name="T11" fmla="*/ 3 h 3"/>
                  <a:gd name="T12" fmla="*/ 5 w 5"/>
                  <a:gd name="T13" fmla="*/ 3 h 3"/>
                  <a:gd name="T14" fmla="*/ 3 w 5"/>
                  <a:gd name="T15" fmla="*/ 3 h 3"/>
                  <a:gd name="T16" fmla="*/ 0 w 5"/>
                  <a:gd name="T17" fmla="*/ 3 h 3"/>
                  <a:gd name="T18" fmla="*/ 0 w 5"/>
                  <a:gd name="T19" fmla="*/ 3 h 3"/>
                  <a:gd name="T20" fmla="*/ 0 w 5"/>
                  <a:gd name="T21" fmla="*/ 3 h 3"/>
                  <a:gd name="T22" fmla="*/ 2 w 5"/>
                  <a:gd name="T2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3">
                    <a:moveTo>
                      <a:pt x="2" y="1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9" name="ïṧlîḑè">
                <a:extLst>
                  <a:ext uri="{FF2B5EF4-FFF2-40B4-BE49-F238E27FC236}">
                    <a16:creationId xmlns:a16="http://schemas.microsoft.com/office/drawing/2014/main" id="{B24E6060-84FC-4809-B96C-769E74E73726}"/>
                  </a:ext>
                </a:extLst>
              </p:cNvPr>
              <p:cNvSpPr/>
              <p:nvPr/>
            </p:nvSpPr>
            <p:spPr bwMode="auto">
              <a:xfrm>
                <a:off x="11407527" y="3924233"/>
                <a:ext cx="21847" cy="13108"/>
              </a:xfrm>
              <a:custGeom>
                <a:avLst/>
                <a:gdLst>
                  <a:gd name="T0" fmla="*/ 0 w 5"/>
                  <a:gd name="T1" fmla="*/ 0 h 3"/>
                  <a:gd name="T2" fmla="*/ 2 w 5"/>
                  <a:gd name="T3" fmla="*/ 0 h 3"/>
                  <a:gd name="T4" fmla="*/ 3 w 5"/>
                  <a:gd name="T5" fmla="*/ 0 h 3"/>
                  <a:gd name="T6" fmla="*/ 3 w 5"/>
                  <a:gd name="T7" fmla="*/ 0 h 3"/>
                  <a:gd name="T8" fmla="*/ 5 w 5"/>
                  <a:gd name="T9" fmla="*/ 0 h 3"/>
                  <a:gd name="T10" fmla="*/ 3 w 5"/>
                  <a:gd name="T11" fmla="*/ 0 h 3"/>
                  <a:gd name="T12" fmla="*/ 3 w 5"/>
                  <a:gd name="T13" fmla="*/ 0 h 3"/>
                  <a:gd name="T14" fmla="*/ 3 w 5"/>
                  <a:gd name="T15" fmla="*/ 2 h 3"/>
                  <a:gd name="T16" fmla="*/ 2 w 5"/>
                  <a:gd name="T17" fmla="*/ 3 h 3"/>
                  <a:gd name="T18" fmla="*/ 2 w 5"/>
                  <a:gd name="T19" fmla="*/ 3 h 3"/>
                  <a:gd name="T20" fmla="*/ 0 w 5"/>
                  <a:gd name="T21" fmla="*/ 2 h 3"/>
                  <a:gd name="T22" fmla="*/ 0 w 5"/>
                  <a:gd name="T2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0" name="ïṩḻíḑè">
                <a:extLst>
                  <a:ext uri="{FF2B5EF4-FFF2-40B4-BE49-F238E27FC236}">
                    <a16:creationId xmlns:a16="http://schemas.microsoft.com/office/drawing/2014/main" id="{68FCC1F6-BE2C-4F42-95B9-934855B2F28F}"/>
                  </a:ext>
                </a:extLst>
              </p:cNvPr>
              <p:cNvSpPr/>
              <p:nvPr/>
            </p:nvSpPr>
            <p:spPr bwMode="auto">
              <a:xfrm>
                <a:off x="11420633" y="3937341"/>
                <a:ext cx="13108" cy="21847"/>
              </a:xfrm>
              <a:custGeom>
                <a:avLst/>
                <a:gdLst>
                  <a:gd name="T0" fmla="*/ 0 w 3"/>
                  <a:gd name="T1" fmla="*/ 4 h 5"/>
                  <a:gd name="T2" fmla="*/ 2 w 3"/>
                  <a:gd name="T3" fmla="*/ 2 h 5"/>
                  <a:gd name="T4" fmla="*/ 2 w 3"/>
                  <a:gd name="T5" fmla="*/ 0 h 5"/>
                  <a:gd name="T6" fmla="*/ 3 w 3"/>
                  <a:gd name="T7" fmla="*/ 0 h 5"/>
                  <a:gd name="T8" fmla="*/ 3 w 3"/>
                  <a:gd name="T9" fmla="*/ 0 h 5"/>
                  <a:gd name="T10" fmla="*/ 3 w 3"/>
                  <a:gd name="T11" fmla="*/ 4 h 5"/>
                  <a:gd name="T12" fmla="*/ 3 w 3"/>
                  <a:gd name="T13" fmla="*/ 5 h 5"/>
                  <a:gd name="T14" fmla="*/ 3 w 3"/>
                  <a:gd name="T15" fmla="*/ 5 h 5"/>
                  <a:gd name="T16" fmla="*/ 2 w 3"/>
                  <a:gd name="T17" fmla="*/ 5 h 5"/>
                  <a:gd name="T18" fmla="*/ 0 w 3"/>
                  <a:gd name="T1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5">
                    <a:moveTo>
                      <a:pt x="0" y="4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4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2" y="5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1" name="ïsḷïdè">
                <a:extLst>
                  <a:ext uri="{FF2B5EF4-FFF2-40B4-BE49-F238E27FC236}">
                    <a16:creationId xmlns:a16="http://schemas.microsoft.com/office/drawing/2014/main" id="{4277B2EB-12DB-4162-B83F-2C22E2EEAD62}"/>
                  </a:ext>
                </a:extLst>
              </p:cNvPr>
              <p:cNvSpPr/>
              <p:nvPr/>
            </p:nvSpPr>
            <p:spPr bwMode="auto">
              <a:xfrm>
                <a:off x="11420633" y="4002875"/>
                <a:ext cx="13108" cy="30585"/>
              </a:xfrm>
              <a:custGeom>
                <a:avLst/>
                <a:gdLst>
                  <a:gd name="T0" fmla="*/ 0 w 3"/>
                  <a:gd name="T1" fmla="*/ 3 h 7"/>
                  <a:gd name="T2" fmla="*/ 2 w 3"/>
                  <a:gd name="T3" fmla="*/ 3 h 7"/>
                  <a:gd name="T4" fmla="*/ 2 w 3"/>
                  <a:gd name="T5" fmla="*/ 2 h 7"/>
                  <a:gd name="T6" fmla="*/ 3 w 3"/>
                  <a:gd name="T7" fmla="*/ 0 h 7"/>
                  <a:gd name="T8" fmla="*/ 3 w 3"/>
                  <a:gd name="T9" fmla="*/ 2 h 7"/>
                  <a:gd name="T10" fmla="*/ 3 w 3"/>
                  <a:gd name="T11" fmla="*/ 3 h 7"/>
                  <a:gd name="T12" fmla="*/ 3 w 3"/>
                  <a:gd name="T13" fmla="*/ 7 h 7"/>
                  <a:gd name="T14" fmla="*/ 3 w 3"/>
                  <a:gd name="T15" fmla="*/ 7 h 7"/>
                  <a:gd name="T16" fmla="*/ 0 w 3"/>
                  <a:gd name="T17" fmla="*/ 5 h 7"/>
                  <a:gd name="T18" fmla="*/ 0 w 3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7">
                    <a:moveTo>
                      <a:pt x="0" y="3"/>
                    </a:moveTo>
                    <a:lnTo>
                      <a:pt x="2" y="3"/>
                    </a:lnTo>
                    <a:lnTo>
                      <a:pt x="2" y="2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3" y="3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0" y="5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2" name="íŝḷîḑê">
                <a:extLst>
                  <a:ext uri="{FF2B5EF4-FFF2-40B4-BE49-F238E27FC236}">
                    <a16:creationId xmlns:a16="http://schemas.microsoft.com/office/drawing/2014/main" id="{7E0E97C3-B403-4A12-9A5F-6086560D9F2F}"/>
                  </a:ext>
                </a:extLst>
              </p:cNvPr>
              <p:cNvSpPr/>
              <p:nvPr/>
            </p:nvSpPr>
            <p:spPr bwMode="auto">
              <a:xfrm>
                <a:off x="11420633" y="4072780"/>
                <a:ext cx="13108" cy="39323"/>
              </a:xfrm>
              <a:custGeom>
                <a:avLst/>
                <a:gdLst>
                  <a:gd name="T0" fmla="*/ 0 w 3"/>
                  <a:gd name="T1" fmla="*/ 4 h 9"/>
                  <a:gd name="T2" fmla="*/ 2 w 3"/>
                  <a:gd name="T3" fmla="*/ 4 h 9"/>
                  <a:gd name="T4" fmla="*/ 2 w 3"/>
                  <a:gd name="T5" fmla="*/ 2 h 9"/>
                  <a:gd name="T6" fmla="*/ 3 w 3"/>
                  <a:gd name="T7" fmla="*/ 0 h 9"/>
                  <a:gd name="T8" fmla="*/ 3 w 3"/>
                  <a:gd name="T9" fmla="*/ 2 h 9"/>
                  <a:gd name="T10" fmla="*/ 3 w 3"/>
                  <a:gd name="T11" fmla="*/ 4 h 9"/>
                  <a:gd name="T12" fmla="*/ 3 w 3"/>
                  <a:gd name="T13" fmla="*/ 7 h 9"/>
                  <a:gd name="T14" fmla="*/ 3 w 3"/>
                  <a:gd name="T15" fmla="*/ 9 h 9"/>
                  <a:gd name="T16" fmla="*/ 0 w 3"/>
                  <a:gd name="T17" fmla="*/ 5 h 9"/>
                  <a:gd name="T18" fmla="*/ 0 w 3"/>
                  <a:gd name="T1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9">
                    <a:moveTo>
                      <a:pt x="0" y="4"/>
                    </a:moveTo>
                    <a:lnTo>
                      <a:pt x="2" y="4"/>
                    </a:lnTo>
                    <a:lnTo>
                      <a:pt x="2" y="2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3" y="4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0" y="5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3" name="ïṩḷíḑè">
                <a:extLst>
                  <a:ext uri="{FF2B5EF4-FFF2-40B4-BE49-F238E27FC236}">
                    <a16:creationId xmlns:a16="http://schemas.microsoft.com/office/drawing/2014/main" id="{8725A95E-1F7D-4DBB-9344-34488C07311D}"/>
                  </a:ext>
                </a:extLst>
              </p:cNvPr>
              <p:cNvSpPr/>
              <p:nvPr/>
            </p:nvSpPr>
            <p:spPr bwMode="auto">
              <a:xfrm>
                <a:off x="11420633" y="4151422"/>
                <a:ext cx="13108" cy="39323"/>
              </a:xfrm>
              <a:custGeom>
                <a:avLst/>
                <a:gdLst>
                  <a:gd name="T0" fmla="*/ 0 w 3"/>
                  <a:gd name="T1" fmla="*/ 4 h 9"/>
                  <a:gd name="T2" fmla="*/ 0 w 3"/>
                  <a:gd name="T3" fmla="*/ 2 h 9"/>
                  <a:gd name="T4" fmla="*/ 2 w 3"/>
                  <a:gd name="T5" fmla="*/ 0 h 9"/>
                  <a:gd name="T6" fmla="*/ 3 w 3"/>
                  <a:gd name="T7" fmla="*/ 0 h 9"/>
                  <a:gd name="T8" fmla="*/ 3 w 3"/>
                  <a:gd name="T9" fmla="*/ 0 h 9"/>
                  <a:gd name="T10" fmla="*/ 3 w 3"/>
                  <a:gd name="T11" fmla="*/ 4 h 9"/>
                  <a:gd name="T12" fmla="*/ 3 w 3"/>
                  <a:gd name="T13" fmla="*/ 7 h 9"/>
                  <a:gd name="T14" fmla="*/ 3 w 3"/>
                  <a:gd name="T15" fmla="*/ 9 h 9"/>
                  <a:gd name="T16" fmla="*/ 0 w 3"/>
                  <a:gd name="T17" fmla="*/ 5 h 9"/>
                  <a:gd name="T18" fmla="*/ 0 w 3"/>
                  <a:gd name="T1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9">
                    <a:moveTo>
                      <a:pt x="0" y="4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4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0" y="5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4" name="iŝḷïde">
                <a:extLst>
                  <a:ext uri="{FF2B5EF4-FFF2-40B4-BE49-F238E27FC236}">
                    <a16:creationId xmlns:a16="http://schemas.microsoft.com/office/drawing/2014/main" id="{DE27A63E-BCA7-4E5C-856B-53EAC2A63B9E}"/>
                  </a:ext>
                </a:extLst>
              </p:cNvPr>
              <p:cNvSpPr/>
              <p:nvPr/>
            </p:nvSpPr>
            <p:spPr bwMode="auto">
              <a:xfrm>
                <a:off x="11420633" y="4225697"/>
                <a:ext cx="8738" cy="26214"/>
              </a:xfrm>
              <a:custGeom>
                <a:avLst/>
                <a:gdLst>
                  <a:gd name="T0" fmla="*/ 0 w 2"/>
                  <a:gd name="T1" fmla="*/ 1 h 6"/>
                  <a:gd name="T2" fmla="*/ 2 w 2"/>
                  <a:gd name="T3" fmla="*/ 0 h 6"/>
                  <a:gd name="T4" fmla="*/ 2 w 2"/>
                  <a:gd name="T5" fmla="*/ 0 h 6"/>
                  <a:gd name="T6" fmla="*/ 2 w 2"/>
                  <a:gd name="T7" fmla="*/ 0 h 6"/>
                  <a:gd name="T8" fmla="*/ 2 w 2"/>
                  <a:gd name="T9" fmla="*/ 5 h 6"/>
                  <a:gd name="T10" fmla="*/ 2 w 2"/>
                  <a:gd name="T11" fmla="*/ 6 h 6"/>
                  <a:gd name="T12" fmla="*/ 2 w 2"/>
                  <a:gd name="T13" fmla="*/ 6 h 6"/>
                  <a:gd name="T14" fmla="*/ 0 w 2"/>
                  <a:gd name="T15" fmla="*/ 3 h 6"/>
                  <a:gd name="T16" fmla="*/ 0 w 2"/>
                  <a:gd name="T17" fmla="*/ 3 h 6"/>
                  <a:gd name="T18" fmla="*/ 0 w 2"/>
                  <a:gd name="T1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6">
                    <a:moveTo>
                      <a:pt x="0" y="1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5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5" name="ïš1iḍé">
                <a:extLst>
                  <a:ext uri="{FF2B5EF4-FFF2-40B4-BE49-F238E27FC236}">
                    <a16:creationId xmlns:a16="http://schemas.microsoft.com/office/drawing/2014/main" id="{C2CCE63E-771C-4412-BFE9-78DB89E37B70}"/>
                  </a:ext>
                </a:extLst>
              </p:cNvPr>
              <p:cNvSpPr/>
              <p:nvPr/>
            </p:nvSpPr>
            <p:spPr bwMode="auto">
              <a:xfrm>
                <a:off x="11451217" y="4339292"/>
                <a:ext cx="21847" cy="8738"/>
              </a:xfrm>
              <a:custGeom>
                <a:avLst/>
                <a:gdLst>
                  <a:gd name="T0" fmla="*/ 0 w 5"/>
                  <a:gd name="T1" fmla="*/ 0 h 2"/>
                  <a:gd name="T2" fmla="*/ 3 w 5"/>
                  <a:gd name="T3" fmla="*/ 0 h 2"/>
                  <a:gd name="T4" fmla="*/ 5 w 5"/>
                  <a:gd name="T5" fmla="*/ 0 h 2"/>
                  <a:gd name="T6" fmla="*/ 5 w 5"/>
                  <a:gd name="T7" fmla="*/ 0 h 2"/>
                  <a:gd name="T8" fmla="*/ 5 w 5"/>
                  <a:gd name="T9" fmla="*/ 0 h 2"/>
                  <a:gd name="T10" fmla="*/ 5 w 5"/>
                  <a:gd name="T11" fmla="*/ 0 h 2"/>
                  <a:gd name="T12" fmla="*/ 3 w 5"/>
                  <a:gd name="T13" fmla="*/ 2 h 2"/>
                  <a:gd name="T14" fmla="*/ 3 w 5"/>
                  <a:gd name="T15" fmla="*/ 2 h 2"/>
                  <a:gd name="T16" fmla="*/ 1 w 5"/>
                  <a:gd name="T17" fmla="*/ 0 h 2"/>
                  <a:gd name="T18" fmla="*/ 0 w 5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lnTo>
                      <a:pt x="3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6" name="išļïḋe">
                <a:extLst>
                  <a:ext uri="{FF2B5EF4-FFF2-40B4-BE49-F238E27FC236}">
                    <a16:creationId xmlns:a16="http://schemas.microsoft.com/office/drawing/2014/main" id="{604C80CC-D8E4-4093-9EC3-E39D908430DE}"/>
                  </a:ext>
                </a:extLst>
              </p:cNvPr>
              <p:cNvSpPr/>
              <p:nvPr/>
            </p:nvSpPr>
            <p:spPr bwMode="auto">
              <a:xfrm>
                <a:off x="11407527" y="4653861"/>
                <a:ext cx="21847" cy="43690"/>
              </a:xfrm>
              <a:custGeom>
                <a:avLst/>
                <a:gdLst>
                  <a:gd name="T0" fmla="*/ 0 w 5"/>
                  <a:gd name="T1" fmla="*/ 5 h 10"/>
                  <a:gd name="T2" fmla="*/ 2 w 5"/>
                  <a:gd name="T3" fmla="*/ 2 h 10"/>
                  <a:gd name="T4" fmla="*/ 5 w 5"/>
                  <a:gd name="T5" fmla="*/ 0 h 10"/>
                  <a:gd name="T6" fmla="*/ 5 w 5"/>
                  <a:gd name="T7" fmla="*/ 0 h 10"/>
                  <a:gd name="T8" fmla="*/ 5 w 5"/>
                  <a:gd name="T9" fmla="*/ 0 h 10"/>
                  <a:gd name="T10" fmla="*/ 5 w 5"/>
                  <a:gd name="T11" fmla="*/ 5 h 10"/>
                  <a:gd name="T12" fmla="*/ 5 w 5"/>
                  <a:gd name="T13" fmla="*/ 10 h 10"/>
                  <a:gd name="T14" fmla="*/ 5 w 5"/>
                  <a:gd name="T15" fmla="*/ 10 h 10"/>
                  <a:gd name="T16" fmla="*/ 2 w 5"/>
                  <a:gd name="T17" fmla="*/ 8 h 10"/>
                  <a:gd name="T18" fmla="*/ 0 w 5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10">
                    <a:moveTo>
                      <a:pt x="0" y="5"/>
                    </a:move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2" y="8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7" name="îs1îḋe">
                <a:extLst>
                  <a:ext uri="{FF2B5EF4-FFF2-40B4-BE49-F238E27FC236}">
                    <a16:creationId xmlns:a16="http://schemas.microsoft.com/office/drawing/2014/main" id="{7654D35B-82DB-443C-BA61-D22EABAC08FA}"/>
                  </a:ext>
                </a:extLst>
              </p:cNvPr>
              <p:cNvSpPr/>
              <p:nvPr/>
            </p:nvSpPr>
            <p:spPr bwMode="auto">
              <a:xfrm>
                <a:off x="11398789" y="4732504"/>
                <a:ext cx="30585" cy="65537"/>
              </a:xfrm>
              <a:custGeom>
                <a:avLst/>
                <a:gdLst>
                  <a:gd name="T0" fmla="*/ 0 w 4"/>
                  <a:gd name="T1" fmla="*/ 4 h 9"/>
                  <a:gd name="T2" fmla="*/ 1 w 4"/>
                  <a:gd name="T3" fmla="*/ 3 h 9"/>
                  <a:gd name="T4" fmla="*/ 3 w 4"/>
                  <a:gd name="T5" fmla="*/ 0 h 9"/>
                  <a:gd name="T6" fmla="*/ 4 w 4"/>
                  <a:gd name="T7" fmla="*/ 0 h 9"/>
                  <a:gd name="T8" fmla="*/ 4 w 4"/>
                  <a:gd name="T9" fmla="*/ 1 h 9"/>
                  <a:gd name="T10" fmla="*/ 4 w 4"/>
                  <a:gd name="T11" fmla="*/ 6 h 9"/>
                  <a:gd name="T12" fmla="*/ 4 w 4"/>
                  <a:gd name="T13" fmla="*/ 9 h 9"/>
                  <a:gd name="T14" fmla="*/ 4 w 4"/>
                  <a:gd name="T15" fmla="*/ 9 h 9"/>
                  <a:gd name="T16" fmla="*/ 3 w 4"/>
                  <a:gd name="T17" fmla="*/ 8 h 9"/>
                  <a:gd name="T18" fmla="*/ 0 w 4"/>
                  <a:gd name="T1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9">
                    <a:moveTo>
                      <a:pt x="0" y="4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3"/>
                      <a:pt x="4" y="4"/>
                      <a:pt x="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3" y="8"/>
                      <a:pt x="3" y="8"/>
                      <a:pt x="3" y="8"/>
                    </a:cubicBez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8" name="íṩlíḓe">
                <a:extLst>
                  <a:ext uri="{FF2B5EF4-FFF2-40B4-BE49-F238E27FC236}">
                    <a16:creationId xmlns:a16="http://schemas.microsoft.com/office/drawing/2014/main" id="{586702F2-1035-45FB-AB1C-0D9053B9C739}"/>
                  </a:ext>
                </a:extLst>
              </p:cNvPr>
              <p:cNvSpPr/>
              <p:nvPr/>
            </p:nvSpPr>
            <p:spPr bwMode="auto">
              <a:xfrm>
                <a:off x="11258980" y="5147560"/>
                <a:ext cx="34952" cy="0"/>
              </a:xfrm>
              <a:custGeom>
                <a:avLst/>
                <a:gdLst>
                  <a:gd name="T0" fmla="*/ 0 w 8"/>
                  <a:gd name="T1" fmla="*/ 3 w 8"/>
                  <a:gd name="T2" fmla="*/ 5 w 8"/>
                  <a:gd name="T3" fmla="*/ 8 w 8"/>
                  <a:gd name="T4" fmla="*/ 8 w 8"/>
                  <a:gd name="T5" fmla="*/ 6 w 8"/>
                  <a:gd name="T6" fmla="*/ 3 w 8"/>
                  <a:gd name="T7" fmla="*/ 0 w 8"/>
                  <a:gd name="T8" fmla="*/ 0 w 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3" y="0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9" name="îŝḷíḋê">
                <a:extLst>
                  <a:ext uri="{FF2B5EF4-FFF2-40B4-BE49-F238E27FC236}">
                    <a16:creationId xmlns:a16="http://schemas.microsoft.com/office/drawing/2014/main" id="{EAC55552-2451-42DA-8E68-F54885A680CD}"/>
                  </a:ext>
                </a:extLst>
              </p:cNvPr>
              <p:cNvSpPr/>
              <p:nvPr/>
            </p:nvSpPr>
            <p:spPr bwMode="auto">
              <a:xfrm>
                <a:off x="11293933" y="5248049"/>
                <a:ext cx="34952" cy="26214"/>
              </a:xfrm>
              <a:custGeom>
                <a:avLst/>
                <a:gdLst>
                  <a:gd name="T0" fmla="*/ 2 w 8"/>
                  <a:gd name="T1" fmla="*/ 5 h 6"/>
                  <a:gd name="T2" fmla="*/ 3 w 8"/>
                  <a:gd name="T3" fmla="*/ 1 h 6"/>
                  <a:gd name="T4" fmla="*/ 3 w 8"/>
                  <a:gd name="T5" fmla="*/ 1 h 6"/>
                  <a:gd name="T6" fmla="*/ 5 w 8"/>
                  <a:gd name="T7" fmla="*/ 1 h 6"/>
                  <a:gd name="T8" fmla="*/ 5 w 8"/>
                  <a:gd name="T9" fmla="*/ 0 h 6"/>
                  <a:gd name="T10" fmla="*/ 6 w 8"/>
                  <a:gd name="T11" fmla="*/ 3 h 6"/>
                  <a:gd name="T12" fmla="*/ 6 w 8"/>
                  <a:gd name="T13" fmla="*/ 5 h 6"/>
                  <a:gd name="T14" fmla="*/ 8 w 8"/>
                  <a:gd name="T15" fmla="*/ 6 h 6"/>
                  <a:gd name="T16" fmla="*/ 6 w 8"/>
                  <a:gd name="T17" fmla="*/ 6 h 6"/>
                  <a:gd name="T18" fmla="*/ 3 w 8"/>
                  <a:gd name="T19" fmla="*/ 6 h 6"/>
                  <a:gd name="T20" fmla="*/ 2 w 8"/>
                  <a:gd name="T21" fmla="*/ 6 h 6"/>
                  <a:gd name="T22" fmla="*/ 0 w 8"/>
                  <a:gd name="T23" fmla="*/ 6 h 6"/>
                  <a:gd name="T24" fmla="*/ 0 w 8"/>
                  <a:gd name="T25" fmla="*/ 5 h 6"/>
                  <a:gd name="T26" fmla="*/ 2 w 8"/>
                  <a:gd name="T27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6">
                    <a:moveTo>
                      <a:pt x="2" y="5"/>
                    </a:moveTo>
                    <a:lnTo>
                      <a:pt x="3" y="1"/>
                    </a:lnTo>
                    <a:lnTo>
                      <a:pt x="3" y="1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3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0" name="îş1îďe">
                <a:extLst>
                  <a:ext uri="{FF2B5EF4-FFF2-40B4-BE49-F238E27FC236}">
                    <a16:creationId xmlns:a16="http://schemas.microsoft.com/office/drawing/2014/main" id="{F534447B-8A87-450C-A050-B86C9E081E23}"/>
                  </a:ext>
                </a:extLst>
              </p:cNvPr>
              <p:cNvSpPr/>
              <p:nvPr/>
            </p:nvSpPr>
            <p:spPr bwMode="auto">
              <a:xfrm>
                <a:off x="11280824" y="5287369"/>
                <a:ext cx="126703" cy="21847"/>
              </a:xfrm>
              <a:custGeom>
                <a:avLst/>
                <a:gdLst>
                  <a:gd name="T0" fmla="*/ 0 w 18"/>
                  <a:gd name="T1" fmla="*/ 1 h 3"/>
                  <a:gd name="T2" fmla="*/ 0 w 18"/>
                  <a:gd name="T3" fmla="*/ 0 h 3"/>
                  <a:gd name="T4" fmla="*/ 1 w 18"/>
                  <a:gd name="T5" fmla="*/ 0 h 3"/>
                  <a:gd name="T6" fmla="*/ 3 w 18"/>
                  <a:gd name="T7" fmla="*/ 0 h 3"/>
                  <a:gd name="T8" fmla="*/ 5 w 18"/>
                  <a:gd name="T9" fmla="*/ 0 h 3"/>
                  <a:gd name="T10" fmla="*/ 6 w 18"/>
                  <a:gd name="T11" fmla="*/ 0 h 3"/>
                  <a:gd name="T12" fmla="*/ 8 w 18"/>
                  <a:gd name="T13" fmla="*/ 0 h 3"/>
                  <a:gd name="T14" fmla="*/ 10 w 18"/>
                  <a:gd name="T15" fmla="*/ 0 h 3"/>
                  <a:gd name="T16" fmla="*/ 10 w 18"/>
                  <a:gd name="T17" fmla="*/ 0 h 3"/>
                  <a:gd name="T18" fmla="*/ 12 w 18"/>
                  <a:gd name="T19" fmla="*/ 0 h 3"/>
                  <a:gd name="T20" fmla="*/ 15 w 18"/>
                  <a:gd name="T21" fmla="*/ 0 h 3"/>
                  <a:gd name="T22" fmla="*/ 17 w 18"/>
                  <a:gd name="T23" fmla="*/ 0 h 3"/>
                  <a:gd name="T24" fmla="*/ 18 w 18"/>
                  <a:gd name="T25" fmla="*/ 0 h 3"/>
                  <a:gd name="T26" fmla="*/ 18 w 18"/>
                  <a:gd name="T27" fmla="*/ 0 h 3"/>
                  <a:gd name="T28" fmla="*/ 18 w 18"/>
                  <a:gd name="T29" fmla="*/ 2 h 3"/>
                  <a:gd name="T30" fmla="*/ 18 w 18"/>
                  <a:gd name="T31" fmla="*/ 3 h 3"/>
                  <a:gd name="T32" fmla="*/ 15 w 18"/>
                  <a:gd name="T33" fmla="*/ 3 h 3"/>
                  <a:gd name="T34" fmla="*/ 13 w 18"/>
                  <a:gd name="T35" fmla="*/ 3 h 3"/>
                  <a:gd name="T36" fmla="*/ 13 w 18"/>
                  <a:gd name="T37" fmla="*/ 3 h 3"/>
                  <a:gd name="T38" fmla="*/ 12 w 18"/>
                  <a:gd name="T39" fmla="*/ 3 h 3"/>
                  <a:gd name="T40" fmla="*/ 9 w 18"/>
                  <a:gd name="T41" fmla="*/ 3 h 3"/>
                  <a:gd name="T42" fmla="*/ 8 w 18"/>
                  <a:gd name="T43" fmla="*/ 3 h 3"/>
                  <a:gd name="T44" fmla="*/ 6 w 18"/>
                  <a:gd name="T45" fmla="*/ 3 h 3"/>
                  <a:gd name="T46" fmla="*/ 4 w 18"/>
                  <a:gd name="T47" fmla="*/ 3 h 3"/>
                  <a:gd name="T48" fmla="*/ 2 w 18"/>
                  <a:gd name="T49" fmla="*/ 3 h 3"/>
                  <a:gd name="T50" fmla="*/ 0 w 18"/>
                  <a:gd name="T51" fmla="*/ 3 h 3"/>
                  <a:gd name="T52" fmla="*/ 0 w 18"/>
                  <a:gd name="T53" fmla="*/ 3 h 3"/>
                  <a:gd name="T54" fmla="*/ 0 w 18"/>
                  <a:gd name="T55" fmla="*/ 3 h 3"/>
                  <a:gd name="T56" fmla="*/ 0 w 18"/>
                  <a:gd name="T5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" h="3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2"/>
                      <a:pt x="18" y="2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1" name="í$lïḍé">
                <a:extLst>
                  <a:ext uri="{FF2B5EF4-FFF2-40B4-BE49-F238E27FC236}">
                    <a16:creationId xmlns:a16="http://schemas.microsoft.com/office/drawing/2014/main" id="{32024E74-5699-4678-9112-383F125DDF10}"/>
                  </a:ext>
                </a:extLst>
              </p:cNvPr>
              <p:cNvSpPr/>
              <p:nvPr/>
            </p:nvSpPr>
            <p:spPr bwMode="auto">
              <a:xfrm>
                <a:off x="11263348" y="5374749"/>
                <a:ext cx="113595" cy="43690"/>
              </a:xfrm>
              <a:custGeom>
                <a:avLst/>
                <a:gdLst>
                  <a:gd name="T0" fmla="*/ 26 w 26"/>
                  <a:gd name="T1" fmla="*/ 10 h 10"/>
                  <a:gd name="T2" fmla="*/ 25 w 26"/>
                  <a:gd name="T3" fmla="*/ 10 h 10"/>
                  <a:gd name="T4" fmla="*/ 25 w 26"/>
                  <a:gd name="T5" fmla="*/ 10 h 10"/>
                  <a:gd name="T6" fmla="*/ 22 w 26"/>
                  <a:gd name="T7" fmla="*/ 10 h 10"/>
                  <a:gd name="T8" fmla="*/ 20 w 26"/>
                  <a:gd name="T9" fmla="*/ 10 h 10"/>
                  <a:gd name="T10" fmla="*/ 17 w 26"/>
                  <a:gd name="T11" fmla="*/ 10 h 10"/>
                  <a:gd name="T12" fmla="*/ 17 w 26"/>
                  <a:gd name="T13" fmla="*/ 10 h 10"/>
                  <a:gd name="T14" fmla="*/ 15 w 26"/>
                  <a:gd name="T15" fmla="*/ 10 h 10"/>
                  <a:gd name="T16" fmla="*/ 13 w 26"/>
                  <a:gd name="T17" fmla="*/ 10 h 10"/>
                  <a:gd name="T18" fmla="*/ 12 w 26"/>
                  <a:gd name="T19" fmla="*/ 10 h 10"/>
                  <a:gd name="T20" fmla="*/ 9 w 26"/>
                  <a:gd name="T21" fmla="*/ 10 h 10"/>
                  <a:gd name="T22" fmla="*/ 5 w 26"/>
                  <a:gd name="T23" fmla="*/ 10 h 10"/>
                  <a:gd name="T24" fmla="*/ 4 w 26"/>
                  <a:gd name="T25" fmla="*/ 10 h 10"/>
                  <a:gd name="T26" fmla="*/ 2 w 26"/>
                  <a:gd name="T27" fmla="*/ 10 h 10"/>
                  <a:gd name="T28" fmla="*/ 0 w 26"/>
                  <a:gd name="T29" fmla="*/ 10 h 10"/>
                  <a:gd name="T30" fmla="*/ 2 w 26"/>
                  <a:gd name="T31" fmla="*/ 8 h 10"/>
                  <a:gd name="T32" fmla="*/ 2 w 26"/>
                  <a:gd name="T33" fmla="*/ 8 h 10"/>
                  <a:gd name="T34" fmla="*/ 4 w 26"/>
                  <a:gd name="T35" fmla="*/ 8 h 10"/>
                  <a:gd name="T36" fmla="*/ 5 w 26"/>
                  <a:gd name="T37" fmla="*/ 7 h 10"/>
                  <a:gd name="T38" fmla="*/ 7 w 26"/>
                  <a:gd name="T39" fmla="*/ 5 h 10"/>
                  <a:gd name="T40" fmla="*/ 9 w 26"/>
                  <a:gd name="T41" fmla="*/ 5 h 10"/>
                  <a:gd name="T42" fmla="*/ 9 w 26"/>
                  <a:gd name="T43" fmla="*/ 5 h 10"/>
                  <a:gd name="T44" fmla="*/ 10 w 26"/>
                  <a:gd name="T45" fmla="*/ 3 h 10"/>
                  <a:gd name="T46" fmla="*/ 10 w 26"/>
                  <a:gd name="T47" fmla="*/ 3 h 10"/>
                  <a:gd name="T48" fmla="*/ 12 w 26"/>
                  <a:gd name="T49" fmla="*/ 2 h 10"/>
                  <a:gd name="T50" fmla="*/ 13 w 26"/>
                  <a:gd name="T51" fmla="*/ 2 h 10"/>
                  <a:gd name="T52" fmla="*/ 15 w 26"/>
                  <a:gd name="T53" fmla="*/ 0 h 10"/>
                  <a:gd name="T54" fmla="*/ 15 w 26"/>
                  <a:gd name="T55" fmla="*/ 0 h 10"/>
                  <a:gd name="T56" fmla="*/ 17 w 26"/>
                  <a:gd name="T57" fmla="*/ 2 h 10"/>
                  <a:gd name="T58" fmla="*/ 26 w 26"/>
                  <a:gd name="T5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6" h="10">
                    <a:moveTo>
                      <a:pt x="26" y="10"/>
                    </a:moveTo>
                    <a:lnTo>
                      <a:pt x="25" y="10"/>
                    </a:lnTo>
                    <a:lnTo>
                      <a:pt x="25" y="10"/>
                    </a:lnTo>
                    <a:lnTo>
                      <a:pt x="22" y="10"/>
                    </a:lnTo>
                    <a:lnTo>
                      <a:pt x="20" y="10"/>
                    </a:lnTo>
                    <a:lnTo>
                      <a:pt x="17" y="10"/>
                    </a:lnTo>
                    <a:lnTo>
                      <a:pt x="17" y="10"/>
                    </a:lnTo>
                    <a:lnTo>
                      <a:pt x="15" y="10"/>
                    </a:lnTo>
                    <a:lnTo>
                      <a:pt x="13" y="10"/>
                    </a:lnTo>
                    <a:lnTo>
                      <a:pt x="12" y="10"/>
                    </a:lnTo>
                    <a:lnTo>
                      <a:pt x="9" y="10"/>
                    </a:lnTo>
                    <a:lnTo>
                      <a:pt x="5" y="10"/>
                    </a:lnTo>
                    <a:lnTo>
                      <a:pt x="4" y="1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5" y="7"/>
                    </a:lnTo>
                    <a:lnTo>
                      <a:pt x="7" y="5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12" y="2"/>
                    </a:lnTo>
                    <a:lnTo>
                      <a:pt x="13" y="2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7" y="2"/>
                    </a:lnTo>
                    <a:lnTo>
                      <a:pt x="2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2" name="íS1ïḑé">
                <a:extLst>
                  <a:ext uri="{FF2B5EF4-FFF2-40B4-BE49-F238E27FC236}">
                    <a16:creationId xmlns:a16="http://schemas.microsoft.com/office/drawing/2014/main" id="{E2D761C5-FD33-4CC6-8BA5-6450756EB8AF}"/>
                  </a:ext>
                </a:extLst>
              </p:cNvPr>
              <p:cNvSpPr/>
              <p:nvPr/>
            </p:nvSpPr>
            <p:spPr bwMode="auto">
              <a:xfrm>
                <a:off x="11359467" y="5387858"/>
                <a:ext cx="253403" cy="323308"/>
              </a:xfrm>
              <a:custGeom>
                <a:avLst/>
                <a:gdLst>
                  <a:gd name="T0" fmla="*/ 4 w 36"/>
                  <a:gd name="T1" fmla="*/ 22 h 45"/>
                  <a:gd name="T2" fmla="*/ 5 w 36"/>
                  <a:gd name="T3" fmla="*/ 22 h 45"/>
                  <a:gd name="T4" fmla="*/ 5 w 36"/>
                  <a:gd name="T5" fmla="*/ 19 h 45"/>
                  <a:gd name="T6" fmla="*/ 5 w 36"/>
                  <a:gd name="T7" fmla="*/ 16 h 45"/>
                  <a:gd name="T8" fmla="*/ 6 w 36"/>
                  <a:gd name="T9" fmla="*/ 13 h 45"/>
                  <a:gd name="T10" fmla="*/ 6 w 36"/>
                  <a:gd name="T11" fmla="*/ 10 h 45"/>
                  <a:gd name="T12" fmla="*/ 7 w 36"/>
                  <a:gd name="T13" fmla="*/ 7 h 45"/>
                  <a:gd name="T14" fmla="*/ 7 w 36"/>
                  <a:gd name="T15" fmla="*/ 5 h 45"/>
                  <a:gd name="T16" fmla="*/ 7 w 36"/>
                  <a:gd name="T17" fmla="*/ 2 h 45"/>
                  <a:gd name="T18" fmla="*/ 10 w 36"/>
                  <a:gd name="T19" fmla="*/ 1 h 45"/>
                  <a:gd name="T20" fmla="*/ 15 w 36"/>
                  <a:gd name="T21" fmla="*/ 1 h 45"/>
                  <a:gd name="T22" fmla="*/ 20 w 36"/>
                  <a:gd name="T23" fmla="*/ 1 h 45"/>
                  <a:gd name="T24" fmla="*/ 27 w 36"/>
                  <a:gd name="T25" fmla="*/ 1 h 45"/>
                  <a:gd name="T26" fmla="*/ 27 w 36"/>
                  <a:gd name="T27" fmla="*/ 2 h 45"/>
                  <a:gd name="T28" fmla="*/ 28 w 36"/>
                  <a:gd name="T29" fmla="*/ 6 h 45"/>
                  <a:gd name="T30" fmla="*/ 29 w 36"/>
                  <a:gd name="T31" fmla="*/ 13 h 45"/>
                  <a:gd name="T32" fmla="*/ 30 w 36"/>
                  <a:gd name="T33" fmla="*/ 18 h 45"/>
                  <a:gd name="T34" fmla="*/ 30 w 36"/>
                  <a:gd name="T35" fmla="*/ 21 h 45"/>
                  <a:gd name="T36" fmla="*/ 31 w 36"/>
                  <a:gd name="T37" fmla="*/ 24 h 45"/>
                  <a:gd name="T38" fmla="*/ 32 w 36"/>
                  <a:gd name="T39" fmla="*/ 32 h 45"/>
                  <a:gd name="T40" fmla="*/ 33 w 36"/>
                  <a:gd name="T41" fmla="*/ 35 h 45"/>
                  <a:gd name="T42" fmla="*/ 34 w 36"/>
                  <a:gd name="T43" fmla="*/ 38 h 45"/>
                  <a:gd name="T44" fmla="*/ 35 w 36"/>
                  <a:gd name="T45" fmla="*/ 41 h 45"/>
                  <a:gd name="T46" fmla="*/ 36 w 36"/>
                  <a:gd name="T47" fmla="*/ 44 h 45"/>
                  <a:gd name="T48" fmla="*/ 32 w 36"/>
                  <a:gd name="T49" fmla="*/ 45 h 45"/>
                  <a:gd name="T50" fmla="*/ 29 w 36"/>
                  <a:gd name="T51" fmla="*/ 45 h 45"/>
                  <a:gd name="T52" fmla="*/ 28 w 36"/>
                  <a:gd name="T53" fmla="*/ 45 h 45"/>
                  <a:gd name="T54" fmla="*/ 25 w 36"/>
                  <a:gd name="T55" fmla="*/ 45 h 45"/>
                  <a:gd name="T56" fmla="*/ 21 w 36"/>
                  <a:gd name="T57" fmla="*/ 45 h 45"/>
                  <a:gd name="T58" fmla="*/ 21 w 36"/>
                  <a:gd name="T59" fmla="*/ 45 h 45"/>
                  <a:gd name="T60" fmla="*/ 17 w 36"/>
                  <a:gd name="T61" fmla="*/ 45 h 45"/>
                  <a:gd name="T62" fmla="*/ 14 w 36"/>
                  <a:gd name="T63" fmla="*/ 45 h 45"/>
                  <a:gd name="T64" fmla="*/ 11 w 36"/>
                  <a:gd name="T65" fmla="*/ 45 h 45"/>
                  <a:gd name="T66" fmla="*/ 7 w 36"/>
                  <a:gd name="T67" fmla="*/ 45 h 45"/>
                  <a:gd name="T68" fmla="*/ 6 w 36"/>
                  <a:gd name="T69" fmla="*/ 45 h 45"/>
                  <a:gd name="T70" fmla="*/ 2 w 36"/>
                  <a:gd name="T71" fmla="*/ 45 h 45"/>
                  <a:gd name="T72" fmla="*/ 0 w 36"/>
                  <a:gd name="T73" fmla="*/ 44 h 45"/>
                  <a:gd name="T74" fmla="*/ 1 w 36"/>
                  <a:gd name="T75" fmla="*/ 41 h 45"/>
                  <a:gd name="T76" fmla="*/ 1 w 36"/>
                  <a:gd name="T77" fmla="*/ 38 h 45"/>
                  <a:gd name="T78" fmla="*/ 2 w 36"/>
                  <a:gd name="T79" fmla="*/ 37 h 45"/>
                  <a:gd name="T80" fmla="*/ 2 w 36"/>
                  <a:gd name="T81" fmla="*/ 33 h 45"/>
                  <a:gd name="T82" fmla="*/ 3 w 36"/>
                  <a:gd name="T83" fmla="*/ 30 h 45"/>
                  <a:gd name="T84" fmla="*/ 4 w 36"/>
                  <a:gd name="T85" fmla="*/ 26 h 45"/>
                  <a:gd name="T86" fmla="*/ 4 w 36"/>
                  <a:gd name="T87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6" h="45">
                    <a:moveTo>
                      <a:pt x="4" y="23"/>
                    </a:move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5" y="17"/>
                      <a:pt x="5" y="16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3"/>
                      <a:pt x="27" y="3"/>
                      <a:pt x="27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7"/>
                      <a:pt x="28" y="7"/>
                      <a:pt x="28" y="8"/>
                    </a:cubicBezTo>
                    <a:cubicBezTo>
                      <a:pt x="28" y="9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6"/>
                      <a:pt x="29" y="17"/>
                      <a:pt x="30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1"/>
                      <a:pt x="30" y="21"/>
                      <a:pt x="30" y="22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1" y="23"/>
                      <a:pt x="31" y="23"/>
                      <a:pt x="31" y="24"/>
                    </a:cubicBezTo>
                    <a:cubicBezTo>
                      <a:pt x="31" y="25"/>
                      <a:pt x="31" y="26"/>
                      <a:pt x="31" y="26"/>
                    </a:cubicBezTo>
                    <a:cubicBezTo>
                      <a:pt x="31" y="27"/>
                      <a:pt x="32" y="28"/>
                      <a:pt x="32" y="29"/>
                    </a:cubicBezTo>
                    <a:cubicBezTo>
                      <a:pt x="32" y="30"/>
                      <a:pt x="32" y="31"/>
                      <a:pt x="32" y="32"/>
                    </a:cubicBezTo>
                    <a:cubicBezTo>
                      <a:pt x="33" y="33"/>
                      <a:pt x="33" y="33"/>
                      <a:pt x="33" y="33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6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35" y="41"/>
                      <a:pt x="35" y="41"/>
                      <a:pt x="35" y="41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35" y="43"/>
                      <a:pt x="35" y="44"/>
                      <a:pt x="36" y="44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3" y="45"/>
                      <a:pt x="33" y="45"/>
                      <a:pt x="33" y="45"/>
                    </a:cubicBezTo>
                    <a:cubicBezTo>
                      <a:pt x="33" y="45"/>
                      <a:pt x="33" y="45"/>
                      <a:pt x="33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7" y="45"/>
                      <a:pt x="17" y="45"/>
                      <a:pt x="17" y="4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5" y="45"/>
                      <a:pt x="5" y="45"/>
                      <a:pt x="5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3"/>
                      <a:pt x="4" y="23"/>
                      <a:pt x="4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3" name="íṩľîḓé">
                <a:extLst>
                  <a:ext uri="{FF2B5EF4-FFF2-40B4-BE49-F238E27FC236}">
                    <a16:creationId xmlns:a16="http://schemas.microsoft.com/office/drawing/2014/main" id="{B77740B2-7B50-4B1C-A46C-6C4B78C3915D}"/>
                  </a:ext>
                </a:extLst>
              </p:cNvPr>
              <p:cNvSpPr/>
              <p:nvPr/>
            </p:nvSpPr>
            <p:spPr bwMode="auto">
              <a:xfrm>
                <a:off x="11250242" y="5746118"/>
                <a:ext cx="13108" cy="30585"/>
              </a:xfrm>
              <a:custGeom>
                <a:avLst/>
                <a:gdLst>
                  <a:gd name="T0" fmla="*/ 0 w 3"/>
                  <a:gd name="T1" fmla="*/ 0 h 7"/>
                  <a:gd name="T2" fmla="*/ 0 w 3"/>
                  <a:gd name="T3" fmla="*/ 0 h 7"/>
                  <a:gd name="T4" fmla="*/ 2 w 3"/>
                  <a:gd name="T5" fmla="*/ 2 h 7"/>
                  <a:gd name="T6" fmla="*/ 3 w 3"/>
                  <a:gd name="T7" fmla="*/ 2 h 7"/>
                  <a:gd name="T8" fmla="*/ 3 w 3"/>
                  <a:gd name="T9" fmla="*/ 3 h 7"/>
                  <a:gd name="T10" fmla="*/ 3 w 3"/>
                  <a:gd name="T11" fmla="*/ 3 h 7"/>
                  <a:gd name="T12" fmla="*/ 2 w 3"/>
                  <a:gd name="T13" fmla="*/ 5 h 7"/>
                  <a:gd name="T14" fmla="*/ 0 w 3"/>
                  <a:gd name="T15" fmla="*/ 7 h 7"/>
                  <a:gd name="T16" fmla="*/ 0 w 3"/>
                  <a:gd name="T17" fmla="*/ 3 h 7"/>
                  <a:gd name="T18" fmla="*/ 0 w 3"/>
                  <a:gd name="T19" fmla="*/ 2 h 7"/>
                  <a:gd name="T20" fmla="*/ 0 w 3"/>
                  <a:gd name="T2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7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4" name="ïṣ1ïḑê">
                <a:extLst>
                  <a:ext uri="{FF2B5EF4-FFF2-40B4-BE49-F238E27FC236}">
                    <a16:creationId xmlns:a16="http://schemas.microsoft.com/office/drawing/2014/main" id="{0BC0114C-18A6-4426-911C-64688C175E8A}"/>
                  </a:ext>
                </a:extLst>
              </p:cNvPr>
              <p:cNvSpPr/>
              <p:nvPr/>
            </p:nvSpPr>
            <p:spPr bwMode="auto">
              <a:xfrm>
                <a:off x="11149753" y="5724271"/>
                <a:ext cx="30585" cy="21847"/>
              </a:xfrm>
              <a:custGeom>
                <a:avLst/>
                <a:gdLst>
                  <a:gd name="T0" fmla="*/ 0 w 7"/>
                  <a:gd name="T1" fmla="*/ 0 h 5"/>
                  <a:gd name="T2" fmla="*/ 0 w 7"/>
                  <a:gd name="T3" fmla="*/ 0 h 5"/>
                  <a:gd name="T4" fmla="*/ 2 w 7"/>
                  <a:gd name="T5" fmla="*/ 0 h 5"/>
                  <a:gd name="T6" fmla="*/ 4 w 7"/>
                  <a:gd name="T7" fmla="*/ 0 h 5"/>
                  <a:gd name="T8" fmla="*/ 5 w 7"/>
                  <a:gd name="T9" fmla="*/ 0 h 5"/>
                  <a:gd name="T10" fmla="*/ 7 w 7"/>
                  <a:gd name="T11" fmla="*/ 0 h 5"/>
                  <a:gd name="T12" fmla="*/ 7 w 7"/>
                  <a:gd name="T13" fmla="*/ 2 h 5"/>
                  <a:gd name="T14" fmla="*/ 5 w 7"/>
                  <a:gd name="T15" fmla="*/ 3 h 5"/>
                  <a:gd name="T16" fmla="*/ 5 w 7"/>
                  <a:gd name="T17" fmla="*/ 3 h 5"/>
                  <a:gd name="T18" fmla="*/ 4 w 7"/>
                  <a:gd name="T19" fmla="*/ 5 h 5"/>
                  <a:gd name="T20" fmla="*/ 4 w 7"/>
                  <a:gd name="T21" fmla="*/ 5 h 5"/>
                  <a:gd name="T22" fmla="*/ 4 w 7"/>
                  <a:gd name="T23" fmla="*/ 5 h 5"/>
                  <a:gd name="T24" fmla="*/ 4 w 7"/>
                  <a:gd name="T25" fmla="*/ 3 h 5"/>
                  <a:gd name="T26" fmla="*/ 0 w 7"/>
                  <a:gd name="T2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5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5" name="ïṧļîḋè">
                <a:extLst>
                  <a:ext uri="{FF2B5EF4-FFF2-40B4-BE49-F238E27FC236}">
                    <a16:creationId xmlns:a16="http://schemas.microsoft.com/office/drawing/2014/main" id="{8A09B1BC-4218-47BB-81C3-68E3368B7B31}"/>
                  </a:ext>
                </a:extLst>
              </p:cNvPr>
              <p:cNvSpPr/>
              <p:nvPr/>
            </p:nvSpPr>
            <p:spPr bwMode="auto">
              <a:xfrm>
                <a:off x="11206552" y="5802914"/>
                <a:ext cx="30585" cy="21847"/>
              </a:xfrm>
              <a:custGeom>
                <a:avLst/>
                <a:gdLst>
                  <a:gd name="T0" fmla="*/ 5 w 7"/>
                  <a:gd name="T1" fmla="*/ 0 h 5"/>
                  <a:gd name="T2" fmla="*/ 5 w 7"/>
                  <a:gd name="T3" fmla="*/ 0 h 5"/>
                  <a:gd name="T4" fmla="*/ 7 w 7"/>
                  <a:gd name="T5" fmla="*/ 0 h 5"/>
                  <a:gd name="T6" fmla="*/ 7 w 7"/>
                  <a:gd name="T7" fmla="*/ 0 h 5"/>
                  <a:gd name="T8" fmla="*/ 5 w 7"/>
                  <a:gd name="T9" fmla="*/ 0 h 5"/>
                  <a:gd name="T10" fmla="*/ 4 w 7"/>
                  <a:gd name="T11" fmla="*/ 3 h 5"/>
                  <a:gd name="T12" fmla="*/ 4 w 7"/>
                  <a:gd name="T13" fmla="*/ 3 h 5"/>
                  <a:gd name="T14" fmla="*/ 4 w 7"/>
                  <a:gd name="T15" fmla="*/ 5 h 5"/>
                  <a:gd name="T16" fmla="*/ 2 w 7"/>
                  <a:gd name="T17" fmla="*/ 2 h 5"/>
                  <a:gd name="T18" fmla="*/ 0 w 7"/>
                  <a:gd name="T19" fmla="*/ 0 h 5"/>
                  <a:gd name="T20" fmla="*/ 0 w 7"/>
                  <a:gd name="T21" fmla="*/ 0 h 5"/>
                  <a:gd name="T22" fmla="*/ 5 w 7"/>
                  <a:gd name="T2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5">
                    <a:moveTo>
                      <a:pt x="5" y="0"/>
                    </a:moveTo>
                    <a:lnTo>
                      <a:pt x="5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6" name="ïSlïḍê">
                <a:extLst>
                  <a:ext uri="{FF2B5EF4-FFF2-40B4-BE49-F238E27FC236}">
                    <a16:creationId xmlns:a16="http://schemas.microsoft.com/office/drawing/2014/main" id="{5D371CC9-A1FD-43A2-BC44-E9445B58CD05}"/>
                  </a:ext>
                </a:extLst>
              </p:cNvPr>
              <p:cNvSpPr/>
              <p:nvPr/>
            </p:nvSpPr>
            <p:spPr bwMode="auto">
              <a:xfrm>
                <a:off x="11066743" y="5890294"/>
                <a:ext cx="21847" cy="34952"/>
              </a:xfrm>
              <a:custGeom>
                <a:avLst/>
                <a:gdLst>
                  <a:gd name="T0" fmla="*/ 2 w 5"/>
                  <a:gd name="T1" fmla="*/ 3 h 8"/>
                  <a:gd name="T2" fmla="*/ 3 w 5"/>
                  <a:gd name="T3" fmla="*/ 1 h 8"/>
                  <a:gd name="T4" fmla="*/ 5 w 5"/>
                  <a:gd name="T5" fmla="*/ 0 h 8"/>
                  <a:gd name="T6" fmla="*/ 5 w 5"/>
                  <a:gd name="T7" fmla="*/ 0 h 8"/>
                  <a:gd name="T8" fmla="*/ 5 w 5"/>
                  <a:gd name="T9" fmla="*/ 0 h 8"/>
                  <a:gd name="T10" fmla="*/ 5 w 5"/>
                  <a:gd name="T11" fmla="*/ 3 h 8"/>
                  <a:gd name="T12" fmla="*/ 5 w 5"/>
                  <a:gd name="T13" fmla="*/ 5 h 8"/>
                  <a:gd name="T14" fmla="*/ 3 w 5"/>
                  <a:gd name="T15" fmla="*/ 5 h 8"/>
                  <a:gd name="T16" fmla="*/ 2 w 5"/>
                  <a:gd name="T17" fmla="*/ 6 h 8"/>
                  <a:gd name="T18" fmla="*/ 0 w 5"/>
                  <a:gd name="T19" fmla="*/ 8 h 8"/>
                  <a:gd name="T20" fmla="*/ 0 w 5"/>
                  <a:gd name="T21" fmla="*/ 6 h 8"/>
                  <a:gd name="T22" fmla="*/ 2 w 5"/>
                  <a:gd name="T23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8">
                    <a:moveTo>
                      <a:pt x="2" y="3"/>
                    </a:moveTo>
                    <a:lnTo>
                      <a:pt x="3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3" y="5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6" name="iṧ1íďê">
              <a:extLst>
                <a:ext uri="{FF2B5EF4-FFF2-40B4-BE49-F238E27FC236}">
                  <a16:creationId xmlns:a16="http://schemas.microsoft.com/office/drawing/2014/main" id="{7E2F6D0C-341A-4B09-9AB7-2401B7AC1679}"/>
                </a:ext>
              </a:extLst>
            </p:cNvPr>
            <p:cNvSpPr/>
            <p:nvPr/>
          </p:nvSpPr>
          <p:spPr>
            <a:xfrm>
              <a:off x="889638" y="3551461"/>
              <a:ext cx="2731104" cy="1208055"/>
            </a:xfrm>
            <a:prstGeom prst="rect">
              <a:avLst/>
            </a:prstGeom>
          </p:spPr>
          <p:txBody>
            <a:bodyPr wrap="square" lIns="91440" tIns="45720" rIns="91440" bIns="45720" anchor="t" anchorCtr="1">
              <a:no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预测客户流失问题，建立模型并对比，对用户流失情况进行预测</a:t>
              </a:r>
            </a:p>
          </p:txBody>
        </p:sp>
        <p:sp>
          <p:nvSpPr>
            <p:cNvPr id="74" name="iṡḷídé">
              <a:extLst>
                <a:ext uri="{FF2B5EF4-FFF2-40B4-BE49-F238E27FC236}">
                  <a16:creationId xmlns:a16="http://schemas.microsoft.com/office/drawing/2014/main" id="{B6F2D69A-411E-43E0-9A65-575B201518E8}"/>
                </a:ext>
              </a:extLst>
            </p:cNvPr>
            <p:cNvSpPr/>
            <p:nvPr/>
          </p:nvSpPr>
          <p:spPr>
            <a:xfrm>
              <a:off x="4560966" y="3559129"/>
              <a:ext cx="2731104" cy="1008534"/>
            </a:xfrm>
            <a:prstGeom prst="rect">
              <a:avLst/>
            </a:prstGeom>
          </p:spPr>
          <p:txBody>
            <a:bodyPr wrap="square" lIns="91440" tIns="45720" rIns="91440" bIns="45720" anchor="t" anchorCtr="1">
              <a:no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进行用户画像，了解客户行为偏好，梳理客户的类型，对重点类型客户提出建议</a:t>
              </a:r>
            </a:p>
          </p:txBody>
        </p:sp>
        <p:sp>
          <p:nvSpPr>
            <p:cNvPr id="70" name="ïṥḻïḍè">
              <a:extLst>
                <a:ext uri="{FF2B5EF4-FFF2-40B4-BE49-F238E27FC236}">
                  <a16:creationId xmlns:a16="http://schemas.microsoft.com/office/drawing/2014/main" id="{C98D0417-4EF3-495E-8560-19D88068DC2D}"/>
                </a:ext>
              </a:extLst>
            </p:cNvPr>
            <p:cNvSpPr/>
            <p:nvPr/>
          </p:nvSpPr>
          <p:spPr>
            <a:xfrm>
              <a:off x="8352860" y="3564372"/>
              <a:ext cx="2731104" cy="1008534"/>
            </a:xfrm>
            <a:prstGeom prst="rect">
              <a:avLst/>
            </a:prstGeom>
          </p:spPr>
          <p:txBody>
            <a:bodyPr wrap="square" lIns="91440" tIns="45720" rIns="91440" bIns="45720" anchor="t" anchorCtr="1">
              <a:no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根据模型的评价，深入挖掘影响客户流失的关键因素，提出改进方案</a:t>
              </a:r>
            </a:p>
          </p:txBody>
        </p:sp>
        <p:grpSp>
          <p:nvGrpSpPr>
            <p:cNvPr id="39" name="iS1îdé">
              <a:extLst>
                <a:ext uri="{FF2B5EF4-FFF2-40B4-BE49-F238E27FC236}">
                  <a16:creationId xmlns:a16="http://schemas.microsoft.com/office/drawing/2014/main" id="{E37D373F-7791-453A-8994-E7AFD42F1706}"/>
                </a:ext>
              </a:extLst>
            </p:cNvPr>
            <p:cNvGrpSpPr/>
            <p:nvPr/>
          </p:nvGrpSpPr>
          <p:grpSpPr>
            <a:xfrm>
              <a:off x="1678399" y="1962093"/>
              <a:ext cx="1097280" cy="1097280"/>
              <a:chOff x="1678399" y="2062922"/>
              <a:chExt cx="1097280" cy="1097280"/>
            </a:xfrm>
          </p:grpSpPr>
          <p:sp>
            <p:nvSpPr>
              <p:cNvPr id="66" name="iṥľiḓê">
                <a:extLst>
                  <a:ext uri="{FF2B5EF4-FFF2-40B4-BE49-F238E27FC236}">
                    <a16:creationId xmlns:a16="http://schemas.microsoft.com/office/drawing/2014/main" id="{72AF8315-1BBA-463C-96BF-4DBE626EE700}"/>
                  </a:ext>
                </a:extLst>
              </p:cNvPr>
              <p:cNvSpPr/>
              <p:nvPr/>
            </p:nvSpPr>
            <p:spPr>
              <a:xfrm>
                <a:off x="1678399" y="2062922"/>
                <a:ext cx="1097280" cy="1097280"/>
              </a:xfrm>
              <a:prstGeom prst="ellipse">
                <a:avLst/>
              </a:prstGeom>
              <a:noFill/>
              <a:ln w="12700">
                <a:solidFill>
                  <a:srgbClr val="3A404B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íṩ1îḍè">
                <a:extLst>
                  <a:ext uri="{FF2B5EF4-FFF2-40B4-BE49-F238E27FC236}">
                    <a16:creationId xmlns:a16="http://schemas.microsoft.com/office/drawing/2014/main" id="{46E86B9C-03EE-4B82-BEEF-75011C1FCA97}"/>
                  </a:ext>
                </a:extLst>
              </p:cNvPr>
              <p:cNvSpPr/>
              <p:nvPr/>
            </p:nvSpPr>
            <p:spPr>
              <a:xfrm>
                <a:off x="1714953" y="2106866"/>
                <a:ext cx="1024172" cy="1024172"/>
              </a:xfrm>
              <a:prstGeom prst="ellipse">
                <a:avLst/>
              </a:prstGeom>
              <a:solidFill>
                <a:schemeClr val="accent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Autofit/>
              </a:bodyPr>
              <a:lstStyle/>
              <a:p>
                <a:pPr algn="ctr"/>
                <a:r>
                  <a:rPr lang="en-US" altLang="zh-CN" sz="4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4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ïŝḷíḓe">
              <a:extLst>
                <a:ext uri="{FF2B5EF4-FFF2-40B4-BE49-F238E27FC236}">
                  <a16:creationId xmlns:a16="http://schemas.microsoft.com/office/drawing/2014/main" id="{BE9E8805-3E68-4789-8E33-5EAB8EF9033A}"/>
                </a:ext>
              </a:extLst>
            </p:cNvPr>
            <p:cNvGrpSpPr/>
            <p:nvPr/>
          </p:nvGrpSpPr>
          <p:grpSpPr>
            <a:xfrm>
              <a:off x="5242559" y="1983908"/>
              <a:ext cx="1097280" cy="1097280"/>
              <a:chOff x="5242559" y="1983908"/>
              <a:chExt cx="1097280" cy="1097280"/>
            </a:xfrm>
          </p:grpSpPr>
          <p:sp>
            <p:nvSpPr>
              <p:cNvPr id="62" name="îṧ1ïdè">
                <a:extLst>
                  <a:ext uri="{FF2B5EF4-FFF2-40B4-BE49-F238E27FC236}">
                    <a16:creationId xmlns:a16="http://schemas.microsoft.com/office/drawing/2014/main" id="{EBE48E3F-0F65-4A69-8FDD-C70DE7394554}"/>
                  </a:ext>
                </a:extLst>
              </p:cNvPr>
              <p:cNvSpPr/>
              <p:nvPr/>
            </p:nvSpPr>
            <p:spPr>
              <a:xfrm>
                <a:off x="5242559" y="1983908"/>
                <a:ext cx="1097280" cy="1097280"/>
              </a:xfrm>
              <a:prstGeom prst="ellipse">
                <a:avLst/>
              </a:prstGeom>
              <a:noFill/>
              <a:ln w="12700">
                <a:solidFill>
                  <a:srgbClr val="84878E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îṧļïḑé">
                <a:extLst>
                  <a:ext uri="{FF2B5EF4-FFF2-40B4-BE49-F238E27FC236}">
                    <a16:creationId xmlns:a16="http://schemas.microsoft.com/office/drawing/2014/main" id="{6503931B-A424-442E-96DE-778D695DC736}"/>
                  </a:ext>
                </a:extLst>
              </p:cNvPr>
              <p:cNvSpPr/>
              <p:nvPr/>
            </p:nvSpPr>
            <p:spPr>
              <a:xfrm>
                <a:off x="5279113" y="2029330"/>
                <a:ext cx="1024172" cy="1024172"/>
              </a:xfrm>
              <a:prstGeom prst="ellipse">
                <a:avLst/>
              </a:prstGeom>
              <a:solidFill>
                <a:srgbClr val="63687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Autofit/>
              </a:bodyPr>
              <a:lstStyle/>
              <a:p>
                <a:pPr algn="ctr"/>
                <a:r>
                  <a:rPr lang="en-US" altLang="zh-CN" sz="4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4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íšḻíḍé">
              <a:extLst>
                <a:ext uri="{FF2B5EF4-FFF2-40B4-BE49-F238E27FC236}">
                  <a16:creationId xmlns:a16="http://schemas.microsoft.com/office/drawing/2014/main" id="{F199370D-4BA7-4DA7-9453-C60A4E2D8F55}"/>
                </a:ext>
              </a:extLst>
            </p:cNvPr>
            <p:cNvSpPr/>
            <p:nvPr/>
          </p:nvSpPr>
          <p:spPr>
            <a:xfrm>
              <a:off x="9055302" y="1996511"/>
              <a:ext cx="1024172" cy="1024172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r>
                <a:rPr lang="en-US" altLang="zh-CN" sz="4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íśļiḍê">
              <a:extLst>
                <a:ext uri="{FF2B5EF4-FFF2-40B4-BE49-F238E27FC236}">
                  <a16:creationId xmlns:a16="http://schemas.microsoft.com/office/drawing/2014/main" id="{190F87DE-F469-4BBA-BFDB-DA7FBB81A167}"/>
                </a:ext>
              </a:extLst>
            </p:cNvPr>
            <p:cNvSpPr/>
            <p:nvPr/>
          </p:nvSpPr>
          <p:spPr>
            <a:xfrm>
              <a:off x="9018748" y="1941095"/>
              <a:ext cx="1097280" cy="1097280"/>
            </a:xfrm>
            <a:prstGeom prst="ellipse">
              <a:avLst/>
            </a:prstGeom>
            <a:noFill/>
            <a:ln w="12700">
              <a:solidFill>
                <a:srgbClr val="84878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0770EDC-4406-4D85-92CF-239823C5428F}"/>
                </a:ext>
              </a:extLst>
            </p:cNvPr>
            <p:cNvCxnSpPr/>
            <p:nvPr/>
          </p:nvCxnSpPr>
          <p:spPr>
            <a:xfrm>
              <a:off x="4414645" y="3191196"/>
              <a:ext cx="0" cy="133665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D991B68D-DA93-4CB5-997F-B97CBB118B8D}"/>
                </a:ext>
              </a:extLst>
            </p:cNvPr>
            <p:cNvCxnSpPr/>
            <p:nvPr/>
          </p:nvCxnSpPr>
          <p:spPr>
            <a:xfrm>
              <a:off x="8146612" y="3164344"/>
              <a:ext cx="0" cy="133665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398246" y="373651"/>
            <a:ext cx="2911012" cy="70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spc="1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主要工作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16845" y="1133795"/>
            <a:ext cx="23018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16845" y="6232042"/>
            <a:ext cx="1115831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66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8246" y="373651"/>
            <a:ext cx="2911012" cy="70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spc="1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分析流程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16845" y="1133795"/>
            <a:ext cx="23018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16845" y="6232042"/>
            <a:ext cx="1115831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3D07723E-A4AD-4ED4-9895-6E14228C3C34}"/>
              </a:ext>
            </a:extLst>
          </p:cNvPr>
          <p:cNvSpPr txBox="1"/>
          <p:nvPr/>
        </p:nvSpPr>
        <p:spPr>
          <a:xfrm>
            <a:off x="4631634" y="1142505"/>
            <a:ext cx="18004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数据及业务理解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7A9EC98-450C-4358-86CA-B318EC3CF905}"/>
              </a:ext>
            </a:extLst>
          </p:cNvPr>
          <p:cNvSpPr txBox="1"/>
          <p:nvPr/>
        </p:nvSpPr>
        <p:spPr>
          <a:xfrm>
            <a:off x="4631634" y="2017362"/>
            <a:ext cx="18004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数据探索性分析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9DFBE0B-5D3E-424B-8894-BE1DC35C5945}"/>
              </a:ext>
            </a:extLst>
          </p:cNvPr>
          <p:cNvSpPr txBox="1"/>
          <p:nvPr/>
        </p:nvSpPr>
        <p:spPr>
          <a:xfrm>
            <a:off x="3849665" y="2870833"/>
            <a:ext cx="33554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含缺失值填补、异常值处理等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E4FBC5D-977C-4BDB-8943-8A8B73440B3C}"/>
              </a:ext>
            </a:extLst>
          </p:cNvPr>
          <p:cNvSpPr txBox="1"/>
          <p:nvPr/>
        </p:nvSpPr>
        <p:spPr>
          <a:xfrm>
            <a:off x="3849665" y="4011932"/>
            <a:ext cx="33554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含相关性分析、显著性分析等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36C9CDD-4224-48AE-B1FC-FDF95BBE0B21}"/>
              </a:ext>
            </a:extLst>
          </p:cNvPr>
          <p:cNvSpPr txBox="1"/>
          <p:nvPr/>
        </p:nvSpPr>
        <p:spPr>
          <a:xfrm>
            <a:off x="4312691" y="5069164"/>
            <a:ext cx="24160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模型建立及评价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用户画像、客户流失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7AC2618-38DA-4334-A865-9124C0892172}"/>
              </a:ext>
            </a:extLst>
          </p:cNvPr>
          <p:cNvSpPr txBox="1"/>
          <p:nvPr/>
        </p:nvSpPr>
        <p:spPr>
          <a:xfrm>
            <a:off x="3618832" y="6156960"/>
            <a:ext cx="41120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结论及建议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深入挖掘客户流失原因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提出建议措施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F74C264-DA2D-42E6-83CF-5E08425475A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531881" y="1511837"/>
            <a:ext cx="0" cy="497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1B42AE6-7415-4426-9A71-53B7EE41D71D}"/>
              </a:ext>
            </a:extLst>
          </p:cNvPr>
          <p:cNvCxnSpPr>
            <a:cxnSpLocks/>
          </p:cNvCxnSpPr>
          <p:nvPr/>
        </p:nvCxnSpPr>
        <p:spPr>
          <a:xfrm flipH="1">
            <a:off x="5527366" y="2378653"/>
            <a:ext cx="2" cy="5023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FD034B7-6F9F-4759-92A7-4BF946D858C6}"/>
              </a:ext>
            </a:extLst>
          </p:cNvPr>
          <p:cNvCxnSpPr>
            <a:cxnSpLocks/>
          </p:cNvCxnSpPr>
          <p:nvPr/>
        </p:nvCxnSpPr>
        <p:spPr>
          <a:xfrm flipH="1">
            <a:off x="5520715" y="3513550"/>
            <a:ext cx="2" cy="5023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3DB0B30-E87D-4C16-9490-B898BAABBF53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527367" y="4658263"/>
            <a:ext cx="2" cy="400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065C52B-2CF7-4182-99EA-E5B57CEB7790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5520714" y="5715495"/>
            <a:ext cx="1" cy="4414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4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 flipH="1">
            <a:off x="3" y="1743258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8432803" y="1743258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8432803" y="5161073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3" y="5161073"/>
            <a:ext cx="3759197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>
                    <a:alpha val="50000"/>
                  </a:schemeClr>
                </a:gs>
                <a:gs pos="51000">
                  <a:schemeClr val="accent2">
                    <a:alpha val="5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0499447" y="0"/>
            <a:ext cx="0" cy="685800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/>
                </a:gs>
                <a:gs pos="51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647137" y="0"/>
            <a:ext cx="0" cy="685800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0">
                  <a:schemeClr val="accent2"/>
                </a:gs>
                <a:gs pos="51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103086" y="1130753"/>
            <a:ext cx="9971314" cy="45769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0" sx="94000" sy="94000" algn="ctr" rotWithShape="0">
              <a:schemeClr val="accent2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97198" y="1290339"/>
            <a:ext cx="9586315" cy="42578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105401" y="1519589"/>
            <a:ext cx="1981200" cy="198119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210630" y="1624816"/>
            <a:ext cx="1770743" cy="17707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19100" dist="279400" dir="2700000" sx="97000" sy="97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62283" y="1651315"/>
            <a:ext cx="24865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15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33849" y="3874339"/>
            <a:ext cx="4561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spc="1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</a:p>
        </p:txBody>
      </p:sp>
      <p:sp>
        <p:nvSpPr>
          <p:cNvPr id="4" name="矩形 3"/>
          <p:cNvSpPr/>
          <p:nvPr/>
        </p:nvSpPr>
        <p:spPr>
          <a:xfrm>
            <a:off x="4815490" y="4848516"/>
            <a:ext cx="25610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preprocessing</a:t>
            </a:r>
          </a:p>
        </p:txBody>
      </p:sp>
      <p:sp>
        <p:nvSpPr>
          <p:cNvPr id="12" name="矩形 11"/>
          <p:cNvSpPr/>
          <p:nvPr/>
        </p:nvSpPr>
        <p:spPr>
          <a:xfrm>
            <a:off x="10690334" y="1290339"/>
            <a:ext cx="193179" cy="193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97198" y="5354978"/>
            <a:ext cx="193179" cy="193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931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83 0.03727 L 0.38568 -0.29491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-1662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56 -0.03727 L -0.38477 0.29792 " pathEditMode="relative" rAng="0" ptsTypes="AA">
                                      <p:cBhvr>
                                        <p:cTn id="12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17" y="1675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2356 -0.03727 L 4.375E-6 -3.33333E-6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185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2383 0.03727 L -2.91667E-6 1.1111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-185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7.40741E-7 L 0 0.09699 " pathEditMode="relative" rAng="0" ptsTypes="AA">
                                      <p:cBhvr>
                                        <p:cTn id="50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3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2.22222E-6 L -0.04961 -2.22222E-6 " pathEditMode="relative" rAng="0" ptsTypes="AA">
                                      <p:cBhvr>
                                        <p:cTn id="58" dur="7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7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4.07407E-6 L 0.04791 4.07407E-6 " pathEditMode="relative" rAng="0" ptsTypes="AA">
                                      <p:cBhvr>
                                        <p:cTn id="63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24" grpId="0" animBg="1"/>
      <p:bldP spid="24" grpId="1" animBg="1"/>
      <p:bldP spid="6" grpId="0" animBg="1"/>
      <p:bldP spid="6" grpId="1" animBg="1"/>
      <p:bldP spid="5" grpId="0"/>
      <p:bldP spid="2" grpId="0"/>
      <p:bldP spid="2" grpId="1"/>
      <p:bldP spid="4" grpId="0"/>
      <p:bldP spid="12" grpId="0" animBg="1"/>
      <p:bldP spid="12" grpId="1" animBg="1"/>
      <p:bldP spid="12" grpId="2" animBg="1"/>
      <p:bldP spid="17" grpId="0" animBg="1"/>
      <p:bldP spid="17" grpId="1" animBg="1"/>
      <p:bldP spid="17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20640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B227642-2309-4ABA-90F4-C6A944DEB1A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869606" y="979195"/>
            <a:ext cx="2449658" cy="5878805"/>
            <a:chOff x="4963219" y="1265881"/>
            <a:chExt cx="1977350" cy="4745338"/>
          </a:xfrm>
        </p:grpSpPr>
        <p:sp>
          <p:nvSpPr>
            <p:cNvPr id="28" name="ïṡlïḓè">
              <a:extLst>
                <a:ext uri="{FF2B5EF4-FFF2-40B4-BE49-F238E27FC236}">
                  <a16:creationId xmlns:a16="http://schemas.microsoft.com/office/drawing/2014/main" id="{42ADF14E-1464-4668-A18C-653F14C7E35A}"/>
                </a:ext>
              </a:extLst>
            </p:cNvPr>
            <p:cNvSpPr/>
            <p:nvPr/>
          </p:nvSpPr>
          <p:spPr bwMode="auto">
            <a:xfrm flipV="1">
              <a:off x="5075574" y="2336539"/>
              <a:ext cx="1752640" cy="1436809"/>
            </a:xfrm>
            <a:custGeom>
              <a:avLst/>
              <a:gdLst>
                <a:gd name="connsiteX0" fmla="*/ 0 w 1697038"/>
                <a:gd name="connsiteY0" fmla="*/ 0 h 1391226"/>
                <a:gd name="connsiteX1" fmla="*/ 94280 w 1697038"/>
                <a:gd name="connsiteY1" fmla="*/ 150997 h 1391226"/>
                <a:gd name="connsiteX2" fmla="*/ 763667 w 1697038"/>
                <a:gd name="connsiteY2" fmla="*/ 585112 h 1391226"/>
                <a:gd name="connsiteX3" fmla="*/ 942799 w 1697038"/>
                <a:gd name="connsiteY3" fmla="*/ 585112 h 1391226"/>
                <a:gd name="connsiteX4" fmla="*/ 1602758 w 1697038"/>
                <a:gd name="connsiteY4" fmla="*/ 150997 h 1391226"/>
                <a:gd name="connsiteX5" fmla="*/ 1697038 w 1697038"/>
                <a:gd name="connsiteY5" fmla="*/ 0 h 1391226"/>
                <a:gd name="connsiteX6" fmla="*/ 1697038 w 1697038"/>
                <a:gd name="connsiteY6" fmla="*/ 92634 h 1391226"/>
                <a:gd name="connsiteX7" fmla="*/ 1697038 w 1697038"/>
                <a:gd name="connsiteY7" fmla="*/ 784912 h 1391226"/>
                <a:gd name="connsiteX8" fmla="*/ 1602758 w 1697038"/>
                <a:gd name="connsiteY8" fmla="*/ 926464 h 1391226"/>
                <a:gd name="connsiteX9" fmla="*/ 942799 w 1697038"/>
                <a:gd name="connsiteY9" fmla="*/ 1369994 h 1391226"/>
                <a:gd name="connsiteX10" fmla="*/ 763667 w 1697038"/>
                <a:gd name="connsiteY10" fmla="*/ 1369994 h 1391226"/>
                <a:gd name="connsiteX11" fmla="*/ 94280 w 1697038"/>
                <a:gd name="connsiteY11" fmla="*/ 926464 h 1391226"/>
                <a:gd name="connsiteX12" fmla="*/ 0 w 1697038"/>
                <a:gd name="connsiteY12" fmla="*/ 784912 h 1391226"/>
                <a:gd name="connsiteX13" fmla="*/ 0 w 1697038"/>
                <a:gd name="connsiteY13" fmla="*/ 92634 h 139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97038" h="1391226">
                  <a:moveTo>
                    <a:pt x="0" y="0"/>
                  </a:moveTo>
                  <a:cubicBezTo>
                    <a:pt x="0" y="66061"/>
                    <a:pt x="28284" y="103810"/>
                    <a:pt x="94280" y="150997"/>
                  </a:cubicBezTo>
                  <a:cubicBezTo>
                    <a:pt x="160276" y="188746"/>
                    <a:pt x="763667" y="585112"/>
                    <a:pt x="763667" y="585112"/>
                  </a:cubicBezTo>
                  <a:cubicBezTo>
                    <a:pt x="810807" y="622861"/>
                    <a:pt x="895659" y="622861"/>
                    <a:pt x="942799" y="585112"/>
                  </a:cubicBezTo>
                  <a:cubicBezTo>
                    <a:pt x="942799" y="585112"/>
                    <a:pt x="1536762" y="188746"/>
                    <a:pt x="1602758" y="150997"/>
                  </a:cubicBezTo>
                  <a:cubicBezTo>
                    <a:pt x="1668754" y="103810"/>
                    <a:pt x="1697038" y="66061"/>
                    <a:pt x="1697038" y="0"/>
                  </a:cubicBezTo>
                  <a:lnTo>
                    <a:pt x="1697038" y="92634"/>
                  </a:lnTo>
                  <a:cubicBezTo>
                    <a:pt x="1697038" y="371314"/>
                    <a:pt x="1697038" y="749524"/>
                    <a:pt x="1697038" y="784912"/>
                  </a:cubicBezTo>
                  <a:cubicBezTo>
                    <a:pt x="1697038" y="841533"/>
                    <a:pt x="1668754" y="888717"/>
                    <a:pt x="1602758" y="926464"/>
                  </a:cubicBezTo>
                  <a:cubicBezTo>
                    <a:pt x="1536762" y="973648"/>
                    <a:pt x="942799" y="1369994"/>
                    <a:pt x="942799" y="1369994"/>
                  </a:cubicBezTo>
                  <a:cubicBezTo>
                    <a:pt x="895659" y="1398304"/>
                    <a:pt x="810807" y="1398304"/>
                    <a:pt x="763667" y="1369994"/>
                  </a:cubicBezTo>
                  <a:cubicBezTo>
                    <a:pt x="763667" y="1369994"/>
                    <a:pt x="160276" y="973648"/>
                    <a:pt x="94280" y="926464"/>
                  </a:cubicBezTo>
                  <a:cubicBezTo>
                    <a:pt x="28284" y="888717"/>
                    <a:pt x="0" y="841533"/>
                    <a:pt x="0" y="784912"/>
                  </a:cubicBezTo>
                  <a:cubicBezTo>
                    <a:pt x="0" y="749524"/>
                    <a:pt x="0" y="371314"/>
                    <a:pt x="0" y="9263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îś1iďê">
              <a:extLst>
                <a:ext uri="{FF2B5EF4-FFF2-40B4-BE49-F238E27FC236}">
                  <a16:creationId xmlns:a16="http://schemas.microsoft.com/office/drawing/2014/main" id="{17E7A026-553B-4CF4-A6DA-4BA54F455B98}"/>
                </a:ext>
              </a:extLst>
            </p:cNvPr>
            <p:cNvSpPr/>
            <p:nvPr/>
          </p:nvSpPr>
          <p:spPr bwMode="auto">
            <a:xfrm flipV="1">
              <a:off x="5075574" y="3214655"/>
              <a:ext cx="1752640" cy="1433184"/>
            </a:xfrm>
            <a:custGeom>
              <a:avLst/>
              <a:gdLst>
                <a:gd name="connsiteX0" fmla="*/ 0 w 1697038"/>
                <a:gd name="connsiteY0" fmla="*/ 0 h 1387717"/>
                <a:gd name="connsiteX1" fmla="*/ 94280 w 1697038"/>
                <a:gd name="connsiteY1" fmla="*/ 141691 h 1387717"/>
                <a:gd name="connsiteX2" fmla="*/ 763667 w 1697038"/>
                <a:gd name="connsiteY2" fmla="*/ 576210 h 1387717"/>
                <a:gd name="connsiteX3" fmla="*/ 942799 w 1697038"/>
                <a:gd name="connsiteY3" fmla="*/ 576210 h 1387717"/>
                <a:gd name="connsiteX4" fmla="*/ 1602758 w 1697038"/>
                <a:gd name="connsiteY4" fmla="*/ 141691 h 1387717"/>
                <a:gd name="connsiteX5" fmla="*/ 1697038 w 1697038"/>
                <a:gd name="connsiteY5" fmla="*/ 0 h 1387717"/>
                <a:gd name="connsiteX6" fmla="*/ 1697038 w 1697038"/>
                <a:gd name="connsiteY6" fmla="*/ 9048 h 1387717"/>
                <a:gd name="connsiteX7" fmla="*/ 1697038 w 1697038"/>
                <a:gd name="connsiteY7" fmla="*/ 774294 h 1387717"/>
                <a:gd name="connsiteX8" fmla="*/ 1602758 w 1697038"/>
                <a:gd name="connsiteY8" fmla="*/ 925291 h 1387717"/>
                <a:gd name="connsiteX9" fmla="*/ 942799 w 1697038"/>
                <a:gd name="connsiteY9" fmla="*/ 1359406 h 1387717"/>
                <a:gd name="connsiteX10" fmla="*/ 763667 w 1697038"/>
                <a:gd name="connsiteY10" fmla="*/ 1359406 h 1387717"/>
                <a:gd name="connsiteX11" fmla="*/ 94280 w 1697038"/>
                <a:gd name="connsiteY11" fmla="*/ 925291 h 1387717"/>
                <a:gd name="connsiteX12" fmla="*/ 0 w 1697038"/>
                <a:gd name="connsiteY12" fmla="*/ 774294 h 1387717"/>
                <a:gd name="connsiteX13" fmla="*/ 0 w 1697038"/>
                <a:gd name="connsiteY13" fmla="*/ 9048 h 1387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97038" h="1387717">
                  <a:moveTo>
                    <a:pt x="0" y="0"/>
                  </a:moveTo>
                  <a:cubicBezTo>
                    <a:pt x="0" y="56676"/>
                    <a:pt x="28284" y="94461"/>
                    <a:pt x="94280" y="141691"/>
                  </a:cubicBezTo>
                  <a:cubicBezTo>
                    <a:pt x="160276" y="188921"/>
                    <a:pt x="763667" y="576210"/>
                    <a:pt x="763667" y="576210"/>
                  </a:cubicBezTo>
                  <a:cubicBezTo>
                    <a:pt x="810807" y="613994"/>
                    <a:pt x="895659" y="613994"/>
                    <a:pt x="942799" y="576210"/>
                  </a:cubicBezTo>
                  <a:cubicBezTo>
                    <a:pt x="942799" y="576210"/>
                    <a:pt x="1536762" y="188921"/>
                    <a:pt x="1602758" y="141691"/>
                  </a:cubicBezTo>
                  <a:cubicBezTo>
                    <a:pt x="1668754" y="94461"/>
                    <a:pt x="1697038" y="56676"/>
                    <a:pt x="1697038" y="0"/>
                  </a:cubicBezTo>
                  <a:lnTo>
                    <a:pt x="1697038" y="9048"/>
                  </a:lnTo>
                  <a:cubicBezTo>
                    <a:pt x="1697038" y="286061"/>
                    <a:pt x="1697038" y="735365"/>
                    <a:pt x="1697038" y="774294"/>
                  </a:cubicBezTo>
                  <a:cubicBezTo>
                    <a:pt x="1697038" y="840355"/>
                    <a:pt x="1668754" y="878104"/>
                    <a:pt x="1602758" y="925291"/>
                  </a:cubicBezTo>
                  <a:cubicBezTo>
                    <a:pt x="1536762" y="963040"/>
                    <a:pt x="942799" y="1359406"/>
                    <a:pt x="942799" y="1359406"/>
                  </a:cubicBezTo>
                  <a:cubicBezTo>
                    <a:pt x="895659" y="1397155"/>
                    <a:pt x="810807" y="1397155"/>
                    <a:pt x="763667" y="1359406"/>
                  </a:cubicBezTo>
                  <a:cubicBezTo>
                    <a:pt x="763667" y="1359406"/>
                    <a:pt x="160276" y="963040"/>
                    <a:pt x="94280" y="925291"/>
                  </a:cubicBezTo>
                  <a:cubicBezTo>
                    <a:pt x="28284" y="878104"/>
                    <a:pt x="0" y="840355"/>
                    <a:pt x="0" y="774294"/>
                  </a:cubicBezTo>
                  <a:cubicBezTo>
                    <a:pt x="0" y="735365"/>
                    <a:pt x="0" y="286061"/>
                    <a:pt x="0" y="904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ïṡľîḓé">
              <a:extLst>
                <a:ext uri="{FF2B5EF4-FFF2-40B4-BE49-F238E27FC236}">
                  <a16:creationId xmlns:a16="http://schemas.microsoft.com/office/drawing/2014/main" id="{6A9BEB30-D98A-4962-BEC8-95EE8E59EBF5}"/>
                </a:ext>
              </a:extLst>
            </p:cNvPr>
            <p:cNvSpPr/>
            <p:nvPr/>
          </p:nvSpPr>
          <p:spPr bwMode="auto">
            <a:xfrm flipV="1">
              <a:off x="5075574" y="1422195"/>
              <a:ext cx="1752640" cy="1473038"/>
            </a:xfrm>
            <a:custGeom>
              <a:avLst/>
              <a:gdLst>
                <a:gd name="connsiteX0" fmla="*/ 0 w 1697038"/>
                <a:gd name="connsiteY0" fmla="*/ 0 h 1426306"/>
                <a:gd name="connsiteX1" fmla="*/ 94280 w 1697038"/>
                <a:gd name="connsiteY1" fmla="*/ 141552 h 1426306"/>
                <a:gd name="connsiteX2" fmla="*/ 763667 w 1697038"/>
                <a:gd name="connsiteY2" fmla="*/ 585082 h 1426306"/>
                <a:gd name="connsiteX3" fmla="*/ 942799 w 1697038"/>
                <a:gd name="connsiteY3" fmla="*/ 585082 h 1426306"/>
                <a:gd name="connsiteX4" fmla="*/ 1602758 w 1697038"/>
                <a:gd name="connsiteY4" fmla="*/ 141552 h 1426306"/>
                <a:gd name="connsiteX5" fmla="*/ 1697038 w 1697038"/>
                <a:gd name="connsiteY5" fmla="*/ 0 h 1426306"/>
                <a:gd name="connsiteX6" fmla="*/ 1697038 w 1697038"/>
                <a:gd name="connsiteY6" fmla="*/ 126439 h 1426306"/>
                <a:gd name="connsiteX7" fmla="*/ 1697038 w 1697038"/>
                <a:gd name="connsiteY7" fmla="*/ 819397 h 1426306"/>
                <a:gd name="connsiteX8" fmla="*/ 1602758 w 1697038"/>
                <a:gd name="connsiteY8" fmla="*/ 961088 h 1426306"/>
                <a:gd name="connsiteX9" fmla="*/ 942799 w 1697038"/>
                <a:gd name="connsiteY9" fmla="*/ 1405053 h 1426306"/>
                <a:gd name="connsiteX10" fmla="*/ 763667 w 1697038"/>
                <a:gd name="connsiteY10" fmla="*/ 1405053 h 1426306"/>
                <a:gd name="connsiteX11" fmla="*/ 94280 w 1697038"/>
                <a:gd name="connsiteY11" fmla="*/ 961088 h 1426306"/>
                <a:gd name="connsiteX12" fmla="*/ 0 w 1697038"/>
                <a:gd name="connsiteY12" fmla="*/ 819397 h 1426306"/>
                <a:gd name="connsiteX13" fmla="*/ 0 w 1697038"/>
                <a:gd name="connsiteY13" fmla="*/ 126439 h 1426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97038" h="1426306">
                  <a:moveTo>
                    <a:pt x="0" y="0"/>
                  </a:moveTo>
                  <a:cubicBezTo>
                    <a:pt x="0" y="56621"/>
                    <a:pt x="28284" y="103805"/>
                    <a:pt x="94280" y="141552"/>
                  </a:cubicBezTo>
                  <a:cubicBezTo>
                    <a:pt x="160276" y="188736"/>
                    <a:pt x="763667" y="585082"/>
                    <a:pt x="763667" y="585082"/>
                  </a:cubicBezTo>
                  <a:cubicBezTo>
                    <a:pt x="810807" y="613392"/>
                    <a:pt x="895659" y="613392"/>
                    <a:pt x="942799" y="585082"/>
                  </a:cubicBezTo>
                  <a:cubicBezTo>
                    <a:pt x="942799" y="585082"/>
                    <a:pt x="1536762" y="188736"/>
                    <a:pt x="1602758" y="141552"/>
                  </a:cubicBezTo>
                  <a:cubicBezTo>
                    <a:pt x="1668754" y="103805"/>
                    <a:pt x="1697038" y="56621"/>
                    <a:pt x="1697038" y="0"/>
                  </a:cubicBezTo>
                  <a:lnTo>
                    <a:pt x="1697038" y="126439"/>
                  </a:lnTo>
                  <a:cubicBezTo>
                    <a:pt x="1697038" y="405394"/>
                    <a:pt x="1697038" y="783974"/>
                    <a:pt x="1697038" y="819397"/>
                  </a:cubicBezTo>
                  <a:cubicBezTo>
                    <a:pt x="1697038" y="876073"/>
                    <a:pt x="1668754" y="913858"/>
                    <a:pt x="1602758" y="961088"/>
                  </a:cubicBezTo>
                  <a:cubicBezTo>
                    <a:pt x="1536762" y="1008318"/>
                    <a:pt x="942799" y="1405053"/>
                    <a:pt x="942799" y="1405053"/>
                  </a:cubicBezTo>
                  <a:cubicBezTo>
                    <a:pt x="895659" y="1433391"/>
                    <a:pt x="810807" y="1433391"/>
                    <a:pt x="763667" y="1405053"/>
                  </a:cubicBezTo>
                  <a:cubicBezTo>
                    <a:pt x="763667" y="1405053"/>
                    <a:pt x="160276" y="1008318"/>
                    <a:pt x="94280" y="961088"/>
                  </a:cubicBezTo>
                  <a:cubicBezTo>
                    <a:pt x="28284" y="913858"/>
                    <a:pt x="0" y="876073"/>
                    <a:pt x="0" y="819397"/>
                  </a:cubicBezTo>
                  <a:cubicBezTo>
                    <a:pt x="0" y="783974"/>
                    <a:pt x="0" y="405394"/>
                    <a:pt x="0" y="126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íṧľïdè">
              <a:extLst>
                <a:ext uri="{FF2B5EF4-FFF2-40B4-BE49-F238E27FC236}">
                  <a16:creationId xmlns:a16="http://schemas.microsoft.com/office/drawing/2014/main" id="{E95BE5B5-D21A-4C22-9077-73362C3837C6}"/>
                </a:ext>
              </a:extLst>
            </p:cNvPr>
            <p:cNvSpPr/>
            <p:nvPr/>
          </p:nvSpPr>
          <p:spPr bwMode="auto">
            <a:xfrm flipV="1">
              <a:off x="5075574" y="4089148"/>
              <a:ext cx="1752640" cy="1765756"/>
            </a:xfrm>
            <a:custGeom>
              <a:avLst/>
              <a:gdLst>
                <a:gd name="T0" fmla="*/ 168 w 180"/>
                <a:gd name="T1" fmla="*/ 0 h 181"/>
                <a:gd name="T2" fmla="*/ 180 w 180"/>
                <a:gd name="T3" fmla="*/ 11 h 181"/>
                <a:gd name="T4" fmla="*/ 180 w 180"/>
                <a:gd name="T5" fmla="*/ 116 h 181"/>
                <a:gd name="T6" fmla="*/ 170 w 180"/>
                <a:gd name="T7" fmla="*/ 131 h 181"/>
                <a:gd name="T8" fmla="*/ 100 w 180"/>
                <a:gd name="T9" fmla="*/ 177 h 181"/>
                <a:gd name="T10" fmla="*/ 81 w 180"/>
                <a:gd name="T11" fmla="*/ 177 h 181"/>
                <a:gd name="T12" fmla="*/ 10 w 180"/>
                <a:gd name="T13" fmla="*/ 131 h 181"/>
                <a:gd name="T14" fmla="*/ 0 w 180"/>
                <a:gd name="T15" fmla="*/ 116 h 181"/>
                <a:gd name="T16" fmla="*/ 0 w 180"/>
                <a:gd name="T17" fmla="*/ 11 h 181"/>
                <a:gd name="T18" fmla="*/ 12 w 180"/>
                <a:gd name="T19" fmla="*/ 0 h 181"/>
                <a:gd name="T20" fmla="*/ 168 w 180"/>
                <a:gd name="T21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181">
                  <a:moveTo>
                    <a:pt x="168" y="0"/>
                  </a:moveTo>
                  <a:cubicBezTo>
                    <a:pt x="175" y="0"/>
                    <a:pt x="180" y="5"/>
                    <a:pt x="180" y="11"/>
                  </a:cubicBezTo>
                  <a:cubicBezTo>
                    <a:pt x="180" y="11"/>
                    <a:pt x="180" y="109"/>
                    <a:pt x="180" y="116"/>
                  </a:cubicBezTo>
                  <a:cubicBezTo>
                    <a:pt x="180" y="122"/>
                    <a:pt x="177" y="126"/>
                    <a:pt x="170" y="131"/>
                  </a:cubicBezTo>
                  <a:cubicBezTo>
                    <a:pt x="163" y="136"/>
                    <a:pt x="100" y="177"/>
                    <a:pt x="100" y="177"/>
                  </a:cubicBezTo>
                  <a:cubicBezTo>
                    <a:pt x="95" y="181"/>
                    <a:pt x="86" y="181"/>
                    <a:pt x="81" y="177"/>
                  </a:cubicBezTo>
                  <a:cubicBezTo>
                    <a:pt x="81" y="177"/>
                    <a:pt x="17" y="136"/>
                    <a:pt x="10" y="131"/>
                  </a:cubicBezTo>
                  <a:cubicBezTo>
                    <a:pt x="3" y="126"/>
                    <a:pt x="0" y="122"/>
                    <a:pt x="0" y="116"/>
                  </a:cubicBezTo>
                  <a:cubicBezTo>
                    <a:pt x="0" y="109"/>
                    <a:pt x="0" y="11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iŝ1îďê">
              <a:extLst>
                <a:ext uri="{FF2B5EF4-FFF2-40B4-BE49-F238E27FC236}">
                  <a16:creationId xmlns:a16="http://schemas.microsoft.com/office/drawing/2014/main" id="{2C8BE1BB-704E-408A-BD50-667E40BE76E4}"/>
                </a:ext>
              </a:extLst>
            </p:cNvPr>
            <p:cNvSpPr/>
            <p:nvPr/>
          </p:nvSpPr>
          <p:spPr bwMode="auto">
            <a:xfrm flipV="1">
              <a:off x="4963219" y="1265881"/>
              <a:ext cx="1977350" cy="4745338"/>
            </a:xfrm>
            <a:custGeom>
              <a:avLst/>
              <a:gdLst>
                <a:gd name="connsiteX0" fmla="*/ 113136 w 1697038"/>
                <a:gd name="connsiteY0" fmla="*/ 0 h 4015641"/>
                <a:gd name="connsiteX1" fmla="*/ 1583902 w 1697038"/>
                <a:gd name="connsiteY1" fmla="*/ 0 h 4015641"/>
                <a:gd name="connsiteX2" fmla="*/ 1697038 w 1697038"/>
                <a:gd name="connsiteY2" fmla="*/ 103907 h 4015641"/>
                <a:gd name="connsiteX3" fmla="*/ 1697038 w 1697038"/>
                <a:gd name="connsiteY3" fmla="*/ 752863 h 4015641"/>
                <a:gd name="connsiteX4" fmla="*/ 1697038 w 1697038"/>
                <a:gd name="connsiteY4" fmla="*/ 878510 h 4015641"/>
                <a:gd name="connsiteX5" fmla="*/ 1697038 w 1697038"/>
                <a:gd name="connsiteY5" fmla="*/ 894590 h 4015641"/>
                <a:gd name="connsiteX6" fmla="*/ 1697038 w 1697038"/>
                <a:gd name="connsiteY6" fmla="*/ 912874 h 4015641"/>
                <a:gd name="connsiteX7" fmla="*/ 1697038 w 1697038"/>
                <a:gd name="connsiteY7" fmla="*/ 939409 h 4015641"/>
                <a:gd name="connsiteX8" fmla="*/ 1697038 w 1697038"/>
                <a:gd name="connsiteY8" fmla="*/ 1007836 h 4015641"/>
                <a:gd name="connsiteX9" fmla="*/ 1697038 w 1697038"/>
                <a:gd name="connsiteY9" fmla="*/ 1034141 h 4015641"/>
                <a:gd name="connsiteX10" fmla="*/ 1697038 w 1697038"/>
                <a:gd name="connsiteY10" fmla="*/ 1073708 h 4015641"/>
                <a:gd name="connsiteX11" fmla="*/ 1697038 w 1697038"/>
                <a:gd name="connsiteY11" fmla="*/ 1094743 h 4015641"/>
                <a:gd name="connsiteX12" fmla="*/ 1697038 w 1697038"/>
                <a:gd name="connsiteY12" fmla="*/ 1095744 h 4015641"/>
                <a:gd name="connsiteX13" fmla="*/ 1697038 w 1697038"/>
                <a:gd name="connsiteY13" fmla="*/ 1303474 h 4015641"/>
                <a:gd name="connsiteX14" fmla="*/ 1697038 w 1697038"/>
                <a:gd name="connsiteY14" fmla="*/ 1524559 h 4015641"/>
                <a:gd name="connsiteX15" fmla="*/ 1697038 w 1697038"/>
                <a:gd name="connsiteY15" fmla="*/ 1643768 h 4015641"/>
                <a:gd name="connsiteX16" fmla="*/ 1697038 w 1697038"/>
                <a:gd name="connsiteY16" fmla="*/ 1660010 h 4015641"/>
                <a:gd name="connsiteX17" fmla="*/ 1697038 w 1697038"/>
                <a:gd name="connsiteY17" fmla="*/ 1682744 h 4015641"/>
                <a:gd name="connsiteX18" fmla="*/ 1697038 w 1697038"/>
                <a:gd name="connsiteY18" fmla="*/ 1705282 h 4015641"/>
                <a:gd name="connsiteX19" fmla="*/ 1697038 w 1697038"/>
                <a:gd name="connsiteY19" fmla="*/ 1748386 h 4015641"/>
                <a:gd name="connsiteX20" fmla="*/ 1697038 w 1697038"/>
                <a:gd name="connsiteY20" fmla="*/ 1774399 h 4015641"/>
                <a:gd name="connsiteX21" fmla="*/ 1697038 w 1697038"/>
                <a:gd name="connsiteY21" fmla="*/ 1801558 h 4015641"/>
                <a:gd name="connsiteX22" fmla="*/ 1697038 w 1697038"/>
                <a:gd name="connsiteY22" fmla="*/ 1839635 h 4015641"/>
                <a:gd name="connsiteX23" fmla="*/ 1697038 w 1697038"/>
                <a:gd name="connsiteY23" fmla="*/ 1859988 h 4015641"/>
                <a:gd name="connsiteX24" fmla="*/ 1697038 w 1697038"/>
                <a:gd name="connsiteY24" fmla="*/ 1862178 h 4015641"/>
                <a:gd name="connsiteX25" fmla="*/ 1697038 w 1697038"/>
                <a:gd name="connsiteY25" fmla="*/ 2296235 h 4015641"/>
                <a:gd name="connsiteX26" fmla="*/ 1697038 w 1697038"/>
                <a:gd name="connsiteY26" fmla="*/ 2416895 h 4015641"/>
                <a:gd name="connsiteX27" fmla="*/ 1697038 w 1697038"/>
                <a:gd name="connsiteY27" fmla="*/ 2427411 h 4015641"/>
                <a:gd name="connsiteX28" fmla="*/ 1697038 w 1697038"/>
                <a:gd name="connsiteY28" fmla="*/ 2455923 h 4015641"/>
                <a:gd name="connsiteX29" fmla="*/ 1697038 w 1697038"/>
                <a:gd name="connsiteY29" fmla="*/ 2457188 h 4015641"/>
                <a:gd name="connsiteX30" fmla="*/ 1697038 w 1697038"/>
                <a:gd name="connsiteY30" fmla="*/ 2503570 h 4015641"/>
                <a:gd name="connsiteX31" fmla="*/ 1697038 w 1697038"/>
                <a:gd name="connsiteY31" fmla="*/ 2522165 h 4015641"/>
                <a:gd name="connsiteX32" fmla="*/ 1697038 w 1697038"/>
                <a:gd name="connsiteY32" fmla="*/ 2563899 h 4015641"/>
                <a:gd name="connsiteX33" fmla="*/ 1697038 w 1697038"/>
                <a:gd name="connsiteY33" fmla="*/ 2575800 h 4015641"/>
                <a:gd name="connsiteX34" fmla="*/ 1697038 w 1697038"/>
                <a:gd name="connsiteY34" fmla="*/ 2614174 h 4015641"/>
                <a:gd name="connsiteX35" fmla="*/ 1697038 w 1697038"/>
                <a:gd name="connsiteY35" fmla="*/ 2634633 h 4015641"/>
                <a:gd name="connsiteX36" fmla="*/ 1697038 w 1697038"/>
                <a:gd name="connsiteY36" fmla="*/ 2635520 h 4015641"/>
                <a:gd name="connsiteX37" fmla="*/ 1697038 w 1697038"/>
                <a:gd name="connsiteY37" fmla="*/ 3408732 h 4015641"/>
                <a:gd name="connsiteX38" fmla="*/ 1602758 w 1697038"/>
                <a:gd name="connsiteY38" fmla="*/ 3550423 h 4015641"/>
                <a:gd name="connsiteX39" fmla="*/ 942799 w 1697038"/>
                <a:gd name="connsiteY39" fmla="*/ 3994388 h 4015641"/>
                <a:gd name="connsiteX40" fmla="*/ 763667 w 1697038"/>
                <a:gd name="connsiteY40" fmla="*/ 3994388 h 4015641"/>
                <a:gd name="connsiteX41" fmla="*/ 94280 w 1697038"/>
                <a:gd name="connsiteY41" fmla="*/ 3550423 h 4015641"/>
                <a:gd name="connsiteX42" fmla="*/ 0 w 1697038"/>
                <a:gd name="connsiteY42" fmla="*/ 3408732 h 4015641"/>
                <a:gd name="connsiteX43" fmla="*/ 0 w 1697038"/>
                <a:gd name="connsiteY43" fmla="*/ 2635520 h 4015641"/>
                <a:gd name="connsiteX44" fmla="*/ 0 w 1697038"/>
                <a:gd name="connsiteY44" fmla="*/ 2634633 h 4015641"/>
                <a:gd name="connsiteX45" fmla="*/ 0 w 1697038"/>
                <a:gd name="connsiteY45" fmla="*/ 2614174 h 4015641"/>
                <a:gd name="connsiteX46" fmla="*/ 0 w 1697038"/>
                <a:gd name="connsiteY46" fmla="*/ 2575800 h 4015641"/>
                <a:gd name="connsiteX47" fmla="*/ 0 w 1697038"/>
                <a:gd name="connsiteY47" fmla="*/ 2563899 h 4015641"/>
                <a:gd name="connsiteX48" fmla="*/ 0 w 1697038"/>
                <a:gd name="connsiteY48" fmla="*/ 2522165 h 4015641"/>
                <a:gd name="connsiteX49" fmla="*/ 0 w 1697038"/>
                <a:gd name="connsiteY49" fmla="*/ 2503570 h 4015641"/>
                <a:gd name="connsiteX50" fmla="*/ 0 w 1697038"/>
                <a:gd name="connsiteY50" fmla="*/ 2457188 h 4015641"/>
                <a:gd name="connsiteX51" fmla="*/ 0 w 1697038"/>
                <a:gd name="connsiteY51" fmla="*/ 2455923 h 4015641"/>
                <a:gd name="connsiteX52" fmla="*/ 0 w 1697038"/>
                <a:gd name="connsiteY52" fmla="*/ 2427411 h 4015641"/>
                <a:gd name="connsiteX53" fmla="*/ 0 w 1697038"/>
                <a:gd name="connsiteY53" fmla="*/ 2416895 h 4015641"/>
                <a:gd name="connsiteX54" fmla="*/ 0 w 1697038"/>
                <a:gd name="connsiteY54" fmla="*/ 2296235 h 4015641"/>
                <a:gd name="connsiteX55" fmla="*/ 0 w 1697038"/>
                <a:gd name="connsiteY55" fmla="*/ 1862178 h 4015641"/>
                <a:gd name="connsiteX56" fmla="*/ 0 w 1697038"/>
                <a:gd name="connsiteY56" fmla="*/ 1859988 h 4015641"/>
                <a:gd name="connsiteX57" fmla="*/ 0 w 1697038"/>
                <a:gd name="connsiteY57" fmla="*/ 1839635 h 4015641"/>
                <a:gd name="connsiteX58" fmla="*/ 0 w 1697038"/>
                <a:gd name="connsiteY58" fmla="*/ 1801558 h 4015641"/>
                <a:gd name="connsiteX59" fmla="*/ 0 w 1697038"/>
                <a:gd name="connsiteY59" fmla="*/ 1774399 h 4015641"/>
                <a:gd name="connsiteX60" fmla="*/ 0 w 1697038"/>
                <a:gd name="connsiteY60" fmla="*/ 1748386 h 4015641"/>
                <a:gd name="connsiteX61" fmla="*/ 0 w 1697038"/>
                <a:gd name="connsiteY61" fmla="*/ 1705282 h 4015641"/>
                <a:gd name="connsiteX62" fmla="*/ 0 w 1697038"/>
                <a:gd name="connsiteY62" fmla="*/ 1682744 h 4015641"/>
                <a:gd name="connsiteX63" fmla="*/ 0 w 1697038"/>
                <a:gd name="connsiteY63" fmla="*/ 1660010 h 4015641"/>
                <a:gd name="connsiteX64" fmla="*/ 0 w 1697038"/>
                <a:gd name="connsiteY64" fmla="*/ 1643768 h 4015641"/>
                <a:gd name="connsiteX65" fmla="*/ 0 w 1697038"/>
                <a:gd name="connsiteY65" fmla="*/ 1524559 h 4015641"/>
                <a:gd name="connsiteX66" fmla="*/ 0 w 1697038"/>
                <a:gd name="connsiteY66" fmla="*/ 1303474 h 4015641"/>
                <a:gd name="connsiteX67" fmla="*/ 0 w 1697038"/>
                <a:gd name="connsiteY67" fmla="*/ 1095744 h 4015641"/>
                <a:gd name="connsiteX68" fmla="*/ 0 w 1697038"/>
                <a:gd name="connsiteY68" fmla="*/ 1094743 h 4015641"/>
                <a:gd name="connsiteX69" fmla="*/ 0 w 1697038"/>
                <a:gd name="connsiteY69" fmla="*/ 1073708 h 4015641"/>
                <a:gd name="connsiteX70" fmla="*/ 0 w 1697038"/>
                <a:gd name="connsiteY70" fmla="*/ 1034141 h 4015641"/>
                <a:gd name="connsiteX71" fmla="*/ 0 w 1697038"/>
                <a:gd name="connsiteY71" fmla="*/ 1007836 h 4015641"/>
                <a:gd name="connsiteX72" fmla="*/ 0 w 1697038"/>
                <a:gd name="connsiteY72" fmla="*/ 939409 h 4015641"/>
                <a:gd name="connsiteX73" fmla="*/ 0 w 1697038"/>
                <a:gd name="connsiteY73" fmla="*/ 912874 h 4015641"/>
                <a:gd name="connsiteX74" fmla="*/ 0 w 1697038"/>
                <a:gd name="connsiteY74" fmla="*/ 894590 h 4015641"/>
                <a:gd name="connsiteX75" fmla="*/ 0 w 1697038"/>
                <a:gd name="connsiteY75" fmla="*/ 878510 h 4015641"/>
                <a:gd name="connsiteX76" fmla="*/ 0 w 1697038"/>
                <a:gd name="connsiteY76" fmla="*/ 752863 h 4015641"/>
                <a:gd name="connsiteX77" fmla="*/ 0 w 1697038"/>
                <a:gd name="connsiteY77" fmla="*/ 103907 h 4015641"/>
                <a:gd name="connsiteX78" fmla="*/ 113136 w 1697038"/>
                <a:gd name="connsiteY78" fmla="*/ 0 h 401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697038" h="4015641">
                  <a:moveTo>
                    <a:pt x="113136" y="0"/>
                  </a:moveTo>
                  <a:lnTo>
                    <a:pt x="1583902" y="0"/>
                  </a:lnTo>
                  <a:cubicBezTo>
                    <a:pt x="1649898" y="0"/>
                    <a:pt x="1697038" y="47230"/>
                    <a:pt x="1697038" y="103907"/>
                  </a:cubicBezTo>
                  <a:cubicBezTo>
                    <a:pt x="1697038" y="103907"/>
                    <a:pt x="1697038" y="465514"/>
                    <a:pt x="1697038" y="752863"/>
                  </a:cubicBezTo>
                  <a:lnTo>
                    <a:pt x="1697038" y="878510"/>
                  </a:lnTo>
                  <a:cubicBezTo>
                    <a:pt x="1697038" y="878510"/>
                    <a:pt x="1697038" y="884155"/>
                    <a:pt x="1697038" y="894590"/>
                  </a:cubicBezTo>
                  <a:lnTo>
                    <a:pt x="1697038" y="912874"/>
                  </a:lnTo>
                  <a:lnTo>
                    <a:pt x="1697038" y="939409"/>
                  </a:lnTo>
                  <a:cubicBezTo>
                    <a:pt x="1697038" y="958568"/>
                    <a:pt x="1697038" y="981662"/>
                    <a:pt x="1697038" y="1007836"/>
                  </a:cubicBezTo>
                  <a:lnTo>
                    <a:pt x="1697038" y="1034141"/>
                  </a:lnTo>
                  <a:lnTo>
                    <a:pt x="1697038" y="1073708"/>
                  </a:lnTo>
                  <a:lnTo>
                    <a:pt x="1697038" y="1094743"/>
                  </a:lnTo>
                  <a:lnTo>
                    <a:pt x="1697038" y="1095744"/>
                  </a:lnTo>
                  <a:lnTo>
                    <a:pt x="1697038" y="1303474"/>
                  </a:lnTo>
                  <a:cubicBezTo>
                    <a:pt x="1697038" y="1377390"/>
                    <a:pt x="1697038" y="1453365"/>
                    <a:pt x="1697038" y="1524559"/>
                  </a:cubicBezTo>
                  <a:lnTo>
                    <a:pt x="1697038" y="1643768"/>
                  </a:lnTo>
                  <a:cubicBezTo>
                    <a:pt x="1697038" y="1643768"/>
                    <a:pt x="1697038" y="1649470"/>
                    <a:pt x="1697038" y="1660010"/>
                  </a:cubicBezTo>
                  <a:lnTo>
                    <a:pt x="1697038" y="1682744"/>
                  </a:lnTo>
                  <a:lnTo>
                    <a:pt x="1697038" y="1705282"/>
                  </a:lnTo>
                  <a:lnTo>
                    <a:pt x="1697038" y="1748386"/>
                  </a:lnTo>
                  <a:lnTo>
                    <a:pt x="1697038" y="1774399"/>
                  </a:lnTo>
                  <a:lnTo>
                    <a:pt x="1697038" y="1801558"/>
                  </a:lnTo>
                  <a:lnTo>
                    <a:pt x="1697038" y="1839635"/>
                  </a:lnTo>
                  <a:lnTo>
                    <a:pt x="1697038" y="1859988"/>
                  </a:lnTo>
                  <a:lnTo>
                    <a:pt x="1697038" y="1862178"/>
                  </a:lnTo>
                  <a:cubicBezTo>
                    <a:pt x="1697038" y="1989354"/>
                    <a:pt x="1697038" y="2152471"/>
                    <a:pt x="1697038" y="2296235"/>
                  </a:cubicBezTo>
                  <a:lnTo>
                    <a:pt x="1697038" y="2416895"/>
                  </a:lnTo>
                  <a:cubicBezTo>
                    <a:pt x="1697038" y="2416895"/>
                    <a:pt x="1697038" y="2420548"/>
                    <a:pt x="1697038" y="2427411"/>
                  </a:cubicBezTo>
                  <a:lnTo>
                    <a:pt x="1697038" y="2455923"/>
                  </a:lnTo>
                  <a:lnTo>
                    <a:pt x="1697038" y="2457188"/>
                  </a:lnTo>
                  <a:cubicBezTo>
                    <a:pt x="1697038" y="2470029"/>
                    <a:pt x="1697038" y="2485637"/>
                    <a:pt x="1697038" y="2503570"/>
                  </a:cubicBezTo>
                  <a:lnTo>
                    <a:pt x="1697038" y="2522165"/>
                  </a:lnTo>
                  <a:lnTo>
                    <a:pt x="1697038" y="2563899"/>
                  </a:lnTo>
                  <a:lnTo>
                    <a:pt x="1697038" y="2575800"/>
                  </a:lnTo>
                  <a:lnTo>
                    <a:pt x="1697038" y="2614174"/>
                  </a:lnTo>
                  <a:lnTo>
                    <a:pt x="1697038" y="2634633"/>
                  </a:lnTo>
                  <a:lnTo>
                    <a:pt x="1697038" y="2635520"/>
                  </a:lnTo>
                  <a:cubicBezTo>
                    <a:pt x="1697038" y="2915581"/>
                    <a:pt x="1697038" y="3369767"/>
                    <a:pt x="1697038" y="3408732"/>
                  </a:cubicBezTo>
                  <a:cubicBezTo>
                    <a:pt x="1697038" y="3465408"/>
                    <a:pt x="1668754" y="3503193"/>
                    <a:pt x="1602758" y="3550423"/>
                  </a:cubicBezTo>
                  <a:cubicBezTo>
                    <a:pt x="1536762" y="3597653"/>
                    <a:pt x="942799" y="3994388"/>
                    <a:pt x="942799" y="3994388"/>
                  </a:cubicBezTo>
                  <a:cubicBezTo>
                    <a:pt x="895659" y="4022726"/>
                    <a:pt x="810807" y="4022726"/>
                    <a:pt x="763667" y="3994388"/>
                  </a:cubicBezTo>
                  <a:cubicBezTo>
                    <a:pt x="763667" y="3994388"/>
                    <a:pt x="160276" y="3597653"/>
                    <a:pt x="94280" y="3550423"/>
                  </a:cubicBezTo>
                  <a:cubicBezTo>
                    <a:pt x="28284" y="3503193"/>
                    <a:pt x="0" y="3465408"/>
                    <a:pt x="0" y="3408732"/>
                  </a:cubicBezTo>
                  <a:cubicBezTo>
                    <a:pt x="0" y="3369767"/>
                    <a:pt x="0" y="2915581"/>
                    <a:pt x="0" y="2635520"/>
                  </a:cubicBezTo>
                  <a:lnTo>
                    <a:pt x="0" y="2634633"/>
                  </a:lnTo>
                  <a:lnTo>
                    <a:pt x="0" y="2614174"/>
                  </a:lnTo>
                  <a:lnTo>
                    <a:pt x="0" y="2575800"/>
                  </a:lnTo>
                  <a:lnTo>
                    <a:pt x="0" y="2563899"/>
                  </a:lnTo>
                  <a:lnTo>
                    <a:pt x="0" y="2522165"/>
                  </a:lnTo>
                  <a:lnTo>
                    <a:pt x="0" y="2503570"/>
                  </a:lnTo>
                  <a:cubicBezTo>
                    <a:pt x="0" y="2485637"/>
                    <a:pt x="0" y="2470029"/>
                    <a:pt x="0" y="2457188"/>
                  </a:cubicBezTo>
                  <a:lnTo>
                    <a:pt x="0" y="2455923"/>
                  </a:lnTo>
                  <a:lnTo>
                    <a:pt x="0" y="2427411"/>
                  </a:lnTo>
                  <a:cubicBezTo>
                    <a:pt x="0" y="2420548"/>
                    <a:pt x="0" y="2416895"/>
                    <a:pt x="0" y="2416895"/>
                  </a:cubicBezTo>
                  <a:lnTo>
                    <a:pt x="0" y="2296235"/>
                  </a:lnTo>
                  <a:cubicBezTo>
                    <a:pt x="0" y="2152471"/>
                    <a:pt x="0" y="1989354"/>
                    <a:pt x="0" y="1862178"/>
                  </a:cubicBezTo>
                  <a:lnTo>
                    <a:pt x="0" y="1859988"/>
                  </a:lnTo>
                  <a:lnTo>
                    <a:pt x="0" y="1839635"/>
                  </a:lnTo>
                  <a:lnTo>
                    <a:pt x="0" y="1801558"/>
                  </a:lnTo>
                  <a:lnTo>
                    <a:pt x="0" y="1774399"/>
                  </a:lnTo>
                  <a:lnTo>
                    <a:pt x="0" y="1748386"/>
                  </a:lnTo>
                  <a:lnTo>
                    <a:pt x="0" y="1705282"/>
                  </a:lnTo>
                  <a:lnTo>
                    <a:pt x="0" y="1682744"/>
                  </a:lnTo>
                  <a:lnTo>
                    <a:pt x="0" y="1660010"/>
                  </a:lnTo>
                  <a:cubicBezTo>
                    <a:pt x="0" y="1649470"/>
                    <a:pt x="0" y="1643768"/>
                    <a:pt x="0" y="1643768"/>
                  </a:cubicBezTo>
                  <a:lnTo>
                    <a:pt x="0" y="1524559"/>
                  </a:lnTo>
                  <a:cubicBezTo>
                    <a:pt x="0" y="1453365"/>
                    <a:pt x="0" y="1377390"/>
                    <a:pt x="0" y="1303474"/>
                  </a:cubicBezTo>
                  <a:lnTo>
                    <a:pt x="0" y="1095744"/>
                  </a:lnTo>
                  <a:lnTo>
                    <a:pt x="0" y="1094743"/>
                  </a:lnTo>
                  <a:lnTo>
                    <a:pt x="0" y="1073708"/>
                  </a:lnTo>
                  <a:lnTo>
                    <a:pt x="0" y="1034141"/>
                  </a:lnTo>
                  <a:lnTo>
                    <a:pt x="0" y="1007836"/>
                  </a:lnTo>
                  <a:cubicBezTo>
                    <a:pt x="0" y="981662"/>
                    <a:pt x="0" y="958568"/>
                    <a:pt x="0" y="939409"/>
                  </a:cubicBezTo>
                  <a:lnTo>
                    <a:pt x="0" y="912874"/>
                  </a:lnTo>
                  <a:lnTo>
                    <a:pt x="0" y="894590"/>
                  </a:lnTo>
                  <a:cubicBezTo>
                    <a:pt x="0" y="884155"/>
                    <a:pt x="0" y="878510"/>
                    <a:pt x="0" y="878510"/>
                  </a:cubicBezTo>
                  <a:lnTo>
                    <a:pt x="0" y="752863"/>
                  </a:lnTo>
                  <a:cubicBezTo>
                    <a:pt x="0" y="465514"/>
                    <a:pt x="0" y="103907"/>
                    <a:pt x="0" y="103907"/>
                  </a:cubicBezTo>
                  <a:cubicBezTo>
                    <a:pt x="0" y="47230"/>
                    <a:pt x="56568" y="0"/>
                    <a:pt x="113136" y="0"/>
                  </a:cubicBezTo>
                  <a:close/>
                </a:path>
              </a:pathLst>
            </a:cu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398245" y="373651"/>
            <a:ext cx="3927570" cy="70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spc="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516845" y="1133795"/>
            <a:ext cx="230188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334000" y="1628834"/>
            <a:ext cx="1524000" cy="497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400" spc="150">
                <a:solidFill>
                  <a:schemeClr val="bg1"/>
                </a:solidFill>
              </a:defRPr>
            </a:lvl1pPr>
          </a:lstStyle>
          <a:p>
            <a:r>
              <a:rPr lang="zh-CN" altLang="en-US" dirty="0">
                <a:solidFill>
                  <a:srgbClr val="3840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008798" y="3880964"/>
            <a:ext cx="2171274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400" spc="150">
                <a:solidFill>
                  <a:schemeClr val="bg1"/>
                </a:solidFill>
              </a:defRPr>
            </a:lvl1pPr>
          </a:lstStyle>
          <a:p>
            <a:r>
              <a:rPr lang="zh-CN" altLang="en-US" dirty="0">
                <a:solidFill>
                  <a:srgbClr val="3840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缺失值处理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332435" y="5334722"/>
            <a:ext cx="1524000" cy="94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400" spc="150">
                <a:solidFill>
                  <a:schemeClr val="bg1"/>
                </a:solidFill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数据整体探索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175679" y="2769566"/>
            <a:ext cx="184607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400" spc="150">
                <a:solidFill>
                  <a:schemeClr val="bg1"/>
                </a:solidFill>
              </a:defRPr>
            </a:lvl1pPr>
          </a:lstStyle>
          <a:p>
            <a:r>
              <a:rPr lang="zh-CN" altLang="en-US" dirty="0">
                <a:solidFill>
                  <a:srgbClr val="3840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异常值处理</a:t>
            </a:r>
          </a:p>
        </p:txBody>
      </p:sp>
      <p:cxnSp>
        <p:nvCxnSpPr>
          <p:cNvPr id="29" name="直接连接符 28"/>
          <p:cNvCxnSpPr/>
          <p:nvPr/>
        </p:nvCxnSpPr>
        <p:spPr>
          <a:xfrm rot="5400000">
            <a:off x="6096000" y="1928506"/>
            <a:ext cx="0" cy="724284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6096000" y="3031309"/>
            <a:ext cx="0" cy="724284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5400000">
            <a:off x="6197410" y="4099658"/>
            <a:ext cx="0" cy="724284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556982" y="4199029"/>
            <a:ext cx="3859385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alpha val="7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数据的缺失情况比较严重，对缺失值进行不同策略的填补</a:t>
            </a:r>
          </a:p>
        </p:txBody>
      </p:sp>
      <p:sp>
        <p:nvSpPr>
          <p:cNvPr id="39" name="矩形 38"/>
          <p:cNvSpPr/>
          <p:nvPr/>
        </p:nvSpPr>
        <p:spPr>
          <a:xfrm>
            <a:off x="767651" y="3042906"/>
            <a:ext cx="386110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alpha val="7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对数据的负值、异常值等进行处理</a:t>
            </a:r>
          </a:p>
        </p:txBody>
      </p:sp>
      <p:sp>
        <p:nvSpPr>
          <p:cNvPr id="36" name="矩形 35"/>
          <p:cNvSpPr/>
          <p:nvPr/>
        </p:nvSpPr>
        <p:spPr>
          <a:xfrm>
            <a:off x="7560111" y="2170623"/>
            <a:ext cx="3859385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alpha val="7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运用共线性、相关性等方法选取出进入模型的自变量</a:t>
            </a:r>
          </a:p>
        </p:txBody>
      </p:sp>
      <p:sp>
        <p:nvSpPr>
          <p:cNvPr id="43" name="矩形 42"/>
          <p:cNvSpPr/>
          <p:nvPr/>
        </p:nvSpPr>
        <p:spPr>
          <a:xfrm>
            <a:off x="398245" y="5454754"/>
            <a:ext cx="4471361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alpha val="78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先进行探索型数据分析，对于数据的形状、缺失值的比例、是否存在异常值等情况进行探索</a:t>
            </a:r>
          </a:p>
        </p:txBody>
      </p:sp>
    </p:spTree>
    <p:extLst>
      <p:ext uri="{BB962C8B-B14F-4D97-AF65-F5344CB8AC3E}">
        <p14:creationId xmlns:p14="http://schemas.microsoft.com/office/powerpoint/2010/main" val="83684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3.7037E-6 L -0.0625 -3.7037E-6 " pathEditMode="relative" rAng="0" ptsTypes="AA">
                                      <p:cBhvr>
                                        <p:cTn id="28" dur="75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3.7037E-6 L -0.0625 -3.7037E-6 " pathEditMode="relative" rAng="0" ptsTypes="AA">
                                      <p:cBhvr>
                                        <p:cTn id="33" dur="75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37" grpId="0"/>
      <p:bldP spid="39" grpId="0"/>
      <p:bldP spid="36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8975" y="112327"/>
            <a:ext cx="3285732" cy="70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spc="15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数据分类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16845" y="1133795"/>
            <a:ext cx="230188" cy="0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4F037B5-FAE6-46E0-A8C4-7252A985AAA4}"/>
              </a:ext>
            </a:extLst>
          </p:cNvPr>
          <p:cNvSpPr txBox="1"/>
          <p:nvPr/>
        </p:nvSpPr>
        <p:spPr>
          <a:xfrm>
            <a:off x="241868" y="6376341"/>
            <a:ext cx="1167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根据对业务理解，将自变量按照酒店特征、用户特征、订单特征划分三类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6AC828-47B0-4E80-9F28-DBCBBE911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68" y="861875"/>
            <a:ext cx="4473328" cy="33988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36BF346-34A9-4DCE-AFD1-828FA5417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114" y="819206"/>
            <a:ext cx="4762913" cy="34841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751D60B-6250-48C8-A560-FADF314093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4970" y="4371969"/>
            <a:ext cx="4785775" cy="17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7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-0.10856 " pathEditMode="relative" rAng="0" ptsTypes="AA">
                                      <p:cBhvr>
                                        <p:cTn id="8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6901 0.00023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699D253-2045-437B-8E47-55C6EFF6C22D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K2DfUuHb5M5aCsAALNWAAAXAAAAdW5pdmVyc2FsL3VuaXZlcnNhbC5wbmftfHlYU9farz32aAcErRYSgaSWVq2VxBglIJDUOtDWqVY9DgRSjCRYIRgQCJChHlvGQLRVoqJE5VhnEKIkQki0QLYaIEKrMSUQyS5EDBA3QxLIdBOwRXvaP+493/fce59PnocnyV7rXev3vusd91575X6+PmLaG7PfmDRp0rRPP1n5xaRJf8dNmjQ58bUpriuv3eif7Pp4JfmLiI8nlTX79bh+vEpdvm75pEkVvDdtMX93/X597yfbkydN8qxz/78CJJ7fNWnSPz75dOXyzYzovvZE3hXqdmdM9Ez01z4ftc47/iWZudOEJd8NSHhj5aw5h1d+cHT2vz77+ptZf3/d+63XTue9/jEm6NS0Vy4F1k96ZUbeJx9c++eg9WSd9G57jf6E6vhSrD7aEA3MC6mkUuzHlgqpZRRODcW49UTg6IiSwzb9+Cb6RLjTNqhnD3wvmOT+02DIl7jti02KWHRhMT0mley++PWKGaHdj5kam1rJLoqe4b706F59STqe5tA67aSMv493erum+0Nb8DL3j73xO1XMhg2c0Z+GPp5orHxzbA7Pk/TBSQ2EBOcNJQtVy+0btHq5rl71BbtfWUw7GSRzujvV3CiiD96aimTmbmA92SQ/9uFjmAjvHFHKGtNk1vah6si9x3hGCEASZA6V1HR9aKD4AWRFas8hR25HtCp0fT5RQTPNme0CEWOhYjB2txYIqWdpLmipbuxPymI1zK4PSemmUZXM0XCr83o5q099JVLUHKs69wBDs/cIHD0jr/kHRNtGb3mxn9oSNoRBKzPsoZ12I8d5fdoGqKIviaS1deOU5TXDdKyUWpfxtEAF9lnZRnlCubUCDTRtlY3e1/MSJOz79MG5CLRr2nv6X+RNwx9ND7izJ3rw+GBn/Ehqd7XrCsOnjuKRpxC1f1rj+V3Nw2GpbhlmiMJP6ZmNA63J4Z5yA/kjopS1FRfuXRiDrYlHyte5Rgum4YJoWbAN8ukzAvSXoocvDhqyYJ/Lh3WVDBaxyo/YYZaaay2m6crp/vwGg8IcWtL0Nhp4LclpNwtI8zoSJQkeODABrLLiq4qTzsmbGOEdCDSPus8xInCOjLTtvFwoalCsIOJpvvwCg7wc8rhN385sLhL5Kj0L2uqPLitZWi2JTy+Ggi9ZtxMeMKytA2xdF49jA9EdGyROp8PoZKsBH1VBG9c6zR9MVInh2kjDjGSmdqEWod0EGgjSDXLztjC5OJop4FnzSQCZpy0XOyysPEOh9XUw84MaASNzbhmuw/lFWGRYjfGqAV4p4TEWqlVu/du7jfYr0LrC4++YeO7yD6b82AWr8sODlZjVXGR+wa05NF80z9AQq9iYRERHe4IsQIH5J9cgt9dbC1UAOceMW93IQrSJ+9c9dsnYWMRVNk0/oLVsA+751G0meiMzuUzM3+Rd0B4iHpXPB1XiXpJzmKQk8figSUH9WB4LsuXWHFFDLMTQVdLb6U5oAGXGIgzi5tYBqa7Lsg2E5H3kq1yzS/QpRXXbiN4qf2Qa0duYSGTPdC05A6kwtliWSjvAPsg+M9E1hTVGg8ID9Db6dokf+TFDArLBwVkiX3N4NNKMlSJB8zs1gvxdIEVjHsgM7Sdr0iROsVENf8uMaT5wFcF4xWVhdfuugBSPv2H8vmFU/Qyrkb/zVsCPi8p8+cD56St+hPllwd7TZShEDQbMCbkCxAOxdDtmZ729wPCtuH1UqhvTg5+X0soaGMEldPjkjqQ4LoRG8SricpbHeXDoVhhfbhyZzgfa+KJ8q78zboMGEPeLBVCGxE+l7WIX8ZYKJeVdik6sYKQx/0CshBX2AyM95HwW5iJKm9q+DGiySP2Vh7kkcA+hQ4owyV+D66qgKiiJ6VVgaDDQBZBdaNuRY2xgWMW8Rc25vWzUW7w94TR5m/xqSP3B2eZaA3zxlFaxY3QPzK39RNwAuQezc6Hg7FJ5PmzOA90A7JD8ncXyQzBYEblrejmv7YrWODBKP9mVoCr3cjE3bCeeK6Mnhzy9ciUbwLwjbyvaCeMqyLMKXlncn8YthEzi9WFWOqsGVvnAGFDfx0fzAJiqptF+OdC4x14B9K2Q+CUizdeZ6TmiQCS47rEfjjzLT3sJ2sPEg31udX5Afs1PGwCFz0IDsWAmVUPNUYHsIiXDk94GEd4o0i1T24nv0YQOfKHoCoEEZtQNVDLCUS6Vshe2ycm5ACIxH6hGrB1bymQyR0/hvgrCN2GO1qcUlX4pCaNh2f6JvsrHb2DmFrZ9I1ZCVcPWKE+4YcZ7U44PY8Uu/heZ0uPBalzndKAJamzqStElv1VKCQOTNFslgWwZ6AC7YGHApGX1CbpKBbeYXyu43sW6QjDly5vEzmFtBVypIcr6qlMKi8EuCz5nOTqaJ+JBiSMLgekCo9gh7mCkw8y+usxYZonQKLMsy1UIrTduj1qX1bPKOU7Qlivqy8iqB2G8pYitxHkI50Cqa51udt6ooGOz/smwMkybPOYpDsWEpNbnXPXDy4VSOYvb+e7qbHE/g0RHkh/D+FFLaHJWfRe9FhqFJbuZGS7emwNSuDvoxdBI/nJsyWk4mcT9mq621GCBFHAZ3S6OJs5D5ZPA4Sh5E+Rxj9VPTRiBUCRPn4LiOVmN0FI/XsCUDnp7catLkVSZzJO8FnwH3sVv/EjtDDSQAA4iVPl8IDaGJQPZuuRqm8M9loVJNScfitcQtWZGOIKs4WjMlnB/Y1qYHGKAZCSPqgGCke6YVpcS6LI4T/K2bXm33plSyAhBIQkD8KIDMUTvFT+K40N+qL86q7ROHM+dBaaClWKWREZP1zgHquesPkQn0O3QUTMrHneWrMlTNsHewEL0csEHIQ7pHdhU4GkwagwXk7aCux/sw3gXmotreV1GNSwQiMs4Zt0eyZYYeOE0AiJRwkonQRkex0F7c4cy5bHFTmIrXY5Vgs+qZVgtiBw+oOIwywuMPQwmXQ1DZ3fZ5WJYOY8uHnVEapWrKo2GvS2s7Cce2/EdYiP9pNgxgB/jbV8gOFd1iazR7R2xT3VdeVjgCtpw0fpiLcfd3g7DeR2kG679VeMr7s/SXZpX3bG88Dv6TPdn8GdjoWvSo/nwv+pQbhngy5hTxnMIbrH78+bGxbS/ub9E3BG/7v70ex+cO9bh8H/Y4V73hXMlyzK7j1GbS1gmNfbTPOE7zd8E+1ZiyfKxjtcsd7dKk0y2QaW2ZMl7PfwG9XTqytTUzWPDfpSPdDzNFlE9Ps1Ip6/eRY1oGKc5+K/tavVGzNiMge/t/sfv/d/89PiRk/5vj0/98XeU2Jck/2+Q+EcQRlt4zYj0Xw8Jrf01Rk17mpaVqopK8z/MWAtCDeQC4HLC4YlRs0ncb8ya5A3L5iMqGY1Tml9o0072CjtYmA28g6gplPX2nh+zha+9l9k8oYh7aW/zWAIEa6ilDd0z/W5zYd6Y3sedrkP7TuPdic2PSRa09XQ/35AY7o0oVizJalJ0rMdFPoeZrTi99wPHqoF5JQyd6Xo/cQPBPjRCvoMgP7zedTX9mGsYxfPDhFgC/XeoyR411xBBabUnM16cY3Ra9j9MsLrL8Q81XalPPgwNXTBmqae+9ZTFW950t624v6qOcq/zBSkE2b5d8WEmt/PMxRjs470vsuP48fSRcPnBpb5BBzzPPS+Gyk60nxuIIRX+V02KVP+/aipVeBQvz970vBzUT308r/Rish5X/hXAGMFf4bv05wRbT9d98CcyKP/4T2eO/vZPsUre8F8/oXD7LLF1pOBrlQAMwXi0f6gPu+xEpbB055j/2/H4qSJLtjculodZafU48ectXFTo3id/ysTV3sWTz/2VkP2DU4InbOBeJ38ap/PeXQT59i+xj37+i+Wk/NVwW+7fvPCnkqm7nD9l/Z+zm/qB7x8giBD2rAiXsZmW9jN5+NG4UVhd2ZWpfyAPnCoj7ztW9EckRSs6MdXx5D9A14abNYOVt55uqydrz8H+MJ35aZ3XubpOTA5QBqKfx460P46gimjtnwF1K7x5IX+w18Kd7zEHi7UnCnOy5yMuxSSH/g/wivtYLH2oNiRTlzsvunuWyyey9zkq5OXbwYE4laHneeUzGDqzkfgaQ1lNdPeDK5FUt/fp2+P/D+hoeSnsfaPU2i8cW+LI6B0Sgdun2rosJ4hLvpS3gUn+/3h+xgJ68nYuG/Ok4WlaTpT+oOXmZK8T7cnKcBEpczfmKX70cakevVWpWUJDUJ4niwUpQw/JvJOy8JJaOKEaEUCSBJYRSm7BZHLDCmLirBVfaijEKsQUPr8BO4/P51ln8wGrf4MBEstTzjyh11tzeTHEKhQq3xrZMTfPSiysMVijOvQWYoGOnMvbTcRPaW0ZIL8JDl4wBE4oTVk5TFVJx065wcj0SJxT0gDTwU9iugs2Pj2djVgm49FHYB+A6oOJ7MFiJdpX+TdX/ffUp9xVa1kZIWWhedZpdI4rxWJ6nHAViOWYt5oRERIjI5wdJeXFQtvAKoVrNLqglIEkf8MFFtOwHVQiPs+MRfGsuQo5TwqAs3kYFBLJYfpVdzznIkbz9idwv12DERcgVYUb0WVCZvdO7rfgQAus94zYAYOVMjI1GySB/ZkhfnK7fBhgBCOU88t8jYmz+DwKLwDF21+xIEsjbooLk3cBNUymomJpXmdS2A/QjR3RCDNSlGuN4izcGPZguG3f8AvTxgS6cklVka6PfMLvQHslvVjcMT2ALAnMI5Hv5VMxcrFIWg4bKRK5byBsJOKz6ud34PtxO/BFUQhArM2fTe5mmHaFdXRZ8+Xk2St6q6EqBgkaGIDqgWU0QXhJ7+ClS/wJrVWpYODFSigwmkddiYqQTK97FMf9ht7OoOzSKMXlw30fE70busCu+ajIwgIFsDjTr4Zb3DIA3AODFLyA2bzdYY4UMAGSyrERqp2wpTTTcwah2uqRIIwJ9NXuvBnp9TVU+nDOasnw1z6l0WH5yWGD9JEA7UZbnJnRvYsoNYi3hxfGqejYDjPDRLFV01x1bpF+FOLxPsgDKm0zzPNpM3lz2AWvpNjJA+qEFyX2S5qG2xbIORzKjvJ01TGMubtmERbgV8thfuCwOHoWGE3kSPD91FmiSF4xJquw5ekZYEbfMtpqEFDzeZnXJErYvBUS53RRvqLUVZook25yN6aFOcQ8MVOz1RUalQVl5RMerFq6cxvRM3s7BkZR5S5Hra6dfqB9AH6YXswI0omZIR0Nk2AHtOKFZTj5nfkdqoFhsbbrEawuhkgNCxVm+NFrugxbXOoqM1CPrFYA19g2gzKGmOhRMgeV38bV2etBrkJHVso3R9VOTPndkudSh/eaJvzFnE+FE3L4pPXyS5L/sSRh1l6hSP/mH4omxpML55rZJqGgvQTzb4VW8TwBc6D3hr6kJpz6Sat65Nh06opUSuP/eZX5v9fh63+QrL+omtlPDyBPhLvQ64daoxmd3/oQcFD6KM9p4Q0NMuAky48+zXhbp5cg3PLoADWRY21T9teaO5ryeIk5vBC8qTf5x6BxQQVhHvQM2H+dRwjJdHHdquxpzNRaO/a9GvZ2IqPOt5kwVa3PAqnj0nKnIJLw+7sFJngweOy4+lFanm77CbU+B6SMd6gPPnfpbUKl40g58327razW2m5cHyHdZMrdwHzXTqRLnsX/qA1QqV2tT+tpiUCuA2o3+RDOlLCkwdG/xzWXiBfb/bwinREHynSHIhCfEqh+8353jzb7WbU+uF7mWVKQYfvYJmab0sFg+G9+xl08DyX7rbeTIrQNPjJLw1AyAP0WqWujhkp7EjN+Km5dziMNlPa0xYwD721Lkw6eFLrLF6JE0usuwUbaBOzRnrbEkVUGEVAO4hfT7RD7gZGsFjvi7KOPzxhiL5q3DtcaWcZYAchyzjmdJgH99YQyuxwnpZ8TZVuNMqetcrqq5nHlWiLCfCwqaKFWP+rQDXdZay5bQj9VCUILvx9XSbpap05xVXlmdVRa+/BbXuFD9/r22HYu4YrctZ9IO5D/IJFH4psrvFUcS2e2klRIQn9F5CyJ5m2kq1epFJuN5U++9YlmuKSSJYtvLIYHPAV5hBIpK10GDWCVYckOUyzkAN4Z6dnAGTVFDuoGxIKLEJ582/ZAJE2xXpH1rkCO3svn7UZCad+XETh+yHFZ6xY3XIXXkbjFGMc0cq8fWVcGUogcDeB+OIHOfLR/ajQzMixzMbvAJSCft/nZLa44sDXMmryvZVhujcwDqhM3hA//vAYPuFWpdU4iZaRR1XXwBgIHwo+XKl0Gpg+IhYEgLAIcBSvpSMjAiCQizsA+A9r4ciEWOLisA2EMyOi/oS8b8mi21HzKnxBZxR7MksIZgxUAosb+gDSrHGgjn+Km+uP4BVR6WUQDbDbYBxlWNXTFLIn2UlAPR++rNdBGSnswr1EDOlBFIMXjiEHEoydzj2LiCw3fwODkeO6DA2SP7zbaqplWGA5kLdRKr/l9xE/k8XA0kYNuUeTIivcx+39T0oayAmpC4SvJ7YzuWG5k9mJaIbDE4WjML/MxJvctCOQssd+ailwbIYnizkgOW5Nku21O0hDxe7CZ8l8Zq7sAvKmCL2EF0eRfzkajC1oWsxtZ3B9AeAl9ZEtJxY1ZysdR7IIk5rM7O1G+AeSgtasV9MW7VLWP+1rWcYtB+FnQHrWvtnFLPnKdU+cjO1qYVjM7gMI9jpmbBfPmgxRYrJnekhPiixPq7IWGhnvpMzl6Sg5wkHUlKey3cUPldGyGy6aZjgHYMqGhAJDsu6+L+Kl8IKAnJmSnHIsutbQMFtKFGd3do6NQ772ue/DESJKxciesWRod4vm7JOh77byhldCoxRoMdsGmgl0rYDhA+/Yy9kr7GUNUGsE5olR2OEyic3XtZUUBFAl+Sj1EfgKZGHP1833fBlgSp93IudNGBbsHth/f40pK20fxZEbBA2e1Ff/iXLGzJ8fY8rsVumGGNemaX10nTHWGXht/XnKBjp1txtR0pIgQTtSecFphJ31JB94R3QQjuDRXxEPO4Ml5Qp4o+xK3GKIXFJlDS6Jmk7YqDMaArM5h1QKgbtz1i9diGAXUuA5Xzq8/sMs226VY/BXdsA9XSCTMcGuFUS0+ltu2EhxuGR2OC2vuzThG127tuaj8ksgrjgkLXTw7kbefPnK5Wdw+YH7XmrnIxdKqAsNWo/Fiaf/Tb9HMOfbjXU+fuSp+ILuXGbK5cM5ee+mTloyj3P0Y36DSbETGYxu7KGD7LGdSqiR8pihXbigdNmyUaPPL+HAz64gO/r06TnQJMu9BOcsUsMXAUbEjdBG/jjqrjmwy78qChYH4B3VUl51yKEQCAmDIH8+fojTMDqpzO/ahPUV1z7z5Y0pNc4XxZ0nPusTPZJQQ5jPvS6syWICU9dvDknHW6q6rv/nVkQfOo141+bLJS1646nhS7ljg3380s8634yC7PenhMxffzoS8oF11/jUj9fPwh9h9SeJnDcNDLp+z1EUxWNoDAONC/3yDwN5L/amz0EWVT1orY4esfQYmI6P7GLW1pbA9bOB2QI8KnX3nGQWJY6JyijzTGt0B7oUGHsHBWKap8CUcZ4f9Vm/uMPcKlSXOLW+4/NHmDFrjbznCvo1KgtOm3iodODI0kTlsHq5DOhaF/7ckHJtrn/74JpVgueXVXJLefUzotCmdrwbNlYrAzDCp6tJzHe0qjl2ldj/EFOoFHIcp8r2EC5aOQiNkiS6fGHzj28re767ZKVrDRD16kVvcuns8iyj84gh907KCMTnc3HhxMe2zc4fGCIM/2yJf17Nk/FZ0xIW74g9Orh7D/mj+FjjubJ3xHMHeo565IYxuglwYVglGfz7XXMIcuNOmOkp9NvT9lIJi7egDUfS+eflm5IqD14449ByHvpdlzNSqV3iFHx41yByGNtVl7LNZniwAKdwcgdOmV04tgpF27solgXBK2hnYfl1FfXmrd56xwiLNKzcASI7t/ToW8yQgxIGVSmY3VqTNoP8GLypWw52BlR+Jxdysf5g0r+TWyHA5x84kHqlqtbCr4yTEQoHQGDIWwfYevli2mCbXWn2UGqJPIskR9TWmuv6TmQ84EV+GWeOJ3kWT1xG9VUgRkt9wambdE3d4ZmhdZmJutX5feCUbybYwr5Lw5OQoZoFxoHfd74OONjbBtuhU+XK+y7+cgpPJRIIc2BhmWFgfC1aXirWw+J2a3JbF8mZYkttViWUMOWWWKtc624iO9mqt8CZpa5jTjEnhz6FcrZAlJ4cnyR/D+IFOz0axw7LRxHjQNQr8Qj7qp6zivoKNRop41kIzVt44v58clrkE5YuOAOEJrRXj2df66PtbgKY421GGxyGo8Q7U2NglnJ8N+7IoYK3HQYWC/C+4K01jj5D1UJIk8MMp98R9A9tP0zk+UaRlWToDTlp2CbkG6ZwZE9JLHTfv0s3XjWJ4XecA/FgpFABu9ECBAMAvUjZyobkd3pObLBjzfPmJ4fMzVbK4m7ltwMHqhat/Vj8K8E+CajFSXqXOSvY4pYghKMZM0+/sRRbQBNu0k0v0WaGA7XxA+BixYi13KSaPQt5FDCq5D58cp2Fvdy0HvMFe3ya3l009xeAqzGh/MlniRzKUwrBg5nzUm/Tari7DbwrtrmHnYOSAZSMEe7eO0d3FoFBsrOPkva8rOrFlviKkMiifBFaRJUTPk6UM727YSuBqSH9iOLPQGlkYDm0TWokdqDKk6lj4m+ufLJDOBTN3c48e+erRkmca+5WWjp1yGLMXlX1kGLuUX9qYtJKrM4GVroThqZ9ySoEB5ZQ2xXnwwCC6lnw7lw+cn90Awur08/uT7VViWRe50LrN61TrnFmkc9D1kHpVEpO3UDa1btXkc79ZobWw+DvPUkYRlPSIiA9wxZMJ67T4TtavqqP8Z5b80+1n0l8A/rBv9m8LO9yIVZ6wWwCC1H78X4HeWhCqjZ64BXHGnU0GW/vTZJmOy6gvi3V/8E3/f1SAwpLM/htCmb1NFm7Nl1nyhYTRUsIyd6Ca5HfDEl1o7Blzp8/dcbwoNdcaT7ZnGmupZk2y19WNUDhCa9jyXAf80/1e/yK/djXwRXndFQZ1Lqk3Z2yZeBx3Mf7VV6ouLPgd9KotQV9Patv8HNEC349+LLfdLb9KVxtD2/7xYsvHXJLW6TCrz/NYveSef2//Jz25jVt87g8TvAp2V8FxGza9gGPS6/KmBCyt5IeLE7LZop70Fre4jaIJW/c8e5WvvAfDiZrE6ccvPheJYid/sohGK6YPLtkycav2/N0pB7/UaILA7t0XnwtHR6a9c0t8I0He9NPml4BfAv7/GfBWOI7gMvcTChR49d+JqlzBjMf8NUBPwgks9fNaFSHx/44iQUAfJDm6SM1SqCDxhPMrTdj6P++UkJjZNlKOiZ+N4/0J4zV3tTd2a8Ki/zM2qwx+OI7TzNE+TH/v32natsibvJiPJuvlBshrmstp2tvWlNXF/LlcQqJfqshLwC8B/98FXC++k2r/pdy+Y9TaXPU8wGpzR+ZPM159WPRiqTi834v5jv/HXyfkGoefn8Bd74RlzgxCSQEws3YCZsPlRCboS+UMzON8V/juTXq+sc+CEPw3Pe019RidDqM6ePf2CYGw8iCDVevE+w5XuNIgk/HaUP7E4vR+PybXHRMP5XYKxuT0c/UEb9Zd7oX64cHEpA/njQn+OmqCTTzcvfIXUp4Dc8e9kuuuTGxaqdgwtjJfRT2HbrFbNTYZXkJ6Cem/AlIbHuweewoRgWQN9bp3NJiHftqgla6MnP/i+O6E4cGVSD3Y7b4/g6d1uB8SoFu87744Q02vGH6ge7JX2F7rddI+VVRaO/vTPw7Vd5Gjp4Qd+AmLE235AxpXPmCpCQIjfrafLG5b8AcErrK4pGL3Qw3lD3xaucWY+A6WuV3v/Kq6ausfhox11f9LQOT0jF8PRTQ76adjiN7OjOrCmhdlXKUoLMZ8JSe8c827gXeex0+R/EHiUV3IWa1BL7XuJaT/IZAwtMoo59AG5z5r2o7RVS+3zb4keUnykuQlyUuSlyQvSV6SvCR5SfKS5CXJS5KXJC9J/lMS9wbqtsFv36uVBAc8t1N++OdNVIJVraQpYd8NKXTxOdh3f7+P0fT9Bny6SZOsbC/BvtfTa1ubI5wTiqX8d78y7eoQDX0vsP3qMbZB/uF/3R78ayrxyAGk7VGve3R1TcdwmVAkHb5CNXdkGm/lAm/z0AhqWEcvOEb1dKHoXLw5xBuy1Lk3jq/p20RvFzeJWala4F2Ec11/Mh+Bk9n7EgW1UEHiWmTv6TzAlxdqZYxN7Udyjqq8THf2bZ1h3cyMVwOSWaqQqr4EHyizWgFwtrto3bsFf/B6eq8BbMaXXBq9HYFPQtXE97l3vandx83wa+3JAqtGfcALz+h3b75ToPTdYVD9TDS7nzB8YUPtr5VdxjXExHT1F7aSAgPLXKNl3YkF+2oc0uihpUn+RnJqrdUok9mCy78a4bSXgYQvrPjQNnDsaAvo12sGC7b1dIZr3GK2Zg39ZG9V5HSZSGV/tX4Nrxio9gPGYOUcenyknNk18uXhKGmq4cEVfm1gVgsj02N35/1y9vBIucFAx+qSkaUUZrP7BQZp8F7518Fs9I/u42fezO4RR9lmiwoMBQqd4d0pdeJ4iUSSMNc6+0aheWMUGv9A7LTsKFTwRTUonJ1rFBujPCN4k12i39swc+nYK6zKkMjvWL1r1AlV77F55YOfhrjkJpyasrCSRyVhpjTcniWTbzscRf0gqyKekUd9Ejj1rLg8qp93KV9pTZrPpQbKT8HR5VNvwipB84LowuUZLkHR9xHRUoQcm05eSMQrBraUZ2xZdtDTh1XQa8XryDD0VlU+L50Zrv1ZrIa4xqiSk310t2qWWT691qvERX4/Dmcuu1zIYyHlTeEFSG17CpdLjw/5PKoei7PWG++MmlGrb1pSwpcBCnD7EcxHhXTM6h/pJxdJETuDiYQ3sdHl7ET06Gy1mVWvgFKW1XTAQviJNTTcyMKGOR0RJik/zNN9PMIsjg/ZRC0OvIt3nO0NipzJodSWyTg/idNXkePuoiLzqPJAQQg/d3lCWOjBYr69o4CeHD7UoDDsX8Q1eIF4oUEpr8uXri4bxafWdvRCUatMdsbMSnPt4fbuubuMmR/UNK273YFz2eHpXOTGjgGt8EYRy7Oosi1+o42RYYJIRfTBPPm9w1FV1xD8op338hTTimsrtTWhITSKGcktrlF0mL9ILS4+WGt0wfMZPu3Fml/rQFWap7ksOK7K5vV4V6XylqvHldHHEYTjbE9U3TPovrqIAnT1eo9iKM2fwlG9i/uQfY0ZMh/tbG5iWC0tg1dtoTi+bhQEquss1kVgAijNemLUXP6NlZMInHsTlYA1oiDhM0d7zpkRQ8+zte7Blqymg7WJ7iOhBh6SeWc5JerK3sGrh9spCunQWfRZQXZUewU9ub2M75IJRLyPAikefND4mJh/K962AlWXsU9HqdeHrJZCmTNlPuSbXGgRm7STiZg8BAsFVZi/oRJnmoV+08ifEzso4YtQTdLVpnQklJJ+DHCfcuR+YYTq3kBL44icZ9znU/WkUMfwUbrPAG/FJnqprdF3aUKa1iUdk9TlmTwbRC5HUsT5/tG9XYJ891p7kyZD1w+yUKkxGskZWJ48bt+hYd6rXiDQoqKYgeFcZYrtYRqM3C1eOKWBvj0sMknCGvF6o6AzmZg4konLus3ItO2Ylg1ZS2rD3WqNB76sVpAvTHlw6a4UucLvS2XYYGOfcUg4yBdSaexeMjJUtrAj2p6NztS6lBv1lnEeYs3hKHZL2wqXMla2Xc7sv6Fvztb2VtfcHVeYHFkyxipsROlen7MHmrkfHLBg+wcqLcldNVp7P98esif95FnLoF7M6z33RCfVVVpSWOq1phvb7tKwM3nv4+VdbXIylxcQzXP9K+u7oJF8Pl8ATDf7JvII89CJwiqlfqf4rla2W/MqjWiyw+QMWMPyo1Hz6nmX0Jk2CPip0w3VYCC95/krzCdCoZAbQNXaMbBcHdm3gXxerjnWy3L5Er9/Wmq8hQSg98kZ+U0fTlnNeQu2u5etU16ij1iEnaNKCjhvOrCXAVfryS6LaIwLWSQXCPmJkQ44M4qI4DQXFnG8C05jZwt4F58oh2semo3aJbS/4VBWNtdJXpK3HF3TvHej4QDWhUdhKNtypVxkW/r9mEm0WGT7Fcp1tqnJ2v2uZpcXSfvFfWTXkHIRf0bBrcD68zeYbTAcn0PjzkmyDT2CvV/aZb9cMO/UQsHbcFGBTrlHYehfYD2xMFZ0DN4A4DpSW8QhKCW3rR7w53j7g/0Z9f4C7ZNkEc/yy238PFcGsBesNAJQfGMw4xJEs5HObPS7TH9IcaYtHBMWekuBQkjCjmufA5NtIVCgiiwWJyz8GbgUm+FxS8Y2X+UPXL6QjmWahIJwjhVmO/PVKV8lheh5jPxJlDOEtlWt3+UWVSWEMWJpWVC6n4rE8axbV1AMXT/EWu9KHh7JY7W8UovXmtSRqzZM3/lRAnlsVuzmCQTf5zpz+kPjs8ZWSbNbLSChPswjIOW3veVx8A3TcxV8MJKbHMM6SSdsVyxPDGtLto3Eczm44U2p6gTKGcs2sKIB8NnwWnWchihCzAdO+QYKXq/etwmkjMmC0ql12rVKRMbj04PonLOMSGJR+xTGjV4r/bAdeeqsmGk7Ky/tzZgzpvFZF+nppj1zx76nvk393GRaO2aY/S6Xj+anbASRdXCwDTa3FGbXnXuNzymbncg7RNs9crkRkycvp7fFmVSXtlQq77ic3bH5CLNFDIISFyz2iRj7v0q7eKVAl0IxBex2imgqRdm7VsZiDFHuYwg3a5JNVaLavt6TRqZ+jaQrMDHEekU7emXQAAuJcSmY3xWvlnyu8+hKddef4JzhhLjOm5cFTektwlDhmNc9Vzt8JXGd0yMZ3jJwrJh801duCSr5HJslHRYsL1V/hCu5A+MgfAnfSR0+DeiAcc3KlQMY9t8WR/PkeopEKomijKhur1LIEvfBBFoDAgfucfVzZZoful2ukq1PY+uZN7non/Ml+nBjiGw9EUf7vt3n6ZtqMxi8GZ2RZ/2F8QvHdjwKMe7xzu8gJY48Q0yRc4LPdN2Ey+QGgyH72boLRhqprYQ64urN0/a4cgkuYWuZ8/pQ1JTqLuxHafbk3lXPxBrH9FNQo1fz4TiAsNdXFVVYbZh3X/OzGE7yVev/tVNDzKVSpP0p5WumNq19DtMA6VWSA5g7U7untNcJmzaueXBnROI1SbwEz24aj4OoIoHQwlsjwTsOHIkijFlD9qMoY8bWUf3RqFX3rxYVFIMRd0sxllWQ/qK4/Dq9ZlFJBbxvdGaOzx080s3amS5ytCMkI5yGIsjnyBUWW73+3XoFvdh94lLcvpkghblul4AHB7t/dD/cd4DdCijJRwb5yugmHGcQR3W/MNJ4aORpNoHpUHntrQh+VGnkK25LkXUDTmbUkr1y80PYU53qCTq+eSzq5tcvD+9ITB1Z9Vs0udR188bCGtp4PHEfKHig1rm8ZHrpjqWL5YJYcBlEPd/VRr6cL+IRDsgVPts7UHIpZMLY+j60MsfUALjuYNbzzgFtgBAFDkCYyw3u073Q5YLNS/rnOZj4jiC8bKt/RrZlR055bu8ghqwh5nDmz3cUNnXthetwZqSjE9nsyj4Uzqdezqe9Xo5HXq0Qt44/LUOy2WRPgqvN5Jy6vR45G22CUxaEr1w7iMkzinrZLgeAjhVdqO+cnZ2Suv1wbfj4ksTW6ylRqbXjPjzPlWte6hHEVqGsRBdYdTWa1bOmR7/TJy1eI5npSgZ7RByrSCm4ct0PRb4SzYuBqrpSdLuFModB5qg00P0qMTz+XSkJFeAyKp2TUSAz/3pm5yT/DaXlvydCbqlGXZnauTG1fXzS7zawB77vEVCrFlrD3JNWuoXao4/ZKm/6NlJEq911zUMN836gst4n2e8PZfhJ4xvBs89Wja+DfwcRphURfkA0GKBZ5ijBgGAsJuDGDTmV3nIVHqtSjkfT9Ef7p7YSforfYgpxRUjhFqi81GgFHx+gJ98Spx9/Drvk9bHFTp7I4nzdx2QyrW1aaatWlh7/W8I1qpKVjCVcNw7at2XY2lMNmIUdVZJC5BoCTX0UWBOrRfNbIOQFBtI14ECw+8DMTbaT+WpBQtV8q8UVReNbyLzwIraNH6shMvSh2mOOAx9zzGkcs266N7oczeN8/jilPLN9zRRsYURQN/SF2qyIrdcKDrE2RJ+LchR6jqfxKbbtPdN3Ia1uTDeaCcLoDE0vQ96y7mHX9rVjLzNnnxhmhAwWy0aKqZwRPueYJ9WvimMDOEz1QWCNvd/ooI26VAdnD5hC10J4F9e/jiXjVZaeh72u2mAGB9hloqMbUirbaKtsCCrSLEWF0xCGPKnhXVumzJxJTUxXRLbOwM5UFbTtMv/d9oUtfDbOxbdYqbD5+yOmuk+Pq+6Zd0Czu6Z3UyR7imFdGFzfCnZj2IeiumeamxLZgzZjB/On4o7DhcfqMjsGSwYN9SlgkJrlLij3hkDfFAR6nqjp3xTpzwDJ1bnzQGKGxgM3zC0tvqoUHt15mSvjYNl+OHaUV/EYXw6wmn4sxl2ePsrw/8l0LV/Rv+mcAyLJo8HuC5ZGKj451X16Znt1iuF9XQJ9e6qvu5w8lf1XFe1QnsAxdK5n7HTUSdkLUpu2Sp7++GbPtxO/bTY9YQN6rDAO3lyxR6rrderV4/V3RU44dhkSV+oKlM515a+Nld7zdwJ+tcG01e57As0lHMfI0OqxsdI+6y2qIDkqhULnVOW3k6fOQRe85b7+6ar1K8s+/vKf/wtQSwMEFAACAAgArYN9S2igejpNAAAAawAAABsAAAB1bml2ZXJzYWwvdW5pdmVyc2FsLnBuZy54bWyzsa/IzVEoSy0qzszPs1Uy1DNQsrfj5bIpKEoty0wtV6gAihnpGUCAkkKlrZIJErc8M6UkA6jCwNgYIZiRmpmeUWKrZG5uChfUB5oJAFBLAQIAABQAAgAIAESUV0cjtE77+wIAALAIAAAUAAAAAAAAAAEAAAAAAAAAAAB1bml2ZXJzYWwvcGxheWVyLnhtbFBLAQIAABQAAgAIAK2DfUuHb5M5aCsAALNWAAAXAAAAAAAAAAAAAAAAAC0DAAB1bml2ZXJzYWwvdW5pdmVyc2FsLnBuZ1BLAQIAABQAAgAIAK2DfUtooHo6TQAAAGsAAAAbAAAAAAAAAAEAAAAAAMouAAB1bml2ZXJzYWwvdW5pdmVyc2FsLnBuZy54bWxQSwUGAAAAAAMAAwDQAAAAUC8AAAAA"/>
  <p:tag name="ISPRING_ULTRA_SCORM_SLIDE_COUNT" val="1"/>
  <p:tag name="ISPRING_RESOURCE_FOLDER" val="C:\Users\Just\Desktop\商业计划书PPT（动态1）\"/>
  <p:tag name="ISPRING_PRESENTATION_PATH" val="C:\Users\Just\Desktop\商业计划书PPT（动态1）.pptx"/>
  <p:tag name="ISPRING_PROJECT_FOLDER_UPDATED" val="1"/>
  <p:tag name="ISPRING_SCREEN_RECS_UPDATED" val="C:\Users\Just\Desktop\商业计划书PPT（动态1）\"/>
  <p:tag name="ISPRING_UUID" val="{CD9F8488-A8F2-4DAE-9B94-3DE3829CC8F0}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C:\Users\Just\Desktop1"/>
  <p:tag name="ISPRING_PRESENTATION_TITLE" val="商业计划书PPT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HAS_SCREEN_REC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2436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HAS_SCREEN_REC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640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HAS_SCREEN_REC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HAS_SCREEN_REC" val="1"/>
</p:tagLst>
</file>

<file path=ppt/theme/theme1.xml><?xml version="1.0" encoding="utf-8"?>
<a:theme xmlns:a="http://schemas.openxmlformats.org/drawingml/2006/main" name="第一PPT，www.1ppt.com">
  <a:themeElements>
    <a:clrScheme name="自定义 16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F996F"/>
      </a:accent1>
      <a:accent2>
        <a:srgbClr val="3A404B"/>
      </a:accent2>
      <a:accent3>
        <a:srgbClr val="A5A5A5"/>
      </a:accent3>
      <a:accent4>
        <a:srgbClr val="F3F3F5"/>
      </a:accent4>
      <a:accent5>
        <a:srgbClr val="BF996F"/>
      </a:accent5>
      <a:accent6>
        <a:srgbClr val="70AD47"/>
      </a:accent6>
      <a:hlink>
        <a:srgbClr val="BF996F"/>
      </a:hlink>
      <a:folHlink>
        <a:srgbClr val="954F72"/>
      </a:folHlink>
    </a:clrScheme>
    <a:fontScheme name="汉仪旗黑">
      <a:majorFont>
        <a:latin typeface="华文细黑"/>
        <a:ea typeface="汉仪旗黑-75W"/>
        <a:cs typeface=""/>
      </a:majorFont>
      <a:minorFont>
        <a:latin typeface="华文细黑"/>
        <a:ea typeface="汉仪旗黑-50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1818</Words>
  <Application>Microsoft Office PowerPoint</Application>
  <PresentationFormat>宽屏</PresentationFormat>
  <Paragraphs>284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华文细黑</vt:lpstr>
      <vt:lpstr>微软雅黑</vt:lpstr>
      <vt:lpstr>Arial</vt:lpstr>
      <vt:lpstr>Calibri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简洁商业融资计划书</dc:title>
  <dc:creator/>
  <cp:keywords>www.1ppt.com</cp:keywords>
  <dc:description>www.1ppt.com</dc:description>
  <cp:lastModifiedBy/>
  <cp:revision>1</cp:revision>
  <dcterms:created xsi:type="dcterms:W3CDTF">2019-05-14T03:32:24Z</dcterms:created>
  <dcterms:modified xsi:type="dcterms:W3CDTF">2020-07-11T02:21:40Z</dcterms:modified>
</cp:coreProperties>
</file>