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9" r:id="rId4"/>
    <p:sldId id="35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7091-3D15-4433-9E22-98B7A9CF4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36F60-0AA3-45FC-AECA-59E7251A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C99E8-C2FA-4841-99F7-D9ED76FC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9AE88-793F-411B-B582-81BE0E5C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49C1C-9C81-4DAA-90B5-BF1B258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9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E9EB-7106-48EF-BE05-BCEB9B1E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2A475-344E-4589-B1CA-052A5E1DF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FFD0B-6C93-4F11-B262-88414332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FD1A6-DCE8-459B-AD7D-9BABA44D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5F50A-69B7-41C7-B298-AF7B2BB1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8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5D8955-A7BA-4E2F-9906-D1324AA44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297F2-E341-4216-BF1F-B1C26784A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78AA1-25FA-46F8-951A-BD4C5ADE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DC59B-04DB-4C82-9C90-DEB99872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0F31E-33D1-4797-9EFE-07772408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5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EFA2D-D761-40EE-8DDD-56284819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DCAB8-AF69-4B17-86BA-817AC72C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35ED8-E841-4A31-8F71-39D83F1F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B6FA9-21F5-4316-B928-8E924BA0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65B47-C8AF-4C69-A37E-5ED9B71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FE40-7C1E-4A6C-91C6-DB204B27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9581C-B5B9-4369-9DDE-59857571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957AB-EF82-42E1-A59F-AB9797E6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BD2B5-55E7-4050-8C52-BB587B75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5FB0C-7680-4960-AC4C-DBC8BC84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1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F6DC5-B64E-4EDA-AAB9-463A8A8F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62618-DE1B-40FE-BF1C-D9C518C6E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54E90-1B28-434E-9EC6-9B242328D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66A31-28F9-4841-81A1-B798E75E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78227-C41A-4F14-B408-89D1E294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E9D87-6FC8-41F9-99BA-3BF1D156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5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A38C-80FB-451B-8F7C-1C6F72F8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153B4-BBA0-495A-BAEE-FDC71FDB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4D5FC-33F9-45CA-ACF9-5665B5E5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54E809-9368-4FDA-A1CA-881D10A99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797DB-4015-4786-98DE-A6BACEA8C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1023D0-F7D5-40EF-A9DA-7ED32437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3301D1-FFC9-48F0-B629-88E5B01C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BCF37-3519-405A-BE91-A98D29AA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5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AC278-B724-4F90-B3F0-7166A604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F13E2-1680-4DE0-8E27-DC4083FE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058EB-FC7D-4FBF-AAC4-5357A9AC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9A31BA-18FA-40CE-9E6E-00E12C0D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4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578A41-C099-4C7A-8CA5-734B111B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6A7E51-CA1C-450E-9746-3166FC64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3BBD0-2059-45AD-80ED-11B1D35D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4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B8AFF-F10F-4A7E-B6DB-DB991948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0B006-CA96-452D-BB5B-7253F075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ED096-300A-4F55-AF82-DD6C93560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1D07C-4B9D-4069-B083-407A21A3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B32E5-6203-4993-A0F3-6E80C849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9561F-EDCD-4802-AA73-0E7AF359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7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8EDE1-4CF4-4101-AB89-C51B7F2D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43D46-C0BC-4366-A4F4-A3D5B59B4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FA4E59-C2EB-4E84-8A7E-C76ABE054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A1430-7560-4487-90BF-B87A2B0B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113CA-C446-4253-BDF7-46B0233B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26087-3EB7-484A-A4C3-FA5946A9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8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490D62-BA11-4267-A2C1-470CACE5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79239-D34D-4A57-9F80-DB3E3C47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C440E-9825-49A0-AB22-1FD92BDBA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E91E-4010-45C6-8E35-7AA5D104835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345AE-7FC6-41B5-964A-778A7E0B4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F4998-52FB-49DC-BAF0-16FF3B993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4713-0D00-4FF7-8B0A-28EDAA147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CD30F-D25A-474E-9E14-BF470971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连接答案</a:t>
            </a:r>
          </a:p>
        </p:txBody>
      </p:sp>
    </p:spTree>
    <p:extLst>
      <p:ext uri="{BB962C8B-B14F-4D97-AF65-F5344CB8AC3E}">
        <p14:creationId xmlns:p14="http://schemas.microsoft.com/office/powerpoint/2010/main" val="112531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673" y="985116"/>
            <a:ext cx="10515600" cy="5794375"/>
          </a:xfrm>
        </p:spPr>
        <p:txBody>
          <a:bodyPr/>
          <a:lstStyle/>
          <a:p>
            <a:r>
              <a:rPr lang="zh-CN" altLang="en-US" sz="2400" dirty="0"/>
              <a:t>根据截图判断数据透视表对错：</a:t>
            </a:r>
            <a:endParaRPr lang="en-US" altLang="zh-CN" sz="2400" dirty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69ECB768-98CC-4C09-9F16-0F670E6C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6" y="308264"/>
            <a:ext cx="6923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交叉方向练习（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C4D48A-8AD9-4863-B6F2-6B5AABE6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14" y="1624033"/>
            <a:ext cx="5166666" cy="424885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6A4F925-51E5-40EF-91D9-D2563179B2E7}"/>
              </a:ext>
            </a:extLst>
          </p:cNvPr>
          <p:cNvSpPr txBox="1">
            <a:spLocks/>
          </p:cNvSpPr>
          <p:nvPr/>
        </p:nvSpPr>
        <p:spPr bwMode="auto">
          <a:xfrm>
            <a:off x="5630603" y="796257"/>
            <a:ext cx="6561397" cy="156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/>
              <a:t>以产品类型为维度，对区域编号进行计数汇总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以所属行业为维度，求城市经理编号的行数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以城市名为维度，对产品编号进行计数汇总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以产品系列为维度，对赢单率进行计数汇总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以产品类型为维度，对客户名称进行计数汇总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以企业规模为维度，对金额求和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以城市名为维度，对客户</a:t>
            </a:r>
            <a:r>
              <a:rPr lang="en-US" altLang="zh-CN" sz="2400" kern="0" dirty="0"/>
              <a:t>ID</a:t>
            </a:r>
            <a:r>
              <a:rPr lang="zh-CN" altLang="en-US" sz="2400" kern="0" dirty="0"/>
              <a:t>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以销售阶段为维度，对第三方评级计数汇总</a:t>
            </a:r>
            <a:endParaRPr lang="en-US" altLang="zh-CN" sz="2400" kern="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kern="0" dirty="0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DBCB7E60-0F98-4982-A2EA-ED2FA8D6AB90}"/>
              </a:ext>
            </a:extLst>
          </p:cNvPr>
          <p:cNvSpPr/>
          <p:nvPr/>
        </p:nvSpPr>
        <p:spPr bwMode="auto">
          <a:xfrm>
            <a:off x="5480980" y="851195"/>
            <a:ext cx="566714" cy="677436"/>
          </a:xfrm>
          <a:prstGeom prst="mathMultiply">
            <a:avLst>
              <a:gd name="adj1" fmla="val 410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A1A9C1-3299-4CD2-96E6-E05E37B6386A}"/>
              </a:ext>
            </a:extLst>
          </p:cNvPr>
          <p:cNvSpPr/>
          <p:nvPr/>
        </p:nvSpPr>
        <p:spPr bwMode="auto">
          <a:xfrm>
            <a:off x="5480980" y="2223545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A3EF51C1-74FF-4D2D-84CB-9751B2365F9B}"/>
              </a:ext>
            </a:extLst>
          </p:cNvPr>
          <p:cNvSpPr/>
          <p:nvPr/>
        </p:nvSpPr>
        <p:spPr bwMode="auto">
          <a:xfrm>
            <a:off x="5480980" y="1463174"/>
            <a:ext cx="566714" cy="677436"/>
          </a:xfrm>
          <a:prstGeom prst="mathMultiply">
            <a:avLst>
              <a:gd name="adj1" fmla="val 410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CC0F7C-A730-4C17-97F1-AE0160F023B8}"/>
              </a:ext>
            </a:extLst>
          </p:cNvPr>
          <p:cNvSpPr/>
          <p:nvPr/>
        </p:nvSpPr>
        <p:spPr bwMode="auto">
          <a:xfrm>
            <a:off x="5480980" y="2923565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6834E84-8DC3-4464-A119-B391BF97AC98}"/>
              </a:ext>
            </a:extLst>
          </p:cNvPr>
          <p:cNvSpPr/>
          <p:nvPr/>
        </p:nvSpPr>
        <p:spPr bwMode="auto">
          <a:xfrm>
            <a:off x="5511071" y="4212421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DB38AD6-D947-4237-BDC9-41A3D9B369A0}"/>
              </a:ext>
            </a:extLst>
          </p:cNvPr>
          <p:cNvSpPr/>
          <p:nvPr/>
        </p:nvSpPr>
        <p:spPr bwMode="auto">
          <a:xfrm>
            <a:off x="5511071" y="4925047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2A8E8E-FD73-4498-BCD7-FEDA3A9F57C0}"/>
              </a:ext>
            </a:extLst>
          </p:cNvPr>
          <p:cNvSpPr/>
          <p:nvPr/>
        </p:nvSpPr>
        <p:spPr bwMode="auto">
          <a:xfrm>
            <a:off x="5526136" y="5633668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AB25517-4699-4B15-BB50-DD31A1A08A14}"/>
              </a:ext>
            </a:extLst>
          </p:cNvPr>
          <p:cNvSpPr/>
          <p:nvPr/>
        </p:nvSpPr>
        <p:spPr bwMode="auto">
          <a:xfrm>
            <a:off x="5511071" y="3575139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58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673" y="985116"/>
            <a:ext cx="10515600" cy="5794375"/>
          </a:xfrm>
        </p:spPr>
        <p:txBody>
          <a:bodyPr/>
          <a:lstStyle/>
          <a:p>
            <a:r>
              <a:rPr lang="zh-CN" altLang="en-US" sz="2400" dirty="0"/>
              <a:t>根据截图判断数据透视表对错：</a:t>
            </a:r>
            <a:endParaRPr lang="en-US" altLang="zh-CN" sz="2400" dirty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69ECB768-98CC-4C09-9F16-0F670E6C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6" y="308264"/>
            <a:ext cx="6923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交叉方向练习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6A4F925-51E5-40EF-91D9-D2563179B2E7}"/>
              </a:ext>
            </a:extLst>
          </p:cNvPr>
          <p:cNvSpPr txBox="1">
            <a:spLocks/>
          </p:cNvSpPr>
          <p:nvPr/>
        </p:nvSpPr>
        <p:spPr bwMode="auto">
          <a:xfrm>
            <a:off x="5630603" y="796257"/>
            <a:ext cx="6561397" cy="156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/>
              <a:t>以产品类型为维度，对区域编号进行计数汇总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以所属行业为维度，求城市经理编号的行数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以城市名为维度，对产品编号进行计数汇总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以产品系列为维度，对赢单率进行计数汇总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以产品类型为维度，对客户名称进行计数汇总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以企业规模为维度，对金额求和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以城市名为维度，对客户</a:t>
            </a:r>
            <a:r>
              <a:rPr lang="en-US" altLang="zh-CN" sz="2400" kern="0" dirty="0"/>
              <a:t>ID</a:t>
            </a:r>
            <a:r>
              <a:rPr lang="zh-CN" altLang="en-US" sz="2400" kern="0" dirty="0"/>
              <a:t>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以销售阶段为维度，对第三方评级计数汇总</a:t>
            </a:r>
            <a:endParaRPr lang="en-US" altLang="zh-CN" sz="2400" kern="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A81760-4406-48D7-814E-2084EE08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4" y="1471785"/>
            <a:ext cx="5386434" cy="4505475"/>
          </a:xfrm>
          <a:prstGeom prst="rect">
            <a:avLst/>
          </a:prstGeom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FC1D798-CAA7-42B0-8487-8A2675DDC450}"/>
              </a:ext>
            </a:extLst>
          </p:cNvPr>
          <p:cNvSpPr/>
          <p:nvPr/>
        </p:nvSpPr>
        <p:spPr bwMode="auto">
          <a:xfrm>
            <a:off x="5480980" y="920229"/>
            <a:ext cx="443884" cy="35892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998878B-B457-43E8-B0FC-A2EE12C61706}"/>
              </a:ext>
            </a:extLst>
          </p:cNvPr>
          <p:cNvSpPr/>
          <p:nvPr/>
        </p:nvSpPr>
        <p:spPr bwMode="auto">
          <a:xfrm>
            <a:off x="5480980" y="2950638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61764ED-C790-43EF-9DDC-39618E1168D7}"/>
              </a:ext>
            </a:extLst>
          </p:cNvPr>
          <p:cNvSpPr/>
          <p:nvPr/>
        </p:nvSpPr>
        <p:spPr bwMode="auto">
          <a:xfrm>
            <a:off x="5530788" y="3677731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800532F5-347E-41E4-B5CB-74B8E0FAFC0B}"/>
              </a:ext>
            </a:extLst>
          </p:cNvPr>
          <p:cNvSpPr/>
          <p:nvPr/>
        </p:nvSpPr>
        <p:spPr bwMode="auto">
          <a:xfrm>
            <a:off x="5480980" y="4158905"/>
            <a:ext cx="566714" cy="677436"/>
          </a:xfrm>
          <a:prstGeom prst="mathMultiply">
            <a:avLst>
              <a:gd name="adj1" fmla="val 410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5B3603B-83ED-4B1B-B250-747C5DD7F956}"/>
              </a:ext>
            </a:extLst>
          </p:cNvPr>
          <p:cNvSpPr/>
          <p:nvPr/>
        </p:nvSpPr>
        <p:spPr bwMode="auto">
          <a:xfrm>
            <a:off x="5489858" y="4913366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6FD4F67-D3F2-417D-ADF5-053BBF587D11}"/>
              </a:ext>
            </a:extLst>
          </p:cNvPr>
          <p:cNvSpPr/>
          <p:nvPr/>
        </p:nvSpPr>
        <p:spPr bwMode="auto">
          <a:xfrm>
            <a:off x="5496767" y="5564205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8A56253A-31B0-4024-AD78-5053B37E1DD8}"/>
              </a:ext>
            </a:extLst>
          </p:cNvPr>
          <p:cNvSpPr/>
          <p:nvPr/>
        </p:nvSpPr>
        <p:spPr bwMode="auto">
          <a:xfrm>
            <a:off x="5505884" y="1589612"/>
            <a:ext cx="443884" cy="35892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C532447-2CB2-491E-81BD-FFA00252A4C5}"/>
              </a:ext>
            </a:extLst>
          </p:cNvPr>
          <p:cNvSpPr/>
          <p:nvPr/>
        </p:nvSpPr>
        <p:spPr bwMode="auto">
          <a:xfrm>
            <a:off x="5492670" y="2237633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33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673" y="985116"/>
            <a:ext cx="10515600" cy="5794375"/>
          </a:xfrm>
        </p:spPr>
        <p:txBody>
          <a:bodyPr/>
          <a:lstStyle/>
          <a:p>
            <a:r>
              <a:rPr lang="zh-CN" altLang="en-US" sz="2400" dirty="0"/>
              <a:t>根据截图判断数据透视表对错：</a:t>
            </a:r>
            <a:endParaRPr lang="en-US" altLang="zh-CN" sz="2400" dirty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69ECB768-98CC-4C09-9F16-0F670E6C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6" y="308264"/>
            <a:ext cx="6923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交叉方向练习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6A4F925-51E5-40EF-91D9-D2563179B2E7}"/>
              </a:ext>
            </a:extLst>
          </p:cNvPr>
          <p:cNvSpPr txBox="1">
            <a:spLocks/>
          </p:cNvSpPr>
          <p:nvPr/>
        </p:nvSpPr>
        <p:spPr bwMode="auto">
          <a:xfrm>
            <a:off x="5630603" y="796257"/>
            <a:ext cx="6561397" cy="156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/>
              <a:t>以产品类型为维度，对区域编号进行计数汇总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以所属行业为维度，求城市经理编号的行数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以城市名为维度，对产品编号进行计数汇总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以产品系列为维度，对赢单率进行计数汇总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以产品类型为维度，对客户名称进行计数汇总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以企业规模为维度，对金额求和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以城市名为维度，对客户</a:t>
            </a:r>
            <a:r>
              <a:rPr lang="en-US" altLang="zh-CN" sz="2400" kern="0" dirty="0"/>
              <a:t>ID</a:t>
            </a:r>
            <a:r>
              <a:rPr lang="zh-CN" altLang="en-US" sz="2400" kern="0" dirty="0"/>
              <a:t>进行计数汇总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以销售阶段为维度，对第三方评级计数汇总</a:t>
            </a:r>
            <a:endParaRPr lang="en-US" altLang="zh-CN" sz="2400" kern="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kern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F10BF9-80FE-4708-BDEF-B1DCA8D4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2" y="1642630"/>
            <a:ext cx="4952688" cy="4230254"/>
          </a:xfrm>
          <a:prstGeom prst="rect">
            <a:avLst/>
          </a:prstGeom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18AEF29-5279-440A-A69B-0FFA0DC73B3D}"/>
              </a:ext>
            </a:extLst>
          </p:cNvPr>
          <p:cNvSpPr/>
          <p:nvPr/>
        </p:nvSpPr>
        <p:spPr bwMode="auto">
          <a:xfrm>
            <a:off x="5525368" y="1556432"/>
            <a:ext cx="443884" cy="35892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60BB83-A12A-4E89-9669-4229D7FCB14D}"/>
              </a:ext>
            </a:extLst>
          </p:cNvPr>
          <p:cNvSpPr/>
          <p:nvPr/>
        </p:nvSpPr>
        <p:spPr bwMode="auto">
          <a:xfrm>
            <a:off x="5525368" y="2224638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17CA6A-A34C-4242-844F-7A00C2CCED3B}"/>
              </a:ext>
            </a:extLst>
          </p:cNvPr>
          <p:cNvSpPr/>
          <p:nvPr/>
        </p:nvSpPr>
        <p:spPr bwMode="auto">
          <a:xfrm>
            <a:off x="5525368" y="2904848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1C4B58-CE29-404F-8891-5B443787EB7A}"/>
              </a:ext>
            </a:extLst>
          </p:cNvPr>
          <p:cNvSpPr/>
          <p:nvPr/>
        </p:nvSpPr>
        <p:spPr bwMode="auto">
          <a:xfrm>
            <a:off x="5493315" y="3585058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07320A-F1F3-420D-941F-FEFF2F236FE5}"/>
              </a:ext>
            </a:extLst>
          </p:cNvPr>
          <p:cNvSpPr/>
          <p:nvPr/>
        </p:nvSpPr>
        <p:spPr bwMode="auto">
          <a:xfrm>
            <a:off x="5509108" y="4189469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E05456-3B50-4F24-85C6-B3F965A773BE}"/>
              </a:ext>
            </a:extLst>
          </p:cNvPr>
          <p:cNvSpPr/>
          <p:nvPr/>
        </p:nvSpPr>
        <p:spPr bwMode="auto">
          <a:xfrm>
            <a:off x="5493315" y="4945478"/>
            <a:ext cx="443884" cy="4934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A6814781-B99B-4012-AD80-08AA270373C1}"/>
              </a:ext>
            </a:extLst>
          </p:cNvPr>
          <p:cNvSpPr/>
          <p:nvPr/>
        </p:nvSpPr>
        <p:spPr bwMode="auto">
          <a:xfrm>
            <a:off x="5474106" y="5513039"/>
            <a:ext cx="566714" cy="677436"/>
          </a:xfrm>
          <a:prstGeom prst="mathMultiply">
            <a:avLst>
              <a:gd name="adj1" fmla="val 410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D8AC31BE-0075-4FFA-8533-47236600C5D2}"/>
              </a:ext>
            </a:extLst>
          </p:cNvPr>
          <p:cNvSpPr/>
          <p:nvPr/>
        </p:nvSpPr>
        <p:spPr bwMode="auto">
          <a:xfrm>
            <a:off x="5493315" y="899743"/>
            <a:ext cx="443884" cy="35892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80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359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Office 主题​​</vt:lpstr>
      <vt:lpstr>连接答案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连接答案</dc:title>
  <dc:creator>qi li</dc:creator>
  <cp:lastModifiedBy>qi li</cp:lastModifiedBy>
  <cp:revision>1</cp:revision>
  <dcterms:created xsi:type="dcterms:W3CDTF">2019-10-08T05:56:08Z</dcterms:created>
  <dcterms:modified xsi:type="dcterms:W3CDTF">2019-10-08T05:57:29Z</dcterms:modified>
</cp:coreProperties>
</file>