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306" r:id="rId4"/>
    <p:sldId id="272" r:id="rId5"/>
    <p:sldId id="285" r:id="rId6"/>
    <p:sldId id="277" r:id="rId7"/>
    <p:sldId id="307" r:id="rId8"/>
    <p:sldId id="271" r:id="rId9"/>
    <p:sldId id="288" r:id="rId10"/>
    <p:sldId id="305" r:id="rId11"/>
    <p:sldId id="265" r:id="rId12"/>
    <p:sldId id="304" r:id="rId13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53585E"/>
    <a:srgbClr val="EEEFF3"/>
    <a:srgbClr val="F6D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75" autoAdjust="0"/>
  </p:normalViewPr>
  <p:slideViewPr>
    <p:cSldViewPr showGuides="1">
      <p:cViewPr varScale="1">
        <p:scale>
          <a:sx n="118" d="100"/>
          <a:sy n="118" d="100"/>
        </p:scale>
        <p:origin x="250" y="58"/>
      </p:cViewPr>
      <p:guideLst>
        <p:guide orient="horz" pos="1684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0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ung Kwan" userId="3105c174f5393ef3" providerId="LiveId" clId="{92CE62E9-F2BC-43E8-AF57-9085012D2115}"/>
    <pc:docChg chg="undo custSel addSld delSld modSld sldOrd delMainMaster">
      <pc:chgData name="Yeung Kwan" userId="3105c174f5393ef3" providerId="LiveId" clId="{92CE62E9-F2BC-43E8-AF57-9085012D2115}" dt="2020-04-23T03:14:55.302" v="1736"/>
      <pc:docMkLst>
        <pc:docMk/>
      </pc:docMkLst>
      <pc:sldChg chg="delSp modSp mod ord delAnim modAnim modNotesTx">
        <pc:chgData name="Yeung Kwan" userId="3105c174f5393ef3" providerId="LiveId" clId="{92CE62E9-F2BC-43E8-AF57-9085012D2115}" dt="2020-04-22T07:54:43.263" v="1520" actId="14100"/>
        <pc:sldMkLst>
          <pc:docMk/>
          <pc:sldMk cId="0" sldId="257"/>
        </pc:sldMkLst>
        <pc:spChg chg="del">
          <ac:chgData name="Yeung Kwan" userId="3105c174f5393ef3" providerId="LiveId" clId="{92CE62E9-F2BC-43E8-AF57-9085012D2115}" dt="2020-04-22T07:53:59.257" v="1515" actId="478"/>
          <ac:spMkLst>
            <pc:docMk/>
            <pc:sldMk cId="0" sldId="257"/>
            <ac:spMk id="5" creationId="{00000000-0000-0000-0000-000000000000}"/>
          </ac:spMkLst>
        </pc:spChg>
        <pc:spChg chg="mod">
          <ac:chgData name="Yeung Kwan" userId="3105c174f5393ef3" providerId="LiveId" clId="{92CE62E9-F2BC-43E8-AF57-9085012D2115}" dt="2020-04-22T07:53:40.049" v="1495" actId="20577"/>
          <ac:spMkLst>
            <pc:docMk/>
            <pc:sldMk cId="0" sldId="257"/>
            <ac:spMk id="31" creationId="{00000000-0000-0000-0000-000000000000}"/>
          </ac:spMkLst>
        </pc:spChg>
        <pc:spChg chg="mod">
          <ac:chgData name="Yeung Kwan" userId="3105c174f5393ef3" providerId="LiveId" clId="{92CE62E9-F2BC-43E8-AF57-9085012D2115}" dt="2020-04-22T07:53:34.638" v="1482"/>
          <ac:spMkLst>
            <pc:docMk/>
            <pc:sldMk cId="0" sldId="257"/>
            <ac:spMk id="32" creationId="{00000000-0000-0000-0000-000000000000}"/>
          </ac:spMkLst>
        </pc:spChg>
        <pc:spChg chg="mod">
          <ac:chgData name="Yeung Kwan" userId="3105c174f5393ef3" providerId="LiveId" clId="{92CE62E9-F2BC-43E8-AF57-9085012D2115}" dt="2020-04-22T07:53:48.851" v="1514" actId="20577"/>
          <ac:spMkLst>
            <pc:docMk/>
            <pc:sldMk cId="0" sldId="257"/>
            <ac:spMk id="36" creationId="{00000000-0000-0000-0000-000000000000}"/>
          </ac:spMkLst>
        </pc:spChg>
        <pc:spChg chg="mod">
          <ac:chgData name="Yeung Kwan" userId="3105c174f5393ef3" providerId="LiveId" clId="{92CE62E9-F2BC-43E8-AF57-9085012D2115}" dt="2020-04-22T07:54:23.077" v="1516"/>
          <ac:spMkLst>
            <pc:docMk/>
            <pc:sldMk cId="0" sldId="257"/>
            <ac:spMk id="37" creationId="{00000000-0000-0000-0000-000000000000}"/>
          </ac:spMkLst>
        </pc:spChg>
        <pc:spChg chg="del">
          <ac:chgData name="Yeung Kwan" userId="3105c174f5393ef3" providerId="LiveId" clId="{92CE62E9-F2BC-43E8-AF57-9085012D2115}" dt="2020-04-22T07:54:26.912" v="1517" actId="478"/>
          <ac:spMkLst>
            <pc:docMk/>
            <pc:sldMk cId="0" sldId="257"/>
            <ac:spMk id="39" creationId="{00000000-0000-0000-0000-000000000000}"/>
          </ac:spMkLst>
        </pc:spChg>
        <pc:spChg chg="del">
          <ac:chgData name="Yeung Kwan" userId="3105c174f5393ef3" providerId="LiveId" clId="{92CE62E9-F2BC-43E8-AF57-9085012D2115}" dt="2020-04-22T07:54:28.955" v="1518" actId="478"/>
          <ac:spMkLst>
            <pc:docMk/>
            <pc:sldMk cId="0" sldId="257"/>
            <ac:spMk id="40" creationId="{00000000-0000-0000-0000-000000000000}"/>
          </ac:spMkLst>
        </pc:spChg>
        <pc:spChg chg="del">
          <ac:chgData name="Yeung Kwan" userId="3105c174f5393ef3" providerId="LiveId" clId="{92CE62E9-F2BC-43E8-AF57-9085012D2115}" dt="2020-04-22T07:54:30.265" v="1519" actId="478"/>
          <ac:spMkLst>
            <pc:docMk/>
            <pc:sldMk cId="0" sldId="257"/>
            <ac:spMk id="41" creationId="{00000000-0000-0000-0000-000000000000}"/>
          </ac:spMkLst>
        </pc:spChg>
        <pc:cxnChg chg="mod">
          <ac:chgData name="Yeung Kwan" userId="3105c174f5393ef3" providerId="LiveId" clId="{92CE62E9-F2BC-43E8-AF57-9085012D2115}" dt="2020-04-22T07:54:43.263" v="1520" actId="14100"/>
          <ac:cxnSpMkLst>
            <pc:docMk/>
            <pc:sldMk cId="0" sldId="257"/>
            <ac:cxnSpMk id="29" creationId="{00000000-0000-0000-0000-000000000000}"/>
          </ac:cxnSpMkLst>
        </pc:cxnChg>
      </pc:sldChg>
      <pc:sldChg chg="del">
        <pc:chgData name="Yeung Kwan" userId="3105c174f5393ef3" providerId="LiveId" clId="{92CE62E9-F2BC-43E8-AF57-9085012D2115}" dt="2020-04-22T07:12:25.407" v="673" actId="2696"/>
        <pc:sldMkLst>
          <pc:docMk/>
          <pc:sldMk cId="0" sldId="258"/>
        </pc:sldMkLst>
      </pc:sldChg>
      <pc:sldChg chg="del">
        <pc:chgData name="Yeung Kwan" userId="3105c174f5393ef3" providerId="LiveId" clId="{92CE62E9-F2BC-43E8-AF57-9085012D2115}" dt="2020-04-22T07:12:25.407" v="673" actId="2696"/>
        <pc:sldMkLst>
          <pc:docMk/>
          <pc:sldMk cId="0" sldId="259"/>
        </pc:sldMkLst>
      </pc:sldChg>
      <pc:sldChg chg="del">
        <pc:chgData name="Yeung Kwan" userId="3105c174f5393ef3" providerId="LiveId" clId="{92CE62E9-F2BC-43E8-AF57-9085012D2115}" dt="2020-04-22T07:55:03.886" v="1521" actId="47"/>
        <pc:sldMkLst>
          <pc:docMk/>
          <pc:sldMk cId="0" sldId="260"/>
        </pc:sldMkLst>
      </pc:sldChg>
      <pc:sldChg chg="del">
        <pc:chgData name="Yeung Kwan" userId="3105c174f5393ef3" providerId="LiveId" clId="{92CE62E9-F2BC-43E8-AF57-9085012D2115}" dt="2020-04-22T07:12:53.460" v="675" actId="2696"/>
        <pc:sldMkLst>
          <pc:docMk/>
          <pc:sldMk cId="0" sldId="261"/>
        </pc:sldMkLst>
      </pc:sldChg>
      <pc:sldChg chg="del">
        <pc:chgData name="Yeung Kwan" userId="3105c174f5393ef3" providerId="LiveId" clId="{92CE62E9-F2BC-43E8-AF57-9085012D2115}" dt="2020-04-22T07:55:05.958" v="1522" actId="47"/>
        <pc:sldMkLst>
          <pc:docMk/>
          <pc:sldMk cId="0" sldId="262"/>
        </pc:sldMkLst>
      </pc:sldChg>
      <pc:sldChg chg="del">
        <pc:chgData name="Yeung Kwan" userId="3105c174f5393ef3" providerId="LiveId" clId="{92CE62E9-F2BC-43E8-AF57-9085012D2115}" dt="2020-04-22T07:00:34.012" v="464" actId="2696"/>
        <pc:sldMkLst>
          <pc:docMk/>
          <pc:sldMk cId="0" sldId="263"/>
        </pc:sldMkLst>
      </pc:sldChg>
      <pc:sldChg chg="addSp delSp modSp add mod modAnim">
        <pc:chgData name="Yeung Kwan" userId="3105c174f5393ef3" providerId="LiveId" clId="{92CE62E9-F2BC-43E8-AF57-9085012D2115}" dt="2020-04-22T06:55:18.560" v="425" actId="1076"/>
        <pc:sldMkLst>
          <pc:docMk/>
          <pc:sldMk cId="1980895461" sldId="265"/>
        </pc:sldMkLst>
        <pc:spChg chg="mod">
          <ac:chgData name="Yeung Kwan" userId="3105c174f5393ef3" providerId="LiveId" clId="{92CE62E9-F2BC-43E8-AF57-9085012D2115}" dt="2020-04-22T06:48:23.624" v="299" actId="1076"/>
          <ac:spMkLst>
            <pc:docMk/>
            <pc:sldMk cId="1980895461" sldId="265"/>
            <ac:spMk id="2" creationId="{00000000-0000-0000-0000-000000000000}"/>
          </ac:spMkLst>
        </pc:spChg>
        <pc:spChg chg="mod">
          <ac:chgData name="Yeung Kwan" userId="3105c174f5393ef3" providerId="LiveId" clId="{92CE62E9-F2BC-43E8-AF57-9085012D2115}" dt="2020-04-22T06:49:57.590" v="322" actId="1076"/>
          <ac:spMkLst>
            <pc:docMk/>
            <pc:sldMk cId="1980895461" sldId="265"/>
            <ac:spMk id="3" creationId="{00000000-0000-0000-0000-000000000000}"/>
          </ac:spMkLst>
        </pc:spChg>
        <pc:spChg chg="mod">
          <ac:chgData name="Yeung Kwan" userId="3105c174f5393ef3" providerId="LiveId" clId="{92CE62E9-F2BC-43E8-AF57-9085012D2115}" dt="2020-04-22T06:54:06.066" v="396" actId="1076"/>
          <ac:spMkLst>
            <pc:docMk/>
            <pc:sldMk cId="1980895461" sldId="265"/>
            <ac:spMk id="4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6:48:03.879" v="290" actId="478"/>
          <ac:spMkLst>
            <pc:docMk/>
            <pc:sldMk cId="1980895461" sldId="265"/>
            <ac:spMk id="5" creationId="{00000000-0000-0000-0000-000000000000}"/>
          </ac:spMkLst>
        </pc:spChg>
        <pc:spChg chg="mod">
          <ac:chgData name="Yeung Kwan" userId="3105c174f5393ef3" providerId="LiveId" clId="{92CE62E9-F2BC-43E8-AF57-9085012D2115}" dt="2020-04-22T06:55:18.560" v="425" actId="1076"/>
          <ac:spMkLst>
            <pc:docMk/>
            <pc:sldMk cId="1980895461" sldId="265"/>
            <ac:spMk id="6" creationId="{00000000-0000-0000-0000-000000000000}"/>
          </ac:spMkLst>
        </pc:spChg>
        <pc:spChg chg="mod">
          <ac:chgData name="Yeung Kwan" userId="3105c174f5393ef3" providerId="LiveId" clId="{92CE62E9-F2BC-43E8-AF57-9085012D2115}" dt="2020-04-22T06:54:55.922" v="422" actId="1076"/>
          <ac:spMkLst>
            <pc:docMk/>
            <pc:sldMk cId="1980895461" sldId="265"/>
            <ac:spMk id="7" creationId="{00000000-0000-0000-0000-000000000000}"/>
          </ac:spMkLst>
        </pc:spChg>
        <pc:spChg chg="mod">
          <ac:chgData name="Yeung Kwan" userId="3105c174f5393ef3" providerId="LiveId" clId="{92CE62E9-F2BC-43E8-AF57-9085012D2115}" dt="2020-04-22T06:55:10.358" v="423" actId="1076"/>
          <ac:spMkLst>
            <pc:docMk/>
            <pc:sldMk cId="1980895461" sldId="265"/>
            <ac:spMk id="8" creationId="{00000000-0000-0000-0000-000000000000}"/>
          </ac:spMkLst>
        </pc:spChg>
        <pc:spChg chg="mod">
          <ac:chgData name="Yeung Kwan" userId="3105c174f5393ef3" providerId="LiveId" clId="{92CE62E9-F2BC-43E8-AF57-9085012D2115}" dt="2020-04-22T06:55:10.358" v="423" actId="1076"/>
          <ac:spMkLst>
            <pc:docMk/>
            <pc:sldMk cId="1980895461" sldId="265"/>
            <ac:spMk id="9" creationId="{00000000-0000-0000-0000-000000000000}"/>
          </ac:spMkLst>
        </pc:spChg>
        <pc:spChg chg="mod">
          <ac:chgData name="Yeung Kwan" userId="3105c174f5393ef3" providerId="LiveId" clId="{92CE62E9-F2BC-43E8-AF57-9085012D2115}" dt="2020-04-22T06:55:10.358" v="423" actId="1076"/>
          <ac:spMkLst>
            <pc:docMk/>
            <pc:sldMk cId="1980895461" sldId="265"/>
            <ac:spMk id="10" creationId="{00000000-0000-0000-0000-000000000000}"/>
          </ac:spMkLst>
        </pc:spChg>
        <pc:spChg chg="mod">
          <ac:chgData name="Yeung Kwan" userId="3105c174f5393ef3" providerId="LiveId" clId="{92CE62E9-F2BC-43E8-AF57-9085012D2115}" dt="2020-04-22T06:49:57.590" v="322" actId="1076"/>
          <ac:spMkLst>
            <pc:docMk/>
            <pc:sldMk cId="1980895461" sldId="265"/>
            <ac:spMk id="11" creationId="{00000000-0000-0000-0000-000000000000}"/>
          </ac:spMkLst>
        </pc:spChg>
        <pc:spChg chg="mod">
          <ac:chgData name="Yeung Kwan" userId="3105c174f5393ef3" providerId="LiveId" clId="{92CE62E9-F2BC-43E8-AF57-9085012D2115}" dt="2020-04-22T06:30:27.695" v="17" actId="207"/>
          <ac:spMkLst>
            <pc:docMk/>
            <pc:sldMk cId="1980895461" sldId="265"/>
            <ac:spMk id="14" creationId="{00000000-0000-0000-0000-000000000000}"/>
          </ac:spMkLst>
        </pc:spChg>
        <pc:spChg chg="mod">
          <ac:chgData name="Yeung Kwan" userId="3105c174f5393ef3" providerId="LiveId" clId="{92CE62E9-F2BC-43E8-AF57-9085012D2115}" dt="2020-04-22T06:30:36.653" v="18"/>
          <ac:spMkLst>
            <pc:docMk/>
            <pc:sldMk cId="1980895461" sldId="265"/>
            <ac:spMk id="15" creationId="{00000000-0000-0000-0000-000000000000}"/>
          </ac:spMkLst>
        </pc:spChg>
        <pc:spChg chg="add del mod">
          <ac:chgData name="Yeung Kwan" userId="3105c174f5393ef3" providerId="LiveId" clId="{92CE62E9-F2BC-43E8-AF57-9085012D2115}" dt="2020-04-22T06:41:02.454" v="191" actId="11529"/>
          <ac:spMkLst>
            <pc:docMk/>
            <pc:sldMk cId="1980895461" sldId="265"/>
            <ac:spMk id="18" creationId="{E34A78F9-B677-4BC4-911C-8AE7D81B6B09}"/>
          </ac:spMkLst>
        </pc:spChg>
        <pc:spChg chg="add del mod">
          <ac:chgData name="Yeung Kwan" userId="3105c174f5393ef3" providerId="LiveId" clId="{92CE62E9-F2BC-43E8-AF57-9085012D2115}" dt="2020-04-22T06:48:09.436" v="293" actId="478"/>
          <ac:spMkLst>
            <pc:docMk/>
            <pc:sldMk cId="1980895461" sldId="265"/>
            <ac:spMk id="19" creationId="{DE407F0C-425F-4B69-8757-439EFAC07E04}"/>
          </ac:spMkLst>
        </pc:spChg>
        <pc:spChg chg="add mod">
          <ac:chgData name="Yeung Kwan" userId="3105c174f5393ef3" providerId="LiveId" clId="{92CE62E9-F2BC-43E8-AF57-9085012D2115}" dt="2020-04-22T06:49:49.923" v="321" actId="1076"/>
          <ac:spMkLst>
            <pc:docMk/>
            <pc:sldMk cId="1980895461" sldId="265"/>
            <ac:spMk id="22" creationId="{26A90A58-5A7B-4DE0-AF3E-4A8651CB79B9}"/>
          </ac:spMkLst>
        </pc:spChg>
        <pc:spChg chg="add mod">
          <ac:chgData name="Yeung Kwan" userId="3105c174f5393ef3" providerId="LiveId" clId="{92CE62E9-F2BC-43E8-AF57-9085012D2115}" dt="2020-04-22T06:55:10.358" v="423" actId="1076"/>
          <ac:spMkLst>
            <pc:docMk/>
            <pc:sldMk cId="1980895461" sldId="265"/>
            <ac:spMk id="23" creationId="{D9183EF6-4DFC-47AA-AD8E-A8F6D9EAB9CB}"/>
          </ac:spMkLst>
        </pc:spChg>
        <pc:spChg chg="add del">
          <ac:chgData name="Yeung Kwan" userId="3105c174f5393ef3" providerId="LiveId" clId="{92CE62E9-F2BC-43E8-AF57-9085012D2115}" dt="2020-04-22T06:52:43.387" v="365"/>
          <ac:spMkLst>
            <pc:docMk/>
            <pc:sldMk cId="1980895461" sldId="265"/>
            <ac:spMk id="24" creationId="{6B728956-33FD-43E4-8D45-2A5B11BFCA42}"/>
          </ac:spMkLst>
        </pc:spChg>
        <pc:picChg chg="add del mod">
          <ac:chgData name="Yeung Kwan" userId="3105c174f5393ef3" providerId="LiveId" clId="{92CE62E9-F2BC-43E8-AF57-9085012D2115}" dt="2020-04-22T06:33:36.033" v="44" actId="478"/>
          <ac:picMkLst>
            <pc:docMk/>
            <pc:sldMk cId="1980895461" sldId="265"/>
            <ac:picMk id="16" creationId="{39104589-3A6F-429C-A8EF-7EAED39B1BAF}"/>
          </ac:picMkLst>
        </pc:picChg>
        <pc:picChg chg="add del mod">
          <ac:chgData name="Yeung Kwan" userId="3105c174f5393ef3" providerId="LiveId" clId="{92CE62E9-F2BC-43E8-AF57-9085012D2115}" dt="2020-04-22T06:46:52.873" v="264" actId="21"/>
          <ac:picMkLst>
            <pc:docMk/>
            <pc:sldMk cId="1980895461" sldId="265"/>
            <ac:picMk id="17" creationId="{535FC183-C8FC-4716-99D6-59B022E4E01B}"/>
          </ac:picMkLst>
        </pc:picChg>
        <pc:cxnChg chg="add del mod">
          <ac:chgData name="Yeung Kwan" userId="3105c174f5393ef3" providerId="LiveId" clId="{92CE62E9-F2BC-43E8-AF57-9085012D2115}" dt="2020-04-22T06:47:33.196" v="278" actId="21"/>
          <ac:cxnSpMkLst>
            <pc:docMk/>
            <pc:sldMk cId="1980895461" sldId="265"/>
            <ac:cxnSpMk id="21" creationId="{72BCD935-B139-4D92-956C-8DCB44A07734}"/>
          </ac:cxnSpMkLst>
        </pc:cxnChg>
      </pc:sldChg>
      <pc:sldChg chg="del">
        <pc:chgData name="Yeung Kwan" userId="3105c174f5393ef3" providerId="LiveId" clId="{92CE62E9-F2BC-43E8-AF57-9085012D2115}" dt="2020-04-22T07:12:11.706" v="669" actId="2696"/>
        <pc:sldMkLst>
          <pc:docMk/>
          <pc:sldMk cId="0" sldId="266"/>
        </pc:sldMkLst>
      </pc:sldChg>
      <pc:sldChg chg="del">
        <pc:chgData name="Yeung Kwan" userId="3105c174f5393ef3" providerId="LiveId" clId="{92CE62E9-F2BC-43E8-AF57-9085012D2115}" dt="2020-04-22T07:12:15.263" v="670" actId="2696"/>
        <pc:sldMkLst>
          <pc:docMk/>
          <pc:sldMk cId="0" sldId="267"/>
        </pc:sldMkLst>
      </pc:sldChg>
      <pc:sldChg chg="del">
        <pc:chgData name="Yeung Kwan" userId="3105c174f5393ef3" providerId="LiveId" clId="{92CE62E9-F2BC-43E8-AF57-9085012D2115}" dt="2020-04-22T07:11:40.381" v="661" actId="2696"/>
        <pc:sldMkLst>
          <pc:docMk/>
          <pc:sldMk cId="0" sldId="268"/>
        </pc:sldMkLst>
      </pc:sldChg>
      <pc:sldChg chg="addSp delSp modSp del mod ord addAnim delAnim modAnim">
        <pc:chgData name="Yeung Kwan" userId="3105c174f5393ef3" providerId="LiveId" clId="{92CE62E9-F2BC-43E8-AF57-9085012D2115}" dt="2020-04-22T07:05:11.926" v="528" actId="2696"/>
        <pc:sldMkLst>
          <pc:docMk/>
          <pc:sldMk cId="0" sldId="269"/>
        </pc:sldMkLst>
        <pc:spChg chg="del mod">
          <ac:chgData name="Yeung Kwan" userId="3105c174f5393ef3" providerId="LiveId" clId="{92CE62E9-F2BC-43E8-AF57-9085012D2115}" dt="2020-04-22T07:03:05.584" v="496" actId="21"/>
          <ac:spMkLst>
            <pc:docMk/>
            <pc:sldMk cId="0" sldId="269"/>
            <ac:spMk id="6" creationId="{00000000-0000-0000-0000-000000000000}"/>
          </ac:spMkLst>
        </pc:spChg>
        <pc:spChg chg="del">
          <ac:chgData name="Yeung Kwan" userId="3105c174f5393ef3" providerId="LiveId" clId="{92CE62E9-F2BC-43E8-AF57-9085012D2115}" dt="2020-04-22T07:04:30.098" v="517" actId="21"/>
          <ac:spMkLst>
            <pc:docMk/>
            <pc:sldMk cId="0" sldId="269"/>
            <ac:spMk id="9" creationId="{00000000-0000-0000-0000-000000000000}"/>
          </ac:spMkLst>
        </pc:spChg>
        <pc:spChg chg="del">
          <ac:chgData name="Yeung Kwan" userId="3105c174f5393ef3" providerId="LiveId" clId="{92CE62E9-F2BC-43E8-AF57-9085012D2115}" dt="2020-04-22T07:04:30.098" v="517" actId="21"/>
          <ac:spMkLst>
            <pc:docMk/>
            <pc:sldMk cId="0" sldId="269"/>
            <ac:spMk id="11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7:00:52.043" v="471" actId="478"/>
          <ac:spMkLst>
            <pc:docMk/>
            <pc:sldMk cId="0" sldId="269"/>
            <ac:spMk id="14" creationId="{00000000-0000-0000-0000-000000000000}"/>
          </ac:spMkLst>
        </pc:spChg>
        <pc:spChg chg="del">
          <ac:chgData name="Yeung Kwan" userId="3105c174f5393ef3" providerId="LiveId" clId="{92CE62E9-F2BC-43E8-AF57-9085012D2115}" dt="2020-04-22T07:04:30.098" v="517" actId="21"/>
          <ac:spMkLst>
            <pc:docMk/>
            <pc:sldMk cId="0" sldId="269"/>
            <ac:spMk id="15" creationId="{00000000-0000-0000-0000-000000000000}"/>
          </ac:spMkLst>
        </pc:spChg>
        <pc:spChg chg="add del mod">
          <ac:chgData name="Yeung Kwan" userId="3105c174f5393ef3" providerId="LiveId" clId="{92CE62E9-F2BC-43E8-AF57-9085012D2115}" dt="2020-04-22T07:04:30.098" v="517" actId="21"/>
          <ac:spMkLst>
            <pc:docMk/>
            <pc:sldMk cId="0" sldId="269"/>
            <ac:spMk id="19" creationId="{60B64BD1-2C8F-4ADF-91A5-60CE4BD50D3B}"/>
          </ac:spMkLst>
        </pc:spChg>
        <pc:spChg chg="add del">
          <ac:chgData name="Yeung Kwan" userId="3105c174f5393ef3" providerId="LiveId" clId="{92CE62E9-F2BC-43E8-AF57-9085012D2115}" dt="2020-04-22T07:01:17.646" v="475"/>
          <ac:spMkLst>
            <pc:docMk/>
            <pc:sldMk cId="0" sldId="269"/>
            <ac:spMk id="20" creationId="{AD164764-8219-42B1-80C7-BB8EF0ADC7E0}"/>
          </ac:spMkLst>
        </pc:spChg>
        <pc:spChg chg="add mod">
          <ac:chgData name="Yeung Kwan" userId="3105c174f5393ef3" providerId="LiveId" clId="{92CE62E9-F2BC-43E8-AF57-9085012D2115}" dt="2020-04-22T07:02:13.321" v="483" actId="1076"/>
          <ac:spMkLst>
            <pc:docMk/>
            <pc:sldMk cId="0" sldId="269"/>
            <ac:spMk id="21" creationId="{8E9F4458-EC5F-4AB3-A3DB-BB397C2AD874}"/>
          </ac:spMkLst>
        </pc:spChg>
        <pc:spChg chg="add del">
          <ac:chgData name="Yeung Kwan" userId="3105c174f5393ef3" providerId="LiveId" clId="{92CE62E9-F2BC-43E8-AF57-9085012D2115}" dt="2020-04-22T07:02:21.232" v="488" actId="478"/>
          <ac:spMkLst>
            <pc:docMk/>
            <pc:sldMk cId="0" sldId="269"/>
            <ac:spMk id="25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7:02:23.164" v="489" actId="478"/>
          <ac:spMkLst>
            <pc:docMk/>
            <pc:sldMk cId="0" sldId="269"/>
            <ac:spMk id="28" creationId="{00000000-0000-0000-0000-000000000000}"/>
          </ac:spMkLst>
        </pc:spChg>
        <pc:cxnChg chg="mod">
          <ac:chgData name="Yeung Kwan" userId="3105c174f5393ef3" providerId="LiveId" clId="{92CE62E9-F2BC-43E8-AF57-9085012D2115}" dt="2020-04-22T07:03:05.584" v="496" actId="21"/>
          <ac:cxnSpMkLst>
            <pc:docMk/>
            <pc:sldMk cId="0" sldId="269"/>
            <ac:cxnSpMk id="8" creationId="{00000000-0000-0000-0000-000000000000}"/>
          </ac:cxnSpMkLst>
        </pc:cxnChg>
        <pc:cxnChg chg="del">
          <ac:chgData name="Yeung Kwan" userId="3105c174f5393ef3" providerId="LiveId" clId="{92CE62E9-F2BC-43E8-AF57-9085012D2115}" dt="2020-04-22T07:04:30.098" v="517" actId="21"/>
          <ac:cxnSpMkLst>
            <pc:docMk/>
            <pc:sldMk cId="0" sldId="269"/>
            <ac:cxnSpMk id="13" creationId="{00000000-0000-0000-0000-000000000000}"/>
          </ac:cxnSpMkLst>
        </pc:cxnChg>
        <pc:cxnChg chg="mod">
          <ac:chgData name="Yeung Kwan" userId="3105c174f5393ef3" providerId="LiveId" clId="{92CE62E9-F2BC-43E8-AF57-9085012D2115}" dt="2020-04-22T07:03:05.584" v="496" actId="21"/>
          <ac:cxnSpMkLst>
            <pc:docMk/>
            <pc:sldMk cId="0" sldId="269"/>
            <ac:cxnSpMk id="18" creationId="{00000000-0000-0000-0000-000000000000}"/>
          </ac:cxnSpMkLst>
        </pc:cxnChg>
        <pc:cxnChg chg="mod">
          <ac:chgData name="Yeung Kwan" userId="3105c174f5393ef3" providerId="LiveId" clId="{92CE62E9-F2BC-43E8-AF57-9085012D2115}" dt="2020-04-22T07:03:05.584" v="496" actId="21"/>
          <ac:cxnSpMkLst>
            <pc:docMk/>
            <pc:sldMk cId="0" sldId="269"/>
            <ac:cxnSpMk id="22" creationId="{00000000-0000-0000-0000-000000000000}"/>
          </ac:cxnSpMkLst>
        </pc:cxnChg>
      </pc:sldChg>
      <pc:sldChg chg="del">
        <pc:chgData name="Yeung Kwan" userId="3105c174f5393ef3" providerId="LiveId" clId="{92CE62E9-F2BC-43E8-AF57-9085012D2115}" dt="2020-04-22T07:11:42.988" v="662" actId="2696"/>
        <pc:sldMkLst>
          <pc:docMk/>
          <pc:sldMk cId="0" sldId="270"/>
        </pc:sldMkLst>
      </pc:sldChg>
      <pc:sldChg chg="modSp mod ord modAnim">
        <pc:chgData name="Yeung Kwan" userId="3105c174f5393ef3" providerId="LiveId" clId="{92CE62E9-F2BC-43E8-AF57-9085012D2115}" dt="2020-04-22T10:23:03.116" v="1694" actId="20577"/>
        <pc:sldMkLst>
          <pc:docMk/>
          <pc:sldMk cId="0" sldId="271"/>
        </pc:sldMkLst>
        <pc:spChg chg="mod">
          <ac:chgData name="Yeung Kwan" userId="3105c174f5393ef3" providerId="LiveId" clId="{92CE62E9-F2BC-43E8-AF57-9085012D2115}" dt="2020-04-22T07:34:17.470" v="1048"/>
          <ac:spMkLst>
            <pc:docMk/>
            <pc:sldMk cId="0" sldId="271"/>
            <ac:spMk id="42" creationId="{00000000-0000-0000-0000-000000000000}"/>
          </ac:spMkLst>
        </pc:spChg>
        <pc:spChg chg="mod">
          <ac:chgData name="Yeung Kwan" userId="3105c174f5393ef3" providerId="LiveId" clId="{92CE62E9-F2BC-43E8-AF57-9085012D2115}" dt="2020-04-22T07:34:29.877" v="1091" actId="20577"/>
          <ac:spMkLst>
            <pc:docMk/>
            <pc:sldMk cId="0" sldId="271"/>
            <ac:spMk id="43" creationId="{00000000-0000-0000-0000-000000000000}"/>
          </ac:spMkLst>
        </pc:spChg>
        <pc:spChg chg="mod">
          <ac:chgData name="Yeung Kwan" userId="3105c174f5393ef3" providerId="LiveId" clId="{92CE62E9-F2BC-43E8-AF57-9085012D2115}" dt="2020-04-22T07:34:36.980" v="1093" actId="20577"/>
          <ac:spMkLst>
            <pc:docMk/>
            <pc:sldMk cId="0" sldId="271"/>
            <ac:spMk id="118" creationId="{00000000-0000-0000-0000-000000000000}"/>
          </ac:spMkLst>
        </pc:spChg>
        <pc:spChg chg="mod">
          <ac:chgData name="Yeung Kwan" userId="3105c174f5393ef3" providerId="LiveId" clId="{92CE62E9-F2BC-43E8-AF57-9085012D2115}" dt="2020-04-22T10:22:11.304" v="1673" actId="20577"/>
          <ac:spMkLst>
            <pc:docMk/>
            <pc:sldMk cId="0" sldId="271"/>
            <ac:spMk id="119" creationId="{00000000-0000-0000-0000-000000000000}"/>
          </ac:spMkLst>
        </pc:spChg>
        <pc:spChg chg="mod">
          <ac:chgData name="Yeung Kwan" userId="3105c174f5393ef3" providerId="LiveId" clId="{92CE62E9-F2BC-43E8-AF57-9085012D2115}" dt="2020-04-22T10:22:23.441" v="1675"/>
          <ac:spMkLst>
            <pc:docMk/>
            <pc:sldMk cId="0" sldId="271"/>
            <ac:spMk id="120" creationId="{00000000-0000-0000-0000-000000000000}"/>
          </ac:spMkLst>
        </pc:spChg>
        <pc:spChg chg="mod">
          <ac:chgData name="Yeung Kwan" userId="3105c174f5393ef3" providerId="LiveId" clId="{92CE62E9-F2BC-43E8-AF57-9085012D2115}" dt="2020-04-22T10:23:03.116" v="1694" actId="20577"/>
          <ac:spMkLst>
            <pc:docMk/>
            <pc:sldMk cId="0" sldId="271"/>
            <ac:spMk id="123" creationId="{00000000-0000-0000-0000-000000000000}"/>
          </ac:spMkLst>
        </pc:spChg>
      </pc:sldChg>
      <pc:sldChg chg="addSp delSp modSp mod ord modAnim">
        <pc:chgData name="Yeung Kwan" userId="3105c174f5393ef3" providerId="LiveId" clId="{92CE62E9-F2BC-43E8-AF57-9085012D2115}" dt="2020-04-22T07:11:12.831" v="660" actId="1076"/>
        <pc:sldMkLst>
          <pc:docMk/>
          <pc:sldMk cId="0" sldId="272"/>
        </pc:sldMkLst>
        <pc:spChg chg="mod">
          <ac:chgData name="Yeung Kwan" userId="3105c174f5393ef3" providerId="LiveId" clId="{92CE62E9-F2BC-43E8-AF57-9085012D2115}" dt="2020-04-22T07:10:16.329" v="645" actId="1076"/>
          <ac:spMkLst>
            <pc:docMk/>
            <pc:sldMk cId="0" sldId="272"/>
            <ac:spMk id="2" creationId="{00000000-0000-0000-0000-000000000000}"/>
          </ac:spMkLst>
        </pc:spChg>
        <pc:spChg chg="add del">
          <ac:chgData name="Yeung Kwan" userId="3105c174f5393ef3" providerId="LiveId" clId="{92CE62E9-F2BC-43E8-AF57-9085012D2115}" dt="2020-04-22T07:09:07.329" v="623"/>
          <ac:spMkLst>
            <pc:docMk/>
            <pc:sldMk cId="0" sldId="272"/>
            <ac:spMk id="3" creationId="{569ED724-3C82-4FC9-AD8C-5974CCE0C168}"/>
          </ac:spMkLst>
        </pc:spChg>
        <pc:spChg chg="add del">
          <ac:chgData name="Yeung Kwan" userId="3105c174f5393ef3" providerId="LiveId" clId="{92CE62E9-F2BC-43E8-AF57-9085012D2115}" dt="2020-04-22T07:10:32.401" v="647"/>
          <ac:spMkLst>
            <pc:docMk/>
            <pc:sldMk cId="0" sldId="272"/>
            <ac:spMk id="4" creationId="{88D401FD-25D6-4312-865E-C24A5DA52D45}"/>
          </ac:spMkLst>
        </pc:spChg>
        <pc:spChg chg="mod">
          <ac:chgData name="Yeung Kwan" userId="3105c174f5393ef3" providerId="LiveId" clId="{92CE62E9-F2BC-43E8-AF57-9085012D2115}" dt="2020-04-22T07:10:16.329" v="645" actId="1076"/>
          <ac:spMkLst>
            <pc:docMk/>
            <pc:sldMk cId="0" sldId="272"/>
            <ac:spMk id="29" creationId="{00000000-0000-0000-0000-000000000000}"/>
          </ac:spMkLst>
        </pc:spChg>
        <pc:spChg chg="add mod">
          <ac:chgData name="Yeung Kwan" userId="3105c174f5393ef3" providerId="LiveId" clId="{92CE62E9-F2BC-43E8-AF57-9085012D2115}" dt="2020-04-22T07:10:09.284" v="644" actId="1076"/>
          <ac:spMkLst>
            <pc:docMk/>
            <pc:sldMk cId="0" sldId="272"/>
            <ac:spMk id="31" creationId="{9871A96E-5F85-4F47-A290-2275E638A590}"/>
          </ac:spMkLst>
        </pc:spChg>
        <pc:spChg chg="add mod">
          <ac:chgData name="Yeung Kwan" userId="3105c174f5393ef3" providerId="LiveId" clId="{92CE62E9-F2BC-43E8-AF57-9085012D2115}" dt="2020-04-22T07:11:09.677" v="659" actId="1076"/>
          <ac:spMkLst>
            <pc:docMk/>
            <pc:sldMk cId="0" sldId="272"/>
            <ac:spMk id="32" creationId="{EE5786FD-3E1A-42A1-8A1E-8EAC84C3CCAE}"/>
          </ac:spMkLst>
        </pc:spChg>
        <pc:spChg chg="add mod">
          <ac:chgData name="Yeung Kwan" userId="3105c174f5393ef3" providerId="LiveId" clId="{92CE62E9-F2BC-43E8-AF57-9085012D2115}" dt="2020-04-22T07:11:12.831" v="660" actId="1076"/>
          <ac:spMkLst>
            <pc:docMk/>
            <pc:sldMk cId="0" sldId="272"/>
            <ac:spMk id="33" creationId="{41F8160A-D26D-4AF9-984D-86D30F1E70BB}"/>
          </ac:spMkLst>
        </pc:spChg>
        <pc:spChg chg="mod">
          <ac:chgData name="Yeung Kwan" userId="3105c174f5393ef3" providerId="LiveId" clId="{92CE62E9-F2BC-43E8-AF57-9085012D2115}" dt="2020-04-22T07:08:24.025" v="568" actId="207"/>
          <ac:spMkLst>
            <pc:docMk/>
            <pc:sldMk cId="0" sldId="272"/>
            <ac:spMk id="42" creationId="{00000000-0000-0000-0000-000000000000}"/>
          </ac:spMkLst>
        </pc:spChg>
        <pc:spChg chg="mod">
          <ac:chgData name="Yeung Kwan" userId="3105c174f5393ef3" providerId="LiveId" clId="{92CE62E9-F2BC-43E8-AF57-9085012D2115}" dt="2020-04-22T07:08:41.457" v="621" actId="20577"/>
          <ac:spMkLst>
            <pc:docMk/>
            <pc:sldMk cId="0" sldId="272"/>
            <ac:spMk id="43" creationId="{00000000-0000-0000-0000-000000000000}"/>
          </ac:spMkLst>
        </pc:spChg>
        <pc:spChg chg="mod">
          <ac:chgData name="Yeung Kwan" userId="3105c174f5393ef3" providerId="LiveId" clId="{92CE62E9-F2BC-43E8-AF57-9085012D2115}" dt="2020-04-22T07:09:44.230" v="636" actId="1076"/>
          <ac:spMkLst>
            <pc:docMk/>
            <pc:sldMk cId="0" sldId="272"/>
            <ac:spMk id="84" creationId="{00000000-0000-0000-0000-000000000000}"/>
          </ac:spMkLst>
        </pc:spChg>
        <pc:spChg chg="del">
          <ac:chgData name="Yeung Kwan" userId="3105c174f5393ef3" providerId="LiveId" clId="{92CE62E9-F2BC-43E8-AF57-9085012D2115}" dt="2020-04-22T07:09:50.684" v="639" actId="478"/>
          <ac:spMkLst>
            <pc:docMk/>
            <pc:sldMk cId="0" sldId="272"/>
            <ac:spMk id="86" creationId="{00000000-0000-0000-0000-000000000000}"/>
          </ac:spMkLst>
        </pc:spChg>
        <pc:spChg chg="del">
          <ac:chgData name="Yeung Kwan" userId="3105c174f5393ef3" providerId="LiveId" clId="{92CE62E9-F2BC-43E8-AF57-9085012D2115}" dt="2020-04-22T07:11:04.165" v="658" actId="478"/>
          <ac:spMkLst>
            <pc:docMk/>
            <pc:sldMk cId="0" sldId="272"/>
            <ac:spMk id="88" creationId="{00000000-0000-0000-0000-000000000000}"/>
          </ac:spMkLst>
        </pc:spChg>
        <pc:spChg chg="del">
          <ac:chgData name="Yeung Kwan" userId="3105c174f5393ef3" providerId="LiveId" clId="{92CE62E9-F2BC-43E8-AF57-9085012D2115}" dt="2020-04-22T07:11:02.877" v="657" actId="478"/>
          <ac:spMkLst>
            <pc:docMk/>
            <pc:sldMk cId="0" sldId="272"/>
            <ac:spMk id="90" creationId="{00000000-0000-0000-0000-000000000000}"/>
          </ac:spMkLst>
        </pc:spChg>
      </pc:sldChg>
      <pc:sldChg chg="del">
        <pc:chgData name="Yeung Kwan" userId="3105c174f5393ef3" providerId="LiveId" clId="{92CE62E9-F2BC-43E8-AF57-9085012D2115}" dt="2020-04-22T06:29:08.560" v="7" actId="2696"/>
        <pc:sldMkLst>
          <pc:docMk/>
          <pc:sldMk cId="0" sldId="273"/>
        </pc:sldMkLst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74"/>
        </pc:sldMkLst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75"/>
        </pc:sldMkLst>
      </pc:sldChg>
      <pc:sldChg chg="del">
        <pc:chgData name="Yeung Kwan" userId="3105c174f5393ef3" providerId="LiveId" clId="{92CE62E9-F2BC-43E8-AF57-9085012D2115}" dt="2020-04-22T06:29:11.124" v="8" actId="2696"/>
        <pc:sldMkLst>
          <pc:docMk/>
          <pc:sldMk cId="0" sldId="276"/>
        </pc:sldMkLst>
      </pc:sldChg>
      <pc:sldChg chg="addSp delSp modSp mod ord addAnim delAnim modAnim">
        <pc:chgData name="Yeung Kwan" userId="3105c174f5393ef3" providerId="LiveId" clId="{92CE62E9-F2BC-43E8-AF57-9085012D2115}" dt="2020-04-22T10:29:50.263" v="1724" actId="20577"/>
        <pc:sldMkLst>
          <pc:docMk/>
          <pc:sldMk cId="0" sldId="277"/>
        </pc:sldMkLst>
        <pc:spChg chg="add del">
          <ac:chgData name="Yeung Kwan" userId="3105c174f5393ef3" providerId="LiveId" clId="{92CE62E9-F2BC-43E8-AF57-9085012D2115}" dt="2020-04-22T07:44:43.871" v="1352"/>
          <ac:spMkLst>
            <pc:docMk/>
            <pc:sldMk cId="0" sldId="277"/>
            <ac:spMk id="2" creationId="{A67307A4-A54F-4EDC-91CD-5AE5B5E1A32E}"/>
          </ac:spMkLst>
        </pc:spChg>
        <pc:spChg chg="add del mod">
          <ac:chgData name="Yeung Kwan" userId="3105c174f5393ef3" providerId="LiveId" clId="{92CE62E9-F2BC-43E8-AF57-9085012D2115}" dt="2020-04-22T07:47:23.026" v="1393"/>
          <ac:spMkLst>
            <pc:docMk/>
            <pc:sldMk cId="0" sldId="277"/>
            <ac:spMk id="3" creationId="{05B9024A-674C-41CB-BBF3-9CF04D686CBD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19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20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21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22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23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24" creationId="{00000000-0000-0000-0000-000000000000}"/>
          </ac:spMkLst>
        </pc:spChg>
        <pc:spChg chg="del">
          <ac:chgData name="Yeung Kwan" userId="3105c174f5393ef3" providerId="LiveId" clId="{92CE62E9-F2BC-43E8-AF57-9085012D2115}" dt="2020-04-22T07:47:57.200" v="1401" actId="478"/>
          <ac:spMkLst>
            <pc:docMk/>
            <pc:sldMk cId="0" sldId="277"/>
            <ac:spMk id="25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7:47:57.847" v="1402" actId="478"/>
          <ac:spMkLst>
            <pc:docMk/>
            <pc:sldMk cId="0" sldId="277"/>
            <ac:spMk id="26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27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28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29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30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31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32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33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34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35" creationId="{00000000-0000-0000-0000-000000000000}"/>
          </ac:spMkLst>
        </pc:spChg>
        <pc:spChg chg="del">
          <ac:chgData name="Yeung Kwan" userId="3105c174f5393ef3" providerId="LiveId" clId="{92CE62E9-F2BC-43E8-AF57-9085012D2115}" dt="2020-04-22T07:48:18.187" v="1407" actId="478"/>
          <ac:spMkLst>
            <pc:docMk/>
            <pc:sldMk cId="0" sldId="277"/>
            <ac:spMk id="36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37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38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39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3:31.660" v="1275" actId="207"/>
          <ac:spMkLst>
            <pc:docMk/>
            <pc:sldMk cId="0" sldId="277"/>
            <ac:spMk id="42" creationId="{00000000-0000-0000-0000-000000000000}"/>
          </ac:spMkLst>
        </pc:spChg>
        <pc:spChg chg="mod">
          <ac:chgData name="Yeung Kwan" userId="3105c174f5393ef3" providerId="LiveId" clId="{92CE62E9-F2BC-43E8-AF57-9085012D2115}" dt="2020-04-22T10:29:50.263" v="1724" actId="20577"/>
          <ac:spMkLst>
            <pc:docMk/>
            <pc:sldMk cId="0" sldId="277"/>
            <ac:spMk id="43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7:44:37.378" v="1349" actId="478"/>
          <ac:spMkLst>
            <pc:docMk/>
            <pc:sldMk cId="0" sldId="277"/>
            <ac:spMk id="45" creationId="{00000000-0000-0000-0000-000000000000}"/>
          </ac:spMkLst>
        </pc:spChg>
        <pc:spChg chg="del">
          <ac:chgData name="Yeung Kwan" userId="3105c174f5393ef3" providerId="LiveId" clId="{92CE62E9-F2BC-43E8-AF57-9085012D2115}" dt="2020-04-22T07:44:39.930" v="1350" actId="478"/>
          <ac:spMkLst>
            <pc:docMk/>
            <pc:sldMk cId="0" sldId="277"/>
            <ac:spMk id="47" creationId="{00000000-0000-0000-0000-000000000000}"/>
          </ac:spMkLst>
        </pc:spChg>
        <pc:spChg chg="del">
          <ac:chgData name="Yeung Kwan" userId="3105c174f5393ef3" providerId="LiveId" clId="{92CE62E9-F2BC-43E8-AF57-9085012D2115}" dt="2020-04-22T07:44:31.963" v="1345" actId="478"/>
          <ac:spMkLst>
            <pc:docMk/>
            <pc:sldMk cId="0" sldId="277"/>
            <ac:spMk id="50" creationId="{00000000-0000-0000-0000-000000000000}"/>
          </ac:spMkLst>
        </pc:spChg>
        <pc:spChg chg="del">
          <ac:chgData name="Yeung Kwan" userId="3105c174f5393ef3" providerId="LiveId" clId="{92CE62E9-F2BC-43E8-AF57-9085012D2115}" dt="2020-04-22T07:44:33.778" v="1346" actId="478"/>
          <ac:spMkLst>
            <pc:docMk/>
            <pc:sldMk cId="0" sldId="277"/>
            <ac:spMk id="52" creationId="{00000000-0000-0000-0000-000000000000}"/>
          </ac:spMkLst>
        </pc:spChg>
        <pc:spChg chg="add 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54" creationId="{09B19E75-47E0-444D-A9C3-A19A764C5C0E}"/>
          </ac:spMkLst>
        </pc:spChg>
        <pc:spChg chg="add mod">
          <ac:chgData name="Yeung Kwan" userId="3105c174f5393ef3" providerId="LiveId" clId="{92CE62E9-F2BC-43E8-AF57-9085012D2115}" dt="2020-04-22T07:49:03.091" v="1415" actId="1076"/>
          <ac:spMkLst>
            <pc:docMk/>
            <pc:sldMk cId="0" sldId="277"/>
            <ac:spMk id="55" creationId="{DE19C301-B4B6-49B1-BFA5-44768AAB913D}"/>
          </ac:spMkLst>
        </pc:spChg>
        <pc:spChg chg="del">
          <ac:chgData name="Yeung Kwan" userId="3105c174f5393ef3" providerId="LiveId" clId="{92CE62E9-F2BC-43E8-AF57-9085012D2115}" dt="2020-04-22T07:44:35.022" v="1347" actId="478"/>
          <ac:spMkLst>
            <pc:docMk/>
            <pc:sldMk cId="0" sldId="277"/>
            <ac:spMk id="56" creationId="{00000000-0000-0000-0000-000000000000}"/>
          </ac:spMkLst>
        </pc:spChg>
        <pc:spChg chg="add mod">
          <ac:chgData name="Yeung Kwan" userId="3105c174f5393ef3" providerId="LiveId" clId="{92CE62E9-F2BC-43E8-AF57-9085012D2115}" dt="2020-04-22T07:49:16.207" v="1418" actId="1076"/>
          <ac:spMkLst>
            <pc:docMk/>
            <pc:sldMk cId="0" sldId="277"/>
            <ac:spMk id="57" creationId="{5500E8DD-6ECA-40F6-AA9A-0A53DA46FA81}"/>
          </ac:spMkLst>
        </pc:spChg>
        <pc:spChg chg="add mod">
          <ac:chgData name="Yeung Kwan" userId="3105c174f5393ef3" providerId="LiveId" clId="{92CE62E9-F2BC-43E8-AF57-9085012D2115}" dt="2020-04-22T07:49:09.671" v="1417" actId="1076"/>
          <ac:spMkLst>
            <pc:docMk/>
            <pc:sldMk cId="0" sldId="277"/>
            <ac:spMk id="58" creationId="{761C8CE6-0543-430D-94B3-EBD09E86FF0C}"/>
          </ac:spMkLst>
        </pc:spChg>
        <pc:spChg chg="add del mod">
          <ac:chgData name="Yeung Kwan" userId="3105c174f5393ef3" providerId="LiveId" clId="{92CE62E9-F2BC-43E8-AF57-9085012D2115}" dt="2020-04-22T07:48:05.396" v="1403" actId="478"/>
          <ac:spMkLst>
            <pc:docMk/>
            <pc:sldMk cId="0" sldId="277"/>
            <ac:spMk id="59" creationId="{B24355B8-96A0-482E-8C0D-99712A4671A1}"/>
          </ac:spMkLst>
        </pc:spChg>
        <pc:cxnChg chg="mod">
          <ac:chgData name="Yeung Kwan" userId="3105c174f5393ef3" providerId="LiveId" clId="{92CE62E9-F2BC-43E8-AF57-9085012D2115}" dt="2020-04-22T07:49:03.091" v="1415" actId="1076"/>
          <ac:cxnSpMkLst>
            <pc:docMk/>
            <pc:sldMk cId="0" sldId="277"/>
            <ac:cxnSpMk id="44" creationId="{00000000-0000-0000-0000-000000000000}"/>
          </ac:cxnSpMkLst>
        </pc:cxnChg>
        <pc:cxnChg chg="mod">
          <ac:chgData name="Yeung Kwan" userId="3105c174f5393ef3" providerId="LiveId" clId="{92CE62E9-F2BC-43E8-AF57-9085012D2115}" dt="2020-04-22T07:49:03.091" v="1415" actId="1076"/>
          <ac:cxnSpMkLst>
            <pc:docMk/>
            <pc:sldMk cId="0" sldId="277"/>
            <ac:cxnSpMk id="46" creationId="{00000000-0000-0000-0000-000000000000}"/>
          </ac:cxnSpMkLst>
        </pc:cxnChg>
        <pc:cxnChg chg="mod">
          <ac:chgData name="Yeung Kwan" userId="3105c174f5393ef3" providerId="LiveId" clId="{92CE62E9-F2BC-43E8-AF57-9085012D2115}" dt="2020-04-22T07:49:03.091" v="1415" actId="1076"/>
          <ac:cxnSpMkLst>
            <pc:docMk/>
            <pc:sldMk cId="0" sldId="277"/>
            <ac:cxnSpMk id="48" creationId="{00000000-0000-0000-0000-000000000000}"/>
          </ac:cxnSpMkLst>
        </pc:cxnChg>
        <pc:cxnChg chg="del">
          <ac:chgData name="Yeung Kwan" userId="3105c174f5393ef3" providerId="LiveId" clId="{92CE62E9-F2BC-43E8-AF57-9085012D2115}" dt="2020-04-22T07:48:07.556" v="1404" actId="478"/>
          <ac:cxnSpMkLst>
            <pc:docMk/>
            <pc:sldMk cId="0" sldId="277"/>
            <ac:cxnSpMk id="49" creationId="{00000000-0000-0000-0000-000000000000}"/>
          </ac:cxnSpMkLst>
        </pc:cxnChg>
        <pc:cxnChg chg="mod">
          <ac:chgData name="Yeung Kwan" userId="3105c174f5393ef3" providerId="LiveId" clId="{92CE62E9-F2BC-43E8-AF57-9085012D2115}" dt="2020-04-22T07:49:07.007" v="1416" actId="1076"/>
          <ac:cxnSpMkLst>
            <pc:docMk/>
            <pc:sldMk cId="0" sldId="277"/>
            <ac:cxnSpMk id="51" creationId="{00000000-0000-0000-0000-000000000000}"/>
          </ac:cxnSpMkLst>
        </pc:cxnChg>
        <pc:cxnChg chg="mod">
          <ac:chgData name="Yeung Kwan" userId="3105c174f5393ef3" providerId="LiveId" clId="{92CE62E9-F2BC-43E8-AF57-9085012D2115}" dt="2020-04-22T07:49:19.228" v="1419" actId="1076"/>
          <ac:cxnSpMkLst>
            <pc:docMk/>
            <pc:sldMk cId="0" sldId="277"/>
            <ac:cxnSpMk id="53" creationId="{00000000-0000-0000-0000-000000000000}"/>
          </ac:cxnSpMkLst>
        </pc:cxnChg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78"/>
        </pc:sldMkLst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79"/>
        </pc:sldMkLst>
      </pc:sldChg>
      <pc:sldChg chg="del">
        <pc:chgData name="Yeung Kwan" userId="3105c174f5393ef3" providerId="LiveId" clId="{92CE62E9-F2BC-43E8-AF57-9085012D2115}" dt="2020-04-22T07:12:50.616" v="674" actId="2696"/>
        <pc:sldMkLst>
          <pc:docMk/>
          <pc:sldMk cId="0" sldId="280"/>
        </pc:sldMkLst>
      </pc:sldChg>
      <pc:sldChg chg="del">
        <pc:chgData name="Yeung Kwan" userId="3105c174f5393ef3" providerId="LiveId" clId="{92CE62E9-F2BC-43E8-AF57-9085012D2115}" dt="2020-04-22T07:12:50.616" v="674" actId="2696"/>
        <pc:sldMkLst>
          <pc:docMk/>
          <pc:sldMk cId="0" sldId="281"/>
        </pc:sldMkLst>
      </pc:sldChg>
      <pc:sldChg chg="del">
        <pc:chgData name="Yeung Kwan" userId="3105c174f5393ef3" providerId="LiveId" clId="{92CE62E9-F2BC-43E8-AF57-9085012D2115}" dt="2020-04-22T07:12:50.616" v="674" actId="2696"/>
        <pc:sldMkLst>
          <pc:docMk/>
          <pc:sldMk cId="0" sldId="282"/>
        </pc:sldMkLst>
      </pc:sldChg>
      <pc:sldChg chg="del">
        <pc:chgData name="Yeung Kwan" userId="3105c174f5393ef3" providerId="LiveId" clId="{92CE62E9-F2BC-43E8-AF57-9085012D2115}" dt="2020-04-22T07:12:50.616" v="674" actId="2696"/>
        <pc:sldMkLst>
          <pc:docMk/>
          <pc:sldMk cId="0" sldId="283"/>
        </pc:sldMkLst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84"/>
        </pc:sldMkLst>
      </pc:sldChg>
      <pc:sldChg chg="addSp delSp modSp mod ord delAnim modAnim">
        <pc:chgData name="Yeung Kwan" userId="3105c174f5393ef3" providerId="LiveId" clId="{92CE62E9-F2BC-43E8-AF57-9085012D2115}" dt="2020-04-22T10:20:12.353" v="1663" actId="1076"/>
        <pc:sldMkLst>
          <pc:docMk/>
          <pc:sldMk cId="0" sldId="285"/>
        </pc:sldMkLst>
        <pc:spChg chg="add del">
          <ac:chgData name="Yeung Kwan" userId="3105c174f5393ef3" providerId="LiveId" clId="{92CE62E9-F2BC-43E8-AF57-9085012D2115}" dt="2020-04-22T07:42:13.252" v="1219"/>
          <ac:spMkLst>
            <pc:docMk/>
            <pc:sldMk cId="0" sldId="285"/>
            <ac:spMk id="3" creationId="{3D79CAD0-F6E3-4DFE-8F21-6DD36C561D70}"/>
          </ac:spMkLst>
        </pc:spChg>
        <pc:spChg chg="mod">
          <ac:chgData name="Yeung Kwan" userId="3105c174f5393ef3" providerId="LiveId" clId="{92CE62E9-F2BC-43E8-AF57-9085012D2115}" dt="2020-04-22T07:38:45.060" v="1131" actId="207"/>
          <ac:spMkLst>
            <pc:docMk/>
            <pc:sldMk cId="0" sldId="285"/>
            <ac:spMk id="14" creationId="{00000000-0000-0000-0000-000000000000}"/>
          </ac:spMkLst>
        </pc:spChg>
        <pc:spChg chg="mod">
          <ac:chgData name="Yeung Kwan" userId="3105c174f5393ef3" providerId="LiveId" clId="{92CE62E9-F2BC-43E8-AF57-9085012D2115}" dt="2020-04-22T07:38:51.479" v="1145" actId="20577"/>
          <ac:spMkLst>
            <pc:docMk/>
            <pc:sldMk cId="0" sldId="285"/>
            <ac:spMk id="15" creationId="{00000000-0000-0000-0000-000000000000}"/>
          </ac:spMkLst>
        </pc:spChg>
        <pc:spChg chg="add mod">
          <ac:chgData name="Yeung Kwan" userId="3105c174f5393ef3" providerId="LiveId" clId="{92CE62E9-F2BC-43E8-AF57-9085012D2115}" dt="2020-04-22T10:20:12.353" v="1663" actId="1076"/>
          <ac:spMkLst>
            <pc:docMk/>
            <pc:sldMk cId="0" sldId="285"/>
            <ac:spMk id="22" creationId="{9FFD88BF-C212-4CDF-8FF7-A9D4E4E1DD5F}"/>
          </ac:spMkLst>
        </pc:spChg>
        <pc:spChg chg="add mod">
          <ac:chgData name="Yeung Kwan" userId="3105c174f5393ef3" providerId="LiveId" clId="{92CE62E9-F2BC-43E8-AF57-9085012D2115}" dt="2020-04-22T10:19:54.836" v="1661" actId="1076"/>
          <ac:spMkLst>
            <pc:docMk/>
            <pc:sldMk cId="0" sldId="285"/>
            <ac:spMk id="23" creationId="{9E58DF0D-D210-48A7-9787-73263E7BDABE}"/>
          </ac:spMkLst>
        </pc:spChg>
        <pc:spChg chg="add mod">
          <ac:chgData name="Yeung Kwan" userId="3105c174f5393ef3" providerId="LiveId" clId="{92CE62E9-F2BC-43E8-AF57-9085012D2115}" dt="2020-04-22T10:19:45.571" v="1659" actId="1076"/>
          <ac:spMkLst>
            <pc:docMk/>
            <pc:sldMk cId="0" sldId="285"/>
            <ac:spMk id="24" creationId="{CC98D440-9A12-4431-9073-039E46651D6C}"/>
          </ac:spMkLst>
        </pc:spChg>
        <pc:spChg chg="mod">
          <ac:chgData name="Yeung Kwan" userId="3105c174f5393ef3" providerId="LiveId" clId="{92CE62E9-F2BC-43E8-AF57-9085012D2115}" dt="2020-04-22T07:42:52.135" v="1263" actId="1076"/>
          <ac:spMkLst>
            <pc:docMk/>
            <pc:sldMk cId="0" sldId="285"/>
            <ac:spMk id="26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2:52.135" v="1263" actId="1076"/>
          <ac:spMkLst>
            <pc:docMk/>
            <pc:sldMk cId="0" sldId="285"/>
            <ac:spMk id="27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2:52.135" v="1263" actId="1076"/>
          <ac:spMkLst>
            <pc:docMk/>
            <pc:sldMk cId="0" sldId="285"/>
            <ac:spMk id="28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2:52.135" v="1263" actId="1076"/>
          <ac:spMkLst>
            <pc:docMk/>
            <pc:sldMk cId="0" sldId="285"/>
            <ac:spMk id="29" creationId="{00000000-0000-0000-0000-000000000000}"/>
          </ac:spMkLst>
        </pc:spChg>
        <pc:spChg chg="del">
          <ac:chgData name="Yeung Kwan" userId="3105c174f5393ef3" providerId="LiveId" clId="{92CE62E9-F2BC-43E8-AF57-9085012D2115}" dt="2020-04-22T07:40:18.040" v="1189" actId="478"/>
          <ac:spMkLst>
            <pc:docMk/>
            <pc:sldMk cId="0" sldId="285"/>
            <ac:spMk id="30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2:52.135" v="1263" actId="1076"/>
          <ac:spMkLst>
            <pc:docMk/>
            <pc:sldMk cId="0" sldId="285"/>
            <ac:spMk id="31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2:52.135" v="1263" actId="1076"/>
          <ac:spMkLst>
            <pc:docMk/>
            <pc:sldMk cId="0" sldId="285"/>
            <ac:spMk id="32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2:52.135" v="1263" actId="1076"/>
          <ac:spMkLst>
            <pc:docMk/>
            <pc:sldMk cId="0" sldId="285"/>
            <ac:spMk id="33" creationId="{00000000-0000-0000-0000-000000000000}"/>
          </ac:spMkLst>
        </pc:spChg>
        <pc:spChg chg="mod">
          <ac:chgData name="Yeung Kwan" userId="3105c174f5393ef3" providerId="LiveId" clId="{92CE62E9-F2BC-43E8-AF57-9085012D2115}" dt="2020-04-22T07:42:52.135" v="1263" actId="1076"/>
          <ac:spMkLst>
            <pc:docMk/>
            <pc:sldMk cId="0" sldId="285"/>
            <ac:spMk id="34" creationId="{00000000-0000-0000-0000-000000000000}"/>
          </ac:spMkLst>
        </pc:spChg>
        <pc:spChg chg="del">
          <ac:chgData name="Yeung Kwan" userId="3105c174f5393ef3" providerId="LiveId" clId="{92CE62E9-F2BC-43E8-AF57-9085012D2115}" dt="2020-04-22T07:42:44.438" v="1261" actId="478"/>
          <ac:spMkLst>
            <pc:docMk/>
            <pc:sldMk cId="0" sldId="285"/>
            <ac:spMk id="35" creationId="{00000000-0000-0000-0000-000000000000}"/>
          </ac:spMkLst>
        </pc:spChg>
        <pc:spChg chg="mod">
          <ac:chgData name="Yeung Kwan" userId="3105c174f5393ef3" providerId="LiveId" clId="{92CE62E9-F2BC-43E8-AF57-9085012D2115}" dt="2020-04-22T10:20:06.723" v="1662" actId="1076"/>
          <ac:spMkLst>
            <pc:docMk/>
            <pc:sldMk cId="0" sldId="285"/>
            <ac:spMk id="36" creationId="{00000000-0000-0000-0000-000000000000}"/>
          </ac:spMkLst>
        </pc:spChg>
        <pc:spChg chg="del">
          <ac:chgData name="Yeung Kwan" userId="3105c174f5393ef3" providerId="LiveId" clId="{92CE62E9-F2BC-43E8-AF57-9085012D2115}" dt="2020-04-22T07:40:16.516" v="1188" actId="478"/>
          <ac:spMkLst>
            <pc:docMk/>
            <pc:sldMk cId="0" sldId="285"/>
            <ac:spMk id="37" creationId="{00000000-0000-0000-0000-000000000000}"/>
          </ac:spMkLst>
        </pc:spChg>
        <pc:spChg chg="del">
          <ac:chgData name="Yeung Kwan" userId="3105c174f5393ef3" providerId="LiveId" clId="{92CE62E9-F2BC-43E8-AF57-9085012D2115}" dt="2020-04-22T07:42:46.546" v="1262" actId="478"/>
          <ac:spMkLst>
            <pc:docMk/>
            <pc:sldMk cId="0" sldId="285"/>
            <ac:spMk id="38" creationId="{00000000-0000-0000-0000-000000000000}"/>
          </ac:spMkLst>
        </pc:spChg>
        <pc:spChg chg="del">
          <ac:chgData name="Yeung Kwan" userId="3105c174f5393ef3" providerId="LiveId" clId="{92CE62E9-F2BC-43E8-AF57-9085012D2115}" dt="2020-04-22T07:40:19.561" v="1190" actId="478"/>
          <ac:spMkLst>
            <pc:docMk/>
            <pc:sldMk cId="0" sldId="285"/>
            <ac:spMk id="39" creationId="{00000000-0000-0000-0000-000000000000}"/>
          </ac:spMkLst>
        </pc:spChg>
        <pc:spChg chg="del">
          <ac:chgData name="Yeung Kwan" userId="3105c174f5393ef3" providerId="LiveId" clId="{92CE62E9-F2BC-43E8-AF57-9085012D2115}" dt="2020-04-22T07:40:22.628" v="1191" actId="478"/>
          <ac:spMkLst>
            <pc:docMk/>
            <pc:sldMk cId="0" sldId="285"/>
            <ac:spMk id="40" creationId="{00000000-0000-0000-0000-000000000000}"/>
          </ac:spMkLst>
        </pc:spChg>
        <pc:graphicFrameChg chg="add del">
          <ac:chgData name="Yeung Kwan" userId="3105c174f5393ef3" providerId="LiveId" clId="{92CE62E9-F2BC-43E8-AF57-9085012D2115}" dt="2020-04-22T07:42:13.252" v="1219"/>
          <ac:graphicFrameMkLst>
            <pc:docMk/>
            <pc:sldMk cId="0" sldId="285"/>
            <ac:graphicFrameMk id="2" creationId="{D022819F-D815-4C8F-B235-FC6522713AAD}"/>
          </ac:graphicFrameMkLst>
        </pc:graphicFrameChg>
      </pc:sldChg>
      <pc:sldChg chg="modSp del modAnim">
        <pc:chgData name="Yeung Kwan" userId="3105c174f5393ef3" providerId="LiveId" clId="{92CE62E9-F2BC-43E8-AF57-9085012D2115}" dt="2020-04-22T10:13:34.702" v="1610" actId="2696"/>
        <pc:sldMkLst>
          <pc:docMk/>
          <pc:sldMk cId="0" sldId="286"/>
        </pc:sldMkLst>
        <pc:spChg chg="mod">
          <ac:chgData name="Yeung Kwan" userId="3105c174f5393ef3" providerId="LiveId" clId="{92CE62E9-F2BC-43E8-AF57-9085012D2115}" dt="2020-04-22T06:29:59.013" v="13"/>
          <ac:spMkLst>
            <pc:docMk/>
            <pc:sldMk cId="0" sldId="286"/>
            <ac:spMk id="42" creationId="{00000000-0000-0000-0000-000000000000}"/>
          </ac:spMkLst>
        </pc:spChg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87"/>
        </pc:sldMkLst>
      </pc:sldChg>
      <pc:sldChg chg="addSp delSp modSp mod ord modTransition addAnim delAnim modAnim">
        <pc:chgData name="Yeung Kwan" userId="3105c174f5393ef3" providerId="LiveId" clId="{92CE62E9-F2BC-43E8-AF57-9085012D2115}" dt="2020-04-23T03:14:36.300" v="1734"/>
        <pc:sldMkLst>
          <pc:docMk/>
          <pc:sldMk cId="0" sldId="288"/>
        </pc:sldMkLst>
        <pc:spChg chg="mod">
          <ac:chgData name="Yeung Kwan" userId="3105c174f5393ef3" providerId="LiveId" clId="{92CE62E9-F2BC-43E8-AF57-9085012D2115}" dt="2020-04-22T07:30:04.973" v="999" actId="207"/>
          <ac:spMkLst>
            <pc:docMk/>
            <pc:sldMk cId="0" sldId="288"/>
            <ac:spMk id="14" creationId="{00000000-0000-0000-0000-000000000000}"/>
          </ac:spMkLst>
        </pc:spChg>
        <pc:spChg chg="mod">
          <ac:chgData name="Yeung Kwan" userId="3105c174f5393ef3" providerId="LiveId" clId="{92CE62E9-F2BC-43E8-AF57-9085012D2115}" dt="2020-04-22T07:29:15.552" v="977" actId="20577"/>
          <ac:spMkLst>
            <pc:docMk/>
            <pc:sldMk cId="0" sldId="288"/>
            <ac:spMk id="15" creationId="{00000000-0000-0000-0000-000000000000}"/>
          </ac:spMkLst>
        </pc:spChg>
        <pc:spChg chg="del">
          <ac:chgData name="Yeung Kwan" userId="3105c174f5393ef3" providerId="LiveId" clId="{92CE62E9-F2BC-43E8-AF57-9085012D2115}" dt="2020-04-22T07:14:47.371" v="699" actId="478"/>
          <ac:spMkLst>
            <pc:docMk/>
            <pc:sldMk cId="0" sldId="288"/>
            <ac:spMk id="24" creationId="{00000000-0000-0000-0000-000000000000}"/>
          </ac:spMkLst>
        </pc:spChg>
        <pc:spChg chg="mod">
          <ac:chgData name="Yeung Kwan" userId="3105c174f5393ef3" providerId="LiveId" clId="{92CE62E9-F2BC-43E8-AF57-9085012D2115}" dt="2020-04-22T07:30:15.021" v="1000" actId="1076"/>
          <ac:spMkLst>
            <pc:docMk/>
            <pc:sldMk cId="0" sldId="288"/>
            <ac:spMk id="25" creationId="{00000000-0000-0000-0000-000000000000}"/>
          </ac:spMkLst>
        </pc:spChg>
        <pc:spChg chg="mod">
          <ac:chgData name="Yeung Kwan" userId="3105c174f5393ef3" providerId="LiveId" clId="{92CE62E9-F2BC-43E8-AF57-9085012D2115}" dt="2020-04-22T07:30:15.021" v="1000" actId="1076"/>
          <ac:spMkLst>
            <pc:docMk/>
            <pc:sldMk cId="0" sldId="288"/>
            <ac:spMk id="26" creationId="{00000000-0000-0000-0000-000000000000}"/>
          </ac:spMkLst>
        </pc:spChg>
        <pc:spChg chg="mod">
          <ac:chgData name="Yeung Kwan" userId="3105c174f5393ef3" providerId="LiveId" clId="{92CE62E9-F2BC-43E8-AF57-9085012D2115}" dt="2020-04-22T07:30:15.021" v="1000" actId="1076"/>
          <ac:spMkLst>
            <pc:docMk/>
            <pc:sldMk cId="0" sldId="288"/>
            <ac:spMk id="28" creationId="{00000000-0000-0000-0000-000000000000}"/>
          </ac:spMkLst>
        </pc:spChg>
        <pc:spChg chg="mod">
          <ac:chgData name="Yeung Kwan" userId="3105c174f5393ef3" providerId="LiveId" clId="{92CE62E9-F2BC-43E8-AF57-9085012D2115}" dt="2020-04-22T07:30:15.021" v="1000" actId="1076"/>
          <ac:spMkLst>
            <pc:docMk/>
            <pc:sldMk cId="0" sldId="288"/>
            <ac:spMk id="29" creationId="{00000000-0000-0000-0000-000000000000}"/>
          </ac:spMkLst>
        </pc:spChg>
        <pc:spChg chg="del">
          <ac:chgData name="Yeung Kwan" userId="3105c174f5393ef3" providerId="LiveId" clId="{92CE62E9-F2BC-43E8-AF57-9085012D2115}" dt="2020-04-22T07:20:54.118" v="774" actId="478"/>
          <ac:spMkLst>
            <pc:docMk/>
            <pc:sldMk cId="0" sldId="288"/>
            <ac:spMk id="30" creationId="{00000000-0000-0000-0000-000000000000}"/>
          </ac:spMkLst>
        </pc:spChg>
        <pc:spChg chg="del">
          <ac:chgData name="Yeung Kwan" userId="3105c174f5393ef3" providerId="LiveId" clId="{92CE62E9-F2BC-43E8-AF57-9085012D2115}" dt="2020-04-22T07:24:45.353" v="846" actId="478"/>
          <ac:spMkLst>
            <pc:docMk/>
            <pc:sldMk cId="0" sldId="288"/>
            <ac:spMk id="31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7:22:45.091" v="809" actId="478"/>
          <ac:spMkLst>
            <pc:docMk/>
            <pc:sldMk cId="0" sldId="288"/>
            <ac:spMk id="32" creationId="{00000000-0000-0000-0000-000000000000}"/>
          </ac:spMkLst>
        </pc:spChg>
        <pc:spChg chg="mod">
          <ac:chgData name="Yeung Kwan" userId="3105c174f5393ef3" providerId="LiveId" clId="{92CE62E9-F2BC-43E8-AF57-9085012D2115}" dt="2020-04-22T07:30:15.021" v="1000" actId="1076"/>
          <ac:spMkLst>
            <pc:docMk/>
            <pc:sldMk cId="0" sldId="288"/>
            <ac:spMk id="34" creationId="{00000000-0000-0000-0000-000000000000}"/>
          </ac:spMkLst>
        </pc:spChg>
        <pc:spChg chg="mod">
          <ac:chgData name="Yeung Kwan" userId="3105c174f5393ef3" providerId="LiveId" clId="{92CE62E9-F2BC-43E8-AF57-9085012D2115}" dt="2020-04-22T07:30:15.021" v="1000" actId="1076"/>
          <ac:spMkLst>
            <pc:docMk/>
            <pc:sldMk cId="0" sldId="288"/>
            <ac:spMk id="35" creationId="{00000000-0000-0000-0000-000000000000}"/>
          </ac:spMkLst>
        </pc:spChg>
        <pc:spChg chg="add del">
          <ac:chgData name="Yeung Kwan" userId="3105c174f5393ef3" providerId="LiveId" clId="{92CE62E9-F2BC-43E8-AF57-9085012D2115}" dt="2020-04-22T07:27:03.109" v="876" actId="478"/>
          <ac:spMkLst>
            <pc:docMk/>
            <pc:sldMk cId="0" sldId="288"/>
            <ac:spMk id="36" creationId="{00000000-0000-0000-0000-000000000000}"/>
          </ac:spMkLst>
        </pc:spChg>
        <pc:spChg chg="del">
          <ac:chgData name="Yeung Kwan" userId="3105c174f5393ef3" providerId="LiveId" clId="{92CE62E9-F2BC-43E8-AF57-9085012D2115}" dt="2020-04-22T07:27:48.202" v="886" actId="478"/>
          <ac:spMkLst>
            <pc:docMk/>
            <pc:sldMk cId="0" sldId="288"/>
            <ac:spMk id="37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7:28:29.745" v="897" actId="478"/>
          <ac:spMkLst>
            <pc:docMk/>
            <pc:sldMk cId="0" sldId="288"/>
            <ac:spMk id="38" creationId="{00000000-0000-0000-0000-000000000000}"/>
          </ac:spMkLst>
        </pc:spChg>
        <pc:spChg chg="mod">
          <ac:chgData name="Yeung Kwan" userId="3105c174f5393ef3" providerId="LiveId" clId="{92CE62E9-F2BC-43E8-AF57-9085012D2115}" dt="2020-04-22T07:30:15.021" v="1000" actId="1076"/>
          <ac:spMkLst>
            <pc:docMk/>
            <pc:sldMk cId="0" sldId="288"/>
            <ac:spMk id="40" creationId="{00000000-0000-0000-0000-000000000000}"/>
          </ac:spMkLst>
        </pc:spChg>
        <pc:spChg chg="mod">
          <ac:chgData name="Yeung Kwan" userId="3105c174f5393ef3" providerId="LiveId" clId="{92CE62E9-F2BC-43E8-AF57-9085012D2115}" dt="2020-04-22T07:30:15.021" v="1000" actId="1076"/>
          <ac:spMkLst>
            <pc:docMk/>
            <pc:sldMk cId="0" sldId="288"/>
            <ac:spMk id="41" creationId="{00000000-0000-0000-0000-000000000000}"/>
          </ac:spMkLst>
        </pc:spChg>
        <pc:spChg chg="add mod">
          <ac:chgData name="Yeung Kwan" userId="3105c174f5393ef3" providerId="LiveId" clId="{92CE62E9-F2BC-43E8-AF57-9085012D2115}" dt="2020-04-22T07:30:15.021" v="1000" actId="1076"/>
          <ac:spMkLst>
            <pc:docMk/>
            <pc:sldMk cId="0" sldId="288"/>
            <ac:spMk id="47" creationId="{9FB73529-40E4-4AF1-AD9B-4C5D495848E3}"/>
          </ac:spMkLst>
        </pc:spChg>
        <pc:spChg chg="add del">
          <ac:chgData name="Yeung Kwan" userId="3105c174f5393ef3" providerId="LiveId" clId="{92CE62E9-F2BC-43E8-AF57-9085012D2115}" dt="2020-04-22T07:24:47.723" v="848"/>
          <ac:spMkLst>
            <pc:docMk/>
            <pc:sldMk cId="0" sldId="288"/>
            <ac:spMk id="48" creationId="{06B52395-DAED-40AB-950E-F392EB11448F}"/>
          </ac:spMkLst>
        </pc:spChg>
        <pc:spChg chg="add mod">
          <ac:chgData name="Yeung Kwan" userId="3105c174f5393ef3" providerId="LiveId" clId="{92CE62E9-F2BC-43E8-AF57-9085012D2115}" dt="2020-04-22T07:30:15.021" v="1000" actId="1076"/>
          <ac:spMkLst>
            <pc:docMk/>
            <pc:sldMk cId="0" sldId="288"/>
            <ac:spMk id="49" creationId="{FCBF79EB-5A8F-41E4-8C69-906590E0C5AE}"/>
          </ac:spMkLst>
        </pc:spChg>
        <pc:spChg chg="add mod">
          <ac:chgData name="Yeung Kwan" userId="3105c174f5393ef3" providerId="LiveId" clId="{92CE62E9-F2BC-43E8-AF57-9085012D2115}" dt="2020-04-23T03:11:35.439" v="1729" actId="164"/>
          <ac:spMkLst>
            <pc:docMk/>
            <pc:sldMk cId="0" sldId="288"/>
            <ac:spMk id="52" creationId="{7102BDBF-0DAD-4603-AE93-9F4B717B3C4F}"/>
          </ac:spMkLst>
        </pc:spChg>
        <pc:spChg chg="add mod">
          <ac:chgData name="Yeung Kwan" userId="3105c174f5393ef3" providerId="LiveId" clId="{92CE62E9-F2BC-43E8-AF57-9085012D2115}" dt="2020-04-22T07:30:24.686" v="1008"/>
          <ac:spMkLst>
            <pc:docMk/>
            <pc:sldMk cId="0" sldId="288"/>
            <ac:spMk id="53" creationId="{52766B44-6C74-4CDB-86B8-B615495DA30C}"/>
          </ac:spMkLst>
        </pc:spChg>
        <pc:spChg chg="add del mod">
          <ac:chgData name="Yeung Kwan" userId="3105c174f5393ef3" providerId="LiveId" clId="{92CE62E9-F2BC-43E8-AF57-9085012D2115}" dt="2020-04-22T07:32:04.800" v="1040"/>
          <ac:spMkLst>
            <pc:docMk/>
            <pc:sldMk cId="0" sldId="288"/>
            <ac:spMk id="54" creationId="{AAB87D5E-FAB4-4ED8-B07E-CA63FA2443E3}"/>
          </ac:spMkLst>
        </pc:spChg>
        <pc:spChg chg="add mod">
          <ac:chgData name="Yeung Kwan" userId="3105c174f5393ef3" providerId="LiveId" clId="{92CE62E9-F2BC-43E8-AF57-9085012D2115}" dt="2020-04-23T03:11:35.439" v="1729" actId="164"/>
          <ac:spMkLst>
            <pc:docMk/>
            <pc:sldMk cId="0" sldId="288"/>
            <ac:spMk id="55" creationId="{68A21710-761E-4298-99D6-AF137200D700}"/>
          </ac:spMkLst>
        </pc:spChg>
        <pc:grpChg chg="add mod">
          <ac:chgData name="Yeung Kwan" userId="3105c174f5393ef3" providerId="LiveId" clId="{92CE62E9-F2BC-43E8-AF57-9085012D2115}" dt="2020-04-23T03:11:35.439" v="1729" actId="164"/>
          <ac:grpSpMkLst>
            <pc:docMk/>
            <pc:sldMk cId="0" sldId="288"/>
            <ac:grpSpMk id="2" creationId="{D1B2C5B1-1259-4565-936A-87B7F99528A0}"/>
          </ac:grpSpMkLst>
        </pc:grpChg>
        <pc:grpChg chg="del mod">
          <ac:chgData name="Yeung Kwan" userId="3105c174f5393ef3" providerId="LiveId" clId="{92CE62E9-F2BC-43E8-AF57-9085012D2115}" dt="2020-04-22T07:28:27.020" v="896" actId="478"/>
          <ac:grpSpMkLst>
            <pc:docMk/>
            <pc:sldMk cId="0" sldId="288"/>
            <ac:grpSpMk id="6" creationId="{00000000-0000-0000-0000-000000000000}"/>
          </ac:grpSpMkLst>
        </pc:grpChg>
        <pc:grpChg chg="mod">
          <ac:chgData name="Yeung Kwan" userId="3105c174f5393ef3" providerId="LiveId" clId="{92CE62E9-F2BC-43E8-AF57-9085012D2115}" dt="2020-04-22T07:22:56.008" v="812" actId="1076"/>
          <ac:grpSpMkLst>
            <pc:docMk/>
            <pc:sldMk cId="0" sldId="288"/>
            <ac:grpSpMk id="7" creationId="{00000000-0000-0000-0000-000000000000}"/>
          </ac:grpSpMkLst>
        </pc:grpChg>
        <pc:grpChg chg="mod">
          <ac:chgData name="Yeung Kwan" userId="3105c174f5393ef3" providerId="LiveId" clId="{92CE62E9-F2BC-43E8-AF57-9085012D2115}" dt="2020-04-22T07:30:15.021" v="1000" actId="1076"/>
          <ac:grpSpMkLst>
            <pc:docMk/>
            <pc:sldMk cId="0" sldId="288"/>
            <ac:grpSpMk id="18" creationId="{00000000-0000-0000-0000-000000000000}"/>
          </ac:grpSpMkLst>
        </pc:grpChg>
        <pc:grpChg chg="mod">
          <ac:chgData name="Yeung Kwan" userId="3105c174f5393ef3" providerId="LiveId" clId="{92CE62E9-F2BC-43E8-AF57-9085012D2115}" dt="2020-04-22T07:30:15.021" v="1000" actId="1076"/>
          <ac:grpSpMkLst>
            <pc:docMk/>
            <pc:sldMk cId="0" sldId="288"/>
            <ac:grpSpMk id="21" creationId="{00000000-0000-0000-0000-000000000000}"/>
          </ac:grpSpMkLst>
        </pc:grpChg>
        <pc:picChg chg="add del mod">
          <ac:chgData name="Yeung Kwan" userId="3105c174f5393ef3" providerId="LiveId" clId="{92CE62E9-F2BC-43E8-AF57-9085012D2115}" dt="2020-04-22T07:14:46.874" v="698" actId="478"/>
          <ac:picMkLst>
            <pc:docMk/>
            <pc:sldMk cId="0" sldId="288"/>
            <ac:picMk id="2" creationId="{B4DB06DF-5716-4FAD-BAC4-A30A1E25FB28}"/>
          </ac:picMkLst>
        </pc:picChg>
        <pc:picChg chg="add mod ord">
          <ac:chgData name="Yeung Kwan" userId="3105c174f5393ef3" providerId="LiveId" clId="{92CE62E9-F2BC-43E8-AF57-9085012D2115}" dt="2020-04-22T07:30:15.021" v="1000" actId="1076"/>
          <ac:picMkLst>
            <pc:docMk/>
            <pc:sldMk cId="0" sldId="288"/>
            <ac:picMk id="3" creationId="{A077AB3E-6115-45B4-A35B-A632FA793E92}"/>
          </ac:picMkLst>
        </pc:picChg>
        <pc:picChg chg="add del mod">
          <ac:chgData name="Yeung Kwan" userId="3105c174f5393ef3" providerId="LiveId" clId="{92CE62E9-F2BC-43E8-AF57-9085012D2115}" dt="2020-04-22T07:19:02.080" v="742" actId="478"/>
          <ac:picMkLst>
            <pc:docMk/>
            <pc:sldMk cId="0" sldId="288"/>
            <ac:picMk id="4" creationId="{424B43BC-5EE9-4306-BC19-B475896629DF}"/>
          </ac:picMkLst>
        </pc:picChg>
        <pc:picChg chg="add del mod">
          <ac:chgData name="Yeung Kwan" userId="3105c174f5393ef3" providerId="LiveId" clId="{92CE62E9-F2BC-43E8-AF57-9085012D2115}" dt="2020-04-22T07:19:20.681" v="746" actId="478"/>
          <ac:picMkLst>
            <pc:docMk/>
            <pc:sldMk cId="0" sldId="288"/>
            <ac:picMk id="5" creationId="{D4CE84D4-FABB-4DE8-BFE8-BA932D3FDDB2}"/>
          </ac:picMkLst>
        </pc:picChg>
        <pc:picChg chg="add del mod">
          <ac:chgData name="Yeung Kwan" userId="3105c174f5393ef3" providerId="LiveId" clId="{92CE62E9-F2BC-43E8-AF57-9085012D2115}" dt="2020-04-22T07:20:37.610" v="762" actId="478"/>
          <ac:picMkLst>
            <pc:docMk/>
            <pc:sldMk cId="0" sldId="288"/>
            <ac:picMk id="42" creationId="{7775F4A5-F054-481A-ACF6-FD6E25DC331D}"/>
          </ac:picMkLst>
        </pc:picChg>
        <pc:picChg chg="add del mod">
          <ac:chgData name="Yeung Kwan" userId="3105c174f5393ef3" providerId="LiveId" clId="{92CE62E9-F2BC-43E8-AF57-9085012D2115}" dt="2020-04-22T07:20:12.038" v="757" actId="478"/>
          <ac:picMkLst>
            <pc:docMk/>
            <pc:sldMk cId="0" sldId="288"/>
            <ac:picMk id="43" creationId="{33CFC6C8-F424-4F7F-A173-5AF0043DE004}"/>
          </ac:picMkLst>
        </pc:picChg>
        <pc:picChg chg="add del mod ord">
          <ac:chgData name="Yeung Kwan" userId="3105c174f5393ef3" providerId="LiveId" clId="{92CE62E9-F2BC-43E8-AF57-9085012D2115}" dt="2020-04-22T07:21:02.671" v="778" actId="478"/>
          <ac:picMkLst>
            <pc:docMk/>
            <pc:sldMk cId="0" sldId="288"/>
            <ac:picMk id="44" creationId="{D72687CA-25ED-411E-A881-ED65396B2CFB}"/>
          </ac:picMkLst>
        </pc:picChg>
        <pc:picChg chg="add del mod">
          <ac:chgData name="Yeung Kwan" userId="3105c174f5393ef3" providerId="LiveId" clId="{92CE62E9-F2BC-43E8-AF57-9085012D2115}" dt="2020-04-22T07:22:15.327" v="784" actId="478"/>
          <ac:picMkLst>
            <pc:docMk/>
            <pc:sldMk cId="0" sldId="288"/>
            <ac:picMk id="45" creationId="{0C2B668F-919D-4FD8-A0F7-AA9BF7980AD0}"/>
          </ac:picMkLst>
        </pc:picChg>
        <pc:picChg chg="add mod ord">
          <ac:chgData name="Yeung Kwan" userId="3105c174f5393ef3" providerId="LiveId" clId="{92CE62E9-F2BC-43E8-AF57-9085012D2115}" dt="2020-04-22T07:30:15.021" v="1000" actId="1076"/>
          <ac:picMkLst>
            <pc:docMk/>
            <pc:sldMk cId="0" sldId="288"/>
            <ac:picMk id="46" creationId="{A676DE33-7719-4C1E-B344-284920D557C6}"/>
          </ac:picMkLst>
        </pc:picChg>
        <pc:picChg chg="add mod">
          <ac:chgData name="Yeung Kwan" userId="3105c174f5393ef3" providerId="LiveId" clId="{92CE62E9-F2BC-43E8-AF57-9085012D2115}" dt="2020-04-22T07:30:15.021" v="1000" actId="1076"/>
          <ac:picMkLst>
            <pc:docMk/>
            <pc:sldMk cId="0" sldId="288"/>
            <ac:picMk id="50" creationId="{F11D546F-D1D3-458B-9951-F30B33C7341A}"/>
          </ac:picMkLst>
        </pc:picChg>
        <pc:picChg chg="add mod ord">
          <ac:chgData name="Yeung Kwan" userId="3105c174f5393ef3" providerId="LiveId" clId="{92CE62E9-F2BC-43E8-AF57-9085012D2115}" dt="2020-04-22T07:30:15.021" v="1000" actId="1076"/>
          <ac:picMkLst>
            <pc:docMk/>
            <pc:sldMk cId="0" sldId="288"/>
            <ac:picMk id="51" creationId="{3D0283B7-C594-4201-B6C2-F418F7D882EC}"/>
          </ac:picMkLst>
        </pc:picChg>
        <pc:cxnChg chg="mod">
          <ac:chgData name="Yeung Kwan" userId="3105c174f5393ef3" providerId="LiveId" clId="{92CE62E9-F2BC-43E8-AF57-9085012D2115}" dt="2020-04-22T07:30:15.021" v="1000" actId="1076"/>
          <ac:cxnSpMkLst>
            <pc:docMk/>
            <pc:sldMk cId="0" sldId="288"/>
            <ac:cxnSpMk id="27" creationId="{00000000-0000-0000-0000-000000000000}"/>
          </ac:cxnSpMkLst>
        </pc:cxnChg>
        <pc:cxnChg chg="mod">
          <ac:chgData name="Yeung Kwan" userId="3105c174f5393ef3" providerId="LiveId" clId="{92CE62E9-F2BC-43E8-AF57-9085012D2115}" dt="2020-04-22T07:30:15.021" v="1000" actId="1076"/>
          <ac:cxnSpMkLst>
            <pc:docMk/>
            <pc:sldMk cId="0" sldId="288"/>
            <ac:cxnSpMk id="33" creationId="{00000000-0000-0000-0000-000000000000}"/>
          </ac:cxnSpMkLst>
        </pc:cxnChg>
        <pc:cxnChg chg="mod">
          <ac:chgData name="Yeung Kwan" userId="3105c174f5393ef3" providerId="LiveId" clId="{92CE62E9-F2BC-43E8-AF57-9085012D2115}" dt="2020-04-22T07:30:15.021" v="1000" actId="1076"/>
          <ac:cxnSpMkLst>
            <pc:docMk/>
            <pc:sldMk cId="0" sldId="288"/>
            <ac:cxnSpMk id="39" creationId="{00000000-0000-0000-0000-000000000000}"/>
          </ac:cxnSpMkLst>
        </pc:cxnChg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89"/>
        </pc:sldMkLst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90"/>
        </pc:sldMkLst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91"/>
        </pc:sldMkLst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92"/>
        </pc:sldMkLst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93"/>
        </pc:sldMkLst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94"/>
        </pc:sldMkLst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95"/>
        </pc:sldMkLst>
      </pc:sldChg>
      <pc:sldChg chg="del">
        <pc:chgData name="Yeung Kwan" userId="3105c174f5393ef3" providerId="LiveId" clId="{92CE62E9-F2BC-43E8-AF57-9085012D2115}" dt="2020-04-22T10:13:34.702" v="1610" actId="2696"/>
        <pc:sldMkLst>
          <pc:docMk/>
          <pc:sldMk cId="0" sldId="296"/>
        </pc:sldMkLst>
      </pc:sldChg>
      <pc:sldChg chg="del">
        <pc:chgData name="Yeung Kwan" userId="3105c174f5393ef3" providerId="LiveId" clId="{92CE62E9-F2BC-43E8-AF57-9085012D2115}" dt="2020-04-22T06:28:44.795" v="6" actId="2696"/>
        <pc:sldMkLst>
          <pc:docMk/>
          <pc:sldMk cId="0" sldId="303"/>
        </pc:sldMkLst>
      </pc:sldChg>
      <pc:sldChg chg="del">
        <pc:chgData name="Yeung Kwan" userId="3105c174f5393ef3" providerId="LiveId" clId="{92CE62E9-F2BC-43E8-AF57-9085012D2115}" dt="2020-04-22T06:28:02.363" v="0" actId="2696"/>
        <pc:sldMkLst>
          <pc:docMk/>
          <pc:sldMk cId="561732343" sldId="304"/>
        </pc:sldMkLst>
      </pc:sldChg>
      <pc:sldChg chg="add">
        <pc:chgData name="Yeung Kwan" userId="3105c174f5393ef3" providerId="LiveId" clId="{92CE62E9-F2BC-43E8-AF57-9085012D2115}" dt="2020-04-22T06:30:51.805" v="22"/>
        <pc:sldMkLst>
          <pc:docMk/>
          <pc:sldMk cId="885023805" sldId="304"/>
        </pc:sldMkLst>
      </pc:sldChg>
      <pc:sldChg chg="modSp add del mod">
        <pc:chgData name="Yeung Kwan" userId="3105c174f5393ef3" providerId="LiveId" clId="{92CE62E9-F2BC-43E8-AF57-9085012D2115}" dt="2020-04-22T06:30:47.127" v="21" actId="2696"/>
        <pc:sldMkLst>
          <pc:docMk/>
          <pc:sldMk cId="1589499059" sldId="304"/>
        </pc:sldMkLst>
        <pc:spChg chg="mod">
          <ac:chgData name="Yeung Kwan" userId="3105c174f5393ef3" providerId="LiveId" clId="{92CE62E9-F2BC-43E8-AF57-9085012D2115}" dt="2020-04-22T06:28:38.122" v="3" actId="21"/>
          <ac:spMkLst>
            <pc:docMk/>
            <pc:sldMk cId="1589499059" sldId="304"/>
            <ac:spMk id="16" creationId="{00000000-0000-0000-0000-000000000000}"/>
          </ac:spMkLst>
        </pc:spChg>
        <pc:spChg chg="mod">
          <ac:chgData name="Yeung Kwan" userId="3105c174f5393ef3" providerId="LiveId" clId="{92CE62E9-F2BC-43E8-AF57-9085012D2115}" dt="2020-04-22T06:28:40.609" v="5"/>
          <ac:spMkLst>
            <pc:docMk/>
            <pc:sldMk cId="1589499059" sldId="304"/>
            <ac:spMk id="17" creationId="{00000000-0000-0000-0000-000000000000}"/>
          </ac:spMkLst>
        </pc:spChg>
      </pc:sldChg>
      <pc:sldChg chg="del">
        <pc:chgData name="Yeung Kwan" userId="3105c174f5393ef3" providerId="LiveId" clId="{92CE62E9-F2BC-43E8-AF57-9085012D2115}" dt="2020-04-22T06:28:02.363" v="0" actId="2696"/>
        <pc:sldMkLst>
          <pc:docMk/>
          <pc:sldMk cId="1816353121" sldId="305"/>
        </pc:sldMkLst>
      </pc:sldChg>
      <pc:sldChg chg="addSp delSp modSp add mod ord modTransition delAnim modAnim">
        <pc:chgData name="Yeung Kwan" userId="3105c174f5393ef3" providerId="LiveId" clId="{92CE62E9-F2BC-43E8-AF57-9085012D2115}" dt="2020-04-23T03:14:55.302" v="1736"/>
        <pc:sldMkLst>
          <pc:docMk/>
          <pc:sldMk cId="3403296485" sldId="305"/>
        </pc:sldMkLst>
        <pc:spChg chg="add mod">
          <ac:chgData name="Yeung Kwan" userId="3105c174f5393ef3" providerId="LiveId" clId="{92CE62E9-F2BC-43E8-AF57-9085012D2115}" dt="2020-04-22T06:47:41.690" v="282" actId="20577"/>
          <ac:spMkLst>
            <pc:docMk/>
            <pc:sldMk cId="3403296485" sldId="305"/>
            <ac:spMk id="2" creationId="{9AF3D593-F629-46A4-9950-F26AD9D279A3}"/>
          </ac:spMkLst>
        </pc:spChg>
        <pc:spChg chg="add mod">
          <ac:chgData name="Yeung Kwan" userId="3105c174f5393ef3" providerId="LiveId" clId="{92CE62E9-F2BC-43E8-AF57-9085012D2115}" dt="2020-04-22T08:05:00.639" v="1534" actId="207"/>
          <ac:spMkLst>
            <pc:docMk/>
            <pc:sldMk cId="3403296485" sldId="305"/>
            <ac:spMk id="3" creationId="{CD6EBA32-E9A6-4114-92D2-10EC5860E583}"/>
          </ac:spMkLst>
        </pc:spChg>
        <pc:spChg chg="add mod">
          <ac:chgData name="Yeung Kwan" userId="3105c174f5393ef3" providerId="LiveId" clId="{92CE62E9-F2BC-43E8-AF57-9085012D2115}" dt="2020-04-22T08:05:09.393" v="1535" actId="207"/>
          <ac:spMkLst>
            <pc:docMk/>
            <pc:sldMk cId="3403296485" sldId="305"/>
            <ac:spMk id="34" creationId="{BC7E448C-C065-48E8-8D39-64D8D596C6D7}"/>
          </ac:spMkLst>
        </pc:spChg>
        <pc:spChg chg="del">
          <ac:chgData name="Yeung Kwan" userId="3105c174f5393ef3" providerId="LiveId" clId="{92CE62E9-F2BC-43E8-AF57-9085012D2115}" dt="2020-04-22T06:44:18.490" v="227" actId="478"/>
          <ac:spMkLst>
            <pc:docMk/>
            <pc:sldMk cId="3403296485" sldId="305"/>
            <ac:spMk id="35" creationId="{00000000-0000-0000-0000-000000000000}"/>
          </ac:spMkLst>
        </pc:spChg>
        <pc:spChg chg="del">
          <ac:chgData name="Yeung Kwan" userId="3105c174f5393ef3" providerId="LiveId" clId="{92CE62E9-F2BC-43E8-AF57-9085012D2115}" dt="2020-04-22T06:44:15.714" v="226" actId="478"/>
          <ac:spMkLst>
            <pc:docMk/>
            <pc:sldMk cId="3403296485" sldId="305"/>
            <ac:spMk id="36" creationId="{00000000-0000-0000-0000-000000000000}"/>
          </ac:spMkLst>
        </pc:spChg>
        <pc:spChg chg="mod">
          <ac:chgData name="Yeung Kwan" userId="3105c174f5393ef3" providerId="LiveId" clId="{92CE62E9-F2BC-43E8-AF57-9085012D2115}" dt="2020-04-22T06:47:08.539" v="270" actId="1076"/>
          <ac:spMkLst>
            <pc:docMk/>
            <pc:sldMk cId="3403296485" sldId="305"/>
            <ac:spMk id="37" creationId="{00000000-0000-0000-0000-000000000000}"/>
          </ac:spMkLst>
        </pc:spChg>
        <pc:spChg chg="mod">
          <ac:chgData name="Yeung Kwan" userId="3105c174f5393ef3" providerId="LiveId" clId="{92CE62E9-F2BC-43E8-AF57-9085012D2115}" dt="2020-04-22T06:47:08.539" v="270" actId="1076"/>
          <ac:spMkLst>
            <pc:docMk/>
            <pc:sldMk cId="3403296485" sldId="305"/>
            <ac:spMk id="38" creationId="{00000000-0000-0000-0000-000000000000}"/>
          </ac:spMkLst>
        </pc:spChg>
        <pc:spChg chg="mod">
          <ac:chgData name="Yeung Kwan" userId="3105c174f5393ef3" providerId="LiveId" clId="{92CE62E9-F2BC-43E8-AF57-9085012D2115}" dt="2020-04-22T06:47:08.539" v="270" actId="1076"/>
          <ac:spMkLst>
            <pc:docMk/>
            <pc:sldMk cId="3403296485" sldId="305"/>
            <ac:spMk id="39" creationId="{00000000-0000-0000-0000-000000000000}"/>
          </ac:spMkLst>
        </pc:spChg>
        <pc:spChg chg="mod">
          <ac:chgData name="Yeung Kwan" userId="3105c174f5393ef3" providerId="LiveId" clId="{92CE62E9-F2BC-43E8-AF57-9085012D2115}" dt="2020-04-22T06:44:01.436" v="223"/>
          <ac:spMkLst>
            <pc:docMk/>
            <pc:sldMk cId="3403296485" sldId="305"/>
            <ac:spMk id="42" creationId="{00000000-0000-0000-0000-000000000000}"/>
          </ac:spMkLst>
        </pc:spChg>
        <pc:spChg chg="mod">
          <ac:chgData name="Yeung Kwan" userId="3105c174f5393ef3" providerId="LiveId" clId="{92CE62E9-F2BC-43E8-AF57-9085012D2115}" dt="2020-04-22T06:44:07.437" v="224"/>
          <ac:spMkLst>
            <pc:docMk/>
            <pc:sldMk cId="3403296485" sldId="305"/>
            <ac:spMk id="43" creationId="{00000000-0000-0000-0000-000000000000}"/>
          </ac:spMkLst>
        </pc:spChg>
        <pc:spChg chg="add mod">
          <ac:chgData name="Yeung Kwan" userId="3105c174f5393ef3" providerId="LiveId" clId="{92CE62E9-F2BC-43E8-AF57-9085012D2115}" dt="2020-04-22T06:47:56.081" v="287" actId="1076"/>
          <ac:spMkLst>
            <pc:docMk/>
            <pc:sldMk cId="3403296485" sldId="305"/>
            <ac:spMk id="44" creationId="{B1471D08-BC12-45F2-862D-B8C48CADBB38}"/>
          </ac:spMkLst>
        </pc:spChg>
        <pc:spChg chg="mod">
          <ac:chgData name="Yeung Kwan" userId="3105c174f5393ef3" providerId="LiveId" clId="{92CE62E9-F2BC-43E8-AF57-9085012D2115}" dt="2020-04-22T06:47:08.539" v="270" actId="1076"/>
          <ac:spMkLst>
            <pc:docMk/>
            <pc:sldMk cId="3403296485" sldId="305"/>
            <ac:spMk id="45" creationId="{00000000-0000-0000-0000-000000000000}"/>
          </ac:spMkLst>
        </pc:spChg>
        <pc:spChg chg="mod">
          <ac:chgData name="Yeung Kwan" userId="3105c174f5393ef3" providerId="LiveId" clId="{92CE62E9-F2BC-43E8-AF57-9085012D2115}" dt="2020-04-22T06:47:08.539" v="270" actId="1076"/>
          <ac:spMkLst>
            <pc:docMk/>
            <pc:sldMk cId="3403296485" sldId="305"/>
            <ac:spMk id="47" creationId="{00000000-0000-0000-0000-000000000000}"/>
          </ac:spMkLst>
        </pc:spChg>
        <pc:spChg chg="mod">
          <ac:chgData name="Yeung Kwan" userId="3105c174f5393ef3" providerId="LiveId" clId="{92CE62E9-F2BC-43E8-AF57-9085012D2115}" dt="2020-04-22T06:47:08.539" v="270" actId="1076"/>
          <ac:spMkLst>
            <pc:docMk/>
            <pc:sldMk cId="3403296485" sldId="305"/>
            <ac:spMk id="48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6:46:59.913" v="267" actId="478"/>
          <ac:spMkLst>
            <pc:docMk/>
            <pc:sldMk cId="3403296485" sldId="305"/>
            <ac:spMk id="52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6:47:01.989" v="269" actId="478"/>
          <ac:spMkLst>
            <pc:docMk/>
            <pc:sldMk cId="3403296485" sldId="305"/>
            <ac:spMk id="53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6:47:01.305" v="268" actId="478"/>
          <ac:spMkLst>
            <pc:docMk/>
            <pc:sldMk cId="3403296485" sldId="305"/>
            <ac:spMk id="60" creationId="{00000000-0000-0000-0000-000000000000}"/>
          </ac:spMkLst>
        </pc:spChg>
        <pc:spChg chg="mod">
          <ac:chgData name="Yeung Kwan" userId="3105c174f5393ef3" providerId="LiveId" clId="{92CE62E9-F2BC-43E8-AF57-9085012D2115}" dt="2020-04-22T08:04:43.257" v="1531" actId="1076"/>
          <ac:spMkLst>
            <pc:docMk/>
            <pc:sldMk cId="3403296485" sldId="305"/>
            <ac:spMk id="62" creationId="{00000000-0000-0000-0000-000000000000}"/>
          </ac:spMkLst>
        </pc:spChg>
        <pc:grpChg chg="mod">
          <ac:chgData name="Yeung Kwan" userId="3105c174f5393ef3" providerId="LiveId" clId="{92CE62E9-F2BC-43E8-AF57-9085012D2115}" dt="2020-04-22T08:04:48.760" v="1533" actId="1076"/>
          <ac:grpSpMkLst>
            <pc:docMk/>
            <pc:sldMk cId="3403296485" sldId="305"/>
            <ac:grpSpMk id="1028" creationId="{00000000-0000-0000-0000-000000000000}"/>
          </ac:grpSpMkLst>
        </pc:grpChg>
        <pc:grpChg chg="mod">
          <ac:chgData name="Yeung Kwan" userId="3105c174f5393ef3" providerId="LiveId" clId="{92CE62E9-F2BC-43E8-AF57-9085012D2115}" dt="2020-04-22T08:04:48.760" v="1533" actId="1076"/>
          <ac:grpSpMkLst>
            <pc:docMk/>
            <pc:sldMk cId="3403296485" sldId="305"/>
            <ac:grpSpMk id="1029" creationId="{00000000-0000-0000-0000-000000000000}"/>
          </ac:grpSpMkLst>
        </pc:grpChg>
        <pc:grpChg chg="mod">
          <ac:chgData name="Yeung Kwan" userId="3105c174f5393ef3" providerId="LiveId" clId="{92CE62E9-F2BC-43E8-AF57-9085012D2115}" dt="2020-04-22T08:04:48.760" v="1533" actId="1076"/>
          <ac:grpSpMkLst>
            <pc:docMk/>
            <pc:sldMk cId="3403296485" sldId="305"/>
            <ac:grpSpMk id="1030" creationId="{00000000-0000-0000-0000-000000000000}"/>
          </ac:grpSpMkLst>
        </pc:grpChg>
        <pc:grpChg chg="mod">
          <ac:chgData name="Yeung Kwan" userId="3105c174f5393ef3" providerId="LiveId" clId="{92CE62E9-F2BC-43E8-AF57-9085012D2115}" dt="2020-04-22T08:04:48.760" v="1533" actId="1076"/>
          <ac:grpSpMkLst>
            <pc:docMk/>
            <pc:sldMk cId="3403296485" sldId="305"/>
            <ac:grpSpMk id="1033" creationId="{00000000-0000-0000-0000-000000000000}"/>
          </ac:grpSpMkLst>
        </pc:grpChg>
        <pc:picChg chg="add mod">
          <ac:chgData name="Yeung Kwan" userId="3105c174f5393ef3" providerId="LiveId" clId="{92CE62E9-F2BC-43E8-AF57-9085012D2115}" dt="2020-04-22T06:47:17.126" v="273" actId="1076"/>
          <ac:picMkLst>
            <pc:docMk/>
            <pc:sldMk cId="3403296485" sldId="305"/>
            <ac:picMk id="46" creationId="{0013C696-48D4-4F94-ABFB-AC00B8DD294F}"/>
          </ac:picMkLst>
        </pc:picChg>
        <pc:cxnChg chg="add mod">
          <ac:chgData name="Yeung Kwan" userId="3105c174f5393ef3" providerId="LiveId" clId="{92CE62E9-F2BC-43E8-AF57-9085012D2115}" dt="2020-04-22T06:47:37.976" v="280" actId="1076"/>
          <ac:cxnSpMkLst>
            <pc:docMk/>
            <pc:sldMk cId="3403296485" sldId="305"/>
            <ac:cxnSpMk id="49" creationId="{9F2131BA-DF75-452C-8B5A-EAEDAAC13C23}"/>
          </ac:cxnSpMkLst>
        </pc:cxnChg>
      </pc:sldChg>
      <pc:sldChg chg="addSp delSp modSp add mod ord modTransition delAnim modAnim">
        <pc:chgData name="Yeung Kwan" userId="3105c174f5393ef3" providerId="LiveId" clId="{92CE62E9-F2BC-43E8-AF57-9085012D2115}" dt="2020-04-23T03:14:45.886" v="1735"/>
        <pc:sldMkLst>
          <pc:docMk/>
          <pc:sldMk cId="2662101112" sldId="306"/>
        </pc:sldMkLst>
        <pc:spChg chg="mod">
          <ac:chgData name="Yeung Kwan" userId="3105c174f5393ef3" providerId="LiveId" clId="{92CE62E9-F2BC-43E8-AF57-9085012D2115}" dt="2020-04-22T06:58:16.174" v="435" actId="207"/>
          <ac:spMkLst>
            <pc:docMk/>
            <pc:sldMk cId="2662101112" sldId="306"/>
            <ac:spMk id="4" creationId="{00000000-0000-0000-0000-000000000000}"/>
          </ac:spMkLst>
        </pc:spChg>
        <pc:spChg chg="mod">
          <ac:chgData name="Yeung Kwan" userId="3105c174f5393ef3" providerId="LiveId" clId="{92CE62E9-F2BC-43E8-AF57-9085012D2115}" dt="2020-04-22T06:58:23.192" v="445" actId="20577"/>
          <ac:spMkLst>
            <pc:docMk/>
            <pc:sldMk cId="2662101112" sldId="306"/>
            <ac:spMk id="5" creationId="{00000000-0000-0000-0000-000000000000}"/>
          </ac:spMkLst>
        </pc:spChg>
        <pc:spChg chg="mod">
          <ac:chgData name="Yeung Kwan" userId="3105c174f5393ef3" providerId="LiveId" clId="{92CE62E9-F2BC-43E8-AF57-9085012D2115}" dt="2020-04-22T07:03:00.520" v="495" actId="1076"/>
          <ac:spMkLst>
            <pc:docMk/>
            <pc:sldMk cId="2662101112" sldId="306"/>
            <ac:spMk id="6" creationId="{00000000-0000-0000-0000-000000000000}"/>
          </ac:spMkLst>
        </pc:spChg>
        <pc:spChg chg="mod">
          <ac:chgData name="Yeung Kwan" userId="3105c174f5393ef3" providerId="LiveId" clId="{92CE62E9-F2BC-43E8-AF57-9085012D2115}" dt="2020-04-23T03:13:25.009" v="1733" actId="164"/>
          <ac:spMkLst>
            <pc:docMk/>
            <pc:sldMk cId="2662101112" sldId="306"/>
            <ac:spMk id="9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9:58:59.567" v="1540" actId="478"/>
          <ac:spMkLst>
            <pc:docMk/>
            <pc:sldMk cId="2662101112" sldId="306"/>
            <ac:spMk id="11" creationId="{00000000-0000-0000-0000-000000000000}"/>
          </ac:spMkLst>
        </pc:spChg>
        <pc:spChg chg="mod">
          <ac:chgData name="Yeung Kwan" userId="3105c174f5393ef3" providerId="LiveId" clId="{92CE62E9-F2BC-43E8-AF57-9085012D2115}" dt="2020-04-23T03:12:51.902" v="1730" actId="164"/>
          <ac:spMkLst>
            <pc:docMk/>
            <pc:sldMk cId="2662101112" sldId="306"/>
            <ac:spMk id="14" creationId="{00000000-0000-0000-0000-000000000000}"/>
          </ac:spMkLst>
        </pc:spChg>
        <pc:spChg chg="mod">
          <ac:chgData name="Yeung Kwan" userId="3105c174f5393ef3" providerId="LiveId" clId="{92CE62E9-F2BC-43E8-AF57-9085012D2115}" dt="2020-04-23T03:12:51.902" v="1730" actId="164"/>
          <ac:spMkLst>
            <pc:docMk/>
            <pc:sldMk cId="2662101112" sldId="306"/>
            <ac:spMk id="15" creationId="{00000000-0000-0000-0000-000000000000}"/>
          </ac:spMkLst>
        </pc:spChg>
        <pc:spChg chg="add del">
          <ac:chgData name="Yeung Kwan" userId="3105c174f5393ef3" providerId="LiveId" clId="{92CE62E9-F2BC-43E8-AF57-9085012D2115}" dt="2020-04-22T06:59:56.488" v="460"/>
          <ac:spMkLst>
            <pc:docMk/>
            <pc:sldMk cId="2662101112" sldId="306"/>
            <ac:spMk id="22" creationId="{86A5E981-69DC-4733-BFBC-9452DF28878A}"/>
          </ac:spMkLst>
        </pc:spChg>
        <pc:spChg chg="mod">
          <ac:chgData name="Yeung Kwan" userId="3105c174f5393ef3" providerId="LiveId" clId="{92CE62E9-F2BC-43E8-AF57-9085012D2115}" dt="2020-04-22T07:03:41.264" v="507" actId="122"/>
          <ac:spMkLst>
            <pc:docMk/>
            <pc:sldMk cId="2662101112" sldId="306"/>
            <ac:spMk id="23" creationId="{00000000-0000-0000-0000-000000000000}"/>
          </ac:spMkLst>
        </pc:spChg>
        <pc:spChg chg="mod">
          <ac:chgData name="Yeung Kwan" userId="3105c174f5393ef3" providerId="LiveId" clId="{92CE62E9-F2BC-43E8-AF57-9085012D2115}" dt="2020-04-23T03:13:04.827" v="1732" actId="164"/>
          <ac:spMkLst>
            <pc:docMk/>
            <pc:sldMk cId="2662101112" sldId="306"/>
            <ac:spMk id="25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09:59:42.614" v="1542" actId="478"/>
          <ac:spMkLst>
            <pc:docMk/>
            <pc:sldMk cId="2662101112" sldId="306"/>
            <ac:spMk id="26" creationId="{00000000-0000-0000-0000-000000000000}"/>
          </ac:spMkLst>
        </pc:spChg>
        <pc:spChg chg="mod">
          <ac:chgData name="Yeung Kwan" userId="3105c174f5393ef3" providerId="LiveId" clId="{92CE62E9-F2BC-43E8-AF57-9085012D2115}" dt="2020-04-23T03:13:04.827" v="1732" actId="164"/>
          <ac:spMkLst>
            <pc:docMk/>
            <pc:sldMk cId="2662101112" sldId="306"/>
            <ac:spMk id="28" creationId="{00000000-0000-0000-0000-000000000000}"/>
          </ac:spMkLst>
        </pc:spChg>
        <pc:spChg chg="del mod">
          <ac:chgData name="Yeung Kwan" userId="3105c174f5393ef3" providerId="LiveId" clId="{92CE62E9-F2BC-43E8-AF57-9085012D2115}" dt="2020-04-22T10:05:37.410" v="1595" actId="478"/>
          <ac:spMkLst>
            <pc:docMk/>
            <pc:sldMk cId="2662101112" sldId="306"/>
            <ac:spMk id="29" creationId="{00000000-0000-0000-0000-000000000000}"/>
          </ac:spMkLst>
        </pc:spChg>
        <pc:spChg chg="add mod">
          <ac:chgData name="Yeung Kwan" userId="3105c174f5393ef3" providerId="LiveId" clId="{92CE62E9-F2BC-43E8-AF57-9085012D2115}" dt="2020-04-22T07:04:53.248" v="523" actId="1076"/>
          <ac:spMkLst>
            <pc:docMk/>
            <pc:sldMk cId="2662101112" sldId="306"/>
            <ac:spMk id="30" creationId="{90FC61D2-6730-40BA-B440-DA8DF1A76415}"/>
          </ac:spMkLst>
        </pc:spChg>
        <pc:spChg chg="add mod">
          <ac:chgData name="Yeung Kwan" userId="3105c174f5393ef3" providerId="LiveId" clId="{92CE62E9-F2BC-43E8-AF57-9085012D2115}" dt="2020-04-23T03:12:58.577" v="1731" actId="164"/>
          <ac:spMkLst>
            <pc:docMk/>
            <pc:sldMk cId="2662101112" sldId="306"/>
            <ac:spMk id="33" creationId="{39A326CE-0A22-4EEA-8CC5-6BE16DA690BE}"/>
          </ac:spMkLst>
        </pc:spChg>
        <pc:spChg chg="add del mod">
          <ac:chgData name="Yeung Kwan" userId="3105c174f5393ef3" providerId="LiveId" clId="{92CE62E9-F2BC-43E8-AF57-9085012D2115}" dt="2020-04-22T10:11:15.168" v="1600" actId="478"/>
          <ac:spMkLst>
            <pc:docMk/>
            <pc:sldMk cId="2662101112" sldId="306"/>
            <ac:spMk id="34" creationId="{006F9DDD-1B36-4612-A404-1B9919CAEBC3}"/>
          </ac:spMkLst>
        </pc:spChg>
        <pc:spChg chg="add del mod">
          <ac:chgData name="Yeung Kwan" userId="3105c174f5393ef3" providerId="LiveId" clId="{92CE62E9-F2BC-43E8-AF57-9085012D2115}" dt="2020-04-22T10:11:23.166" v="1602" actId="478"/>
          <ac:spMkLst>
            <pc:docMk/>
            <pc:sldMk cId="2662101112" sldId="306"/>
            <ac:spMk id="36" creationId="{9C85B324-4270-44ED-9A36-07CA3B291774}"/>
          </ac:spMkLst>
        </pc:spChg>
        <pc:spChg chg="add mod">
          <ac:chgData name="Yeung Kwan" userId="3105c174f5393ef3" providerId="LiveId" clId="{92CE62E9-F2BC-43E8-AF57-9085012D2115}" dt="2020-04-23T03:12:58.577" v="1731" actId="164"/>
          <ac:spMkLst>
            <pc:docMk/>
            <pc:sldMk cId="2662101112" sldId="306"/>
            <ac:spMk id="37" creationId="{FFCB87BE-4F1A-4DF8-B740-F7B27F61DBF8}"/>
          </ac:spMkLst>
        </pc:spChg>
        <pc:spChg chg="add mod">
          <ac:chgData name="Yeung Kwan" userId="3105c174f5393ef3" providerId="LiveId" clId="{92CE62E9-F2BC-43E8-AF57-9085012D2115}" dt="2020-04-23T03:13:04.827" v="1732" actId="164"/>
          <ac:spMkLst>
            <pc:docMk/>
            <pc:sldMk cId="2662101112" sldId="306"/>
            <ac:spMk id="39" creationId="{4E9A1CDF-2BDD-4EA4-966A-586EA22B8FEB}"/>
          </ac:spMkLst>
        </pc:spChg>
        <pc:spChg chg="add mod">
          <ac:chgData name="Yeung Kwan" userId="3105c174f5393ef3" providerId="LiveId" clId="{92CE62E9-F2BC-43E8-AF57-9085012D2115}" dt="2020-04-23T03:12:58.577" v="1731" actId="164"/>
          <ac:spMkLst>
            <pc:docMk/>
            <pc:sldMk cId="2662101112" sldId="306"/>
            <ac:spMk id="40" creationId="{93697287-AF6E-4687-AA13-796502CCC83C}"/>
          </ac:spMkLst>
        </pc:spChg>
        <pc:grpChg chg="add mod">
          <ac:chgData name="Yeung Kwan" userId="3105c174f5393ef3" providerId="LiveId" clId="{92CE62E9-F2BC-43E8-AF57-9085012D2115}" dt="2020-04-23T03:13:25.009" v="1733" actId="164"/>
          <ac:grpSpMkLst>
            <pc:docMk/>
            <pc:sldMk cId="2662101112" sldId="306"/>
            <ac:grpSpMk id="11" creationId="{DD42E3E8-DCE8-45CB-AD32-D92984617FBA}"/>
          </ac:grpSpMkLst>
        </pc:grpChg>
        <pc:grpChg chg="add mod">
          <ac:chgData name="Yeung Kwan" userId="3105c174f5393ef3" providerId="LiveId" clId="{92CE62E9-F2BC-43E8-AF57-9085012D2115}" dt="2020-04-23T03:12:58.577" v="1731" actId="164"/>
          <ac:grpSpMkLst>
            <pc:docMk/>
            <pc:sldMk cId="2662101112" sldId="306"/>
            <ac:grpSpMk id="12" creationId="{3E137657-FDBA-40CF-B407-B75D87B8BDEB}"/>
          </ac:grpSpMkLst>
        </pc:grpChg>
        <pc:grpChg chg="add mod">
          <ac:chgData name="Yeung Kwan" userId="3105c174f5393ef3" providerId="LiveId" clId="{92CE62E9-F2BC-43E8-AF57-9085012D2115}" dt="2020-04-23T03:13:04.827" v="1732" actId="164"/>
          <ac:grpSpMkLst>
            <pc:docMk/>
            <pc:sldMk cId="2662101112" sldId="306"/>
            <ac:grpSpMk id="17" creationId="{52F78F96-2A3B-424A-AC97-7187971038A3}"/>
          </ac:grpSpMkLst>
        </pc:grpChg>
        <pc:grpChg chg="add mod">
          <ac:chgData name="Yeung Kwan" userId="3105c174f5393ef3" providerId="LiveId" clId="{92CE62E9-F2BC-43E8-AF57-9085012D2115}" dt="2020-04-23T03:13:25.009" v="1733" actId="164"/>
          <ac:grpSpMkLst>
            <pc:docMk/>
            <pc:sldMk cId="2662101112" sldId="306"/>
            <ac:grpSpMk id="19" creationId="{9779DF8A-E0F7-43C9-8CD8-5DD696BB3243}"/>
          </ac:grpSpMkLst>
        </pc:grpChg>
        <pc:picChg chg="add mod">
          <ac:chgData name="Yeung Kwan" userId="3105c174f5393ef3" providerId="LiveId" clId="{92CE62E9-F2BC-43E8-AF57-9085012D2115}" dt="2020-04-23T03:12:51.902" v="1730" actId="164"/>
          <ac:picMkLst>
            <pc:docMk/>
            <pc:sldMk cId="2662101112" sldId="306"/>
            <ac:picMk id="7" creationId="{9AC946BA-910F-450E-8007-31EA5F952735}"/>
          </ac:picMkLst>
        </pc:picChg>
        <pc:picChg chg="add mod">
          <ac:chgData name="Yeung Kwan" userId="3105c174f5393ef3" providerId="LiveId" clId="{92CE62E9-F2BC-43E8-AF57-9085012D2115}" dt="2020-04-23T03:12:58.577" v="1731" actId="164"/>
          <ac:picMkLst>
            <pc:docMk/>
            <pc:sldMk cId="2662101112" sldId="306"/>
            <ac:picMk id="10" creationId="{3BEBE770-ED3C-47F7-9FCB-87B96FB97C00}"/>
          </ac:picMkLst>
        </pc:picChg>
        <pc:picChg chg="add del mod">
          <ac:chgData name="Yeung Kwan" userId="3105c174f5393ef3" providerId="LiveId" clId="{92CE62E9-F2BC-43E8-AF57-9085012D2115}" dt="2020-04-22T10:18:17.702" v="1630" actId="478"/>
          <ac:picMkLst>
            <pc:docMk/>
            <pc:sldMk cId="2662101112" sldId="306"/>
            <ac:picMk id="10" creationId="{72FBA3B6-C487-41F0-92DA-854E95BFB231}"/>
          </ac:picMkLst>
        </pc:picChg>
        <pc:picChg chg="add del mod">
          <ac:chgData name="Yeung Kwan" userId="3105c174f5393ef3" providerId="LiveId" clId="{92CE62E9-F2BC-43E8-AF57-9085012D2115}" dt="2020-04-22T10:28:04.937" v="1700" actId="478"/>
          <ac:picMkLst>
            <pc:docMk/>
            <pc:sldMk cId="2662101112" sldId="306"/>
            <ac:picMk id="12" creationId="{E165B74B-B8C7-495E-A454-424A2DD66559}"/>
          </ac:picMkLst>
        </pc:picChg>
        <pc:picChg chg="add mod">
          <ac:chgData name="Yeung Kwan" userId="3105c174f5393ef3" providerId="LiveId" clId="{92CE62E9-F2BC-43E8-AF57-9085012D2115}" dt="2020-04-23T03:13:04.827" v="1732" actId="164"/>
          <ac:picMkLst>
            <pc:docMk/>
            <pc:sldMk cId="2662101112" sldId="306"/>
            <ac:picMk id="16" creationId="{EC9EEA78-EA2B-4DA3-AB5A-59E61BDEAD36}"/>
          </ac:picMkLst>
        </pc:picChg>
        <pc:cxnChg chg="mod">
          <ac:chgData name="Yeung Kwan" userId="3105c174f5393ef3" providerId="LiveId" clId="{92CE62E9-F2BC-43E8-AF57-9085012D2115}" dt="2020-04-22T07:03:20.159" v="499" actId="1076"/>
          <ac:cxnSpMkLst>
            <pc:docMk/>
            <pc:sldMk cId="2662101112" sldId="306"/>
            <ac:cxnSpMk id="8" creationId="{00000000-0000-0000-0000-000000000000}"/>
          </ac:cxnSpMkLst>
        </pc:cxnChg>
        <pc:cxnChg chg="mod">
          <ac:chgData name="Yeung Kwan" userId="3105c174f5393ef3" providerId="LiveId" clId="{92CE62E9-F2BC-43E8-AF57-9085012D2115}" dt="2020-04-23T03:12:51.902" v="1730" actId="164"/>
          <ac:cxnSpMkLst>
            <pc:docMk/>
            <pc:sldMk cId="2662101112" sldId="306"/>
            <ac:cxnSpMk id="13" creationId="{00000000-0000-0000-0000-000000000000}"/>
          </ac:cxnSpMkLst>
        </pc:cxnChg>
        <pc:cxnChg chg="mod">
          <ac:chgData name="Yeung Kwan" userId="3105c174f5393ef3" providerId="LiveId" clId="{92CE62E9-F2BC-43E8-AF57-9085012D2115}" dt="2020-04-22T07:03:00.520" v="495" actId="1076"/>
          <ac:cxnSpMkLst>
            <pc:docMk/>
            <pc:sldMk cId="2662101112" sldId="306"/>
            <ac:cxnSpMk id="18" creationId="{00000000-0000-0000-0000-000000000000}"/>
          </ac:cxnSpMkLst>
        </pc:cxnChg>
        <pc:cxnChg chg="mod">
          <ac:chgData name="Yeung Kwan" userId="3105c174f5393ef3" providerId="LiveId" clId="{92CE62E9-F2BC-43E8-AF57-9085012D2115}" dt="2020-04-22T07:03:22.940" v="500" actId="1076"/>
          <ac:cxnSpMkLst>
            <pc:docMk/>
            <pc:sldMk cId="2662101112" sldId="306"/>
            <ac:cxnSpMk id="24" creationId="{00000000-0000-0000-0000-000000000000}"/>
          </ac:cxnSpMkLst>
        </pc:cxnChg>
        <pc:cxnChg chg="mod">
          <ac:chgData name="Yeung Kwan" userId="3105c174f5393ef3" providerId="LiveId" clId="{92CE62E9-F2BC-43E8-AF57-9085012D2115}" dt="2020-04-23T03:13:04.827" v="1732" actId="164"/>
          <ac:cxnSpMkLst>
            <pc:docMk/>
            <pc:sldMk cId="2662101112" sldId="306"/>
            <ac:cxnSpMk id="27" creationId="{00000000-0000-0000-0000-000000000000}"/>
          </ac:cxnSpMkLst>
        </pc:cxnChg>
        <pc:cxnChg chg="add mod">
          <ac:chgData name="Yeung Kwan" userId="3105c174f5393ef3" providerId="LiveId" clId="{92CE62E9-F2BC-43E8-AF57-9085012D2115}" dt="2020-04-22T07:04:49.881" v="522" actId="1076"/>
          <ac:cxnSpMkLst>
            <pc:docMk/>
            <pc:sldMk cId="2662101112" sldId="306"/>
            <ac:cxnSpMk id="31" creationId="{04E2450E-51DD-423C-B526-D8E6013F2331}"/>
          </ac:cxnSpMkLst>
        </pc:cxnChg>
        <pc:cxnChg chg="mod">
          <ac:chgData name="Yeung Kwan" userId="3105c174f5393ef3" providerId="LiveId" clId="{92CE62E9-F2BC-43E8-AF57-9085012D2115}" dt="2020-04-22T07:03:20.159" v="499" actId="1076"/>
          <ac:cxnSpMkLst>
            <pc:docMk/>
            <pc:sldMk cId="2662101112" sldId="306"/>
            <ac:cxnSpMk id="32" creationId="{00000000-0000-0000-0000-000000000000}"/>
          </ac:cxnSpMkLst>
        </pc:cxnChg>
        <pc:cxnChg chg="add mod">
          <ac:chgData name="Yeung Kwan" userId="3105c174f5393ef3" providerId="LiveId" clId="{92CE62E9-F2BC-43E8-AF57-9085012D2115}" dt="2020-04-23T03:12:58.577" v="1731" actId="164"/>
          <ac:cxnSpMkLst>
            <pc:docMk/>
            <pc:sldMk cId="2662101112" sldId="306"/>
            <ac:cxnSpMk id="35" creationId="{2AE81DCE-E54C-4ED8-9696-BE70CA78737F}"/>
          </ac:cxnSpMkLst>
        </pc:cxnChg>
        <pc:cxnChg chg="add mod">
          <ac:chgData name="Yeung Kwan" userId="3105c174f5393ef3" providerId="LiveId" clId="{92CE62E9-F2BC-43E8-AF57-9085012D2115}" dt="2020-04-22T07:05:06.501" v="527" actId="1076"/>
          <ac:cxnSpMkLst>
            <pc:docMk/>
            <pc:sldMk cId="2662101112" sldId="306"/>
            <ac:cxnSpMk id="38" creationId="{11DD744B-1D94-48F4-8796-81CE0F5C58B4}"/>
          </ac:cxnSpMkLst>
        </pc:cxnChg>
      </pc:sldChg>
      <pc:sldChg chg="addSp delSp new del">
        <pc:chgData name="Yeung Kwan" userId="3105c174f5393ef3" providerId="LiveId" clId="{92CE62E9-F2BC-43E8-AF57-9085012D2115}" dt="2020-04-22T07:42:08.411" v="1216" actId="680"/>
        <pc:sldMkLst>
          <pc:docMk/>
          <pc:sldMk cId="223958560" sldId="307"/>
        </pc:sldMkLst>
        <pc:spChg chg="add del">
          <ac:chgData name="Yeung Kwan" userId="3105c174f5393ef3" providerId="LiveId" clId="{92CE62E9-F2BC-43E8-AF57-9085012D2115}" dt="2020-04-22T07:42:07.636" v="1215"/>
          <ac:spMkLst>
            <pc:docMk/>
            <pc:sldMk cId="223958560" sldId="307"/>
            <ac:spMk id="3" creationId="{5B22ACB1-0164-409E-B071-276547B047D6}"/>
          </ac:spMkLst>
        </pc:spChg>
        <pc:graphicFrameChg chg="add del">
          <ac:chgData name="Yeung Kwan" userId="3105c174f5393ef3" providerId="LiveId" clId="{92CE62E9-F2BC-43E8-AF57-9085012D2115}" dt="2020-04-22T07:42:07.636" v="1215"/>
          <ac:graphicFrameMkLst>
            <pc:docMk/>
            <pc:sldMk cId="223958560" sldId="307"/>
            <ac:graphicFrameMk id="2" creationId="{25544661-B6F8-4DF8-AF56-279DCB3A98CA}"/>
          </ac:graphicFrameMkLst>
        </pc:graphicFrameChg>
      </pc:sldChg>
      <pc:sldChg chg="add del">
        <pc:chgData name="Yeung Kwan" userId="3105c174f5393ef3" providerId="LiveId" clId="{92CE62E9-F2BC-43E8-AF57-9085012D2115}" dt="2020-04-22T07:12:23.168" v="672"/>
        <pc:sldMkLst>
          <pc:docMk/>
          <pc:sldMk cId="2571081807" sldId="307"/>
        </pc:sldMkLst>
      </pc:sldChg>
      <pc:sldChg chg="modSp add ord modAnim">
        <pc:chgData name="Yeung Kwan" userId="3105c174f5393ef3" providerId="LiveId" clId="{92CE62E9-F2BC-43E8-AF57-9085012D2115}" dt="2020-04-22T10:20:30.062" v="1667"/>
        <pc:sldMkLst>
          <pc:docMk/>
          <pc:sldMk cId="3979553162" sldId="307"/>
        </pc:sldMkLst>
        <pc:spChg chg="mod">
          <ac:chgData name="Yeung Kwan" userId="3105c174f5393ef3" providerId="LiveId" clId="{92CE62E9-F2BC-43E8-AF57-9085012D2115}" dt="2020-04-22T07:50:07.964" v="1433"/>
          <ac:spMkLst>
            <pc:docMk/>
            <pc:sldMk cId="3979553162" sldId="307"/>
            <ac:spMk id="14" creationId="{00000000-0000-0000-0000-000000000000}"/>
          </ac:spMkLst>
        </pc:spChg>
        <pc:spChg chg="mod">
          <ac:chgData name="Yeung Kwan" userId="3105c174f5393ef3" providerId="LiveId" clId="{92CE62E9-F2BC-43E8-AF57-9085012D2115}" dt="2020-04-22T07:51:00.215" v="1461" actId="20577"/>
          <ac:spMkLst>
            <pc:docMk/>
            <pc:sldMk cId="3979553162" sldId="307"/>
            <ac:spMk id="15" creationId="{00000000-0000-0000-0000-000000000000}"/>
          </ac:spMkLst>
        </pc:spChg>
        <pc:spChg chg="mod">
          <ac:chgData name="Yeung Kwan" userId="3105c174f5393ef3" providerId="LiveId" clId="{92CE62E9-F2BC-43E8-AF57-9085012D2115}" dt="2020-04-22T07:51:31.938" v="1470" actId="1076"/>
          <ac:spMkLst>
            <pc:docMk/>
            <pc:sldMk cId="3979553162" sldId="307"/>
            <ac:spMk id="18" creationId="{00000000-0000-0000-0000-000000000000}"/>
          </ac:spMkLst>
        </pc:spChg>
        <pc:spChg chg="mod">
          <ac:chgData name="Yeung Kwan" userId="3105c174f5393ef3" providerId="LiveId" clId="{92CE62E9-F2BC-43E8-AF57-9085012D2115}" dt="2020-04-22T07:52:26.460" v="1479" actId="1076"/>
          <ac:spMkLst>
            <pc:docMk/>
            <pc:sldMk cId="3979553162" sldId="307"/>
            <ac:spMk id="21" creationId="{00000000-0000-0000-0000-000000000000}"/>
          </ac:spMkLst>
        </pc:spChg>
      </pc:sldChg>
      <pc:sldChg chg="add del">
        <pc:chgData name="Yeung Kwan" userId="3105c174f5393ef3" providerId="LiveId" clId="{92CE62E9-F2BC-43E8-AF57-9085012D2115}" dt="2020-04-22T07:12:23.168" v="672"/>
        <pc:sldMkLst>
          <pc:docMk/>
          <pc:sldMk cId="2348147076" sldId="308"/>
        </pc:sldMkLst>
      </pc:sldChg>
      <pc:sldMasterChg chg="delSldLayout">
        <pc:chgData name="Yeung Kwan" userId="3105c174f5393ef3" providerId="LiveId" clId="{92CE62E9-F2BC-43E8-AF57-9085012D2115}" dt="2020-04-22T07:55:05.958" v="1522" actId="47"/>
        <pc:sldMasterMkLst>
          <pc:docMk/>
          <pc:sldMasterMk cId="4160266302" sldId="2147483651"/>
        </pc:sldMasterMkLst>
        <pc:sldLayoutChg chg="del">
          <pc:chgData name="Yeung Kwan" userId="3105c174f5393ef3" providerId="LiveId" clId="{92CE62E9-F2BC-43E8-AF57-9085012D2115}" dt="2020-04-22T07:12:11.706" v="669" actId="2696"/>
          <pc:sldLayoutMkLst>
            <pc:docMk/>
            <pc:sldMasterMk cId="4160266302" sldId="2147483651"/>
            <pc:sldLayoutMk cId="295321644" sldId="2147483664"/>
          </pc:sldLayoutMkLst>
        </pc:sldLayoutChg>
        <pc:sldLayoutChg chg="del">
          <pc:chgData name="Yeung Kwan" userId="3105c174f5393ef3" providerId="LiveId" clId="{92CE62E9-F2BC-43E8-AF57-9085012D2115}" dt="2020-04-22T07:12:15.263" v="670" actId="2696"/>
          <pc:sldLayoutMkLst>
            <pc:docMk/>
            <pc:sldMasterMk cId="4160266302" sldId="2147483651"/>
            <pc:sldLayoutMk cId="3594210357" sldId="2147483665"/>
          </pc:sldLayoutMkLst>
        </pc:sldLayoutChg>
        <pc:sldLayoutChg chg="del">
          <pc:chgData name="Yeung Kwan" userId="3105c174f5393ef3" providerId="LiveId" clId="{92CE62E9-F2BC-43E8-AF57-9085012D2115}" dt="2020-04-22T07:12:25.407" v="673" actId="2696"/>
          <pc:sldLayoutMkLst>
            <pc:docMk/>
            <pc:sldMasterMk cId="4160266302" sldId="2147483651"/>
            <pc:sldLayoutMk cId="3460615495" sldId="2147483667"/>
          </pc:sldLayoutMkLst>
        </pc:sldLayoutChg>
        <pc:sldLayoutChg chg="del">
          <pc:chgData name="Yeung Kwan" userId="3105c174f5393ef3" providerId="LiveId" clId="{92CE62E9-F2BC-43E8-AF57-9085012D2115}" dt="2020-04-22T07:55:03.886" v="1521" actId="47"/>
          <pc:sldLayoutMkLst>
            <pc:docMk/>
            <pc:sldMasterMk cId="4160266302" sldId="2147483651"/>
            <pc:sldLayoutMk cId="4257360303" sldId="2147483668"/>
          </pc:sldLayoutMkLst>
        </pc:sldLayoutChg>
        <pc:sldLayoutChg chg="del">
          <pc:chgData name="Yeung Kwan" userId="3105c174f5393ef3" providerId="LiveId" clId="{92CE62E9-F2BC-43E8-AF57-9085012D2115}" dt="2020-04-22T07:12:53.460" v="675" actId="2696"/>
          <pc:sldLayoutMkLst>
            <pc:docMk/>
            <pc:sldMasterMk cId="4160266302" sldId="2147483651"/>
            <pc:sldLayoutMk cId="3881931932" sldId="2147483669"/>
          </pc:sldLayoutMkLst>
        </pc:sldLayoutChg>
        <pc:sldLayoutChg chg="del">
          <pc:chgData name="Yeung Kwan" userId="3105c174f5393ef3" providerId="LiveId" clId="{92CE62E9-F2BC-43E8-AF57-9085012D2115}" dt="2020-04-22T07:55:05.958" v="1522" actId="47"/>
          <pc:sldLayoutMkLst>
            <pc:docMk/>
            <pc:sldMasterMk cId="4160266302" sldId="2147483651"/>
            <pc:sldLayoutMk cId="677462346" sldId="2147483670"/>
          </pc:sldLayoutMkLst>
        </pc:sldLayoutChg>
        <pc:sldLayoutChg chg="del">
          <pc:chgData name="Yeung Kwan" userId="3105c174f5393ef3" providerId="LiveId" clId="{92CE62E9-F2BC-43E8-AF57-9085012D2115}" dt="2020-04-22T06:28:44.795" v="6" actId="2696"/>
          <pc:sldLayoutMkLst>
            <pc:docMk/>
            <pc:sldMasterMk cId="4160266302" sldId="2147483651"/>
            <pc:sldLayoutMk cId="2027706428" sldId="2147483671"/>
          </pc:sldLayoutMkLst>
        </pc:sldLayoutChg>
      </pc:sldMasterChg>
      <pc:sldMasterChg chg="del delSldLayout">
        <pc:chgData name="Yeung Kwan" userId="3105c174f5393ef3" providerId="LiveId" clId="{92CE62E9-F2BC-43E8-AF57-9085012D2115}" dt="2020-04-22T06:28:02.363" v="0" actId="2696"/>
        <pc:sldMasterMkLst>
          <pc:docMk/>
          <pc:sldMasterMk cId="2398260374" sldId="2147483672"/>
        </pc:sldMasterMkLst>
        <pc:sldLayoutChg chg="del">
          <pc:chgData name="Yeung Kwan" userId="3105c174f5393ef3" providerId="LiveId" clId="{92CE62E9-F2BC-43E8-AF57-9085012D2115}" dt="2020-04-22T06:28:02.363" v="0" actId="2696"/>
          <pc:sldLayoutMkLst>
            <pc:docMk/>
            <pc:sldMasterMk cId="2398260374" sldId="2147483672"/>
            <pc:sldLayoutMk cId="1789245736" sldId="2147483673"/>
          </pc:sldLayoutMkLst>
        </pc:sldLayoutChg>
        <pc:sldLayoutChg chg="del">
          <pc:chgData name="Yeung Kwan" userId="3105c174f5393ef3" providerId="LiveId" clId="{92CE62E9-F2BC-43E8-AF57-9085012D2115}" dt="2020-04-22T06:28:02.363" v="0" actId="2696"/>
          <pc:sldLayoutMkLst>
            <pc:docMk/>
            <pc:sldMasterMk cId="2398260374" sldId="2147483672"/>
            <pc:sldLayoutMk cId="2373851538" sldId="2147483674"/>
          </pc:sldLayoutMkLst>
        </pc:sldLayoutChg>
        <pc:sldLayoutChg chg="del">
          <pc:chgData name="Yeung Kwan" userId="3105c174f5393ef3" providerId="LiveId" clId="{92CE62E9-F2BC-43E8-AF57-9085012D2115}" dt="2020-04-22T06:28:02.363" v="0" actId="2696"/>
          <pc:sldLayoutMkLst>
            <pc:docMk/>
            <pc:sldMasterMk cId="2398260374" sldId="2147483672"/>
            <pc:sldLayoutMk cId="2601410107" sldId="2147483675"/>
          </pc:sldLayoutMkLst>
        </pc:sldLayoutChg>
        <pc:sldLayoutChg chg="del">
          <pc:chgData name="Yeung Kwan" userId="3105c174f5393ef3" providerId="LiveId" clId="{92CE62E9-F2BC-43E8-AF57-9085012D2115}" dt="2020-04-22T06:28:02.363" v="0" actId="2696"/>
          <pc:sldLayoutMkLst>
            <pc:docMk/>
            <pc:sldMasterMk cId="2398260374" sldId="2147483672"/>
            <pc:sldLayoutMk cId="1639045140" sldId="2147483676"/>
          </pc:sldLayoutMkLst>
        </pc:sldLayoutChg>
        <pc:sldLayoutChg chg="del">
          <pc:chgData name="Yeung Kwan" userId="3105c174f5393ef3" providerId="LiveId" clId="{92CE62E9-F2BC-43E8-AF57-9085012D2115}" dt="2020-04-22T06:28:02.363" v="0" actId="2696"/>
          <pc:sldLayoutMkLst>
            <pc:docMk/>
            <pc:sldMasterMk cId="2398260374" sldId="2147483672"/>
            <pc:sldLayoutMk cId="627476969" sldId="2147483677"/>
          </pc:sldLayoutMkLst>
        </pc:sldLayoutChg>
        <pc:sldLayoutChg chg="del">
          <pc:chgData name="Yeung Kwan" userId="3105c174f5393ef3" providerId="LiveId" clId="{92CE62E9-F2BC-43E8-AF57-9085012D2115}" dt="2020-04-22T06:28:02.363" v="0" actId="2696"/>
          <pc:sldLayoutMkLst>
            <pc:docMk/>
            <pc:sldMasterMk cId="2398260374" sldId="2147483672"/>
            <pc:sldLayoutMk cId="349595426" sldId="2147483678"/>
          </pc:sldLayoutMkLst>
        </pc:sldLayoutChg>
        <pc:sldLayoutChg chg="del">
          <pc:chgData name="Yeung Kwan" userId="3105c174f5393ef3" providerId="LiveId" clId="{92CE62E9-F2BC-43E8-AF57-9085012D2115}" dt="2020-04-22T06:28:02.363" v="0" actId="2696"/>
          <pc:sldLayoutMkLst>
            <pc:docMk/>
            <pc:sldMasterMk cId="2398260374" sldId="2147483672"/>
            <pc:sldLayoutMk cId="2985423734" sldId="2147483679"/>
          </pc:sldLayoutMkLst>
        </pc:sldLayoutChg>
        <pc:sldLayoutChg chg="del">
          <pc:chgData name="Yeung Kwan" userId="3105c174f5393ef3" providerId="LiveId" clId="{92CE62E9-F2BC-43E8-AF57-9085012D2115}" dt="2020-04-22T06:28:02.363" v="0" actId="2696"/>
          <pc:sldLayoutMkLst>
            <pc:docMk/>
            <pc:sldMasterMk cId="2398260374" sldId="2147483672"/>
            <pc:sldLayoutMk cId="1164404590" sldId="2147483680"/>
          </pc:sldLayoutMkLst>
        </pc:sldLayoutChg>
        <pc:sldLayoutChg chg="del">
          <pc:chgData name="Yeung Kwan" userId="3105c174f5393ef3" providerId="LiveId" clId="{92CE62E9-F2BC-43E8-AF57-9085012D2115}" dt="2020-04-22T06:28:02.363" v="0" actId="2696"/>
          <pc:sldLayoutMkLst>
            <pc:docMk/>
            <pc:sldMasterMk cId="2398260374" sldId="2147483672"/>
            <pc:sldLayoutMk cId="3477024696" sldId="2147483681"/>
          </pc:sldLayoutMkLst>
        </pc:sldLayoutChg>
        <pc:sldLayoutChg chg="del">
          <pc:chgData name="Yeung Kwan" userId="3105c174f5393ef3" providerId="LiveId" clId="{92CE62E9-F2BC-43E8-AF57-9085012D2115}" dt="2020-04-22T06:28:02.363" v="0" actId="2696"/>
          <pc:sldLayoutMkLst>
            <pc:docMk/>
            <pc:sldMasterMk cId="2398260374" sldId="2147483672"/>
            <pc:sldLayoutMk cId="1790420245" sldId="2147483682"/>
          </pc:sldLayoutMkLst>
        </pc:sldLayoutChg>
        <pc:sldLayoutChg chg="del">
          <pc:chgData name="Yeung Kwan" userId="3105c174f5393ef3" providerId="LiveId" clId="{92CE62E9-F2BC-43E8-AF57-9085012D2115}" dt="2020-04-22T06:28:02.363" v="0" actId="2696"/>
          <pc:sldLayoutMkLst>
            <pc:docMk/>
            <pc:sldMasterMk cId="2398260374" sldId="2147483672"/>
            <pc:sldLayoutMk cId="2682943885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C1AFF-D539-45A2-81CA-66B921DD8D52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74456-EB52-4577-819A-4B7EA6F60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2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74456-EB52-4577-819A-4B7EA6F602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8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74456-EB52-4577-819A-4B7EA6F602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7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74456-EB52-4577-819A-4B7EA6F602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4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74456-EB52-4577-819A-4B7EA6F602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7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513"/>
            <a:ext cx="6858000" cy="1790147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0695"/>
            <a:ext cx="6858000" cy="12414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09" indent="0" algn="ctr">
              <a:buNone/>
              <a:defRPr sz="1500"/>
            </a:lvl2pPr>
            <a:lvl3pPr marL="685617" indent="0" algn="ctr">
              <a:buNone/>
              <a:defRPr sz="1350"/>
            </a:lvl3pPr>
            <a:lvl4pPr marL="1028426" indent="0" algn="ctr">
              <a:buNone/>
              <a:defRPr sz="1200"/>
            </a:lvl4pPr>
            <a:lvl5pPr marL="1371234" indent="0" algn="ctr">
              <a:buNone/>
              <a:defRPr sz="1200"/>
            </a:lvl5pPr>
            <a:lvl6pPr marL="1714043" indent="0" algn="ctr">
              <a:buNone/>
              <a:defRPr sz="1200"/>
            </a:lvl6pPr>
            <a:lvl7pPr marL="2056851" indent="0" algn="ctr">
              <a:buNone/>
              <a:defRPr sz="1200"/>
            </a:lvl7pPr>
            <a:lvl8pPr marL="2399660" indent="0" algn="ctr">
              <a:buNone/>
              <a:defRPr sz="1200"/>
            </a:lvl8pPr>
            <a:lvl9pPr marL="2742468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9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0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759"/>
            <a:ext cx="1971675" cy="43575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759"/>
            <a:ext cx="5800725" cy="4357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4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5436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127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6804248" y="4860924"/>
            <a:ext cx="187459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www.yourwebsite.com</a:t>
            </a:r>
            <a:endParaRPr lang="zh-CN" altLang="en-US" sz="800" dirty="0">
              <a:solidFill>
                <a:srgbClr val="5358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8709226" y="4800601"/>
            <a:ext cx="238246" cy="238244"/>
          </a:xfrm>
          <a:prstGeom prst="diamond">
            <a:avLst/>
          </a:prstGeom>
          <a:noFill/>
          <a:ln w="635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20"/>
          <p:cNvSpPr>
            <a:spLocks noChangeArrowheads="1"/>
          </p:cNvSpPr>
          <p:nvPr userDrawn="1"/>
        </p:nvSpPr>
        <p:spPr bwMode="auto">
          <a:xfrm>
            <a:off x="251520" y="4860924"/>
            <a:ext cx="175525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yourmail@business.com</a:t>
            </a:r>
            <a:endParaRPr lang="zh-CN" altLang="en-US" sz="800" dirty="0">
              <a:solidFill>
                <a:srgbClr val="5358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灯片编号占位符 5"/>
          <p:cNvSpPr txBox="1"/>
          <p:nvPr userDrawn="1"/>
        </p:nvSpPr>
        <p:spPr>
          <a:xfrm>
            <a:off x="8649858" y="4854858"/>
            <a:ext cx="360040" cy="144016"/>
          </a:xfrm>
          <a:prstGeom prst="rect">
            <a:avLst/>
          </a:prstGeom>
        </p:spPr>
        <p:txBody>
          <a:bodyPr t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36567833-4B14-40FE-AE92-49CC326BF8AB}" type="slidenum">
              <a:rPr lang="zh-CN" altLang="en-US" sz="800">
                <a:solidFill>
                  <a:srgbClr val="53585E"/>
                </a:solidFill>
                <a:latin typeface="+mn-lt"/>
                <a:cs typeface="Arial" pitchFamily="34" charset="0"/>
              </a:rPr>
              <a:t>‹#›</a:t>
            </a:fld>
            <a:endParaRPr lang="zh-CN" altLang="en-US" sz="800" dirty="0">
              <a:solidFill>
                <a:srgbClr val="53585E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6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1908"/>
            <a:ext cx="7886700" cy="2138893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036"/>
            <a:ext cx="7886700" cy="112479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61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0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8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4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4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8796"/>
            <a:ext cx="3886200" cy="32624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8796"/>
            <a:ext cx="3886200" cy="32624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1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759"/>
            <a:ext cx="7886700" cy="9938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483"/>
            <a:ext cx="3868340" cy="617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5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227"/>
            <a:ext cx="3868340" cy="2762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83"/>
            <a:ext cx="3887391" cy="617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5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227"/>
            <a:ext cx="3887391" cy="2762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1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3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5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794"/>
            <a:ext cx="2949178" cy="119978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341"/>
            <a:ext cx="4629150" cy="3654091"/>
          </a:xfrm>
        </p:spPr>
        <p:txBody>
          <a:bodyPr/>
          <a:lstStyle>
            <a:lvl1pPr>
              <a:defRPr sz="2399"/>
            </a:lvl1pPr>
            <a:lvl2pPr>
              <a:defRPr sz="2099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2574"/>
            <a:ext cx="2949178" cy="2857809"/>
          </a:xfrm>
        </p:spPr>
        <p:txBody>
          <a:bodyPr/>
          <a:lstStyle>
            <a:lvl1pPr marL="0" indent="0">
              <a:buNone/>
              <a:defRPr sz="1200"/>
            </a:lvl1pPr>
            <a:lvl2pPr marL="342809" indent="0">
              <a:buNone/>
              <a:defRPr sz="1050"/>
            </a:lvl2pPr>
            <a:lvl3pPr marL="685617" indent="0">
              <a:buNone/>
              <a:defRPr sz="900"/>
            </a:lvl3pPr>
            <a:lvl4pPr marL="1028426" indent="0">
              <a:buNone/>
              <a:defRPr sz="750"/>
            </a:lvl4pPr>
            <a:lvl5pPr marL="1371234" indent="0">
              <a:buNone/>
              <a:defRPr sz="750"/>
            </a:lvl5pPr>
            <a:lvl6pPr marL="1714043" indent="0">
              <a:buNone/>
              <a:defRPr sz="750"/>
            </a:lvl6pPr>
            <a:lvl7pPr marL="2056851" indent="0">
              <a:buNone/>
              <a:defRPr sz="750"/>
            </a:lvl7pPr>
            <a:lvl8pPr marL="2399660" indent="0">
              <a:buNone/>
              <a:defRPr sz="750"/>
            </a:lvl8pPr>
            <a:lvl9pPr marL="274246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794"/>
            <a:ext cx="2949178" cy="119978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341"/>
            <a:ext cx="4629150" cy="3654091"/>
          </a:xfrm>
        </p:spPr>
        <p:txBody>
          <a:bodyPr anchor="t"/>
          <a:lstStyle>
            <a:lvl1pPr marL="0" indent="0">
              <a:buNone/>
              <a:defRPr sz="2399"/>
            </a:lvl1pPr>
            <a:lvl2pPr marL="342809" indent="0">
              <a:buNone/>
              <a:defRPr sz="2099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2574"/>
            <a:ext cx="2949178" cy="2857809"/>
          </a:xfrm>
        </p:spPr>
        <p:txBody>
          <a:bodyPr/>
          <a:lstStyle>
            <a:lvl1pPr marL="0" indent="0">
              <a:buNone/>
              <a:defRPr sz="1200"/>
            </a:lvl1pPr>
            <a:lvl2pPr marL="342809" indent="0">
              <a:buNone/>
              <a:defRPr sz="1050"/>
            </a:lvl2pPr>
            <a:lvl3pPr marL="685617" indent="0">
              <a:buNone/>
              <a:defRPr sz="900"/>
            </a:lvl3pPr>
            <a:lvl4pPr marL="1028426" indent="0">
              <a:buNone/>
              <a:defRPr sz="750"/>
            </a:lvl4pPr>
            <a:lvl5pPr marL="1371234" indent="0">
              <a:buNone/>
              <a:defRPr sz="750"/>
            </a:lvl5pPr>
            <a:lvl6pPr marL="1714043" indent="0">
              <a:buNone/>
              <a:defRPr sz="750"/>
            </a:lvl6pPr>
            <a:lvl7pPr marL="2056851" indent="0">
              <a:buNone/>
              <a:defRPr sz="750"/>
            </a:lvl7pPr>
            <a:lvl8pPr marL="2399660" indent="0">
              <a:buNone/>
              <a:defRPr sz="750"/>
            </a:lvl8pPr>
            <a:lvl9pPr marL="274246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5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759"/>
            <a:ext cx="7886700" cy="993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8796"/>
            <a:ext cx="7886700" cy="326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5792"/>
            <a:ext cx="20574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5792"/>
            <a:ext cx="30861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5792"/>
            <a:ext cx="20574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6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6" r:id="rId13"/>
    <p:sldLayoutId id="2147483650" r:id="rId14"/>
  </p:sldLayoutIdLst>
  <p:txStyles>
    <p:titleStyle>
      <a:lvl1pPr algn="l" defTabSz="68561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04" indent="-171404" algn="l" defTabSz="6856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213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2104976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hyperlink" Target="https://zhuanlan.zhihu.com/p/12104976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zhihu.com/question/31992750/answer/280325833" TargetMode="External"/><Relationship Id="rId5" Type="http://schemas.openxmlformats.org/officeDocument/2006/relationships/hyperlink" Target="https://www.bilibili.com/video/BV1zJ411V7bp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-7938"/>
            <a:ext cx="2556000" cy="5159376"/>
          </a:xfrm>
          <a:custGeom>
            <a:avLst/>
            <a:gdLst>
              <a:gd name="T0" fmla="*/ 0 w 1624"/>
              <a:gd name="T1" fmla="*/ 0 h 3250"/>
              <a:gd name="T2" fmla="*/ 1624 w 1624"/>
              <a:gd name="T3" fmla="*/ 1625 h 3250"/>
              <a:gd name="T4" fmla="*/ 0 w 1624"/>
              <a:gd name="T5" fmla="*/ 3250 h 3250"/>
              <a:gd name="T6" fmla="*/ 0 w 1624"/>
              <a:gd name="T7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/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0" y="2133600"/>
            <a:ext cx="438938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1965761" y="1562844"/>
            <a:ext cx="580472" cy="1158916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2222130" y="2089955"/>
            <a:ext cx="471804" cy="945307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491880" y="2054602"/>
            <a:ext cx="138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第七组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491474" y="2636413"/>
            <a:ext cx="40328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杨钧婷 周敏 曾雪莲	罗倩倩 郝金伟 付强	潘洁 朱开红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800" dirty="0">
              <a:solidFill>
                <a:srgbClr val="5358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3491474" y="3081713"/>
            <a:ext cx="2952734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491474" y="3165532"/>
            <a:ext cx="295273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●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学习感受 </a:t>
            </a:r>
            <a:r>
              <a:rPr lang="zh-CN" altLang="en-US" sz="1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●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学习心得 </a:t>
            </a:r>
            <a:r>
              <a:rPr lang="zh-CN" altLang="en-US" sz="1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●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同期群分析</a:t>
            </a:r>
          </a:p>
        </p:txBody>
      </p:sp>
      <p:sp>
        <p:nvSpPr>
          <p:cNvPr id="11" name="菱形 10"/>
          <p:cNvSpPr/>
          <p:nvPr/>
        </p:nvSpPr>
        <p:spPr>
          <a:xfrm>
            <a:off x="1035647" y="3165532"/>
            <a:ext cx="2034712" cy="2034712"/>
          </a:xfrm>
          <a:prstGeom prst="diamond">
            <a:avLst/>
          </a:prstGeom>
          <a:blipFill>
            <a:blip r:embed="rId4" cstate="print"/>
            <a:srcRect/>
            <a:stretch>
              <a:fillRect r="3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-18255" y="4227140"/>
            <a:ext cx="2034712" cy="2034712"/>
          </a:xfrm>
          <a:prstGeom prst="diamond">
            <a:avLst/>
          </a:prstGeom>
          <a:solidFill>
            <a:schemeClr val="accent2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090093" y="4227140"/>
            <a:ext cx="2034712" cy="2034712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491880" y="1490836"/>
            <a:ext cx="189898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HK" altLang="en-US" sz="36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阶段交流</a:t>
            </a:r>
            <a:endParaRPr lang="en-US" altLang="zh-CN" sz="3600" dirty="0">
              <a:solidFill>
                <a:schemeClr val="accent1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5" presetClass="emph" presetSubtype="0" repeatCount="3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4" dur="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0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5" presetClass="emph" presetSubtype="0" repeatCount="3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6" dur="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35" presetClass="emph" presetSubtype="0" repeatCount="3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2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6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6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6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1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2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3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4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6" grpId="0"/>
          <p:bldP spid="18" grpId="0"/>
          <p:bldP spid="19" grpId="0" animBg="1"/>
          <p:bldP spid="10" grpId="0"/>
          <p:bldP spid="11" grpId="0" animBg="1"/>
          <p:bldP spid="12" grpId="0" animBg="1"/>
          <p:bldP spid="15" grpId="0" animBg="1"/>
          <p:bldP spid="15" grpId="1" animBg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5" presetClass="emph" presetSubtype="0" repeatCount="3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4" dur="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0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5" presetClass="emph" presetSubtype="0" repeatCount="3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6" dur="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35" presetClass="emph" presetSubtype="0" repeatCount="3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2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6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6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1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2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3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4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6" grpId="0"/>
          <p:bldP spid="18" grpId="0"/>
          <p:bldP spid="19" grpId="0" animBg="1"/>
          <p:bldP spid="10" grpId="0"/>
          <p:bldP spid="11" grpId="0" animBg="1"/>
          <p:bldP spid="12" grpId="0" animBg="1"/>
          <p:bldP spid="15" grpId="0" animBg="1"/>
          <p:bldP spid="15" grpId="1" animBg="1"/>
          <p:bldP spid="1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1"/>
          <p:cNvSpPr/>
          <p:nvPr/>
        </p:nvSpPr>
        <p:spPr>
          <a:xfrm>
            <a:off x="4405334" y="332208"/>
            <a:ext cx="4738667" cy="4809705"/>
          </a:xfrm>
          <a:custGeom>
            <a:avLst/>
            <a:gdLst/>
            <a:ahLst/>
            <a:cxnLst/>
            <a:rect l="l" t="t" r="r" b="b"/>
            <a:pathLst>
              <a:path w="4738667" h="4809705">
                <a:moveTo>
                  <a:pt x="4738667" y="0"/>
                </a:moveTo>
                <a:lnTo>
                  <a:pt x="4738667" y="1029020"/>
                </a:lnTo>
                <a:lnTo>
                  <a:pt x="1013823" y="4809705"/>
                </a:lnTo>
                <a:lnTo>
                  <a:pt x="0" y="480970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3" name="组合 1032"/>
          <p:cNvGrpSpPr/>
          <p:nvPr/>
        </p:nvGrpSpPr>
        <p:grpSpPr>
          <a:xfrm>
            <a:off x="5819641" y="2709576"/>
            <a:ext cx="2151378" cy="1825266"/>
            <a:chOff x="917575" y="1467648"/>
            <a:chExt cx="2859088" cy="2425700"/>
          </a:xfrm>
        </p:grpSpPr>
        <p:grpSp>
          <p:nvGrpSpPr>
            <p:cNvPr id="1028" name="组合 1027"/>
            <p:cNvGrpSpPr/>
            <p:nvPr/>
          </p:nvGrpSpPr>
          <p:grpSpPr>
            <a:xfrm>
              <a:off x="1563688" y="1586710"/>
              <a:ext cx="1566863" cy="2306638"/>
              <a:chOff x="1563688" y="1971675"/>
              <a:chExt cx="1566863" cy="230663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2198688" y="1971675"/>
                <a:ext cx="296863" cy="2968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563688" y="2301875"/>
                <a:ext cx="1566863" cy="1976438"/>
              </a:xfrm>
              <a:custGeom>
                <a:avLst/>
                <a:gdLst>
                  <a:gd name="T0" fmla="*/ 896 w 930"/>
                  <a:gd name="T1" fmla="*/ 538 h 1173"/>
                  <a:gd name="T2" fmla="*/ 674 w 930"/>
                  <a:gd name="T3" fmla="*/ 538 h 1173"/>
                  <a:gd name="T4" fmla="*/ 581 w 930"/>
                  <a:gd name="T5" fmla="*/ 538 h 1173"/>
                  <a:gd name="T6" fmla="*/ 581 w 930"/>
                  <a:gd name="T7" fmla="*/ 147 h 1173"/>
                  <a:gd name="T8" fmla="*/ 622 w 930"/>
                  <a:gd name="T9" fmla="*/ 147 h 1173"/>
                  <a:gd name="T10" fmla="*/ 622 w 930"/>
                  <a:gd name="T11" fmla="*/ 408 h 1173"/>
                  <a:gd name="T12" fmla="*/ 622 w 930"/>
                  <a:gd name="T13" fmla="*/ 408 h 1173"/>
                  <a:gd name="T14" fmla="*/ 657 w 930"/>
                  <a:gd name="T15" fmla="*/ 444 h 1173"/>
                  <a:gd name="T16" fmla="*/ 692 w 930"/>
                  <a:gd name="T17" fmla="*/ 408 h 1173"/>
                  <a:gd name="T18" fmla="*/ 692 w 930"/>
                  <a:gd name="T19" fmla="*/ 408 h 1173"/>
                  <a:gd name="T20" fmla="*/ 692 w 930"/>
                  <a:gd name="T21" fmla="*/ 61 h 1173"/>
                  <a:gd name="T22" fmla="*/ 631 w 930"/>
                  <a:gd name="T23" fmla="*/ 0 h 1173"/>
                  <a:gd name="T24" fmla="*/ 528 w 930"/>
                  <a:gd name="T25" fmla="*/ 0 h 1173"/>
                  <a:gd name="T26" fmla="*/ 499 w 930"/>
                  <a:gd name="T27" fmla="*/ 138 h 1173"/>
                  <a:gd name="T28" fmla="*/ 495 w 930"/>
                  <a:gd name="T29" fmla="*/ 138 h 1173"/>
                  <a:gd name="T30" fmla="*/ 467 w 930"/>
                  <a:gd name="T31" fmla="*/ 60 h 1173"/>
                  <a:gd name="T32" fmla="*/ 484 w 930"/>
                  <a:gd name="T33" fmla="*/ 43 h 1173"/>
                  <a:gd name="T34" fmla="*/ 462 w 930"/>
                  <a:gd name="T35" fmla="*/ 21 h 1173"/>
                  <a:gd name="T36" fmla="*/ 439 w 930"/>
                  <a:gd name="T37" fmla="*/ 43 h 1173"/>
                  <a:gd name="T38" fmla="*/ 457 w 930"/>
                  <a:gd name="T39" fmla="*/ 60 h 1173"/>
                  <a:gd name="T40" fmla="*/ 433 w 930"/>
                  <a:gd name="T41" fmla="*/ 138 h 1173"/>
                  <a:gd name="T42" fmla="*/ 428 w 930"/>
                  <a:gd name="T43" fmla="*/ 138 h 1173"/>
                  <a:gd name="T44" fmla="*/ 392 w 930"/>
                  <a:gd name="T45" fmla="*/ 0 h 1173"/>
                  <a:gd name="T46" fmla="*/ 298 w 930"/>
                  <a:gd name="T47" fmla="*/ 0 h 1173"/>
                  <a:gd name="T48" fmla="*/ 237 w 930"/>
                  <a:gd name="T49" fmla="*/ 61 h 1173"/>
                  <a:gd name="T50" fmla="*/ 237 w 930"/>
                  <a:gd name="T51" fmla="*/ 408 h 1173"/>
                  <a:gd name="T52" fmla="*/ 237 w 930"/>
                  <a:gd name="T53" fmla="*/ 408 h 1173"/>
                  <a:gd name="T54" fmla="*/ 272 w 930"/>
                  <a:gd name="T55" fmla="*/ 444 h 1173"/>
                  <a:gd name="T56" fmla="*/ 308 w 930"/>
                  <a:gd name="T57" fmla="*/ 408 h 1173"/>
                  <a:gd name="T58" fmla="*/ 308 w 930"/>
                  <a:gd name="T59" fmla="*/ 408 h 1173"/>
                  <a:gd name="T60" fmla="*/ 308 w 930"/>
                  <a:gd name="T61" fmla="*/ 147 h 1173"/>
                  <a:gd name="T62" fmla="*/ 348 w 930"/>
                  <a:gd name="T63" fmla="*/ 147 h 1173"/>
                  <a:gd name="T64" fmla="*/ 348 w 930"/>
                  <a:gd name="T65" fmla="*/ 538 h 1173"/>
                  <a:gd name="T66" fmla="*/ 255 w 930"/>
                  <a:gd name="T67" fmla="*/ 538 h 1173"/>
                  <a:gd name="T68" fmla="*/ 34 w 930"/>
                  <a:gd name="T69" fmla="*/ 538 h 1173"/>
                  <a:gd name="T70" fmla="*/ 0 w 930"/>
                  <a:gd name="T71" fmla="*/ 572 h 1173"/>
                  <a:gd name="T72" fmla="*/ 34 w 930"/>
                  <a:gd name="T73" fmla="*/ 606 h 1173"/>
                  <a:gd name="T74" fmla="*/ 255 w 930"/>
                  <a:gd name="T75" fmla="*/ 606 h 1173"/>
                  <a:gd name="T76" fmla="*/ 255 w 930"/>
                  <a:gd name="T77" fmla="*/ 1121 h 1173"/>
                  <a:gd name="T78" fmla="*/ 207 w 930"/>
                  <a:gd name="T79" fmla="*/ 1121 h 1173"/>
                  <a:gd name="T80" fmla="*/ 181 w 930"/>
                  <a:gd name="T81" fmla="*/ 1147 h 1173"/>
                  <a:gd name="T82" fmla="*/ 207 w 930"/>
                  <a:gd name="T83" fmla="*/ 1173 h 1173"/>
                  <a:gd name="T84" fmla="*/ 255 w 930"/>
                  <a:gd name="T85" fmla="*/ 1173 h 1173"/>
                  <a:gd name="T86" fmla="*/ 666 w 930"/>
                  <a:gd name="T87" fmla="*/ 1173 h 1173"/>
                  <a:gd name="T88" fmla="*/ 674 w 930"/>
                  <a:gd name="T89" fmla="*/ 1173 h 1173"/>
                  <a:gd name="T90" fmla="*/ 722 w 930"/>
                  <a:gd name="T91" fmla="*/ 1173 h 1173"/>
                  <a:gd name="T92" fmla="*/ 748 w 930"/>
                  <a:gd name="T93" fmla="*/ 1147 h 1173"/>
                  <a:gd name="T94" fmla="*/ 722 w 930"/>
                  <a:gd name="T95" fmla="*/ 1121 h 1173"/>
                  <a:gd name="T96" fmla="*/ 674 w 930"/>
                  <a:gd name="T97" fmla="*/ 1121 h 1173"/>
                  <a:gd name="T98" fmla="*/ 674 w 930"/>
                  <a:gd name="T99" fmla="*/ 606 h 1173"/>
                  <a:gd name="T100" fmla="*/ 896 w 930"/>
                  <a:gd name="T101" fmla="*/ 606 h 1173"/>
                  <a:gd name="T102" fmla="*/ 930 w 930"/>
                  <a:gd name="T103" fmla="*/ 572 h 1173"/>
                  <a:gd name="T104" fmla="*/ 896 w 930"/>
                  <a:gd name="T105" fmla="*/ 538 h 1173"/>
                  <a:gd name="T106" fmla="*/ 484 w 930"/>
                  <a:gd name="T107" fmla="*/ 538 h 1173"/>
                  <a:gd name="T108" fmla="*/ 445 w 930"/>
                  <a:gd name="T109" fmla="*/ 538 h 1173"/>
                  <a:gd name="T110" fmla="*/ 445 w 930"/>
                  <a:gd name="T111" fmla="*/ 456 h 1173"/>
                  <a:gd name="T112" fmla="*/ 484 w 930"/>
                  <a:gd name="T113" fmla="*/ 456 h 1173"/>
                  <a:gd name="T114" fmla="*/ 484 w 930"/>
                  <a:gd name="T115" fmla="*/ 538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0" h="1173">
                    <a:moveTo>
                      <a:pt x="896" y="538"/>
                    </a:moveTo>
                    <a:cubicBezTo>
                      <a:pt x="674" y="538"/>
                      <a:pt x="674" y="538"/>
                      <a:pt x="674" y="538"/>
                    </a:cubicBezTo>
                    <a:cubicBezTo>
                      <a:pt x="581" y="538"/>
                      <a:pt x="581" y="538"/>
                      <a:pt x="581" y="538"/>
                    </a:cubicBezTo>
                    <a:cubicBezTo>
                      <a:pt x="581" y="147"/>
                      <a:pt x="581" y="147"/>
                      <a:pt x="581" y="147"/>
                    </a:cubicBezTo>
                    <a:cubicBezTo>
                      <a:pt x="622" y="147"/>
                      <a:pt x="622" y="147"/>
                      <a:pt x="622" y="147"/>
                    </a:cubicBezTo>
                    <a:cubicBezTo>
                      <a:pt x="622" y="408"/>
                      <a:pt x="622" y="408"/>
                      <a:pt x="622" y="408"/>
                    </a:cubicBezTo>
                    <a:cubicBezTo>
                      <a:pt x="622" y="408"/>
                      <a:pt x="622" y="408"/>
                      <a:pt x="622" y="408"/>
                    </a:cubicBezTo>
                    <a:cubicBezTo>
                      <a:pt x="622" y="428"/>
                      <a:pt x="638" y="444"/>
                      <a:pt x="657" y="444"/>
                    </a:cubicBezTo>
                    <a:cubicBezTo>
                      <a:pt x="677" y="444"/>
                      <a:pt x="692" y="428"/>
                      <a:pt x="692" y="408"/>
                    </a:cubicBezTo>
                    <a:cubicBezTo>
                      <a:pt x="692" y="408"/>
                      <a:pt x="692" y="408"/>
                      <a:pt x="692" y="408"/>
                    </a:cubicBezTo>
                    <a:cubicBezTo>
                      <a:pt x="692" y="61"/>
                      <a:pt x="692" y="61"/>
                      <a:pt x="692" y="61"/>
                    </a:cubicBezTo>
                    <a:cubicBezTo>
                      <a:pt x="692" y="27"/>
                      <a:pt x="665" y="0"/>
                      <a:pt x="631" y="0"/>
                    </a:cubicBezTo>
                    <a:cubicBezTo>
                      <a:pt x="528" y="0"/>
                      <a:pt x="528" y="0"/>
                      <a:pt x="528" y="0"/>
                    </a:cubicBezTo>
                    <a:cubicBezTo>
                      <a:pt x="499" y="138"/>
                      <a:pt x="499" y="138"/>
                      <a:pt x="499" y="138"/>
                    </a:cubicBezTo>
                    <a:cubicBezTo>
                      <a:pt x="495" y="138"/>
                      <a:pt x="495" y="138"/>
                      <a:pt x="495" y="138"/>
                    </a:cubicBezTo>
                    <a:cubicBezTo>
                      <a:pt x="467" y="60"/>
                      <a:pt x="467" y="60"/>
                      <a:pt x="467" y="60"/>
                    </a:cubicBezTo>
                    <a:cubicBezTo>
                      <a:pt x="484" y="43"/>
                      <a:pt x="484" y="43"/>
                      <a:pt x="484" y="43"/>
                    </a:cubicBezTo>
                    <a:cubicBezTo>
                      <a:pt x="462" y="21"/>
                      <a:pt x="462" y="21"/>
                      <a:pt x="462" y="21"/>
                    </a:cubicBezTo>
                    <a:cubicBezTo>
                      <a:pt x="439" y="43"/>
                      <a:pt x="439" y="43"/>
                      <a:pt x="439" y="43"/>
                    </a:cubicBezTo>
                    <a:cubicBezTo>
                      <a:pt x="457" y="60"/>
                      <a:pt x="457" y="60"/>
                      <a:pt x="457" y="60"/>
                    </a:cubicBezTo>
                    <a:cubicBezTo>
                      <a:pt x="433" y="138"/>
                      <a:pt x="433" y="138"/>
                      <a:pt x="433" y="138"/>
                    </a:cubicBezTo>
                    <a:cubicBezTo>
                      <a:pt x="428" y="138"/>
                      <a:pt x="428" y="138"/>
                      <a:pt x="428" y="138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298" y="0"/>
                      <a:pt x="298" y="0"/>
                      <a:pt x="298" y="0"/>
                    </a:cubicBezTo>
                    <a:cubicBezTo>
                      <a:pt x="264" y="0"/>
                      <a:pt x="237" y="27"/>
                      <a:pt x="237" y="61"/>
                    </a:cubicBezTo>
                    <a:cubicBezTo>
                      <a:pt x="237" y="408"/>
                      <a:pt x="237" y="408"/>
                      <a:pt x="237" y="408"/>
                    </a:cubicBezTo>
                    <a:cubicBezTo>
                      <a:pt x="237" y="408"/>
                      <a:pt x="237" y="408"/>
                      <a:pt x="237" y="408"/>
                    </a:cubicBezTo>
                    <a:cubicBezTo>
                      <a:pt x="237" y="428"/>
                      <a:pt x="253" y="444"/>
                      <a:pt x="272" y="444"/>
                    </a:cubicBezTo>
                    <a:cubicBezTo>
                      <a:pt x="292" y="444"/>
                      <a:pt x="308" y="428"/>
                      <a:pt x="308" y="408"/>
                    </a:cubicBezTo>
                    <a:cubicBezTo>
                      <a:pt x="308" y="408"/>
                      <a:pt x="308" y="408"/>
                      <a:pt x="308" y="408"/>
                    </a:cubicBezTo>
                    <a:cubicBezTo>
                      <a:pt x="308" y="147"/>
                      <a:pt x="308" y="147"/>
                      <a:pt x="308" y="147"/>
                    </a:cubicBezTo>
                    <a:cubicBezTo>
                      <a:pt x="348" y="147"/>
                      <a:pt x="348" y="147"/>
                      <a:pt x="348" y="147"/>
                    </a:cubicBezTo>
                    <a:cubicBezTo>
                      <a:pt x="348" y="538"/>
                      <a:pt x="348" y="538"/>
                      <a:pt x="348" y="538"/>
                    </a:cubicBezTo>
                    <a:cubicBezTo>
                      <a:pt x="255" y="538"/>
                      <a:pt x="255" y="538"/>
                      <a:pt x="255" y="538"/>
                    </a:cubicBezTo>
                    <a:cubicBezTo>
                      <a:pt x="34" y="538"/>
                      <a:pt x="34" y="538"/>
                      <a:pt x="34" y="538"/>
                    </a:cubicBezTo>
                    <a:cubicBezTo>
                      <a:pt x="15" y="538"/>
                      <a:pt x="0" y="553"/>
                      <a:pt x="0" y="572"/>
                    </a:cubicBezTo>
                    <a:cubicBezTo>
                      <a:pt x="0" y="591"/>
                      <a:pt x="15" y="606"/>
                      <a:pt x="34" y="606"/>
                    </a:cubicBezTo>
                    <a:cubicBezTo>
                      <a:pt x="255" y="606"/>
                      <a:pt x="255" y="606"/>
                      <a:pt x="255" y="606"/>
                    </a:cubicBezTo>
                    <a:cubicBezTo>
                      <a:pt x="255" y="1121"/>
                      <a:pt x="255" y="1121"/>
                      <a:pt x="255" y="1121"/>
                    </a:cubicBezTo>
                    <a:cubicBezTo>
                      <a:pt x="207" y="1121"/>
                      <a:pt x="207" y="1121"/>
                      <a:pt x="207" y="1121"/>
                    </a:cubicBezTo>
                    <a:cubicBezTo>
                      <a:pt x="193" y="1121"/>
                      <a:pt x="181" y="1133"/>
                      <a:pt x="181" y="1147"/>
                    </a:cubicBezTo>
                    <a:cubicBezTo>
                      <a:pt x="181" y="1161"/>
                      <a:pt x="193" y="1173"/>
                      <a:pt x="207" y="1173"/>
                    </a:cubicBezTo>
                    <a:cubicBezTo>
                      <a:pt x="255" y="1173"/>
                      <a:pt x="255" y="1173"/>
                      <a:pt x="255" y="1173"/>
                    </a:cubicBezTo>
                    <a:cubicBezTo>
                      <a:pt x="666" y="1173"/>
                      <a:pt x="666" y="1173"/>
                      <a:pt x="666" y="1173"/>
                    </a:cubicBezTo>
                    <a:cubicBezTo>
                      <a:pt x="674" y="1173"/>
                      <a:pt x="674" y="1173"/>
                      <a:pt x="674" y="1173"/>
                    </a:cubicBezTo>
                    <a:cubicBezTo>
                      <a:pt x="722" y="1173"/>
                      <a:pt x="722" y="1173"/>
                      <a:pt x="722" y="1173"/>
                    </a:cubicBezTo>
                    <a:cubicBezTo>
                      <a:pt x="737" y="1173"/>
                      <a:pt x="748" y="1161"/>
                      <a:pt x="748" y="1147"/>
                    </a:cubicBezTo>
                    <a:cubicBezTo>
                      <a:pt x="748" y="1133"/>
                      <a:pt x="737" y="1121"/>
                      <a:pt x="722" y="1121"/>
                    </a:cubicBezTo>
                    <a:cubicBezTo>
                      <a:pt x="674" y="1121"/>
                      <a:pt x="674" y="1121"/>
                      <a:pt x="674" y="1121"/>
                    </a:cubicBezTo>
                    <a:cubicBezTo>
                      <a:pt x="674" y="606"/>
                      <a:pt x="674" y="606"/>
                      <a:pt x="674" y="606"/>
                    </a:cubicBezTo>
                    <a:cubicBezTo>
                      <a:pt x="896" y="606"/>
                      <a:pt x="896" y="606"/>
                      <a:pt x="896" y="606"/>
                    </a:cubicBezTo>
                    <a:cubicBezTo>
                      <a:pt x="915" y="606"/>
                      <a:pt x="930" y="591"/>
                      <a:pt x="930" y="572"/>
                    </a:cubicBezTo>
                    <a:cubicBezTo>
                      <a:pt x="930" y="553"/>
                      <a:pt x="915" y="538"/>
                      <a:pt x="896" y="538"/>
                    </a:cubicBezTo>
                    <a:close/>
                    <a:moveTo>
                      <a:pt x="484" y="538"/>
                    </a:moveTo>
                    <a:cubicBezTo>
                      <a:pt x="445" y="538"/>
                      <a:pt x="445" y="538"/>
                      <a:pt x="445" y="538"/>
                    </a:cubicBezTo>
                    <a:cubicBezTo>
                      <a:pt x="445" y="456"/>
                      <a:pt x="445" y="456"/>
                      <a:pt x="445" y="456"/>
                    </a:cubicBezTo>
                    <a:cubicBezTo>
                      <a:pt x="484" y="456"/>
                      <a:pt x="484" y="456"/>
                      <a:pt x="484" y="456"/>
                    </a:cubicBezTo>
                    <a:lnTo>
                      <a:pt x="484" y="53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30" name="组合 1029"/>
            <p:cNvGrpSpPr/>
            <p:nvPr/>
          </p:nvGrpSpPr>
          <p:grpSpPr>
            <a:xfrm>
              <a:off x="2817813" y="2078835"/>
              <a:ext cx="958850" cy="1814513"/>
              <a:chOff x="2817813" y="2463800"/>
              <a:chExt cx="958850" cy="181451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Freeform 25"/>
              <p:cNvSpPr/>
              <p:nvPr/>
            </p:nvSpPr>
            <p:spPr bwMode="auto">
              <a:xfrm>
                <a:off x="3005138" y="2941638"/>
                <a:ext cx="771525" cy="1336675"/>
              </a:xfrm>
              <a:custGeom>
                <a:avLst/>
                <a:gdLst>
                  <a:gd name="T0" fmla="*/ 408 w 458"/>
                  <a:gd name="T1" fmla="*/ 0 h 794"/>
                  <a:gd name="T2" fmla="*/ 358 w 458"/>
                  <a:gd name="T3" fmla="*/ 50 h 794"/>
                  <a:gd name="T4" fmla="*/ 358 w 458"/>
                  <a:gd name="T5" fmla="*/ 387 h 794"/>
                  <a:gd name="T6" fmla="*/ 50 w 458"/>
                  <a:gd name="T7" fmla="*/ 387 h 794"/>
                  <a:gd name="T8" fmla="*/ 0 w 458"/>
                  <a:gd name="T9" fmla="*/ 437 h 794"/>
                  <a:gd name="T10" fmla="*/ 50 w 458"/>
                  <a:gd name="T11" fmla="*/ 487 h 794"/>
                  <a:gd name="T12" fmla="*/ 216 w 458"/>
                  <a:gd name="T13" fmla="*/ 487 h 794"/>
                  <a:gd name="T14" fmla="*/ 216 w 458"/>
                  <a:gd name="T15" fmla="*/ 749 h 794"/>
                  <a:gd name="T16" fmla="*/ 99 w 458"/>
                  <a:gd name="T17" fmla="*/ 749 h 794"/>
                  <a:gd name="T18" fmla="*/ 99 w 458"/>
                  <a:gd name="T19" fmla="*/ 749 h 794"/>
                  <a:gd name="T20" fmla="*/ 99 w 458"/>
                  <a:gd name="T21" fmla="*/ 749 h 794"/>
                  <a:gd name="T22" fmla="*/ 77 w 458"/>
                  <a:gd name="T23" fmla="*/ 771 h 794"/>
                  <a:gd name="T24" fmla="*/ 99 w 458"/>
                  <a:gd name="T25" fmla="*/ 794 h 794"/>
                  <a:gd name="T26" fmla="*/ 99 w 458"/>
                  <a:gd name="T27" fmla="*/ 794 h 794"/>
                  <a:gd name="T28" fmla="*/ 99 w 458"/>
                  <a:gd name="T29" fmla="*/ 794 h 794"/>
                  <a:gd name="T30" fmla="*/ 343 w 458"/>
                  <a:gd name="T31" fmla="*/ 794 h 794"/>
                  <a:gd name="T32" fmla="*/ 343 w 458"/>
                  <a:gd name="T33" fmla="*/ 794 h 794"/>
                  <a:gd name="T34" fmla="*/ 366 w 458"/>
                  <a:gd name="T35" fmla="*/ 771 h 794"/>
                  <a:gd name="T36" fmla="*/ 343 w 458"/>
                  <a:gd name="T37" fmla="*/ 749 h 794"/>
                  <a:gd name="T38" fmla="*/ 343 w 458"/>
                  <a:gd name="T39" fmla="*/ 749 h 794"/>
                  <a:gd name="T40" fmla="*/ 244 w 458"/>
                  <a:gd name="T41" fmla="*/ 749 h 794"/>
                  <a:gd name="T42" fmla="*/ 244 w 458"/>
                  <a:gd name="T43" fmla="*/ 487 h 794"/>
                  <a:gd name="T44" fmla="*/ 410 w 458"/>
                  <a:gd name="T45" fmla="*/ 487 h 794"/>
                  <a:gd name="T46" fmla="*/ 410 w 458"/>
                  <a:gd name="T47" fmla="*/ 487 h 794"/>
                  <a:gd name="T48" fmla="*/ 458 w 458"/>
                  <a:gd name="T49" fmla="*/ 437 h 794"/>
                  <a:gd name="T50" fmla="*/ 458 w 458"/>
                  <a:gd name="T51" fmla="*/ 50 h 794"/>
                  <a:gd name="T52" fmla="*/ 408 w 458"/>
                  <a:gd name="T53" fmla="*/ 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8" h="794">
                    <a:moveTo>
                      <a:pt x="408" y="0"/>
                    </a:moveTo>
                    <a:cubicBezTo>
                      <a:pt x="380" y="0"/>
                      <a:pt x="358" y="22"/>
                      <a:pt x="358" y="50"/>
                    </a:cubicBezTo>
                    <a:cubicBezTo>
                      <a:pt x="358" y="387"/>
                      <a:pt x="358" y="387"/>
                      <a:pt x="358" y="387"/>
                    </a:cubicBezTo>
                    <a:cubicBezTo>
                      <a:pt x="50" y="387"/>
                      <a:pt x="50" y="387"/>
                      <a:pt x="50" y="387"/>
                    </a:cubicBezTo>
                    <a:cubicBezTo>
                      <a:pt x="22" y="387"/>
                      <a:pt x="0" y="409"/>
                      <a:pt x="0" y="437"/>
                    </a:cubicBezTo>
                    <a:cubicBezTo>
                      <a:pt x="0" y="464"/>
                      <a:pt x="22" y="487"/>
                      <a:pt x="50" y="487"/>
                    </a:cubicBezTo>
                    <a:cubicBezTo>
                      <a:pt x="216" y="487"/>
                      <a:pt x="216" y="487"/>
                      <a:pt x="216" y="487"/>
                    </a:cubicBezTo>
                    <a:cubicBezTo>
                      <a:pt x="216" y="749"/>
                      <a:pt x="216" y="749"/>
                      <a:pt x="216" y="749"/>
                    </a:cubicBezTo>
                    <a:cubicBezTo>
                      <a:pt x="99" y="749"/>
                      <a:pt x="99" y="749"/>
                      <a:pt x="99" y="749"/>
                    </a:cubicBezTo>
                    <a:cubicBezTo>
                      <a:pt x="99" y="749"/>
                      <a:pt x="99" y="749"/>
                      <a:pt x="99" y="749"/>
                    </a:cubicBezTo>
                    <a:cubicBezTo>
                      <a:pt x="99" y="749"/>
                      <a:pt x="99" y="749"/>
                      <a:pt x="99" y="749"/>
                    </a:cubicBezTo>
                    <a:cubicBezTo>
                      <a:pt x="87" y="749"/>
                      <a:pt x="77" y="759"/>
                      <a:pt x="77" y="771"/>
                    </a:cubicBezTo>
                    <a:cubicBezTo>
                      <a:pt x="77" y="784"/>
                      <a:pt x="87" y="794"/>
                      <a:pt x="99" y="794"/>
                    </a:cubicBezTo>
                    <a:cubicBezTo>
                      <a:pt x="99" y="794"/>
                      <a:pt x="99" y="794"/>
                      <a:pt x="99" y="794"/>
                    </a:cubicBezTo>
                    <a:cubicBezTo>
                      <a:pt x="99" y="794"/>
                      <a:pt x="99" y="794"/>
                      <a:pt x="99" y="794"/>
                    </a:cubicBezTo>
                    <a:cubicBezTo>
                      <a:pt x="343" y="794"/>
                      <a:pt x="343" y="794"/>
                      <a:pt x="343" y="794"/>
                    </a:cubicBezTo>
                    <a:cubicBezTo>
                      <a:pt x="343" y="794"/>
                      <a:pt x="343" y="794"/>
                      <a:pt x="343" y="794"/>
                    </a:cubicBezTo>
                    <a:cubicBezTo>
                      <a:pt x="356" y="794"/>
                      <a:pt x="366" y="784"/>
                      <a:pt x="366" y="771"/>
                    </a:cubicBezTo>
                    <a:cubicBezTo>
                      <a:pt x="366" y="759"/>
                      <a:pt x="356" y="749"/>
                      <a:pt x="343" y="749"/>
                    </a:cubicBezTo>
                    <a:cubicBezTo>
                      <a:pt x="343" y="749"/>
                      <a:pt x="343" y="749"/>
                      <a:pt x="343" y="749"/>
                    </a:cubicBezTo>
                    <a:cubicBezTo>
                      <a:pt x="244" y="749"/>
                      <a:pt x="244" y="749"/>
                      <a:pt x="244" y="749"/>
                    </a:cubicBezTo>
                    <a:cubicBezTo>
                      <a:pt x="244" y="487"/>
                      <a:pt x="244" y="487"/>
                      <a:pt x="244" y="487"/>
                    </a:cubicBezTo>
                    <a:cubicBezTo>
                      <a:pt x="410" y="487"/>
                      <a:pt x="410" y="487"/>
                      <a:pt x="410" y="487"/>
                    </a:cubicBezTo>
                    <a:cubicBezTo>
                      <a:pt x="410" y="487"/>
                      <a:pt x="410" y="487"/>
                      <a:pt x="410" y="487"/>
                    </a:cubicBezTo>
                    <a:cubicBezTo>
                      <a:pt x="437" y="485"/>
                      <a:pt x="458" y="464"/>
                      <a:pt x="458" y="437"/>
                    </a:cubicBezTo>
                    <a:cubicBezTo>
                      <a:pt x="458" y="50"/>
                      <a:pt x="458" y="50"/>
                      <a:pt x="458" y="50"/>
                    </a:cubicBezTo>
                    <a:cubicBezTo>
                      <a:pt x="458" y="22"/>
                      <a:pt x="435" y="0"/>
                      <a:pt x="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3259138" y="2463800"/>
                <a:ext cx="300038" cy="3000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2817813" y="2817813"/>
                <a:ext cx="749300" cy="1341438"/>
              </a:xfrm>
              <a:custGeom>
                <a:avLst/>
                <a:gdLst>
                  <a:gd name="T0" fmla="*/ 354 w 445"/>
                  <a:gd name="T1" fmla="*/ 0 h 796"/>
                  <a:gd name="T2" fmla="*/ 292 w 445"/>
                  <a:gd name="T3" fmla="*/ 24 h 796"/>
                  <a:gd name="T4" fmla="*/ 292 w 445"/>
                  <a:gd name="T5" fmla="*/ 24 h 796"/>
                  <a:gd name="T6" fmla="*/ 292 w 445"/>
                  <a:gd name="T7" fmla="*/ 24 h 796"/>
                  <a:gd name="T8" fmla="*/ 284 w 445"/>
                  <a:gd name="T9" fmla="*/ 32 h 796"/>
                  <a:gd name="T10" fmla="*/ 171 w 445"/>
                  <a:gd name="T11" fmla="*/ 148 h 796"/>
                  <a:gd name="T12" fmla="*/ 30 w 445"/>
                  <a:gd name="T13" fmla="*/ 148 h 796"/>
                  <a:gd name="T14" fmla="*/ 0 w 445"/>
                  <a:gd name="T15" fmla="*/ 178 h 796"/>
                  <a:gd name="T16" fmla="*/ 30 w 445"/>
                  <a:gd name="T17" fmla="*/ 208 h 796"/>
                  <a:gd name="T18" fmla="*/ 190 w 445"/>
                  <a:gd name="T19" fmla="*/ 208 h 796"/>
                  <a:gd name="T20" fmla="*/ 262 w 445"/>
                  <a:gd name="T21" fmla="*/ 135 h 796"/>
                  <a:gd name="T22" fmla="*/ 262 w 445"/>
                  <a:gd name="T23" fmla="*/ 348 h 796"/>
                  <a:gd name="T24" fmla="*/ 30 w 445"/>
                  <a:gd name="T25" fmla="*/ 348 h 796"/>
                  <a:gd name="T26" fmla="*/ 30 w 445"/>
                  <a:gd name="T27" fmla="*/ 348 h 796"/>
                  <a:gd name="T28" fmla="*/ 1 w 445"/>
                  <a:gd name="T29" fmla="*/ 377 h 796"/>
                  <a:gd name="T30" fmla="*/ 1 w 445"/>
                  <a:gd name="T31" fmla="*/ 378 h 796"/>
                  <a:gd name="T32" fmla="*/ 1 w 445"/>
                  <a:gd name="T33" fmla="*/ 378 h 796"/>
                  <a:gd name="T34" fmla="*/ 1 w 445"/>
                  <a:gd name="T35" fmla="*/ 747 h 796"/>
                  <a:gd name="T36" fmla="*/ 50 w 445"/>
                  <a:gd name="T37" fmla="*/ 796 h 796"/>
                  <a:gd name="T38" fmla="*/ 99 w 445"/>
                  <a:gd name="T39" fmla="*/ 747 h 796"/>
                  <a:gd name="T40" fmla="*/ 99 w 445"/>
                  <a:gd name="T41" fmla="*/ 456 h 796"/>
                  <a:gd name="T42" fmla="*/ 354 w 445"/>
                  <a:gd name="T43" fmla="*/ 456 h 796"/>
                  <a:gd name="T44" fmla="*/ 445 w 445"/>
                  <a:gd name="T45" fmla="*/ 364 h 796"/>
                  <a:gd name="T46" fmla="*/ 445 w 445"/>
                  <a:gd name="T47" fmla="*/ 92 h 796"/>
                  <a:gd name="T48" fmla="*/ 354 w 445"/>
                  <a:gd name="T49" fmla="*/ 0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5" h="796">
                    <a:moveTo>
                      <a:pt x="354" y="0"/>
                    </a:moveTo>
                    <a:cubicBezTo>
                      <a:pt x="330" y="0"/>
                      <a:pt x="309" y="9"/>
                      <a:pt x="292" y="24"/>
                    </a:cubicBezTo>
                    <a:cubicBezTo>
                      <a:pt x="292" y="24"/>
                      <a:pt x="292" y="24"/>
                      <a:pt x="292" y="24"/>
                    </a:cubicBezTo>
                    <a:cubicBezTo>
                      <a:pt x="292" y="24"/>
                      <a:pt x="292" y="24"/>
                      <a:pt x="292" y="24"/>
                    </a:cubicBezTo>
                    <a:cubicBezTo>
                      <a:pt x="289" y="26"/>
                      <a:pt x="287" y="29"/>
                      <a:pt x="284" y="32"/>
                    </a:cubicBezTo>
                    <a:cubicBezTo>
                      <a:pt x="171" y="148"/>
                      <a:pt x="171" y="148"/>
                      <a:pt x="171" y="148"/>
                    </a:cubicBezTo>
                    <a:cubicBezTo>
                      <a:pt x="30" y="148"/>
                      <a:pt x="30" y="148"/>
                      <a:pt x="30" y="148"/>
                    </a:cubicBezTo>
                    <a:cubicBezTo>
                      <a:pt x="13" y="148"/>
                      <a:pt x="0" y="161"/>
                      <a:pt x="0" y="178"/>
                    </a:cubicBezTo>
                    <a:cubicBezTo>
                      <a:pt x="0" y="195"/>
                      <a:pt x="13" y="208"/>
                      <a:pt x="30" y="208"/>
                    </a:cubicBezTo>
                    <a:cubicBezTo>
                      <a:pt x="190" y="208"/>
                      <a:pt x="190" y="208"/>
                      <a:pt x="190" y="208"/>
                    </a:cubicBezTo>
                    <a:cubicBezTo>
                      <a:pt x="262" y="135"/>
                      <a:pt x="262" y="135"/>
                      <a:pt x="262" y="135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30" y="348"/>
                      <a:pt x="30" y="348"/>
                      <a:pt x="30" y="348"/>
                    </a:cubicBezTo>
                    <a:cubicBezTo>
                      <a:pt x="30" y="348"/>
                      <a:pt x="30" y="348"/>
                      <a:pt x="30" y="348"/>
                    </a:cubicBezTo>
                    <a:cubicBezTo>
                      <a:pt x="14" y="348"/>
                      <a:pt x="1" y="361"/>
                      <a:pt x="1" y="377"/>
                    </a:cubicBezTo>
                    <a:cubicBezTo>
                      <a:pt x="1" y="378"/>
                      <a:pt x="1" y="378"/>
                      <a:pt x="1" y="378"/>
                    </a:cubicBezTo>
                    <a:cubicBezTo>
                      <a:pt x="1" y="378"/>
                      <a:pt x="1" y="378"/>
                      <a:pt x="1" y="378"/>
                    </a:cubicBezTo>
                    <a:cubicBezTo>
                      <a:pt x="1" y="747"/>
                      <a:pt x="1" y="747"/>
                      <a:pt x="1" y="747"/>
                    </a:cubicBezTo>
                    <a:cubicBezTo>
                      <a:pt x="1" y="774"/>
                      <a:pt x="23" y="796"/>
                      <a:pt x="50" y="796"/>
                    </a:cubicBezTo>
                    <a:cubicBezTo>
                      <a:pt x="77" y="796"/>
                      <a:pt x="99" y="774"/>
                      <a:pt x="99" y="747"/>
                    </a:cubicBezTo>
                    <a:cubicBezTo>
                      <a:pt x="99" y="456"/>
                      <a:pt x="99" y="456"/>
                      <a:pt x="99" y="456"/>
                    </a:cubicBezTo>
                    <a:cubicBezTo>
                      <a:pt x="354" y="456"/>
                      <a:pt x="354" y="456"/>
                      <a:pt x="354" y="456"/>
                    </a:cubicBezTo>
                    <a:cubicBezTo>
                      <a:pt x="404" y="456"/>
                      <a:pt x="445" y="415"/>
                      <a:pt x="445" y="364"/>
                    </a:cubicBezTo>
                    <a:cubicBezTo>
                      <a:pt x="445" y="92"/>
                      <a:pt x="445" y="92"/>
                      <a:pt x="445" y="92"/>
                    </a:cubicBezTo>
                    <a:cubicBezTo>
                      <a:pt x="445" y="41"/>
                      <a:pt x="40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29" name="组合 1028"/>
            <p:cNvGrpSpPr/>
            <p:nvPr/>
          </p:nvGrpSpPr>
          <p:grpSpPr>
            <a:xfrm>
              <a:off x="917575" y="2078835"/>
              <a:ext cx="958850" cy="1814513"/>
              <a:chOff x="917575" y="2463800"/>
              <a:chExt cx="958850" cy="181451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9" name="Freeform 28"/>
              <p:cNvSpPr/>
              <p:nvPr/>
            </p:nvSpPr>
            <p:spPr bwMode="auto">
              <a:xfrm>
                <a:off x="917575" y="2941638"/>
                <a:ext cx="771525" cy="1336675"/>
              </a:xfrm>
              <a:custGeom>
                <a:avLst/>
                <a:gdLst>
                  <a:gd name="T0" fmla="*/ 50 w 458"/>
                  <a:gd name="T1" fmla="*/ 0 h 794"/>
                  <a:gd name="T2" fmla="*/ 100 w 458"/>
                  <a:gd name="T3" fmla="*/ 50 h 794"/>
                  <a:gd name="T4" fmla="*/ 100 w 458"/>
                  <a:gd name="T5" fmla="*/ 387 h 794"/>
                  <a:gd name="T6" fmla="*/ 408 w 458"/>
                  <a:gd name="T7" fmla="*/ 387 h 794"/>
                  <a:gd name="T8" fmla="*/ 458 w 458"/>
                  <a:gd name="T9" fmla="*/ 437 h 794"/>
                  <a:gd name="T10" fmla="*/ 408 w 458"/>
                  <a:gd name="T11" fmla="*/ 487 h 794"/>
                  <a:gd name="T12" fmla="*/ 241 w 458"/>
                  <a:gd name="T13" fmla="*/ 487 h 794"/>
                  <a:gd name="T14" fmla="*/ 241 w 458"/>
                  <a:gd name="T15" fmla="*/ 749 h 794"/>
                  <a:gd name="T16" fmla="*/ 358 w 458"/>
                  <a:gd name="T17" fmla="*/ 749 h 794"/>
                  <a:gd name="T18" fmla="*/ 358 w 458"/>
                  <a:gd name="T19" fmla="*/ 749 h 794"/>
                  <a:gd name="T20" fmla="*/ 358 w 458"/>
                  <a:gd name="T21" fmla="*/ 749 h 794"/>
                  <a:gd name="T22" fmla="*/ 381 w 458"/>
                  <a:gd name="T23" fmla="*/ 771 h 794"/>
                  <a:gd name="T24" fmla="*/ 358 w 458"/>
                  <a:gd name="T25" fmla="*/ 794 h 794"/>
                  <a:gd name="T26" fmla="*/ 358 w 458"/>
                  <a:gd name="T27" fmla="*/ 794 h 794"/>
                  <a:gd name="T28" fmla="*/ 358 w 458"/>
                  <a:gd name="T29" fmla="*/ 794 h 794"/>
                  <a:gd name="T30" fmla="*/ 114 w 458"/>
                  <a:gd name="T31" fmla="*/ 794 h 794"/>
                  <a:gd name="T32" fmla="*/ 114 w 458"/>
                  <a:gd name="T33" fmla="*/ 794 h 794"/>
                  <a:gd name="T34" fmla="*/ 92 w 458"/>
                  <a:gd name="T35" fmla="*/ 771 h 794"/>
                  <a:gd name="T36" fmla="*/ 114 w 458"/>
                  <a:gd name="T37" fmla="*/ 749 h 794"/>
                  <a:gd name="T38" fmla="*/ 114 w 458"/>
                  <a:gd name="T39" fmla="*/ 749 h 794"/>
                  <a:gd name="T40" fmla="*/ 214 w 458"/>
                  <a:gd name="T41" fmla="*/ 749 h 794"/>
                  <a:gd name="T42" fmla="*/ 214 w 458"/>
                  <a:gd name="T43" fmla="*/ 487 h 794"/>
                  <a:gd name="T44" fmla="*/ 47 w 458"/>
                  <a:gd name="T45" fmla="*/ 487 h 794"/>
                  <a:gd name="T46" fmla="*/ 47 w 458"/>
                  <a:gd name="T47" fmla="*/ 487 h 794"/>
                  <a:gd name="T48" fmla="*/ 0 w 458"/>
                  <a:gd name="T49" fmla="*/ 437 h 794"/>
                  <a:gd name="T50" fmla="*/ 0 w 458"/>
                  <a:gd name="T51" fmla="*/ 50 h 794"/>
                  <a:gd name="T52" fmla="*/ 50 w 458"/>
                  <a:gd name="T53" fmla="*/ 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8" h="794">
                    <a:moveTo>
                      <a:pt x="50" y="0"/>
                    </a:moveTo>
                    <a:cubicBezTo>
                      <a:pt x="77" y="0"/>
                      <a:pt x="100" y="22"/>
                      <a:pt x="100" y="50"/>
                    </a:cubicBezTo>
                    <a:cubicBezTo>
                      <a:pt x="100" y="387"/>
                      <a:pt x="100" y="387"/>
                      <a:pt x="100" y="387"/>
                    </a:cubicBezTo>
                    <a:cubicBezTo>
                      <a:pt x="408" y="387"/>
                      <a:pt x="408" y="387"/>
                      <a:pt x="408" y="387"/>
                    </a:cubicBezTo>
                    <a:cubicBezTo>
                      <a:pt x="435" y="387"/>
                      <a:pt x="458" y="409"/>
                      <a:pt x="458" y="437"/>
                    </a:cubicBezTo>
                    <a:cubicBezTo>
                      <a:pt x="458" y="464"/>
                      <a:pt x="435" y="487"/>
                      <a:pt x="408" y="487"/>
                    </a:cubicBezTo>
                    <a:cubicBezTo>
                      <a:pt x="241" y="487"/>
                      <a:pt x="241" y="487"/>
                      <a:pt x="241" y="487"/>
                    </a:cubicBezTo>
                    <a:cubicBezTo>
                      <a:pt x="241" y="749"/>
                      <a:pt x="241" y="749"/>
                      <a:pt x="241" y="749"/>
                    </a:cubicBezTo>
                    <a:cubicBezTo>
                      <a:pt x="358" y="749"/>
                      <a:pt x="358" y="749"/>
                      <a:pt x="358" y="749"/>
                    </a:cubicBezTo>
                    <a:cubicBezTo>
                      <a:pt x="358" y="749"/>
                      <a:pt x="358" y="749"/>
                      <a:pt x="358" y="749"/>
                    </a:cubicBezTo>
                    <a:cubicBezTo>
                      <a:pt x="358" y="749"/>
                      <a:pt x="358" y="749"/>
                      <a:pt x="358" y="749"/>
                    </a:cubicBezTo>
                    <a:cubicBezTo>
                      <a:pt x="371" y="749"/>
                      <a:pt x="381" y="759"/>
                      <a:pt x="381" y="771"/>
                    </a:cubicBezTo>
                    <a:cubicBezTo>
                      <a:pt x="381" y="784"/>
                      <a:pt x="371" y="794"/>
                      <a:pt x="358" y="794"/>
                    </a:cubicBezTo>
                    <a:cubicBezTo>
                      <a:pt x="358" y="794"/>
                      <a:pt x="358" y="794"/>
                      <a:pt x="358" y="794"/>
                    </a:cubicBezTo>
                    <a:cubicBezTo>
                      <a:pt x="358" y="794"/>
                      <a:pt x="358" y="794"/>
                      <a:pt x="358" y="794"/>
                    </a:cubicBezTo>
                    <a:cubicBezTo>
                      <a:pt x="114" y="794"/>
                      <a:pt x="114" y="794"/>
                      <a:pt x="114" y="794"/>
                    </a:cubicBezTo>
                    <a:cubicBezTo>
                      <a:pt x="114" y="794"/>
                      <a:pt x="114" y="794"/>
                      <a:pt x="114" y="794"/>
                    </a:cubicBezTo>
                    <a:cubicBezTo>
                      <a:pt x="102" y="794"/>
                      <a:pt x="92" y="784"/>
                      <a:pt x="92" y="771"/>
                    </a:cubicBezTo>
                    <a:cubicBezTo>
                      <a:pt x="92" y="759"/>
                      <a:pt x="102" y="749"/>
                      <a:pt x="114" y="749"/>
                    </a:cubicBezTo>
                    <a:cubicBezTo>
                      <a:pt x="114" y="749"/>
                      <a:pt x="114" y="749"/>
                      <a:pt x="114" y="749"/>
                    </a:cubicBezTo>
                    <a:cubicBezTo>
                      <a:pt x="214" y="749"/>
                      <a:pt x="214" y="749"/>
                      <a:pt x="214" y="749"/>
                    </a:cubicBezTo>
                    <a:cubicBezTo>
                      <a:pt x="214" y="487"/>
                      <a:pt x="214" y="487"/>
                      <a:pt x="214" y="487"/>
                    </a:cubicBezTo>
                    <a:cubicBezTo>
                      <a:pt x="47" y="487"/>
                      <a:pt x="47" y="487"/>
                      <a:pt x="47" y="487"/>
                    </a:cubicBezTo>
                    <a:cubicBezTo>
                      <a:pt x="47" y="487"/>
                      <a:pt x="47" y="487"/>
                      <a:pt x="47" y="487"/>
                    </a:cubicBezTo>
                    <a:cubicBezTo>
                      <a:pt x="21" y="485"/>
                      <a:pt x="0" y="464"/>
                      <a:pt x="0" y="437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1133475" y="2463800"/>
                <a:ext cx="300038" cy="3000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1123950" y="2817813"/>
                <a:ext cx="752475" cy="1341438"/>
              </a:xfrm>
              <a:custGeom>
                <a:avLst/>
                <a:gdLst>
                  <a:gd name="T0" fmla="*/ 92 w 446"/>
                  <a:gd name="T1" fmla="*/ 0 h 796"/>
                  <a:gd name="T2" fmla="*/ 153 w 446"/>
                  <a:gd name="T3" fmla="*/ 24 h 796"/>
                  <a:gd name="T4" fmla="*/ 153 w 446"/>
                  <a:gd name="T5" fmla="*/ 24 h 796"/>
                  <a:gd name="T6" fmla="*/ 153 w 446"/>
                  <a:gd name="T7" fmla="*/ 24 h 796"/>
                  <a:gd name="T8" fmla="*/ 161 w 446"/>
                  <a:gd name="T9" fmla="*/ 32 h 796"/>
                  <a:gd name="T10" fmla="*/ 274 w 446"/>
                  <a:gd name="T11" fmla="*/ 148 h 796"/>
                  <a:gd name="T12" fmla="*/ 416 w 446"/>
                  <a:gd name="T13" fmla="*/ 148 h 796"/>
                  <a:gd name="T14" fmla="*/ 446 w 446"/>
                  <a:gd name="T15" fmla="*/ 178 h 796"/>
                  <a:gd name="T16" fmla="*/ 416 w 446"/>
                  <a:gd name="T17" fmla="*/ 208 h 796"/>
                  <a:gd name="T18" fmla="*/ 256 w 446"/>
                  <a:gd name="T19" fmla="*/ 208 h 796"/>
                  <a:gd name="T20" fmla="*/ 183 w 446"/>
                  <a:gd name="T21" fmla="*/ 135 h 796"/>
                  <a:gd name="T22" fmla="*/ 183 w 446"/>
                  <a:gd name="T23" fmla="*/ 348 h 796"/>
                  <a:gd name="T24" fmla="*/ 416 w 446"/>
                  <a:gd name="T25" fmla="*/ 348 h 796"/>
                  <a:gd name="T26" fmla="*/ 416 w 446"/>
                  <a:gd name="T27" fmla="*/ 348 h 796"/>
                  <a:gd name="T28" fmla="*/ 445 w 446"/>
                  <a:gd name="T29" fmla="*/ 377 h 796"/>
                  <a:gd name="T30" fmla="*/ 445 w 446"/>
                  <a:gd name="T31" fmla="*/ 378 h 796"/>
                  <a:gd name="T32" fmla="*/ 445 w 446"/>
                  <a:gd name="T33" fmla="*/ 378 h 796"/>
                  <a:gd name="T34" fmla="*/ 445 w 446"/>
                  <a:gd name="T35" fmla="*/ 747 h 796"/>
                  <a:gd name="T36" fmla="*/ 395 w 446"/>
                  <a:gd name="T37" fmla="*/ 796 h 796"/>
                  <a:gd name="T38" fmla="*/ 346 w 446"/>
                  <a:gd name="T39" fmla="*/ 747 h 796"/>
                  <a:gd name="T40" fmla="*/ 346 w 446"/>
                  <a:gd name="T41" fmla="*/ 456 h 796"/>
                  <a:gd name="T42" fmla="*/ 92 w 446"/>
                  <a:gd name="T43" fmla="*/ 456 h 796"/>
                  <a:gd name="T44" fmla="*/ 0 w 446"/>
                  <a:gd name="T45" fmla="*/ 364 h 796"/>
                  <a:gd name="T46" fmla="*/ 0 w 446"/>
                  <a:gd name="T47" fmla="*/ 92 h 796"/>
                  <a:gd name="T48" fmla="*/ 92 w 446"/>
                  <a:gd name="T49" fmla="*/ 0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6" h="796">
                    <a:moveTo>
                      <a:pt x="92" y="0"/>
                    </a:moveTo>
                    <a:cubicBezTo>
                      <a:pt x="115" y="0"/>
                      <a:pt x="137" y="9"/>
                      <a:pt x="153" y="24"/>
                    </a:cubicBezTo>
                    <a:cubicBezTo>
                      <a:pt x="153" y="24"/>
                      <a:pt x="153" y="24"/>
                      <a:pt x="153" y="24"/>
                    </a:cubicBezTo>
                    <a:cubicBezTo>
                      <a:pt x="153" y="24"/>
                      <a:pt x="153" y="24"/>
                      <a:pt x="153" y="24"/>
                    </a:cubicBezTo>
                    <a:cubicBezTo>
                      <a:pt x="156" y="26"/>
                      <a:pt x="159" y="29"/>
                      <a:pt x="161" y="32"/>
                    </a:cubicBezTo>
                    <a:cubicBezTo>
                      <a:pt x="274" y="148"/>
                      <a:pt x="274" y="148"/>
                      <a:pt x="274" y="148"/>
                    </a:cubicBezTo>
                    <a:cubicBezTo>
                      <a:pt x="416" y="148"/>
                      <a:pt x="416" y="148"/>
                      <a:pt x="416" y="148"/>
                    </a:cubicBezTo>
                    <a:cubicBezTo>
                      <a:pt x="432" y="148"/>
                      <a:pt x="446" y="161"/>
                      <a:pt x="446" y="178"/>
                    </a:cubicBezTo>
                    <a:cubicBezTo>
                      <a:pt x="446" y="195"/>
                      <a:pt x="432" y="208"/>
                      <a:pt x="416" y="208"/>
                    </a:cubicBezTo>
                    <a:cubicBezTo>
                      <a:pt x="256" y="208"/>
                      <a:pt x="256" y="208"/>
                      <a:pt x="256" y="208"/>
                    </a:cubicBezTo>
                    <a:cubicBezTo>
                      <a:pt x="183" y="135"/>
                      <a:pt x="183" y="135"/>
                      <a:pt x="183" y="135"/>
                    </a:cubicBezTo>
                    <a:cubicBezTo>
                      <a:pt x="183" y="348"/>
                      <a:pt x="183" y="348"/>
                      <a:pt x="183" y="348"/>
                    </a:cubicBezTo>
                    <a:cubicBezTo>
                      <a:pt x="416" y="348"/>
                      <a:pt x="416" y="348"/>
                      <a:pt x="416" y="348"/>
                    </a:cubicBezTo>
                    <a:cubicBezTo>
                      <a:pt x="416" y="348"/>
                      <a:pt x="416" y="348"/>
                      <a:pt x="416" y="348"/>
                    </a:cubicBezTo>
                    <a:cubicBezTo>
                      <a:pt x="432" y="348"/>
                      <a:pt x="445" y="361"/>
                      <a:pt x="445" y="377"/>
                    </a:cubicBezTo>
                    <a:cubicBezTo>
                      <a:pt x="445" y="378"/>
                      <a:pt x="445" y="378"/>
                      <a:pt x="445" y="378"/>
                    </a:cubicBezTo>
                    <a:cubicBezTo>
                      <a:pt x="445" y="378"/>
                      <a:pt x="445" y="378"/>
                      <a:pt x="445" y="378"/>
                    </a:cubicBezTo>
                    <a:cubicBezTo>
                      <a:pt x="445" y="747"/>
                      <a:pt x="445" y="747"/>
                      <a:pt x="445" y="747"/>
                    </a:cubicBezTo>
                    <a:cubicBezTo>
                      <a:pt x="445" y="774"/>
                      <a:pt x="423" y="796"/>
                      <a:pt x="395" y="796"/>
                    </a:cubicBezTo>
                    <a:cubicBezTo>
                      <a:pt x="368" y="796"/>
                      <a:pt x="346" y="774"/>
                      <a:pt x="346" y="747"/>
                    </a:cubicBezTo>
                    <a:cubicBezTo>
                      <a:pt x="346" y="456"/>
                      <a:pt x="346" y="456"/>
                      <a:pt x="346" y="456"/>
                    </a:cubicBezTo>
                    <a:cubicBezTo>
                      <a:pt x="92" y="456"/>
                      <a:pt x="92" y="456"/>
                      <a:pt x="92" y="456"/>
                    </a:cubicBezTo>
                    <a:cubicBezTo>
                      <a:pt x="41" y="456"/>
                      <a:pt x="0" y="415"/>
                      <a:pt x="0" y="364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41"/>
                      <a:pt x="41" y="0"/>
                      <a:pt x="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24" name="Freeform 31"/>
            <p:cNvSpPr/>
            <p:nvPr/>
          </p:nvSpPr>
          <p:spPr bwMode="auto">
            <a:xfrm>
              <a:off x="952500" y="1467648"/>
              <a:ext cx="544513" cy="536575"/>
            </a:xfrm>
            <a:custGeom>
              <a:avLst/>
              <a:gdLst>
                <a:gd name="T0" fmla="*/ 323 w 323"/>
                <a:gd name="T1" fmla="*/ 130 h 318"/>
                <a:gd name="T2" fmla="*/ 161 w 323"/>
                <a:gd name="T3" fmla="*/ 0 h 318"/>
                <a:gd name="T4" fmla="*/ 0 w 323"/>
                <a:gd name="T5" fmla="*/ 130 h 318"/>
                <a:gd name="T6" fmla="*/ 161 w 323"/>
                <a:gd name="T7" fmla="*/ 261 h 318"/>
                <a:gd name="T8" fmla="*/ 179 w 323"/>
                <a:gd name="T9" fmla="*/ 260 h 318"/>
                <a:gd name="T10" fmla="*/ 244 w 323"/>
                <a:gd name="T11" fmla="*/ 318 h 318"/>
                <a:gd name="T12" fmla="*/ 244 w 323"/>
                <a:gd name="T13" fmla="*/ 242 h 318"/>
                <a:gd name="T14" fmla="*/ 323 w 323"/>
                <a:gd name="T15" fmla="*/ 13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318">
                  <a:moveTo>
                    <a:pt x="323" y="130"/>
                  </a:moveTo>
                  <a:cubicBezTo>
                    <a:pt x="323" y="58"/>
                    <a:pt x="250" y="0"/>
                    <a:pt x="161" y="0"/>
                  </a:cubicBezTo>
                  <a:cubicBezTo>
                    <a:pt x="72" y="0"/>
                    <a:pt x="0" y="58"/>
                    <a:pt x="0" y="130"/>
                  </a:cubicBezTo>
                  <a:cubicBezTo>
                    <a:pt x="0" y="203"/>
                    <a:pt x="72" y="261"/>
                    <a:pt x="161" y="261"/>
                  </a:cubicBezTo>
                  <a:cubicBezTo>
                    <a:pt x="167" y="261"/>
                    <a:pt x="173" y="261"/>
                    <a:pt x="179" y="260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4" y="242"/>
                    <a:pt x="244" y="242"/>
                    <a:pt x="244" y="242"/>
                  </a:cubicBezTo>
                  <a:cubicBezTo>
                    <a:pt x="291" y="220"/>
                    <a:pt x="323" y="178"/>
                    <a:pt x="323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" name="Freeform 32"/>
            <p:cNvSpPr/>
            <p:nvPr/>
          </p:nvSpPr>
          <p:spPr bwMode="auto">
            <a:xfrm>
              <a:off x="3197225" y="1467648"/>
              <a:ext cx="544513" cy="536575"/>
            </a:xfrm>
            <a:custGeom>
              <a:avLst/>
              <a:gdLst>
                <a:gd name="T0" fmla="*/ 0 w 323"/>
                <a:gd name="T1" fmla="*/ 130 h 318"/>
                <a:gd name="T2" fmla="*/ 161 w 323"/>
                <a:gd name="T3" fmla="*/ 0 h 318"/>
                <a:gd name="T4" fmla="*/ 323 w 323"/>
                <a:gd name="T5" fmla="*/ 130 h 318"/>
                <a:gd name="T6" fmla="*/ 161 w 323"/>
                <a:gd name="T7" fmla="*/ 261 h 318"/>
                <a:gd name="T8" fmla="*/ 143 w 323"/>
                <a:gd name="T9" fmla="*/ 260 h 318"/>
                <a:gd name="T10" fmla="*/ 78 w 323"/>
                <a:gd name="T11" fmla="*/ 318 h 318"/>
                <a:gd name="T12" fmla="*/ 78 w 323"/>
                <a:gd name="T13" fmla="*/ 242 h 318"/>
                <a:gd name="T14" fmla="*/ 0 w 323"/>
                <a:gd name="T15" fmla="*/ 13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318">
                  <a:moveTo>
                    <a:pt x="0" y="130"/>
                  </a:moveTo>
                  <a:cubicBezTo>
                    <a:pt x="0" y="58"/>
                    <a:pt x="72" y="0"/>
                    <a:pt x="161" y="0"/>
                  </a:cubicBezTo>
                  <a:cubicBezTo>
                    <a:pt x="250" y="0"/>
                    <a:pt x="323" y="58"/>
                    <a:pt x="323" y="130"/>
                  </a:cubicBezTo>
                  <a:cubicBezTo>
                    <a:pt x="323" y="203"/>
                    <a:pt x="250" y="261"/>
                    <a:pt x="161" y="261"/>
                  </a:cubicBezTo>
                  <a:cubicBezTo>
                    <a:pt x="155" y="261"/>
                    <a:pt x="149" y="261"/>
                    <a:pt x="143" y="260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8" y="242"/>
                    <a:pt x="78" y="242"/>
                    <a:pt x="78" y="242"/>
                  </a:cubicBezTo>
                  <a:cubicBezTo>
                    <a:pt x="31" y="220"/>
                    <a:pt x="0" y="178"/>
                    <a:pt x="0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" name="Freeform 33"/>
            <p:cNvSpPr>
              <a:spLocks noEditPoints="1"/>
            </p:cNvSpPr>
            <p:nvPr/>
          </p:nvSpPr>
          <p:spPr bwMode="auto">
            <a:xfrm>
              <a:off x="3394075" y="1597823"/>
              <a:ext cx="149225" cy="188913"/>
            </a:xfrm>
            <a:custGeom>
              <a:avLst/>
              <a:gdLst>
                <a:gd name="T0" fmla="*/ 5 w 88"/>
                <a:gd name="T1" fmla="*/ 0 h 112"/>
                <a:gd name="T2" fmla="*/ 84 w 88"/>
                <a:gd name="T3" fmla="*/ 9 h 112"/>
                <a:gd name="T4" fmla="*/ 72 w 88"/>
                <a:gd name="T5" fmla="*/ 41 h 112"/>
                <a:gd name="T6" fmla="*/ 72 w 88"/>
                <a:gd name="T7" fmla="*/ 73 h 112"/>
                <a:gd name="T8" fmla="*/ 88 w 88"/>
                <a:gd name="T9" fmla="*/ 108 h 112"/>
                <a:gd name="T10" fmla="*/ 0 w 88"/>
                <a:gd name="T11" fmla="*/ 108 h 112"/>
                <a:gd name="T12" fmla="*/ 16 w 88"/>
                <a:gd name="T13" fmla="*/ 73 h 112"/>
                <a:gd name="T14" fmla="*/ 16 w 88"/>
                <a:gd name="T15" fmla="*/ 41 h 112"/>
                <a:gd name="T16" fmla="*/ 5 w 88"/>
                <a:gd name="T17" fmla="*/ 9 h 112"/>
                <a:gd name="T18" fmla="*/ 60 w 88"/>
                <a:gd name="T19" fmla="*/ 84 h 112"/>
                <a:gd name="T20" fmla="*/ 14 w 88"/>
                <a:gd name="T21" fmla="*/ 103 h 112"/>
                <a:gd name="T22" fmla="*/ 16 w 88"/>
                <a:gd name="T23" fmla="*/ 89 h 112"/>
                <a:gd name="T24" fmla="*/ 62 w 88"/>
                <a:gd name="T25" fmla="*/ 80 h 112"/>
                <a:gd name="T26" fmla="*/ 68 w 88"/>
                <a:gd name="T27" fmla="*/ 75 h 112"/>
                <a:gd name="T28" fmla="*/ 47 w 88"/>
                <a:gd name="T29" fmla="*/ 59 h 112"/>
                <a:gd name="T30" fmla="*/ 47 w 88"/>
                <a:gd name="T31" fmla="*/ 59 h 112"/>
                <a:gd name="T32" fmla="*/ 46 w 88"/>
                <a:gd name="T33" fmla="*/ 59 h 112"/>
                <a:gd name="T34" fmla="*/ 46 w 88"/>
                <a:gd name="T35" fmla="*/ 57 h 112"/>
                <a:gd name="T36" fmla="*/ 46 w 88"/>
                <a:gd name="T37" fmla="*/ 57 h 112"/>
                <a:gd name="T38" fmla="*/ 46 w 88"/>
                <a:gd name="T39" fmla="*/ 57 h 112"/>
                <a:gd name="T40" fmla="*/ 46 w 88"/>
                <a:gd name="T41" fmla="*/ 56 h 112"/>
                <a:gd name="T42" fmla="*/ 46 w 88"/>
                <a:gd name="T43" fmla="*/ 55 h 112"/>
                <a:gd name="T44" fmla="*/ 47 w 88"/>
                <a:gd name="T45" fmla="*/ 55 h 112"/>
                <a:gd name="T46" fmla="*/ 48 w 88"/>
                <a:gd name="T47" fmla="*/ 55 h 112"/>
                <a:gd name="T48" fmla="*/ 75 w 88"/>
                <a:gd name="T49" fmla="*/ 9 h 112"/>
                <a:gd name="T50" fmla="*/ 21 w 88"/>
                <a:gd name="T51" fmla="*/ 39 h 112"/>
                <a:gd name="T52" fmla="*/ 41 w 88"/>
                <a:gd name="T53" fmla="*/ 55 h 112"/>
                <a:gd name="T54" fmla="*/ 42 w 88"/>
                <a:gd name="T55" fmla="*/ 55 h 112"/>
                <a:gd name="T56" fmla="*/ 42 w 88"/>
                <a:gd name="T57" fmla="*/ 55 h 112"/>
                <a:gd name="T58" fmla="*/ 43 w 88"/>
                <a:gd name="T59" fmla="*/ 57 h 112"/>
                <a:gd name="T60" fmla="*/ 43 w 88"/>
                <a:gd name="T61" fmla="*/ 57 h 112"/>
                <a:gd name="T62" fmla="*/ 43 w 88"/>
                <a:gd name="T63" fmla="*/ 57 h 112"/>
                <a:gd name="T64" fmla="*/ 42 w 88"/>
                <a:gd name="T65" fmla="*/ 58 h 112"/>
                <a:gd name="T66" fmla="*/ 42 w 88"/>
                <a:gd name="T67" fmla="*/ 59 h 112"/>
                <a:gd name="T68" fmla="*/ 42 w 88"/>
                <a:gd name="T69" fmla="*/ 59 h 112"/>
                <a:gd name="T70" fmla="*/ 41 w 88"/>
                <a:gd name="T71" fmla="*/ 59 h 112"/>
                <a:gd name="T72" fmla="*/ 16 w 88"/>
                <a:gd name="T73" fmla="*/ 89 h 112"/>
                <a:gd name="T74" fmla="*/ 30 w 88"/>
                <a:gd name="T75" fmla="*/ 43 h 112"/>
                <a:gd name="T76" fmla="*/ 42 w 88"/>
                <a:gd name="T77" fmla="*/ 50 h 112"/>
                <a:gd name="T78" fmla="*/ 43 w 88"/>
                <a:gd name="T79" fmla="*/ 51 h 112"/>
                <a:gd name="T80" fmla="*/ 45 w 88"/>
                <a:gd name="T81" fmla="*/ 51 h 112"/>
                <a:gd name="T82" fmla="*/ 46 w 88"/>
                <a:gd name="T83" fmla="*/ 50 h 112"/>
                <a:gd name="T84" fmla="*/ 67 w 88"/>
                <a:gd name="T85" fmla="*/ 31 h 112"/>
                <a:gd name="T86" fmla="*/ 55 w 88"/>
                <a:gd name="T87" fmla="*/ 40 h 112"/>
                <a:gd name="T88" fmla="*/ 45 w 88"/>
                <a:gd name="T89" fmla="*/ 46 h 112"/>
                <a:gd name="T90" fmla="*/ 44 w 88"/>
                <a:gd name="T91" fmla="*/ 46 h 112"/>
                <a:gd name="T92" fmla="*/ 33 w 88"/>
                <a:gd name="T93" fmla="*/ 40 h 112"/>
                <a:gd name="T94" fmla="*/ 22 w 88"/>
                <a:gd name="T95" fmla="*/ 31 h 112"/>
                <a:gd name="T96" fmla="*/ 45 w 88"/>
                <a:gd name="T97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12">
                  <a:moveTo>
                    <a:pt x="5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5"/>
                  </a:cubicBezTo>
                  <a:cubicBezTo>
                    <a:pt x="88" y="7"/>
                    <a:pt x="86" y="9"/>
                    <a:pt x="84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23"/>
                    <a:pt x="77" y="33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67" y="49"/>
                    <a:pt x="62" y="54"/>
                    <a:pt x="55" y="57"/>
                  </a:cubicBezTo>
                  <a:cubicBezTo>
                    <a:pt x="62" y="60"/>
                    <a:pt x="67" y="65"/>
                    <a:pt x="72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6" y="80"/>
                    <a:pt x="79" y="90"/>
                    <a:pt x="80" y="103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6" y="103"/>
                    <a:pt x="88" y="105"/>
                    <a:pt x="88" y="108"/>
                  </a:cubicBezTo>
                  <a:cubicBezTo>
                    <a:pt x="88" y="110"/>
                    <a:pt x="86" y="112"/>
                    <a:pt x="84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2" y="112"/>
                    <a:pt x="0" y="110"/>
                    <a:pt x="0" y="108"/>
                  </a:cubicBezTo>
                  <a:cubicBezTo>
                    <a:pt x="0" y="105"/>
                    <a:pt x="2" y="103"/>
                    <a:pt x="5" y="103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9" y="90"/>
                    <a:pt x="12" y="80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1" y="65"/>
                    <a:pt x="27" y="60"/>
                    <a:pt x="33" y="57"/>
                  </a:cubicBezTo>
                  <a:cubicBezTo>
                    <a:pt x="27" y="54"/>
                    <a:pt x="21" y="49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3"/>
                    <a:pt x="9" y="23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lose/>
                  <a:moveTo>
                    <a:pt x="74" y="103"/>
                  </a:moveTo>
                  <a:cubicBezTo>
                    <a:pt x="74" y="103"/>
                    <a:pt x="74" y="103"/>
                    <a:pt x="74" y="103"/>
                  </a:cubicBezTo>
                  <a:cubicBezTo>
                    <a:pt x="72" y="94"/>
                    <a:pt x="66" y="88"/>
                    <a:pt x="60" y="84"/>
                  </a:cubicBezTo>
                  <a:cubicBezTo>
                    <a:pt x="55" y="81"/>
                    <a:pt x="50" y="80"/>
                    <a:pt x="44" y="80"/>
                  </a:cubicBezTo>
                  <a:cubicBezTo>
                    <a:pt x="39" y="80"/>
                    <a:pt x="33" y="81"/>
                    <a:pt x="28" y="84"/>
                  </a:cubicBezTo>
                  <a:cubicBezTo>
                    <a:pt x="22" y="88"/>
                    <a:pt x="17" y="94"/>
                    <a:pt x="14" y="103"/>
                  </a:cubicBezTo>
                  <a:cubicBezTo>
                    <a:pt x="74" y="103"/>
                    <a:pt x="74" y="103"/>
                    <a:pt x="74" y="103"/>
                  </a:cubicBezTo>
                  <a:close/>
                  <a:moveTo>
                    <a:pt x="16" y="89"/>
                  </a:moveTo>
                  <a:cubicBezTo>
                    <a:pt x="16" y="89"/>
                    <a:pt x="16" y="89"/>
                    <a:pt x="16" y="89"/>
                  </a:cubicBezTo>
                  <a:cubicBezTo>
                    <a:pt x="18" y="85"/>
                    <a:pt x="22" y="82"/>
                    <a:pt x="26" y="80"/>
                  </a:cubicBezTo>
                  <a:cubicBezTo>
                    <a:pt x="31" y="76"/>
                    <a:pt x="38" y="75"/>
                    <a:pt x="44" y="75"/>
                  </a:cubicBezTo>
                  <a:cubicBezTo>
                    <a:pt x="50" y="75"/>
                    <a:pt x="57" y="76"/>
                    <a:pt x="62" y="80"/>
                  </a:cubicBezTo>
                  <a:cubicBezTo>
                    <a:pt x="66" y="82"/>
                    <a:pt x="70" y="85"/>
                    <a:pt x="73" y="89"/>
                  </a:cubicBezTo>
                  <a:cubicBezTo>
                    <a:pt x="72" y="84"/>
                    <a:pt x="70" y="79"/>
                    <a:pt x="68" y="76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2" y="67"/>
                    <a:pt x="55" y="62"/>
                    <a:pt x="48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55" y="52"/>
                    <a:pt x="62" y="47"/>
                    <a:pt x="68" y="39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72" y="31"/>
                    <a:pt x="74" y="22"/>
                    <a:pt x="7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22"/>
                    <a:pt x="17" y="31"/>
                    <a:pt x="21" y="3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6" y="47"/>
                    <a:pt x="33" y="52"/>
                    <a:pt x="41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5"/>
                    <a:pt x="41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3" y="62"/>
                    <a:pt x="26" y="67"/>
                    <a:pt x="21" y="75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19" y="79"/>
                    <a:pt x="17" y="84"/>
                    <a:pt x="16" y="89"/>
                  </a:cubicBez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4" y="35"/>
                    <a:pt x="26" y="40"/>
                    <a:pt x="30" y="43"/>
                  </a:cubicBezTo>
                  <a:cubicBezTo>
                    <a:pt x="33" y="46"/>
                    <a:pt x="37" y="49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5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1" y="49"/>
                    <a:pt x="55" y="46"/>
                    <a:pt x="59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2" y="40"/>
                    <a:pt x="65" y="35"/>
                    <a:pt x="67" y="31"/>
                  </a:cubicBezTo>
                  <a:cubicBezTo>
                    <a:pt x="67" y="29"/>
                    <a:pt x="66" y="28"/>
                    <a:pt x="65" y="27"/>
                  </a:cubicBezTo>
                  <a:cubicBezTo>
                    <a:pt x="64" y="27"/>
                    <a:pt x="62" y="27"/>
                    <a:pt x="62" y="29"/>
                  </a:cubicBezTo>
                  <a:cubicBezTo>
                    <a:pt x="60" y="33"/>
                    <a:pt x="58" y="37"/>
                    <a:pt x="55" y="40"/>
                  </a:cubicBezTo>
                  <a:cubicBezTo>
                    <a:pt x="52" y="42"/>
                    <a:pt x="49" y="44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39" y="44"/>
                    <a:pt x="36" y="42"/>
                    <a:pt x="33" y="40"/>
                  </a:cubicBezTo>
                  <a:cubicBezTo>
                    <a:pt x="30" y="37"/>
                    <a:pt x="28" y="33"/>
                    <a:pt x="27" y="29"/>
                  </a:cubicBezTo>
                  <a:cubicBezTo>
                    <a:pt x="26" y="27"/>
                    <a:pt x="25" y="27"/>
                    <a:pt x="23" y="27"/>
                  </a:cubicBezTo>
                  <a:cubicBezTo>
                    <a:pt x="22" y="28"/>
                    <a:pt x="21" y="29"/>
                    <a:pt x="22" y="31"/>
                  </a:cubicBezTo>
                  <a:close/>
                  <a:moveTo>
                    <a:pt x="45" y="46"/>
                  </a:moveTo>
                  <a:cubicBezTo>
                    <a:pt x="45" y="46"/>
                    <a:pt x="45" y="46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lose/>
                </a:path>
              </a:pathLst>
            </a:custGeom>
            <a:solidFill>
              <a:srgbClr val="F8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Freeform 34"/>
            <p:cNvSpPr>
              <a:spLocks noEditPoints="1"/>
            </p:cNvSpPr>
            <p:nvPr/>
          </p:nvSpPr>
          <p:spPr bwMode="auto">
            <a:xfrm>
              <a:off x="1130300" y="1604173"/>
              <a:ext cx="187325" cy="176213"/>
            </a:xfrm>
            <a:custGeom>
              <a:avLst/>
              <a:gdLst>
                <a:gd name="T0" fmla="*/ 5 w 112"/>
                <a:gd name="T1" fmla="*/ 57 h 105"/>
                <a:gd name="T2" fmla="*/ 13 w 112"/>
                <a:gd name="T3" fmla="*/ 9 h 105"/>
                <a:gd name="T4" fmla="*/ 22 w 112"/>
                <a:gd name="T5" fmla="*/ 0 h 105"/>
                <a:gd name="T6" fmla="*/ 97 w 112"/>
                <a:gd name="T7" fmla="*/ 3 h 105"/>
                <a:gd name="T8" fmla="*/ 100 w 112"/>
                <a:gd name="T9" fmla="*/ 9 h 105"/>
                <a:gd name="T10" fmla="*/ 108 w 112"/>
                <a:gd name="T11" fmla="*/ 57 h 105"/>
                <a:gd name="T12" fmla="*/ 112 w 112"/>
                <a:gd name="T13" fmla="*/ 61 h 105"/>
                <a:gd name="T14" fmla="*/ 108 w 112"/>
                <a:gd name="T15" fmla="*/ 105 h 105"/>
                <a:gd name="T16" fmla="*/ 5 w 112"/>
                <a:gd name="T17" fmla="*/ 105 h 105"/>
                <a:gd name="T18" fmla="*/ 0 w 112"/>
                <a:gd name="T19" fmla="*/ 100 h 105"/>
                <a:gd name="T20" fmla="*/ 5 w 112"/>
                <a:gd name="T21" fmla="*/ 57 h 105"/>
                <a:gd name="T22" fmla="*/ 18 w 112"/>
                <a:gd name="T23" fmla="*/ 57 h 105"/>
                <a:gd name="T24" fmla="*/ 34 w 112"/>
                <a:gd name="T25" fmla="*/ 61 h 105"/>
                <a:gd name="T26" fmla="*/ 56 w 112"/>
                <a:gd name="T27" fmla="*/ 79 h 105"/>
                <a:gd name="T28" fmla="*/ 78 w 112"/>
                <a:gd name="T29" fmla="*/ 61 h 105"/>
                <a:gd name="T30" fmla="*/ 83 w 112"/>
                <a:gd name="T31" fmla="*/ 57 h 105"/>
                <a:gd name="T32" fmla="*/ 95 w 112"/>
                <a:gd name="T33" fmla="*/ 9 h 105"/>
                <a:gd name="T34" fmla="*/ 93 w 112"/>
                <a:gd name="T35" fmla="*/ 6 h 105"/>
                <a:gd name="T36" fmla="*/ 22 w 112"/>
                <a:gd name="T37" fmla="*/ 5 h 105"/>
                <a:gd name="T38" fmla="*/ 18 w 112"/>
                <a:gd name="T39" fmla="*/ 9 h 105"/>
                <a:gd name="T40" fmla="*/ 32 w 112"/>
                <a:gd name="T41" fmla="*/ 35 h 105"/>
                <a:gd name="T42" fmla="*/ 49 w 112"/>
                <a:gd name="T43" fmla="*/ 52 h 105"/>
                <a:gd name="T44" fmla="*/ 55 w 112"/>
                <a:gd name="T45" fmla="*/ 52 h 105"/>
                <a:gd name="T46" fmla="*/ 86 w 112"/>
                <a:gd name="T47" fmla="*/ 21 h 105"/>
                <a:gd name="T48" fmla="*/ 80 w 112"/>
                <a:gd name="T49" fmla="*/ 15 h 105"/>
                <a:gd name="T50" fmla="*/ 38 w 112"/>
                <a:gd name="T51" fmla="*/ 29 h 105"/>
                <a:gd name="T52" fmla="*/ 32 w 112"/>
                <a:gd name="T53" fmla="*/ 35 h 105"/>
                <a:gd name="T54" fmla="*/ 27 w 112"/>
                <a:gd name="T55" fmla="*/ 66 h 105"/>
                <a:gd name="T56" fmla="*/ 9 w 112"/>
                <a:gd name="T57" fmla="*/ 96 h 105"/>
                <a:gd name="T58" fmla="*/ 103 w 112"/>
                <a:gd name="T59" fmla="*/ 66 h 105"/>
                <a:gd name="T60" fmla="*/ 76 w 112"/>
                <a:gd name="T61" fmla="*/ 81 h 105"/>
                <a:gd name="T62" fmla="*/ 36 w 112"/>
                <a:gd name="T63" fmla="*/ 8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105">
                  <a:moveTo>
                    <a:pt x="5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7"/>
                    <a:pt x="14" y="4"/>
                    <a:pt x="15" y="3"/>
                  </a:cubicBezTo>
                  <a:cubicBezTo>
                    <a:pt x="17" y="1"/>
                    <a:pt x="20" y="0"/>
                    <a:pt x="2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5" y="1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9" y="4"/>
                    <a:pt x="100" y="7"/>
                    <a:pt x="100" y="9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7"/>
                    <a:pt x="112" y="59"/>
                    <a:pt x="112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103"/>
                    <a:pt x="110" y="105"/>
                    <a:pt x="108" y="105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5"/>
                    <a:pt x="0" y="103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9"/>
                    <a:pt x="2" y="57"/>
                    <a:pt x="5" y="57"/>
                  </a:cubicBezTo>
                  <a:close/>
                  <a:moveTo>
                    <a:pt x="18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2" y="57"/>
                    <a:pt x="34" y="59"/>
                    <a:pt x="34" y="61"/>
                  </a:cubicBezTo>
                  <a:cubicBezTo>
                    <a:pt x="35" y="66"/>
                    <a:pt x="38" y="71"/>
                    <a:pt x="42" y="74"/>
                  </a:cubicBezTo>
                  <a:cubicBezTo>
                    <a:pt x="46" y="77"/>
                    <a:pt x="51" y="79"/>
                    <a:pt x="56" y="79"/>
                  </a:cubicBezTo>
                  <a:cubicBezTo>
                    <a:pt x="62" y="79"/>
                    <a:pt x="67" y="77"/>
                    <a:pt x="71" y="74"/>
                  </a:cubicBezTo>
                  <a:cubicBezTo>
                    <a:pt x="75" y="71"/>
                    <a:pt x="77" y="66"/>
                    <a:pt x="78" y="61"/>
                  </a:cubicBezTo>
                  <a:cubicBezTo>
                    <a:pt x="79" y="59"/>
                    <a:pt x="81" y="57"/>
                    <a:pt x="83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8"/>
                    <a:pt x="94" y="7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2" y="5"/>
                    <a:pt x="91" y="5"/>
                    <a:pt x="90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0" y="5"/>
                    <a:pt x="19" y="6"/>
                  </a:cubicBezTo>
                  <a:cubicBezTo>
                    <a:pt x="18" y="7"/>
                    <a:pt x="18" y="8"/>
                    <a:pt x="18" y="9"/>
                  </a:cubicBezTo>
                  <a:cubicBezTo>
                    <a:pt x="18" y="57"/>
                    <a:pt x="18" y="57"/>
                    <a:pt x="18" y="57"/>
                  </a:cubicBezTo>
                  <a:close/>
                  <a:moveTo>
                    <a:pt x="32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1" y="53"/>
                    <a:pt x="53" y="53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7" y="19"/>
                    <a:pt x="87" y="17"/>
                    <a:pt x="86" y="15"/>
                  </a:cubicBezTo>
                  <a:cubicBezTo>
                    <a:pt x="84" y="13"/>
                    <a:pt x="81" y="13"/>
                    <a:pt x="80" y="15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7"/>
                    <a:pt x="34" y="27"/>
                    <a:pt x="32" y="29"/>
                  </a:cubicBezTo>
                  <a:cubicBezTo>
                    <a:pt x="30" y="30"/>
                    <a:pt x="30" y="33"/>
                    <a:pt x="32" y="35"/>
                  </a:cubicBezTo>
                  <a:close/>
                  <a:moveTo>
                    <a:pt x="27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4" y="72"/>
                    <a:pt x="81" y="77"/>
                    <a:pt x="76" y="81"/>
                  </a:cubicBezTo>
                  <a:cubicBezTo>
                    <a:pt x="71" y="85"/>
                    <a:pt x="64" y="88"/>
                    <a:pt x="56" y="88"/>
                  </a:cubicBezTo>
                  <a:cubicBezTo>
                    <a:pt x="49" y="88"/>
                    <a:pt x="42" y="85"/>
                    <a:pt x="36" y="81"/>
                  </a:cubicBezTo>
                  <a:cubicBezTo>
                    <a:pt x="32" y="77"/>
                    <a:pt x="28" y="72"/>
                    <a:pt x="27" y="66"/>
                  </a:cubicBezTo>
                  <a:close/>
                </a:path>
              </a:pathLst>
            </a:custGeom>
            <a:solidFill>
              <a:srgbClr val="F8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Freeform 8"/>
          <p:cNvSpPr/>
          <p:nvPr/>
        </p:nvSpPr>
        <p:spPr bwMode="auto">
          <a:xfrm>
            <a:off x="0" y="0"/>
            <a:ext cx="322337" cy="64354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9"/>
          <p:cNvSpPr/>
          <p:nvPr/>
        </p:nvSpPr>
        <p:spPr bwMode="auto">
          <a:xfrm>
            <a:off x="99884" y="225172"/>
            <a:ext cx="216113" cy="433005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63550" y="194692"/>
            <a:ext cx="12824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同期群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分析</a:t>
            </a:r>
            <a:endParaRPr lang="en-US" altLang="zh-CN" sz="2000" b="1" dirty="0">
              <a:solidFill>
                <a:schemeClr val="accent2">
                  <a:lumMod val="60000"/>
                  <a:lumOff val="40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467544" y="540445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Cohort Analysis</a:t>
            </a:r>
            <a:endParaRPr lang="zh-CN" altLang="en-US" sz="800" dirty="0">
              <a:solidFill>
                <a:srgbClr val="5358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2563" y="4027989"/>
            <a:ext cx="3024336" cy="4320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1145564" y="4096280"/>
            <a:ext cx="2808313" cy="24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用作追踪分析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01550" y="4539184"/>
            <a:ext cx="3024336" cy="4320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1145564" y="4607475"/>
            <a:ext cx="2808313" cy="24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比对群体留存情况</a:t>
            </a:r>
          </a:p>
        </p:txBody>
      </p:sp>
      <p:sp>
        <p:nvSpPr>
          <p:cNvPr id="37" name="矩形 36"/>
          <p:cNvSpPr/>
          <p:nvPr/>
        </p:nvSpPr>
        <p:spPr>
          <a:xfrm>
            <a:off x="569501" y="4027989"/>
            <a:ext cx="432048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9501" y="4539184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BC7E448C-C065-48E8-8D39-64D8D596C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81" y="2334097"/>
            <a:ext cx="3601567" cy="146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以用户分群的方式，以时间进行切片对新增用户划分群组 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即同期群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b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观察</a:t>
            </a:r>
            <a:r>
              <a:rPr lang="zh-CN" altLang="en-US" sz="1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不同群组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同期群</a:t>
            </a:r>
            <a:r>
              <a:rPr lang="zh-CN" altLang="en-US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不同时间维度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的行为变化，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复购情况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TW" sz="1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1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横向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对于同一批用户可以大概了解同期群的留存率</a:t>
            </a:r>
            <a:r>
              <a:rPr lang="zh-TW" altLang="en-US" sz="1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情况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纵向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可以发现不同时间维度的人群的转化情况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F3D593-F629-46A4-9950-F26AD9D279A3}"/>
              </a:ext>
            </a:extLst>
          </p:cNvPr>
          <p:cNvSpPr txBox="1"/>
          <p:nvPr/>
        </p:nvSpPr>
        <p:spPr>
          <a:xfrm>
            <a:off x="5387130" y="1701043"/>
            <a:ext cx="144409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月复购客户数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基础月新增用户数</a:t>
            </a:r>
            <a:endParaRPr lang="zh-HK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471D08-BC12-45F2-862D-B8C48CADBB38}"/>
              </a:ext>
            </a:extLst>
          </p:cNvPr>
          <p:cNvSpPr txBox="1"/>
          <p:nvPr/>
        </p:nvSpPr>
        <p:spPr>
          <a:xfrm>
            <a:off x="4338049" y="1882290"/>
            <a:ext cx="111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zh-CN" altLang="en-US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留存率 </a:t>
            </a:r>
            <a:r>
              <a:rPr lang="en-US" altLang="zh-TW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zh-CN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0013C696-48D4-4F94-ABFB-AC00B8DD2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9" y="804204"/>
            <a:ext cx="3505292" cy="1322649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F2131BA-DF75-452C-8B5A-EAEDAAC13C23}"/>
              </a:ext>
            </a:extLst>
          </p:cNvPr>
          <p:cNvCxnSpPr/>
          <p:nvPr/>
        </p:nvCxnSpPr>
        <p:spPr>
          <a:xfrm>
            <a:off x="5463923" y="2066956"/>
            <a:ext cx="122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D6EBA32-E9A6-4114-92D2-10EC5860E583}"/>
              </a:ext>
            </a:extLst>
          </p:cNvPr>
          <p:cNvSpPr/>
          <p:nvPr/>
        </p:nvSpPr>
        <p:spPr>
          <a:xfrm>
            <a:off x="7086329" y="4700632"/>
            <a:ext cx="1961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HK" altLang="en-US" sz="8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图表来源</a:t>
            </a:r>
            <a:r>
              <a:rPr lang="en-US" altLang="zh-HK" sz="8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HK" altLang="en-US" sz="8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同期群分析</a:t>
            </a:r>
            <a:endParaRPr lang="en-US" altLang="zh-HK" sz="80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-US" altLang="zh-HK" sz="800" dirty="0">
                <a:hlinkClick r:id="rId3"/>
              </a:rPr>
              <a:t>https://zhuanlan.zhihu.com/p/121049766</a:t>
            </a:r>
            <a:endParaRPr lang="en-US" altLang="zh-CN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2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emph" presetSubtype="0" repeatCount="3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0" dur="1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6" dur="1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7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1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40" grpId="0" animBg="1"/>
          <p:bldP spid="40" grpId="1" animBg="1"/>
          <p:bldP spid="41" grpId="0" animBg="1"/>
          <p:bldP spid="41" grpId="1" animBg="1"/>
          <p:bldP spid="42" grpId="0"/>
          <p:bldP spid="43" grpId="0"/>
          <p:bldP spid="38" grpId="0" animBg="1"/>
          <p:bldP spid="39" grpId="0"/>
          <p:bldP spid="47" grpId="0" animBg="1"/>
          <p:bldP spid="48" grpId="0"/>
          <p:bldP spid="37" grpId="0" animBg="1"/>
          <p:bldP spid="45" grpId="0" animBg="1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emph" presetSubtype="0" repeatCount="3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0" dur="1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6" dur="1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7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1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40" grpId="0" animBg="1"/>
          <p:bldP spid="40" grpId="1" animBg="1"/>
          <p:bldP spid="41" grpId="0" animBg="1"/>
          <p:bldP spid="41" grpId="1" animBg="1"/>
          <p:bldP spid="42" grpId="0"/>
          <p:bldP spid="43" grpId="0"/>
          <p:bldP spid="38" grpId="0" animBg="1"/>
          <p:bldP spid="39" grpId="0"/>
          <p:bldP spid="47" grpId="0" animBg="1"/>
          <p:bldP spid="48" grpId="0"/>
          <p:bldP spid="37" grpId="0" animBg="1"/>
          <p:bldP spid="45" grpId="0" animBg="1"/>
          <p:bldP spid="3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937" y="1274956"/>
            <a:ext cx="3731888" cy="2937869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37345" y="3579129"/>
            <a:ext cx="432048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69393" y="3579129"/>
            <a:ext cx="3312367" cy="4320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4969393" y="1787760"/>
            <a:ext cx="3418607" cy="156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定位不同群组不同时间所发生的变化，并试着定位时间找出变化的原因</a:t>
            </a:r>
            <a:r>
              <a:rPr lang="zh-TW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並改善</a:t>
            </a:r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如运营方案。</a:t>
            </a:r>
            <a:endParaRPr lang="en-US" altLang="zh-TW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对每一批新增用户的来源进行分析，从而有效的发现高质量的用户流量途径。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查看这类用户的后续活跃、留存、访问内容等相关数据，找出有效用户的影响因素。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处于生命周期不同阶段客户的行为模式，而非忽略个体的自然生命周期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024280" y="3688362"/>
            <a:ext cx="3202592" cy="16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无论大小企业和店铺甚至摆摊销售都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可以运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用的分析思维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604970" y="2283600"/>
            <a:ext cx="214313" cy="138113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604970" y="2746195"/>
            <a:ext cx="214313" cy="138113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604970" y="3208790"/>
            <a:ext cx="214313" cy="138113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4664593" y="3675870"/>
            <a:ext cx="177552" cy="238566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8"/>
          <p:cNvSpPr/>
          <p:nvPr/>
        </p:nvSpPr>
        <p:spPr bwMode="auto">
          <a:xfrm>
            <a:off x="0" y="0"/>
            <a:ext cx="322337" cy="64354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9"/>
          <p:cNvSpPr/>
          <p:nvPr/>
        </p:nvSpPr>
        <p:spPr bwMode="auto">
          <a:xfrm>
            <a:off x="99884" y="225172"/>
            <a:ext cx="216113" cy="433005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63550" y="194692"/>
            <a:ext cx="12824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同期群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分析</a:t>
            </a:r>
            <a:endParaRPr lang="en-US" altLang="zh-CN" sz="2000" b="1" dirty="0">
              <a:solidFill>
                <a:schemeClr val="accent2">
                  <a:lumMod val="60000"/>
                  <a:lumOff val="40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67544" y="540445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Cohort Analysis</a:t>
            </a:r>
            <a:endParaRPr lang="zh-CN" altLang="en-US" sz="800" dirty="0">
              <a:solidFill>
                <a:srgbClr val="5358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26A90A58-5A7B-4DE0-AF3E-4A8651CB7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909" y="1284530"/>
            <a:ext cx="2789032" cy="3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任意多边形 7">
            <a:extLst>
              <a:ext uri="{FF2B5EF4-FFF2-40B4-BE49-F238E27FC236}">
                <a16:creationId xmlns:a16="http://schemas.microsoft.com/office/drawing/2014/main" id="{D9183EF6-4DFC-47AA-AD8E-A8F6D9EAB9CB}"/>
              </a:ext>
            </a:extLst>
          </p:cNvPr>
          <p:cNvSpPr/>
          <p:nvPr/>
        </p:nvSpPr>
        <p:spPr>
          <a:xfrm>
            <a:off x="4604970" y="1821005"/>
            <a:ext cx="214313" cy="138113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954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5" presetClass="emph" presetSubtype="0" repeatCount="3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0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6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6" grpId="0"/>
          <p:bldP spid="7" grpId="0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2" grpId="1" animBg="1"/>
          <p:bldP spid="13" grpId="0" animBg="1"/>
          <p:bldP spid="13" grpId="1" animBg="1"/>
          <p:bldP spid="14" grpId="0"/>
          <p:bldP spid="15" grpId="0"/>
          <p:bldP spid="22" grpId="0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5" presetClass="emph" presetSubtype="0" repeatCount="3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0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6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6" grpId="0"/>
          <p:bldP spid="7" grpId="0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2" grpId="1" animBg="1"/>
          <p:bldP spid="13" grpId="0" animBg="1"/>
          <p:bldP spid="13" grpId="1" animBg="1"/>
          <p:bldP spid="14" grpId="0"/>
          <p:bldP spid="15" grpId="0"/>
          <p:bldP spid="22" grpId="0"/>
          <p:bldP spid="23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-7938"/>
            <a:ext cx="2556000" cy="5159376"/>
          </a:xfrm>
          <a:custGeom>
            <a:avLst/>
            <a:gdLst>
              <a:gd name="T0" fmla="*/ 0 w 1624"/>
              <a:gd name="T1" fmla="*/ 0 h 3250"/>
              <a:gd name="T2" fmla="*/ 1624 w 1624"/>
              <a:gd name="T3" fmla="*/ 1625 h 3250"/>
              <a:gd name="T4" fmla="*/ 0 w 1624"/>
              <a:gd name="T5" fmla="*/ 3250 h 3250"/>
              <a:gd name="T6" fmla="*/ 0 w 1624"/>
              <a:gd name="T7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/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0" y="2133600"/>
            <a:ext cx="438938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1965761" y="1562844"/>
            <a:ext cx="580472" cy="1158916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2222130" y="2089955"/>
            <a:ext cx="471804" cy="945307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491880" y="2054602"/>
            <a:ext cx="276998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chemeClr val="accent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感谢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各位观看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491474" y="2636413"/>
            <a:ext cx="40328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杨钧婷 周敏 曾雪莲	罗倩倩 郝金伟 付强	潘洁 朱开红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800" dirty="0">
              <a:solidFill>
                <a:srgbClr val="5358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3491474" y="3081713"/>
            <a:ext cx="2952734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491474" y="3165532"/>
            <a:ext cx="295273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●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学习感受 </a:t>
            </a:r>
            <a:r>
              <a:rPr lang="zh-CN" altLang="en-US" sz="1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●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学习心得 </a:t>
            </a:r>
            <a:r>
              <a:rPr lang="zh-CN" altLang="en-US" sz="1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●</a:t>
            </a: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同期群分析</a:t>
            </a:r>
          </a:p>
        </p:txBody>
      </p:sp>
      <p:sp>
        <p:nvSpPr>
          <p:cNvPr id="11" name="菱形 10"/>
          <p:cNvSpPr/>
          <p:nvPr/>
        </p:nvSpPr>
        <p:spPr>
          <a:xfrm>
            <a:off x="1035647" y="3165532"/>
            <a:ext cx="2034712" cy="2034712"/>
          </a:xfrm>
          <a:prstGeom prst="diamond">
            <a:avLst/>
          </a:prstGeom>
          <a:blipFill>
            <a:blip r:embed="rId4" cstate="print"/>
            <a:srcRect/>
            <a:stretch>
              <a:fillRect r="3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-18255" y="4227140"/>
            <a:ext cx="2034712" cy="2034712"/>
          </a:xfrm>
          <a:prstGeom prst="diamond">
            <a:avLst/>
          </a:prstGeom>
          <a:solidFill>
            <a:schemeClr val="accent2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090093" y="4227140"/>
            <a:ext cx="2034712" cy="2034712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491880" y="1490836"/>
            <a:ext cx="32316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HK" altLang="en-US" sz="36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阶段交流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第七组</a:t>
            </a:r>
            <a:endParaRPr lang="en-US" altLang="zh-CN" sz="3600" dirty="0">
              <a:solidFill>
                <a:schemeClr val="accent1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0238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5" presetClass="emph" presetSubtype="0" repeatCount="3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4" dur="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0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5" presetClass="emph" presetSubtype="0" repeatCount="3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6" dur="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35" presetClass="emph" presetSubtype="0" repeatCount="3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2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6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6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6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1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2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3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4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6" grpId="0"/>
          <p:bldP spid="18" grpId="0"/>
          <p:bldP spid="19" grpId="0" animBg="1"/>
          <p:bldP spid="10" grpId="0"/>
          <p:bldP spid="11" grpId="0" animBg="1"/>
          <p:bldP spid="12" grpId="0" animBg="1"/>
          <p:bldP spid="15" grpId="0" animBg="1"/>
          <p:bldP spid="15" grpId="1" animBg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5" presetClass="emph" presetSubtype="0" repeatCount="3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4" dur="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0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5" presetClass="emph" presetSubtype="0" repeatCount="3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6" dur="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35" presetClass="emph" presetSubtype="0" repeatCount="3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2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6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6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iterate type="lt">
                                        <p:tmPct val="6667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1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2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3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4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6" grpId="0"/>
          <p:bldP spid="18" grpId="0"/>
          <p:bldP spid="19" grpId="0" animBg="1"/>
          <p:bldP spid="10" grpId="0"/>
          <p:bldP spid="11" grpId="0" animBg="1"/>
          <p:bldP spid="12" grpId="0" animBg="1"/>
          <p:bldP spid="15" grpId="0" animBg="1"/>
          <p:bldP spid="15" grpId="1" animBg="1"/>
          <p:bldP spid="1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/>
          <p:nvPr/>
        </p:nvSpPr>
        <p:spPr bwMode="auto">
          <a:xfrm>
            <a:off x="0" y="0"/>
            <a:ext cx="322337" cy="64354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9"/>
          <p:cNvSpPr/>
          <p:nvPr/>
        </p:nvSpPr>
        <p:spPr bwMode="auto">
          <a:xfrm>
            <a:off x="99884" y="225172"/>
            <a:ext cx="216113" cy="433005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463550" y="194692"/>
            <a:ext cx="5129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目录</a:t>
            </a:r>
            <a:endParaRPr lang="en-US" altLang="zh-CN" sz="2000" b="1" dirty="0">
              <a:solidFill>
                <a:schemeClr val="accent1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054100" y="194692"/>
            <a:ext cx="11265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CONTENTS</a:t>
            </a:r>
          </a:p>
        </p:txBody>
      </p:sp>
      <p:sp>
        <p:nvSpPr>
          <p:cNvPr id="16" name="菱形 15"/>
          <p:cNvSpPr/>
          <p:nvPr/>
        </p:nvSpPr>
        <p:spPr>
          <a:xfrm>
            <a:off x="943743" y="1318492"/>
            <a:ext cx="3224066" cy="3224066"/>
          </a:xfrm>
          <a:prstGeom prst="diamond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9"/>
          <p:cNvSpPr/>
          <p:nvPr/>
        </p:nvSpPr>
        <p:spPr bwMode="auto">
          <a:xfrm>
            <a:off x="3779912" y="2374175"/>
            <a:ext cx="268784" cy="538536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9"/>
          <p:cNvSpPr/>
          <p:nvPr/>
        </p:nvSpPr>
        <p:spPr bwMode="auto">
          <a:xfrm>
            <a:off x="2097393" y="3939108"/>
            <a:ext cx="268784" cy="538536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>
            <a:off x="3491880" y="1490836"/>
            <a:ext cx="2952120" cy="29521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148188" y="2145469"/>
            <a:ext cx="72008" cy="72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427984" y="1930027"/>
            <a:ext cx="8282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About us</a:t>
            </a:r>
            <a:endParaRPr lang="zh-CN" altLang="en-US" sz="800" dirty="0">
              <a:solidFill>
                <a:srgbClr val="5358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427984" y="2096283"/>
            <a:ext cx="7562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关于我们</a:t>
            </a:r>
          </a:p>
        </p:txBody>
      </p:sp>
      <p:sp>
        <p:nvSpPr>
          <p:cNvPr id="30" name="椭圆 29"/>
          <p:cNvSpPr/>
          <p:nvPr/>
        </p:nvSpPr>
        <p:spPr>
          <a:xfrm>
            <a:off x="4860032" y="2858988"/>
            <a:ext cx="72008" cy="72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5139828" y="2643546"/>
            <a:ext cx="8282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Learning Tips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5139828" y="2809802"/>
            <a:ext cx="108835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学习心得 </a:t>
            </a:r>
          </a:p>
        </p:txBody>
      </p:sp>
      <p:sp>
        <p:nvSpPr>
          <p:cNvPr id="35" name="椭圆 34"/>
          <p:cNvSpPr/>
          <p:nvPr/>
        </p:nvSpPr>
        <p:spPr>
          <a:xfrm>
            <a:off x="5579542" y="3576112"/>
            <a:ext cx="72008" cy="72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5859338" y="3360670"/>
            <a:ext cx="8282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Cohort Analysis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5859338" y="3526926"/>
            <a:ext cx="202446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同期群分析</a:t>
            </a:r>
          </a:p>
        </p:txBody>
      </p:sp>
      <p:sp>
        <p:nvSpPr>
          <p:cNvPr id="25" name="Freeform 7"/>
          <p:cNvSpPr/>
          <p:nvPr/>
        </p:nvSpPr>
        <p:spPr bwMode="auto">
          <a:xfrm>
            <a:off x="1307157" y="2572938"/>
            <a:ext cx="358230" cy="71517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3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5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5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/>
      <p:bldP spid="6" grpId="0"/>
      <p:bldP spid="16" grpId="0" animBg="1"/>
      <p:bldP spid="17" grpId="0" animBg="1"/>
      <p:bldP spid="17" grpId="1" animBg="1"/>
      <p:bldP spid="18" grpId="0" animBg="1"/>
      <p:bldP spid="18" grpId="1" animBg="1"/>
      <p:bldP spid="22" grpId="0" animBg="1"/>
      <p:bldP spid="23" grpId="0"/>
      <p:bldP spid="24" grpId="0"/>
      <p:bldP spid="30" grpId="0" animBg="1"/>
      <p:bldP spid="31" grpId="0"/>
      <p:bldP spid="32" grpId="0"/>
      <p:bldP spid="35" grpId="0" animBg="1"/>
      <p:bldP spid="36" grpId="0"/>
      <p:bldP spid="37" grpId="0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/>
          <p:nvPr/>
        </p:nvSpPr>
        <p:spPr bwMode="auto">
          <a:xfrm>
            <a:off x="0" y="0"/>
            <a:ext cx="322337" cy="64354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9"/>
          <p:cNvSpPr/>
          <p:nvPr/>
        </p:nvSpPr>
        <p:spPr bwMode="auto">
          <a:xfrm>
            <a:off x="99884" y="225172"/>
            <a:ext cx="216113" cy="433005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463550" y="194692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关于</a:t>
            </a:r>
            <a:r>
              <a:rPr lang="zh-CN" altLang="en-US" sz="2000" b="1" dirty="0">
                <a:solidFill>
                  <a:schemeClr val="accent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我们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67544" y="540445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About Us</a:t>
            </a:r>
          </a:p>
        </p:txBody>
      </p:sp>
      <p:sp>
        <p:nvSpPr>
          <p:cNvPr id="6" name="菱形 5"/>
          <p:cNvSpPr/>
          <p:nvPr/>
        </p:nvSpPr>
        <p:spPr>
          <a:xfrm>
            <a:off x="4397629" y="165364"/>
            <a:ext cx="720080" cy="72008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HK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性别</a:t>
            </a:r>
            <a:endParaRPr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>
            <a:stCxn id="6" idx="2"/>
            <a:endCxn id="23" idx="0"/>
          </p:cNvCxnSpPr>
          <p:nvPr/>
        </p:nvCxnSpPr>
        <p:spPr>
          <a:xfrm>
            <a:off x="4757669" y="885444"/>
            <a:ext cx="0" cy="1037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1"/>
          </p:cNvCxnSpPr>
          <p:nvPr/>
        </p:nvCxnSpPr>
        <p:spPr>
          <a:xfrm flipH="1">
            <a:off x="4109597" y="525404"/>
            <a:ext cx="288032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菱形 22"/>
          <p:cNvSpPr/>
          <p:nvPr/>
        </p:nvSpPr>
        <p:spPr>
          <a:xfrm>
            <a:off x="4397629" y="1923164"/>
            <a:ext cx="720080" cy="7200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HK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年龄</a:t>
            </a:r>
            <a:endParaRPr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5117709" y="2282956"/>
            <a:ext cx="288032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2"/>
          </p:cNvCxnSpPr>
          <p:nvPr/>
        </p:nvCxnSpPr>
        <p:spPr>
          <a:xfrm>
            <a:off x="4757669" y="2643244"/>
            <a:ext cx="0" cy="83949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90FC61D2-6730-40BA-B440-DA8DF1A76415}"/>
              </a:ext>
            </a:extLst>
          </p:cNvPr>
          <p:cNvSpPr/>
          <p:nvPr/>
        </p:nvSpPr>
        <p:spPr>
          <a:xfrm>
            <a:off x="4403018" y="3922025"/>
            <a:ext cx="720080" cy="7200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HK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 职业</a:t>
            </a:r>
            <a:endParaRPr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4E2450E-51DD-423C-B526-D8E6013F2331}"/>
              </a:ext>
            </a:extLst>
          </p:cNvPr>
          <p:cNvCxnSpPr/>
          <p:nvPr/>
        </p:nvCxnSpPr>
        <p:spPr>
          <a:xfrm flipH="1">
            <a:off x="4139968" y="4282065"/>
            <a:ext cx="288032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1DD744B-1D94-48F4-8796-81CE0F5C58B4}"/>
              </a:ext>
            </a:extLst>
          </p:cNvPr>
          <p:cNvCxnSpPr>
            <a:cxnSpLocks/>
          </p:cNvCxnSpPr>
          <p:nvPr/>
        </p:nvCxnSpPr>
        <p:spPr>
          <a:xfrm>
            <a:off x="4757669" y="3476999"/>
            <a:ext cx="0" cy="453603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79DF8A-E0F7-43C9-8CD8-5DD696BB3243}"/>
              </a:ext>
            </a:extLst>
          </p:cNvPr>
          <p:cNvGrpSpPr/>
          <p:nvPr/>
        </p:nvGrpSpPr>
        <p:grpSpPr>
          <a:xfrm>
            <a:off x="1903875" y="30752"/>
            <a:ext cx="2252554" cy="2281184"/>
            <a:chOff x="1903875" y="30752"/>
            <a:chExt cx="2252554" cy="2281184"/>
          </a:xfrm>
        </p:grpSpPr>
        <p:sp>
          <p:nvSpPr>
            <p:cNvPr id="9" name="矩形 8"/>
            <p:cNvSpPr/>
            <p:nvPr/>
          </p:nvSpPr>
          <p:spPr>
            <a:xfrm>
              <a:off x="1903875" y="30752"/>
              <a:ext cx="2218406" cy="22811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D42E3E8-DCE8-45CB-AD32-D92984617FBA}"/>
                </a:ext>
              </a:extLst>
            </p:cNvPr>
            <p:cNvGrpSpPr/>
            <p:nvPr/>
          </p:nvGrpSpPr>
          <p:grpSpPr>
            <a:xfrm>
              <a:off x="1937997" y="129097"/>
              <a:ext cx="2218432" cy="2031430"/>
              <a:chOff x="1937997" y="129097"/>
              <a:chExt cx="2218432" cy="2031430"/>
            </a:xfrm>
          </p:grpSpPr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>
                <a:off x="1937997" y="390792"/>
                <a:ext cx="2165919" cy="0"/>
              </a:xfrm>
              <a:prstGeom prst="line">
                <a:avLst/>
              </a:prstGeom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1937997" y="129097"/>
                <a:ext cx="1426344" cy="202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just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HK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itchFamily="34" charset="0"/>
                  </a:rPr>
                  <a:t>性别</a:t>
                </a:r>
                <a:endPara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5" name="Rectangle 20"/>
              <p:cNvSpPr>
                <a:spLocks noChangeArrowheads="1"/>
              </p:cNvSpPr>
              <p:nvPr/>
            </p:nvSpPr>
            <p:spPr bwMode="auto">
              <a:xfrm>
                <a:off x="1937997" y="464377"/>
                <a:ext cx="2218432" cy="183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solidFill>
                      <a:srgbClr val="53585E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itchFamily="34" charset="0"/>
                  </a:rPr>
                  <a:t>在</a:t>
                </a:r>
                <a:r>
                  <a:rPr lang="en-US" altLang="zh-CN" sz="1000" dirty="0">
                    <a:solidFill>
                      <a:srgbClr val="53585E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itchFamily="34" charset="0"/>
                  </a:rPr>
                  <a:t>8</a:t>
                </a:r>
                <a:r>
                  <a:rPr lang="zh-CN" altLang="en-US" sz="1000" dirty="0">
                    <a:solidFill>
                      <a:srgbClr val="53585E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itchFamily="34" charset="0"/>
                  </a:rPr>
                  <a:t>位组员里，大部份都是女生</a:t>
                </a:r>
                <a:r>
                  <a:rPr lang="zh-TW" altLang="en-US" sz="1000" dirty="0">
                    <a:solidFill>
                      <a:srgbClr val="53585E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itchFamily="34" charset="0"/>
                  </a:rPr>
                  <a:t>。</a:t>
                </a:r>
                <a:endParaRPr lang="zh-CN" altLang="en-US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AC946BA-910F-450E-8007-31EA5F952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5577" y="782991"/>
                <a:ext cx="1934742" cy="1377536"/>
              </a:xfrm>
              <a:prstGeom prst="rect">
                <a:avLst/>
              </a:prstGeom>
            </p:spPr>
          </p:pic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F78F96-2A3B-424A-AC97-7187971038A3}"/>
              </a:ext>
            </a:extLst>
          </p:cNvPr>
          <p:cNvGrpSpPr/>
          <p:nvPr/>
        </p:nvGrpSpPr>
        <p:grpSpPr>
          <a:xfrm>
            <a:off x="5405741" y="1202965"/>
            <a:ext cx="2406162" cy="2274033"/>
            <a:chOff x="5405741" y="1202965"/>
            <a:chExt cx="2406162" cy="2274033"/>
          </a:xfrm>
        </p:grpSpPr>
        <p:sp>
          <p:nvSpPr>
            <p:cNvPr id="25" name="矩形 24"/>
            <p:cNvSpPr/>
            <p:nvPr/>
          </p:nvSpPr>
          <p:spPr>
            <a:xfrm>
              <a:off x="5405741" y="1202965"/>
              <a:ext cx="2406162" cy="2274033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5491565" y="2825548"/>
              <a:ext cx="2218432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5491565" y="2563853"/>
              <a:ext cx="1426344" cy="202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HK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年龄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id="{4E9A1CDF-2BDD-4EA4-966A-586EA22B8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251" y="2960636"/>
              <a:ext cx="2218432" cy="180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我们的年龄层都集中在</a:t>
              </a:r>
              <a:r>
                <a:rPr lang="en-US" altLang="zh-CN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19</a:t>
              </a:r>
              <a:r>
                <a:rPr lang="zh-CN" altLang="en-US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到</a:t>
              </a:r>
              <a:r>
                <a:rPr lang="en-US" altLang="zh-CN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35</a:t>
              </a:r>
              <a:r>
                <a:rPr lang="zh-CN" altLang="en-US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岁的区间</a:t>
              </a:r>
              <a:r>
                <a:rPr lang="zh-TW" altLang="en-US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。</a:t>
              </a:r>
              <a:endParaRPr lang="zh-CN" altLang="en-US" sz="1000" dirty="0">
                <a:solidFill>
                  <a:srgbClr val="5358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C9EEA78-EA2B-4DA3-AB5A-59E61BDEA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1531" y="1288618"/>
              <a:ext cx="2280230" cy="1269092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137657-FDBA-40CF-B407-B75D87B8BDEB}"/>
              </a:ext>
            </a:extLst>
          </p:cNvPr>
          <p:cNvGrpSpPr/>
          <p:nvPr/>
        </p:nvGrpSpPr>
        <p:grpSpPr>
          <a:xfrm>
            <a:off x="1921532" y="2515825"/>
            <a:ext cx="2218433" cy="2492152"/>
            <a:chOff x="1921532" y="2515825"/>
            <a:chExt cx="2218433" cy="249215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9A326CE-0A22-4EEA-8CC5-6BE16DA690BE}"/>
                </a:ext>
              </a:extLst>
            </p:cNvPr>
            <p:cNvSpPr/>
            <p:nvPr/>
          </p:nvSpPr>
          <p:spPr>
            <a:xfrm>
              <a:off x="1921532" y="2515825"/>
              <a:ext cx="2218433" cy="2492152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AE81DCE-E54C-4ED8-9696-BE70CA78737F}"/>
                </a:ext>
              </a:extLst>
            </p:cNvPr>
            <p:cNvCxnSpPr>
              <a:cxnSpLocks/>
            </p:cNvCxnSpPr>
            <p:nvPr/>
          </p:nvCxnSpPr>
          <p:spPr>
            <a:xfrm>
              <a:off x="1968523" y="2821629"/>
              <a:ext cx="2132116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FFCB87BE-4F1A-4DF8-B740-F7B27F61D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906" y="2557710"/>
              <a:ext cx="1426344" cy="202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HK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职业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0" name="Rectangle 20">
              <a:extLst>
                <a:ext uri="{FF2B5EF4-FFF2-40B4-BE49-F238E27FC236}">
                  <a16:creationId xmlns:a16="http://schemas.microsoft.com/office/drawing/2014/main" id="{93697287-AF6E-4687-AA13-796502CCC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492" y="2840508"/>
              <a:ext cx="2058579" cy="380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除了有</a:t>
              </a:r>
              <a:r>
                <a:rPr lang="en-US" altLang="zh-CN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3</a:t>
              </a:r>
              <a:r>
                <a:rPr lang="zh-CN" altLang="en-US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位运营，我们还有</a:t>
              </a:r>
              <a:r>
                <a:rPr lang="en-US" altLang="zh-CN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3</a:t>
              </a:r>
              <a:r>
                <a:rPr lang="zh-CN" altLang="en-US" sz="1000" dirty="0">
                  <a:solidFill>
                    <a:srgbClr val="53585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位在数据分析有关的领域中从事及学习。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BEBE770-ED3C-47F7-9FCB-87B96FB97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5788" y="3225239"/>
              <a:ext cx="1774319" cy="1733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10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/>
      <p:bldP spid="5" grpId="0"/>
      <p:bldP spid="6" grpId="0" animBg="1"/>
      <p:bldP spid="23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8"/>
          <p:cNvSpPr/>
          <p:nvPr/>
        </p:nvSpPr>
        <p:spPr bwMode="auto">
          <a:xfrm>
            <a:off x="0" y="0"/>
            <a:ext cx="322337" cy="64354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9"/>
          <p:cNvSpPr/>
          <p:nvPr/>
        </p:nvSpPr>
        <p:spPr bwMode="auto">
          <a:xfrm>
            <a:off x="99884" y="225172"/>
            <a:ext cx="216113" cy="433005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63550" y="194692"/>
            <a:ext cx="28212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学习数据分析的</a:t>
            </a:r>
            <a:r>
              <a:rPr lang="zh-CN" altLang="en-US" sz="2000" b="1" dirty="0">
                <a:solidFill>
                  <a:schemeClr val="accent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主要原因</a:t>
            </a:r>
            <a:endParaRPr lang="en-US" altLang="zh-CN" sz="2000" b="1" dirty="0">
              <a:solidFill>
                <a:schemeClr val="accent2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467544" y="540445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The reasons of studying data analysis</a:t>
            </a:r>
            <a:endParaRPr lang="zh-CN" altLang="en-US" sz="800" dirty="0">
              <a:solidFill>
                <a:srgbClr val="5358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4"/>
          <p:cNvSpPr>
            <a:spLocks noChangeArrowheads="1"/>
          </p:cNvSpPr>
          <p:nvPr/>
        </p:nvSpPr>
        <p:spPr bwMode="auto">
          <a:xfrm>
            <a:off x="1009079" y="1869734"/>
            <a:ext cx="1403426" cy="16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000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看好行业发展前景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rgbClr val="F8F8F8">
                  <a:lumMod val="50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336" y="2097717"/>
            <a:ext cx="1233478" cy="1234483"/>
            <a:chOff x="1903413" y="1601788"/>
            <a:chExt cx="1949450" cy="1951038"/>
          </a:xfrm>
        </p:grpSpPr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675226" y="1981200"/>
            <a:ext cx="868858" cy="734261"/>
            <a:chOff x="1508126" y="1417638"/>
            <a:chExt cx="1373187" cy="1160463"/>
          </a:xfrm>
        </p:grpSpPr>
        <p:sp>
          <p:nvSpPr>
            <p:cNvPr id="78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3" name="Freeform 12"/>
          <p:cNvSpPr/>
          <p:nvPr/>
        </p:nvSpPr>
        <p:spPr bwMode="auto">
          <a:xfrm flipV="1">
            <a:off x="3675226" y="2714959"/>
            <a:ext cx="868858" cy="817151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</a:endParaRPr>
          </a:p>
        </p:txBody>
      </p:sp>
      <p:sp>
        <p:nvSpPr>
          <p:cNvPr id="2" name="菱形 1"/>
          <p:cNvSpPr/>
          <p:nvPr/>
        </p:nvSpPr>
        <p:spPr>
          <a:xfrm>
            <a:off x="2544657" y="1665256"/>
            <a:ext cx="631890" cy="631888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kern="0" dirty="0">
                <a:solidFill>
                  <a:srgbClr val="F8F8F8"/>
                </a:solidFill>
                <a:latin typeface="Calibri"/>
                <a:ea typeface="宋体"/>
              </a:rPr>
              <a:t>01</a:t>
            </a:r>
            <a:endParaRPr lang="zh-CN" altLang="en-US" kern="0" dirty="0">
              <a:solidFill>
                <a:srgbClr val="F8F8F8"/>
              </a:solidFill>
              <a:latin typeface="Calibri"/>
              <a:ea typeface="宋体"/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5731301" y="1638301"/>
            <a:ext cx="631890" cy="631888"/>
          </a:xfrm>
          <a:prstGeom prst="diamond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kern="0" dirty="0">
                <a:solidFill>
                  <a:srgbClr val="F8F8F8"/>
                </a:solidFill>
                <a:latin typeface="Calibri"/>
                <a:ea typeface="宋体"/>
              </a:rPr>
              <a:t>03</a:t>
            </a:r>
            <a:endParaRPr lang="zh-CN" altLang="en-US" kern="0" dirty="0">
              <a:solidFill>
                <a:srgbClr val="F8F8F8"/>
              </a:solidFill>
              <a:latin typeface="Calibri"/>
              <a:ea typeface="宋体"/>
            </a:endParaRPr>
          </a:p>
        </p:txBody>
      </p:sp>
      <p:sp>
        <p:nvSpPr>
          <p:cNvPr id="29" name="菱形 28"/>
          <p:cNvSpPr/>
          <p:nvPr/>
        </p:nvSpPr>
        <p:spPr>
          <a:xfrm>
            <a:off x="2544657" y="3296423"/>
            <a:ext cx="631890" cy="631888"/>
          </a:xfrm>
          <a:prstGeom prst="diamond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kern="0" dirty="0">
                <a:solidFill>
                  <a:srgbClr val="F8F8F8"/>
                </a:solidFill>
                <a:latin typeface="Calibri"/>
                <a:ea typeface="宋体"/>
              </a:rPr>
              <a:t>02</a:t>
            </a:r>
            <a:endParaRPr lang="zh-CN" altLang="en-US" kern="0" dirty="0">
              <a:solidFill>
                <a:srgbClr val="F8F8F8"/>
              </a:solidFill>
              <a:latin typeface="Calibri"/>
              <a:ea typeface="宋体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5731301" y="3269468"/>
            <a:ext cx="631890" cy="631888"/>
          </a:xfrm>
          <a:prstGeom prst="diamond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kern="0" dirty="0">
                <a:solidFill>
                  <a:srgbClr val="F8F8F8"/>
                </a:solidFill>
                <a:latin typeface="Calibri"/>
                <a:ea typeface="宋体"/>
              </a:rPr>
              <a:t>04</a:t>
            </a:r>
            <a:endParaRPr lang="zh-CN" altLang="en-US" kern="0" dirty="0">
              <a:solidFill>
                <a:srgbClr val="F8F8F8"/>
              </a:solidFill>
              <a:latin typeface="Calibri"/>
              <a:ea typeface="宋体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9871A96E-5F85-4F47-A290-2275E638A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9" y="3534723"/>
            <a:ext cx="1403426" cy="16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000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对数据分析感兴趣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rgbClr val="F8F8F8">
                  <a:lumMod val="50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EE5786FD-3E1A-42A1-8A1E-8EAC84C3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000" y="1850763"/>
            <a:ext cx="1403426" cy="16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000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认为数据分析能力很重要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rgbClr val="F8F8F8">
                  <a:lumMod val="50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41F8160A-D26D-4AF9-984D-86D30F1E7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000" y="3472518"/>
            <a:ext cx="1403426" cy="16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000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与自己行业</a:t>
            </a:r>
            <a:r>
              <a:rPr lang="en-US" altLang="zh-CN" sz="1000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000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专业有关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rgbClr val="F8F8F8">
                  <a:lumMod val="50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emph" presetSubtype="0" repeatCount="3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0" dur="1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6" dur="1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9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60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60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60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 p14:presetBounceEnd="60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0" grpId="1" animBg="1"/>
          <p:bldP spid="41" grpId="0" animBg="1"/>
          <p:bldP spid="41" grpId="1" animBg="1"/>
          <p:bldP spid="42" grpId="0"/>
          <p:bldP spid="43" grpId="0"/>
          <p:bldP spid="84" grpId="0"/>
          <p:bldP spid="83" grpId="0" animBg="1"/>
          <p:bldP spid="2" grpId="0" animBg="1"/>
          <p:bldP spid="28" grpId="0" animBg="1"/>
          <p:bldP spid="29" grpId="0" animBg="1"/>
          <p:bldP spid="30" grpId="0" animBg="1"/>
          <p:bldP spid="31" grpId="0"/>
          <p:bldP spid="32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emph" presetSubtype="0" repeatCount="3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0" dur="1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6" dur="1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9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0" grpId="1" animBg="1"/>
          <p:bldP spid="41" grpId="0" animBg="1"/>
          <p:bldP spid="41" grpId="1" animBg="1"/>
          <p:bldP spid="42" grpId="0"/>
          <p:bldP spid="43" grpId="0"/>
          <p:bldP spid="84" grpId="0"/>
          <p:bldP spid="83" grpId="0" animBg="1"/>
          <p:bldP spid="2" grpId="0" animBg="1"/>
          <p:bldP spid="28" grpId="0" animBg="1"/>
          <p:bldP spid="29" grpId="0" animBg="1"/>
          <p:bldP spid="30" grpId="0" animBg="1"/>
          <p:bldP spid="31" grpId="0"/>
          <p:bldP spid="32" grpId="0"/>
          <p:bldP spid="3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/>
          <p:cNvSpPr/>
          <p:nvPr/>
        </p:nvSpPr>
        <p:spPr bwMode="auto">
          <a:xfrm>
            <a:off x="0" y="0"/>
            <a:ext cx="322337" cy="64354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9"/>
          <p:cNvSpPr/>
          <p:nvPr/>
        </p:nvSpPr>
        <p:spPr bwMode="auto">
          <a:xfrm>
            <a:off x="99884" y="225172"/>
            <a:ext cx="216113" cy="433005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63550" y="194692"/>
            <a:ext cx="12824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改变与</a:t>
            </a:r>
            <a:r>
              <a:rPr lang="zh-CN" altLang="en-US" sz="2000" b="1" dirty="0">
                <a:solidFill>
                  <a:schemeClr val="accent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反思</a:t>
            </a:r>
            <a:endParaRPr lang="en-US" altLang="zh-CN" sz="2000" b="1" dirty="0">
              <a:solidFill>
                <a:schemeClr val="accent2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67544" y="540445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Reflection</a:t>
            </a:r>
          </a:p>
        </p:txBody>
      </p:sp>
      <p:sp>
        <p:nvSpPr>
          <p:cNvPr id="25" name="AutoShape 13"/>
          <p:cNvSpPr>
            <a:spLocks noChangeAspect="1" noChangeArrowheads="1" noTextEdit="1"/>
          </p:cNvSpPr>
          <p:nvPr/>
        </p:nvSpPr>
        <p:spPr bwMode="auto">
          <a:xfrm>
            <a:off x="952500" y="1304806"/>
            <a:ext cx="72390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1620000" y="1118394"/>
            <a:ext cx="1447800" cy="1452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Rectangle 15" descr="318740-130P60HZ091"/>
          <p:cNvSpPr>
            <a:spLocks noChangeArrowheads="1"/>
          </p:cNvSpPr>
          <p:nvPr/>
        </p:nvSpPr>
        <p:spPr bwMode="auto">
          <a:xfrm>
            <a:off x="3067800" y="1118394"/>
            <a:ext cx="1447800" cy="1452562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4515600" y="1118394"/>
            <a:ext cx="1447800" cy="1452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Rectangle 17" descr="22"/>
          <p:cNvSpPr>
            <a:spLocks noChangeArrowheads="1"/>
          </p:cNvSpPr>
          <p:nvPr/>
        </p:nvSpPr>
        <p:spPr bwMode="auto">
          <a:xfrm>
            <a:off x="5963400" y="1118394"/>
            <a:ext cx="1447800" cy="1452562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9" descr="sy_64934932458副本"/>
          <p:cNvSpPr>
            <a:spLocks noChangeArrowheads="1"/>
          </p:cNvSpPr>
          <p:nvPr/>
        </p:nvSpPr>
        <p:spPr bwMode="auto">
          <a:xfrm>
            <a:off x="1620000" y="2570956"/>
            <a:ext cx="1447800" cy="1454150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3067800" y="2570956"/>
            <a:ext cx="1447800" cy="1454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21" descr="image0071-1024x682"/>
          <p:cNvSpPr>
            <a:spLocks noChangeArrowheads="1"/>
          </p:cNvSpPr>
          <p:nvPr/>
        </p:nvSpPr>
        <p:spPr bwMode="auto">
          <a:xfrm>
            <a:off x="4515600" y="2570956"/>
            <a:ext cx="1447800" cy="1454150"/>
          </a:xfrm>
          <a:prstGeom prst="rect">
            <a:avLst/>
          </a:prstGeom>
          <a:blipFill dpi="0" rotWithShape="1">
            <a:blip r:embed="rId5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5963400" y="2570956"/>
            <a:ext cx="1447800" cy="145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1744400" y="1564693"/>
            <a:ext cx="1181546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保护隐私</a:t>
            </a:r>
            <a:endParaRPr lang="en-US" altLang="zh-CN" sz="1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保护隐私</a:t>
            </a:r>
            <a:r>
              <a:rPr lang="zh-TW" altLang="en-US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也是</a:t>
            </a:r>
            <a:r>
              <a:rPr lang="zh-CN" altLang="en-US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保护钱包</a:t>
            </a:r>
            <a:endParaRPr lang="en-US" altLang="zh-CN" sz="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9FFD88BF-C212-4CDF-8FF7-A9D4E4E1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527" y="2945030"/>
            <a:ext cx="1181546" cy="50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提防杀熟</a:t>
            </a:r>
            <a:endParaRPr lang="en-US" altLang="zh-CN" sz="1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待在大众会员才能享受</a:t>
            </a:r>
            <a:br>
              <a:rPr lang="en-US" altLang="zh-CN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更多福利</a:t>
            </a:r>
            <a:endParaRPr lang="en-US" altLang="zh-CN" sz="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9E58DF0D-D210-48A7-9787-73263E7B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927" y="2968806"/>
            <a:ext cx="1181546" cy="65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数据分析能力</a:t>
            </a:r>
            <a:endParaRPr lang="en-US" altLang="zh-CN" sz="1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分析时考虑得更全面</a:t>
            </a:r>
            <a:br>
              <a:rPr lang="en-US" altLang="zh-CN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处理效率</a:t>
            </a:r>
            <a:r>
              <a:rPr lang="zh-TW" altLang="en-US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也更高了</a:t>
            </a:r>
            <a:endParaRPr lang="en-US" altLang="zh-CN" sz="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endParaRPr lang="en-US" altLang="zh-CN" sz="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CC98D440-9A12-4431-9073-039E46651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163" y="1491180"/>
            <a:ext cx="1314674" cy="50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居安思危</a:t>
            </a:r>
            <a:endParaRPr lang="en-US" altLang="zh-CN" sz="1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比你优秀的人比你还努力，那还有什么理由浪费时间</a:t>
            </a:r>
            <a:r>
              <a:rPr lang="zh-TW" altLang="en-US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呢</a:t>
            </a:r>
            <a:r>
              <a:rPr lang="en-US" altLang="zh-TW" sz="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lang="en-US" altLang="zh-CN" sz="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/>
      <p:bldP spid="15" grpId="0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6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8"/>
          <p:cNvSpPr/>
          <p:nvPr/>
        </p:nvSpPr>
        <p:spPr bwMode="auto">
          <a:xfrm>
            <a:off x="0" y="0"/>
            <a:ext cx="322337" cy="64354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9"/>
          <p:cNvSpPr/>
          <p:nvPr/>
        </p:nvSpPr>
        <p:spPr bwMode="auto">
          <a:xfrm>
            <a:off x="99884" y="225172"/>
            <a:ext cx="216113" cy="433005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63550" y="194692"/>
            <a:ext cx="1795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需要改善</a:t>
            </a:r>
            <a:r>
              <a:rPr lang="zh-CN" altLang="en-US" sz="2000" b="1" dirty="0">
                <a:solidFill>
                  <a:schemeClr val="accent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的地方</a:t>
            </a:r>
            <a:endParaRPr lang="en-US" altLang="zh-CN" sz="2000" b="1" dirty="0">
              <a:solidFill>
                <a:schemeClr val="accent2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467544" y="540445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TW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More improvements are needed…</a:t>
            </a: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748161" y="2012028"/>
            <a:ext cx="1074685" cy="108135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rgbClr val="767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8"/>
          <p:cNvSpPr/>
          <p:nvPr/>
        </p:nvSpPr>
        <p:spPr bwMode="auto">
          <a:xfrm>
            <a:off x="1620000" y="1929257"/>
            <a:ext cx="432544" cy="496624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1961763" y="2226965"/>
            <a:ext cx="647481" cy="6514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0"/>
          <p:cNvSpPr>
            <a:spLocks noEditPoints="1"/>
          </p:cNvSpPr>
          <p:nvPr/>
        </p:nvSpPr>
        <p:spPr bwMode="auto">
          <a:xfrm>
            <a:off x="6262882" y="2002055"/>
            <a:ext cx="1074685" cy="108135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1"/>
          <p:cNvSpPr/>
          <p:nvPr/>
        </p:nvSpPr>
        <p:spPr bwMode="auto">
          <a:xfrm>
            <a:off x="7033183" y="2669560"/>
            <a:ext cx="432544" cy="496624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6476484" y="2216992"/>
            <a:ext cx="647481" cy="6514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5"/>
          <p:cNvSpPr>
            <a:spLocks noEditPoints="1"/>
          </p:cNvSpPr>
          <p:nvPr/>
        </p:nvSpPr>
        <p:spPr bwMode="auto">
          <a:xfrm>
            <a:off x="2942709" y="2002055"/>
            <a:ext cx="1074685" cy="108135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3156311" y="2216992"/>
            <a:ext cx="647481" cy="6514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7"/>
          <p:cNvSpPr>
            <a:spLocks noEditPoints="1"/>
          </p:cNvSpPr>
          <p:nvPr/>
        </p:nvSpPr>
        <p:spPr bwMode="auto">
          <a:xfrm>
            <a:off x="4049434" y="2002055"/>
            <a:ext cx="1074685" cy="108135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18"/>
          <p:cNvSpPr>
            <a:spLocks noChangeArrowheads="1"/>
          </p:cNvSpPr>
          <p:nvPr/>
        </p:nvSpPr>
        <p:spPr bwMode="auto">
          <a:xfrm>
            <a:off x="4263035" y="2216992"/>
            <a:ext cx="647481" cy="6514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9"/>
          <p:cNvSpPr>
            <a:spLocks noEditPoints="1"/>
          </p:cNvSpPr>
          <p:nvPr/>
        </p:nvSpPr>
        <p:spPr bwMode="auto">
          <a:xfrm>
            <a:off x="5156157" y="2002055"/>
            <a:ext cx="1074685" cy="108135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20"/>
          <p:cNvSpPr>
            <a:spLocks noChangeArrowheads="1"/>
          </p:cNvSpPr>
          <p:nvPr/>
        </p:nvSpPr>
        <p:spPr bwMode="auto">
          <a:xfrm>
            <a:off x="5369759" y="2216992"/>
            <a:ext cx="647481" cy="6514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21"/>
          <p:cNvSpPr>
            <a:spLocks noEditPoints="1"/>
          </p:cNvSpPr>
          <p:nvPr/>
        </p:nvSpPr>
        <p:spPr bwMode="auto">
          <a:xfrm>
            <a:off x="6676736" y="2421248"/>
            <a:ext cx="240302" cy="245642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2"/>
          <p:cNvSpPr>
            <a:spLocks noEditPoints="1"/>
          </p:cNvSpPr>
          <p:nvPr/>
        </p:nvSpPr>
        <p:spPr bwMode="auto">
          <a:xfrm>
            <a:off x="2154005" y="2425881"/>
            <a:ext cx="262998" cy="253652"/>
          </a:xfrm>
          <a:custGeom>
            <a:avLst/>
            <a:gdLst>
              <a:gd name="T0" fmla="*/ 59 w 98"/>
              <a:gd name="T1" fmla="*/ 0 h 94"/>
              <a:gd name="T2" fmla="*/ 70 w 98"/>
              <a:gd name="T3" fmla="*/ 11 h 94"/>
              <a:gd name="T4" fmla="*/ 79 w 98"/>
              <a:gd name="T5" fmla="*/ 14 h 94"/>
              <a:gd name="T6" fmla="*/ 98 w 98"/>
              <a:gd name="T7" fmla="*/ 34 h 94"/>
              <a:gd name="T8" fmla="*/ 92 w 98"/>
              <a:gd name="T9" fmla="*/ 89 h 94"/>
              <a:gd name="T10" fmla="*/ 19 w 98"/>
              <a:gd name="T11" fmla="*/ 94 h 94"/>
              <a:gd name="T12" fmla="*/ 5 w 98"/>
              <a:gd name="T13" fmla="*/ 88 h 94"/>
              <a:gd name="T14" fmla="*/ 0 w 98"/>
              <a:gd name="T15" fmla="*/ 34 h 94"/>
              <a:gd name="T16" fmla="*/ 19 w 98"/>
              <a:gd name="T17" fmla="*/ 14 h 94"/>
              <a:gd name="T18" fmla="*/ 27 w 98"/>
              <a:gd name="T19" fmla="*/ 11 h 94"/>
              <a:gd name="T20" fmla="*/ 38 w 98"/>
              <a:gd name="T21" fmla="*/ 0 h 94"/>
              <a:gd name="T22" fmla="*/ 69 w 98"/>
              <a:gd name="T23" fmla="*/ 22 h 94"/>
              <a:gd name="T24" fmla="*/ 68 w 98"/>
              <a:gd name="T25" fmla="*/ 22 h 94"/>
              <a:gd name="T26" fmla="*/ 29 w 98"/>
              <a:gd name="T27" fmla="*/ 22 h 94"/>
              <a:gd name="T28" fmla="*/ 11 w 98"/>
              <a:gd name="T29" fmla="*/ 25 h 94"/>
              <a:gd name="T30" fmla="*/ 7 w 98"/>
              <a:gd name="T31" fmla="*/ 34 h 94"/>
              <a:gd name="T32" fmla="*/ 18 w 98"/>
              <a:gd name="T33" fmla="*/ 52 h 94"/>
              <a:gd name="T34" fmla="*/ 20 w 98"/>
              <a:gd name="T35" fmla="*/ 43 h 94"/>
              <a:gd name="T36" fmla="*/ 37 w 98"/>
              <a:gd name="T37" fmla="*/ 43 h 94"/>
              <a:gd name="T38" fmla="*/ 39 w 98"/>
              <a:gd name="T39" fmla="*/ 45 h 94"/>
              <a:gd name="T40" fmla="*/ 59 w 98"/>
              <a:gd name="T41" fmla="*/ 52 h 94"/>
              <a:gd name="T42" fmla="*/ 61 w 98"/>
              <a:gd name="T43" fmla="*/ 43 h 94"/>
              <a:gd name="T44" fmla="*/ 77 w 98"/>
              <a:gd name="T45" fmla="*/ 43 h 94"/>
              <a:gd name="T46" fmla="*/ 80 w 98"/>
              <a:gd name="T47" fmla="*/ 45 h 94"/>
              <a:gd name="T48" fmla="*/ 91 w 98"/>
              <a:gd name="T49" fmla="*/ 52 h 94"/>
              <a:gd name="T50" fmla="*/ 87 w 98"/>
              <a:gd name="T51" fmla="*/ 25 h 94"/>
              <a:gd name="T52" fmla="*/ 69 w 98"/>
              <a:gd name="T53" fmla="*/ 22 h 94"/>
              <a:gd name="T54" fmla="*/ 32 w 98"/>
              <a:gd name="T55" fmla="*/ 14 h 94"/>
              <a:gd name="T56" fmla="*/ 66 w 98"/>
              <a:gd name="T57" fmla="*/ 11 h 94"/>
              <a:gd name="T58" fmla="*/ 59 w 98"/>
              <a:gd name="T59" fmla="*/ 4 h 94"/>
              <a:gd name="T60" fmla="*/ 34 w 98"/>
              <a:gd name="T61" fmla="*/ 6 h 94"/>
              <a:gd name="T62" fmla="*/ 32 w 98"/>
              <a:gd name="T63" fmla="*/ 14 h 94"/>
              <a:gd name="T64" fmla="*/ 7 w 98"/>
              <a:gd name="T65" fmla="*/ 57 h 94"/>
              <a:gd name="T66" fmla="*/ 11 w 98"/>
              <a:gd name="T67" fmla="*/ 83 h 94"/>
              <a:gd name="T68" fmla="*/ 19 w 98"/>
              <a:gd name="T69" fmla="*/ 87 h 94"/>
              <a:gd name="T70" fmla="*/ 87 w 98"/>
              <a:gd name="T71" fmla="*/ 83 h 94"/>
              <a:gd name="T72" fmla="*/ 91 w 98"/>
              <a:gd name="T73" fmla="*/ 57 h 94"/>
              <a:gd name="T74" fmla="*/ 80 w 98"/>
              <a:gd name="T75" fmla="*/ 63 h 94"/>
              <a:gd name="T76" fmla="*/ 77 w 98"/>
              <a:gd name="T77" fmla="*/ 66 h 94"/>
              <a:gd name="T78" fmla="*/ 59 w 98"/>
              <a:gd name="T79" fmla="*/ 63 h 94"/>
              <a:gd name="T80" fmla="*/ 59 w 98"/>
              <a:gd name="T81" fmla="*/ 57 h 94"/>
              <a:gd name="T82" fmla="*/ 39 w 98"/>
              <a:gd name="T83" fmla="*/ 63 h 94"/>
              <a:gd name="T84" fmla="*/ 36 w 98"/>
              <a:gd name="T85" fmla="*/ 66 h 94"/>
              <a:gd name="T86" fmla="*/ 18 w 98"/>
              <a:gd name="T87" fmla="*/ 63 h 94"/>
              <a:gd name="T88" fmla="*/ 18 w 98"/>
              <a:gd name="T89" fmla="*/ 57 h 94"/>
              <a:gd name="T90" fmla="*/ 34 w 98"/>
              <a:gd name="T91" fmla="*/ 48 h 94"/>
              <a:gd name="T92" fmla="*/ 23 w 98"/>
              <a:gd name="T93" fmla="*/ 48 h 94"/>
              <a:gd name="T94" fmla="*/ 23 w 98"/>
              <a:gd name="T95" fmla="*/ 54 h 94"/>
              <a:gd name="T96" fmla="*/ 23 w 98"/>
              <a:gd name="T97" fmla="*/ 61 h 94"/>
              <a:gd name="T98" fmla="*/ 34 w 98"/>
              <a:gd name="T99" fmla="*/ 54 h 94"/>
              <a:gd name="T100" fmla="*/ 34 w 98"/>
              <a:gd name="T101" fmla="*/ 54 h 94"/>
              <a:gd name="T102" fmla="*/ 75 w 98"/>
              <a:gd name="T103" fmla="*/ 48 h 94"/>
              <a:gd name="T104" fmla="*/ 64 w 98"/>
              <a:gd name="T105" fmla="*/ 48 h 94"/>
              <a:gd name="T106" fmla="*/ 64 w 98"/>
              <a:gd name="T107" fmla="*/ 54 h 94"/>
              <a:gd name="T108" fmla="*/ 64 w 98"/>
              <a:gd name="T109" fmla="*/ 61 h 94"/>
              <a:gd name="T110" fmla="*/ 75 w 98"/>
              <a:gd name="T111" fmla="*/ 54 h 94"/>
              <a:gd name="T112" fmla="*/ 75 w 98"/>
              <a:gd name="T113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" h="94">
                <a:moveTo>
                  <a:pt x="38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5" y="1"/>
                  <a:pt x="67" y="3"/>
                </a:cubicBezTo>
                <a:cubicBezTo>
                  <a:pt x="69" y="5"/>
                  <a:pt x="70" y="8"/>
                  <a:pt x="70" y="11"/>
                </a:cubicBezTo>
                <a:cubicBezTo>
                  <a:pt x="70" y="14"/>
                  <a:pt x="70" y="14"/>
                  <a:pt x="7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84" y="14"/>
                  <a:pt x="89" y="16"/>
                  <a:pt x="92" y="20"/>
                </a:cubicBezTo>
                <a:cubicBezTo>
                  <a:pt x="96" y="24"/>
                  <a:pt x="98" y="28"/>
                  <a:pt x="98" y="34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80"/>
                  <a:pt x="96" y="85"/>
                  <a:pt x="92" y="89"/>
                </a:cubicBezTo>
                <a:cubicBezTo>
                  <a:pt x="89" y="92"/>
                  <a:pt x="84" y="94"/>
                  <a:pt x="79" y="94"/>
                </a:cubicBezTo>
                <a:cubicBezTo>
                  <a:pt x="19" y="94"/>
                  <a:pt x="19" y="94"/>
                  <a:pt x="19" y="94"/>
                </a:cubicBezTo>
                <a:cubicBezTo>
                  <a:pt x="14" y="94"/>
                  <a:pt x="9" y="92"/>
                  <a:pt x="5" y="89"/>
                </a:cubicBezTo>
                <a:cubicBezTo>
                  <a:pt x="5" y="88"/>
                  <a:pt x="5" y="88"/>
                  <a:pt x="5" y="88"/>
                </a:cubicBezTo>
                <a:cubicBezTo>
                  <a:pt x="2" y="85"/>
                  <a:pt x="0" y="80"/>
                  <a:pt x="0" y="7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8"/>
                  <a:pt x="2" y="24"/>
                  <a:pt x="5" y="20"/>
                </a:cubicBezTo>
                <a:cubicBezTo>
                  <a:pt x="9" y="16"/>
                  <a:pt x="14" y="14"/>
                  <a:pt x="19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8"/>
                  <a:pt x="29" y="5"/>
                  <a:pt x="31" y="3"/>
                </a:cubicBezTo>
                <a:cubicBezTo>
                  <a:pt x="33" y="1"/>
                  <a:pt x="35" y="0"/>
                  <a:pt x="38" y="0"/>
                </a:cubicBezTo>
                <a:close/>
                <a:moveTo>
                  <a:pt x="69" y="22"/>
                </a:moveTo>
                <a:cubicBezTo>
                  <a:pt x="69" y="22"/>
                  <a:pt x="69" y="22"/>
                  <a:pt x="69" y="22"/>
                </a:cubicBezTo>
                <a:cubicBezTo>
                  <a:pt x="68" y="22"/>
                  <a:pt x="68" y="22"/>
                  <a:pt x="68" y="22"/>
                </a:cubicBezTo>
                <a:cubicBezTo>
                  <a:pt x="68" y="22"/>
                  <a:pt x="68" y="22"/>
                  <a:pt x="68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6" y="22"/>
                  <a:pt x="13" y="23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9" y="28"/>
                  <a:pt x="7" y="31"/>
                  <a:pt x="7" y="34"/>
                </a:cubicBezTo>
                <a:cubicBezTo>
                  <a:pt x="7" y="52"/>
                  <a:pt x="7" y="52"/>
                  <a:pt x="7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4"/>
                  <a:pt x="19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37" y="43"/>
                  <a:pt x="37" y="43"/>
                  <a:pt x="37" y="43"/>
                </a:cubicBezTo>
                <a:cubicBezTo>
                  <a:pt x="38" y="43"/>
                  <a:pt x="39" y="44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52"/>
                  <a:pt x="39" y="52"/>
                  <a:pt x="3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4"/>
                  <a:pt x="60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9" y="43"/>
                  <a:pt x="80" y="44"/>
                  <a:pt x="80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52"/>
                  <a:pt x="80" y="52"/>
                  <a:pt x="8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1" y="34"/>
                  <a:pt x="91" y="34"/>
                  <a:pt x="91" y="34"/>
                </a:cubicBezTo>
                <a:cubicBezTo>
                  <a:pt x="91" y="31"/>
                  <a:pt x="89" y="28"/>
                  <a:pt x="87" y="25"/>
                </a:cubicBezTo>
                <a:cubicBezTo>
                  <a:pt x="85" y="23"/>
                  <a:pt x="82" y="22"/>
                  <a:pt x="79" y="22"/>
                </a:cubicBezTo>
                <a:cubicBezTo>
                  <a:pt x="69" y="22"/>
                  <a:pt x="69" y="22"/>
                  <a:pt x="69" y="22"/>
                </a:cubicBezTo>
                <a:close/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9"/>
                  <a:pt x="65" y="7"/>
                  <a:pt x="64" y="6"/>
                </a:cubicBezTo>
                <a:cubicBezTo>
                  <a:pt x="63" y="5"/>
                  <a:pt x="61" y="4"/>
                  <a:pt x="5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7" y="4"/>
                  <a:pt x="35" y="5"/>
                  <a:pt x="34" y="6"/>
                </a:cubicBezTo>
                <a:cubicBezTo>
                  <a:pt x="33" y="7"/>
                  <a:pt x="32" y="9"/>
                  <a:pt x="32" y="11"/>
                </a:cubicBezTo>
                <a:cubicBezTo>
                  <a:pt x="32" y="14"/>
                  <a:pt x="32" y="14"/>
                  <a:pt x="32" y="14"/>
                </a:cubicBezTo>
                <a:close/>
                <a:moveTo>
                  <a:pt x="7" y="57"/>
                </a:moveTo>
                <a:cubicBezTo>
                  <a:pt x="7" y="57"/>
                  <a:pt x="7" y="57"/>
                  <a:pt x="7" y="57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8"/>
                  <a:pt x="8" y="81"/>
                  <a:pt x="11" y="83"/>
                </a:cubicBezTo>
                <a:cubicBezTo>
                  <a:pt x="11" y="83"/>
                  <a:pt x="11" y="83"/>
                  <a:pt x="11" y="83"/>
                </a:cubicBezTo>
                <a:cubicBezTo>
                  <a:pt x="13" y="85"/>
                  <a:pt x="16" y="87"/>
                  <a:pt x="19" y="87"/>
                </a:cubicBezTo>
                <a:cubicBezTo>
                  <a:pt x="79" y="87"/>
                  <a:pt x="79" y="87"/>
                  <a:pt x="79" y="87"/>
                </a:cubicBezTo>
                <a:cubicBezTo>
                  <a:pt x="82" y="87"/>
                  <a:pt x="85" y="85"/>
                  <a:pt x="87" y="83"/>
                </a:cubicBezTo>
                <a:cubicBezTo>
                  <a:pt x="89" y="81"/>
                  <a:pt x="91" y="78"/>
                  <a:pt x="91" y="75"/>
                </a:cubicBezTo>
                <a:cubicBezTo>
                  <a:pt x="91" y="57"/>
                  <a:pt x="91" y="57"/>
                  <a:pt x="91" y="57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63"/>
                  <a:pt x="80" y="63"/>
                  <a:pt x="80" y="63"/>
                </a:cubicBezTo>
                <a:cubicBezTo>
                  <a:pt x="80" y="65"/>
                  <a:pt x="79" y="66"/>
                  <a:pt x="77" y="66"/>
                </a:cubicBezTo>
                <a:cubicBezTo>
                  <a:pt x="77" y="66"/>
                  <a:pt x="77" y="66"/>
                  <a:pt x="77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0" y="66"/>
                  <a:pt x="59" y="65"/>
                  <a:pt x="59" y="63"/>
                </a:cubicBezTo>
                <a:cubicBezTo>
                  <a:pt x="59" y="63"/>
                  <a:pt x="59" y="63"/>
                  <a:pt x="59" y="63"/>
                </a:cubicBezTo>
                <a:cubicBezTo>
                  <a:pt x="59" y="57"/>
                  <a:pt x="59" y="57"/>
                  <a:pt x="5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5"/>
                  <a:pt x="38" y="66"/>
                  <a:pt x="37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19" y="66"/>
                  <a:pt x="18" y="65"/>
                  <a:pt x="18" y="63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7"/>
                  <a:pt x="7" y="57"/>
                  <a:pt x="7" y="57"/>
                </a:cubicBezTo>
                <a:close/>
                <a:moveTo>
                  <a:pt x="34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61"/>
                  <a:pt x="23" y="61"/>
                  <a:pt x="23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8"/>
                  <a:pt x="34" y="48"/>
                  <a:pt x="34" y="48"/>
                </a:cubicBezTo>
                <a:close/>
                <a:moveTo>
                  <a:pt x="75" y="48"/>
                </a:moveTo>
                <a:cubicBezTo>
                  <a:pt x="75" y="48"/>
                  <a:pt x="75" y="48"/>
                  <a:pt x="75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61"/>
                  <a:pt x="64" y="61"/>
                  <a:pt x="64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48"/>
                  <a:pt x="75" y="48"/>
                  <a:pt x="75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23"/>
          <p:cNvSpPr>
            <a:spLocks noEditPoints="1"/>
          </p:cNvSpPr>
          <p:nvPr/>
        </p:nvSpPr>
        <p:spPr bwMode="auto">
          <a:xfrm>
            <a:off x="5583361" y="2413238"/>
            <a:ext cx="216272" cy="258992"/>
          </a:xfrm>
          <a:custGeom>
            <a:avLst/>
            <a:gdLst>
              <a:gd name="T0" fmla="*/ 72 w 81"/>
              <a:gd name="T1" fmla="*/ 1 h 96"/>
              <a:gd name="T2" fmla="*/ 70 w 81"/>
              <a:gd name="T3" fmla="*/ 7 h 96"/>
              <a:gd name="T4" fmla="*/ 81 w 81"/>
              <a:gd name="T5" fmla="*/ 36 h 96"/>
              <a:gd name="T6" fmla="*/ 68 w 81"/>
              <a:gd name="T7" fmla="*/ 68 h 96"/>
              <a:gd name="T8" fmla="*/ 54 w 81"/>
              <a:gd name="T9" fmla="*/ 78 h 96"/>
              <a:gd name="T10" fmla="*/ 40 w 81"/>
              <a:gd name="T11" fmla="*/ 81 h 96"/>
              <a:gd name="T12" fmla="*/ 55 w 81"/>
              <a:gd name="T13" fmla="*/ 88 h 96"/>
              <a:gd name="T14" fmla="*/ 55 w 81"/>
              <a:gd name="T15" fmla="*/ 96 h 96"/>
              <a:gd name="T16" fmla="*/ 37 w 81"/>
              <a:gd name="T17" fmla="*/ 96 h 96"/>
              <a:gd name="T18" fmla="*/ 18 w 81"/>
              <a:gd name="T19" fmla="*/ 96 h 96"/>
              <a:gd name="T20" fmla="*/ 18 w 81"/>
              <a:gd name="T21" fmla="*/ 88 h 96"/>
              <a:gd name="T22" fmla="*/ 33 w 81"/>
              <a:gd name="T23" fmla="*/ 81 h 96"/>
              <a:gd name="T24" fmla="*/ 20 w 81"/>
              <a:gd name="T25" fmla="*/ 78 h 96"/>
              <a:gd name="T26" fmla="*/ 7 w 81"/>
              <a:gd name="T27" fmla="*/ 69 h 96"/>
              <a:gd name="T28" fmla="*/ 1 w 81"/>
              <a:gd name="T29" fmla="*/ 72 h 96"/>
              <a:gd name="T30" fmla="*/ 10 w 81"/>
              <a:gd name="T31" fmla="*/ 60 h 96"/>
              <a:gd name="T32" fmla="*/ 11 w 81"/>
              <a:gd name="T33" fmla="*/ 11 h 96"/>
              <a:gd name="T34" fmla="*/ 37 w 81"/>
              <a:gd name="T35" fmla="*/ 0 h 96"/>
              <a:gd name="T36" fmla="*/ 65 w 81"/>
              <a:gd name="T37" fmla="*/ 5 h 96"/>
              <a:gd name="T38" fmla="*/ 65 w 81"/>
              <a:gd name="T39" fmla="*/ 5 h 96"/>
              <a:gd name="T40" fmla="*/ 69 w 81"/>
              <a:gd name="T41" fmla="*/ 1 h 96"/>
              <a:gd name="T42" fmla="*/ 67 w 81"/>
              <a:gd name="T43" fmla="*/ 10 h 96"/>
              <a:gd name="T44" fmla="*/ 73 w 81"/>
              <a:gd name="T45" fmla="*/ 36 h 96"/>
              <a:gd name="T46" fmla="*/ 62 w 81"/>
              <a:gd name="T47" fmla="*/ 62 h 96"/>
              <a:gd name="T48" fmla="*/ 13 w 81"/>
              <a:gd name="T49" fmla="*/ 64 h 96"/>
              <a:gd name="T50" fmla="*/ 21 w 81"/>
              <a:gd name="T51" fmla="*/ 73 h 96"/>
              <a:gd name="T52" fmla="*/ 52 w 81"/>
              <a:gd name="T53" fmla="*/ 73 h 96"/>
              <a:gd name="T54" fmla="*/ 65 w 81"/>
              <a:gd name="T55" fmla="*/ 65 h 96"/>
              <a:gd name="T56" fmla="*/ 65 w 81"/>
              <a:gd name="T57" fmla="*/ 65 h 96"/>
              <a:gd name="T58" fmla="*/ 77 w 81"/>
              <a:gd name="T59" fmla="*/ 36 h 96"/>
              <a:gd name="T60" fmla="*/ 67 w 81"/>
              <a:gd name="T61" fmla="*/ 10 h 96"/>
              <a:gd name="T62" fmla="*/ 57 w 81"/>
              <a:gd name="T63" fmla="*/ 16 h 96"/>
              <a:gd name="T64" fmla="*/ 16 w 81"/>
              <a:gd name="T65" fmla="*/ 16 h 96"/>
              <a:gd name="T66" fmla="*/ 16 w 81"/>
              <a:gd name="T67" fmla="*/ 57 h 96"/>
              <a:gd name="T68" fmla="*/ 57 w 81"/>
              <a:gd name="T69" fmla="*/ 57 h 96"/>
              <a:gd name="T70" fmla="*/ 65 w 81"/>
              <a:gd name="T71" fmla="*/ 36 h 96"/>
              <a:gd name="T72" fmla="*/ 57 w 81"/>
              <a:gd name="T73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" h="96">
                <a:moveTo>
                  <a:pt x="69" y="1"/>
                </a:moveTo>
                <a:cubicBezTo>
                  <a:pt x="70" y="0"/>
                  <a:pt x="71" y="0"/>
                  <a:pt x="72" y="1"/>
                </a:cubicBezTo>
                <a:cubicBezTo>
                  <a:pt x="73" y="2"/>
                  <a:pt x="73" y="3"/>
                  <a:pt x="72" y="4"/>
                </a:cubicBezTo>
                <a:cubicBezTo>
                  <a:pt x="70" y="7"/>
                  <a:pt x="70" y="7"/>
                  <a:pt x="70" y="7"/>
                </a:cubicBezTo>
                <a:cubicBezTo>
                  <a:pt x="73" y="10"/>
                  <a:pt x="76" y="15"/>
                  <a:pt x="78" y="19"/>
                </a:cubicBezTo>
                <a:cubicBezTo>
                  <a:pt x="80" y="25"/>
                  <a:pt x="81" y="30"/>
                  <a:pt x="81" y="36"/>
                </a:cubicBezTo>
                <a:cubicBezTo>
                  <a:pt x="81" y="42"/>
                  <a:pt x="80" y="48"/>
                  <a:pt x="78" y="53"/>
                </a:cubicBezTo>
                <a:cubicBezTo>
                  <a:pt x="76" y="59"/>
                  <a:pt x="72" y="64"/>
                  <a:pt x="68" y="68"/>
                </a:cubicBezTo>
                <a:cubicBezTo>
                  <a:pt x="64" y="72"/>
                  <a:pt x="59" y="75"/>
                  <a:pt x="54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49" y="79"/>
                  <a:pt x="45" y="80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8"/>
                  <a:pt x="40" y="88"/>
                  <a:pt x="40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7" y="88"/>
                  <a:pt x="59" y="90"/>
                  <a:pt x="59" y="92"/>
                </a:cubicBezTo>
                <a:cubicBezTo>
                  <a:pt x="59" y="94"/>
                  <a:pt x="57" y="96"/>
                  <a:pt x="55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6" y="96"/>
                  <a:pt x="15" y="94"/>
                  <a:pt x="15" y="92"/>
                </a:cubicBezTo>
                <a:cubicBezTo>
                  <a:pt x="15" y="90"/>
                  <a:pt x="16" y="88"/>
                  <a:pt x="18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28" y="80"/>
                  <a:pt x="24" y="79"/>
                  <a:pt x="20" y="78"/>
                </a:cubicBezTo>
                <a:cubicBezTo>
                  <a:pt x="20" y="78"/>
                  <a:pt x="20" y="78"/>
                  <a:pt x="20" y="78"/>
                </a:cubicBezTo>
                <a:cubicBezTo>
                  <a:pt x="15" y="76"/>
                  <a:pt x="11" y="73"/>
                  <a:pt x="7" y="69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3"/>
                  <a:pt x="2" y="73"/>
                  <a:pt x="1" y="72"/>
                </a:cubicBezTo>
                <a:cubicBezTo>
                  <a:pt x="0" y="71"/>
                  <a:pt x="0" y="69"/>
                  <a:pt x="1" y="69"/>
                </a:cubicBezTo>
                <a:cubicBezTo>
                  <a:pt x="10" y="60"/>
                  <a:pt x="10" y="60"/>
                  <a:pt x="10" y="60"/>
                </a:cubicBezTo>
                <a:cubicBezTo>
                  <a:pt x="4" y="54"/>
                  <a:pt x="1" y="46"/>
                  <a:pt x="1" y="36"/>
                </a:cubicBezTo>
                <a:cubicBezTo>
                  <a:pt x="1" y="26"/>
                  <a:pt x="5" y="1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7" y="0"/>
                  <a:pt x="37" y="0"/>
                </a:cubicBezTo>
                <a:cubicBezTo>
                  <a:pt x="46" y="0"/>
                  <a:pt x="54" y="4"/>
                  <a:pt x="61" y="9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9" y="1"/>
                  <a:pt x="69" y="1"/>
                  <a:pt x="69" y="1"/>
                </a:cubicBezTo>
                <a:close/>
                <a:moveTo>
                  <a:pt x="67" y="10"/>
                </a:moveTo>
                <a:cubicBezTo>
                  <a:pt x="67" y="10"/>
                  <a:pt x="67" y="10"/>
                  <a:pt x="67" y="10"/>
                </a:cubicBezTo>
                <a:cubicBezTo>
                  <a:pt x="64" y="12"/>
                  <a:pt x="64" y="12"/>
                  <a:pt x="64" y="12"/>
                </a:cubicBezTo>
                <a:cubicBezTo>
                  <a:pt x="69" y="19"/>
                  <a:pt x="73" y="27"/>
                  <a:pt x="73" y="36"/>
                </a:cubicBezTo>
                <a:cubicBezTo>
                  <a:pt x="73" y="46"/>
                  <a:pt x="69" y="55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56" y="69"/>
                  <a:pt x="47" y="73"/>
                  <a:pt x="37" y="73"/>
                </a:cubicBezTo>
                <a:cubicBezTo>
                  <a:pt x="28" y="73"/>
                  <a:pt x="19" y="69"/>
                  <a:pt x="13" y="64"/>
                </a:cubicBezTo>
                <a:cubicBezTo>
                  <a:pt x="10" y="66"/>
                  <a:pt x="10" y="66"/>
                  <a:pt x="10" y="66"/>
                </a:cubicBezTo>
                <a:cubicBezTo>
                  <a:pt x="13" y="69"/>
                  <a:pt x="17" y="72"/>
                  <a:pt x="21" y="73"/>
                </a:cubicBezTo>
                <a:cubicBezTo>
                  <a:pt x="26" y="75"/>
                  <a:pt x="31" y="76"/>
                  <a:pt x="37" y="76"/>
                </a:cubicBezTo>
                <a:cubicBezTo>
                  <a:pt x="42" y="76"/>
                  <a:pt x="47" y="75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7" y="71"/>
                  <a:pt x="61" y="68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9" y="61"/>
                  <a:pt x="72" y="57"/>
                  <a:pt x="74" y="52"/>
                </a:cubicBezTo>
                <a:cubicBezTo>
                  <a:pt x="76" y="47"/>
                  <a:pt x="77" y="42"/>
                  <a:pt x="77" y="36"/>
                </a:cubicBezTo>
                <a:cubicBezTo>
                  <a:pt x="77" y="31"/>
                  <a:pt x="76" y="26"/>
                  <a:pt x="74" y="21"/>
                </a:cubicBezTo>
                <a:cubicBezTo>
                  <a:pt x="72" y="17"/>
                  <a:pt x="69" y="13"/>
                  <a:pt x="67" y="10"/>
                </a:cubicBezTo>
                <a:close/>
                <a:moveTo>
                  <a:pt x="57" y="16"/>
                </a:moveTo>
                <a:cubicBezTo>
                  <a:pt x="57" y="16"/>
                  <a:pt x="57" y="16"/>
                  <a:pt x="57" y="16"/>
                </a:cubicBezTo>
                <a:cubicBezTo>
                  <a:pt x="52" y="11"/>
                  <a:pt x="45" y="8"/>
                  <a:pt x="37" y="8"/>
                </a:cubicBezTo>
                <a:cubicBezTo>
                  <a:pt x="29" y="8"/>
                  <a:pt x="22" y="11"/>
                  <a:pt x="16" y="16"/>
                </a:cubicBezTo>
                <a:cubicBezTo>
                  <a:pt x="11" y="21"/>
                  <a:pt x="8" y="28"/>
                  <a:pt x="8" y="36"/>
                </a:cubicBezTo>
                <a:cubicBezTo>
                  <a:pt x="8" y="44"/>
                  <a:pt x="11" y="51"/>
                  <a:pt x="16" y="57"/>
                </a:cubicBezTo>
                <a:cubicBezTo>
                  <a:pt x="22" y="62"/>
                  <a:pt x="29" y="65"/>
                  <a:pt x="37" y="65"/>
                </a:cubicBezTo>
                <a:cubicBezTo>
                  <a:pt x="44" y="65"/>
                  <a:pt x="52" y="62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62" y="51"/>
                  <a:pt x="65" y="44"/>
                  <a:pt x="65" y="36"/>
                </a:cubicBezTo>
                <a:cubicBezTo>
                  <a:pt x="65" y="28"/>
                  <a:pt x="62" y="21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5"/>
          <p:cNvSpPr>
            <a:spLocks noEditPoints="1"/>
          </p:cNvSpPr>
          <p:nvPr/>
        </p:nvSpPr>
        <p:spPr bwMode="auto">
          <a:xfrm>
            <a:off x="3348552" y="2410568"/>
            <a:ext cx="262998" cy="264332"/>
          </a:xfrm>
          <a:custGeom>
            <a:avLst/>
            <a:gdLst>
              <a:gd name="T0" fmla="*/ 62 w 98"/>
              <a:gd name="T1" fmla="*/ 39 h 98"/>
              <a:gd name="T2" fmla="*/ 51 w 98"/>
              <a:gd name="T3" fmla="*/ 43 h 98"/>
              <a:gd name="T4" fmla="*/ 58 w 98"/>
              <a:gd name="T5" fmla="*/ 41 h 98"/>
              <a:gd name="T6" fmla="*/ 56 w 98"/>
              <a:gd name="T7" fmla="*/ 44 h 98"/>
              <a:gd name="T8" fmla="*/ 40 w 98"/>
              <a:gd name="T9" fmla="*/ 50 h 98"/>
              <a:gd name="T10" fmla="*/ 40 w 98"/>
              <a:gd name="T11" fmla="*/ 37 h 98"/>
              <a:gd name="T12" fmla="*/ 39 w 98"/>
              <a:gd name="T13" fmla="*/ 42 h 98"/>
              <a:gd name="T14" fmla="*/ 41 w 98"/>
              <a:gd name="T15" fmla="*/ 44 h 98"/>
              <a:gd name="T16" fmla="*/ 94 w 98"/>
              <a:gd name="T17" fmla="*/ 0 h 98"/>
              <a:gd name="T18" fmla="*/ 3 w 98"/>
              <a:gd name="T19" fmla="*/ 98 h 98"/>
              <a:gd name="T20" fmla="*/ 91 w 98"/>
              <a:gd name="T21" fmla="*/ 91 h 98"/>
              <a:gd name="T22" fmla="*/ 91 w 98"/>
              <a:gd name="T23" fmla="*/ 91 h 98"/>
              <a:gd name="T24" fmla="*/ 15 w 98"/>
              <a:gd name="T25" fmla="*/ 7 h 98"/>
              <a:gd name="T26" fmla="*/ 35 w 98"/>
              <a:gd name="T27" fmla="*/ 7 h 98"/>
              <a:gd name="T28" fmla="*/ 55 w 98"/>
              <a:gd name="T29" fmla="*/ 7 h 98"/>
              <a:gd name="T30" fmla="*/ 76 w 98"/>
              <a:gd name="T31" fmla="*/ 7 h 98"/>
              <a:gd name="T32" fmla="*/ 91 w 98"/>
              <a:gd name="T33" fmla="*/ 7 h 98"/>
              <a:gd name="T34" fmla="*/ 80 w 98"/>
              <a:gd name="T35" fmla="*/ 48 h 98"/>
              <a:gd name="T36" fmla="*/ 71 w 98"/>
              <a:gd name="T37" fmla="*/ 39 h 98"/>
              <a:gd name="T38" fmla="*/ 75 w 98"/>
              <a:gd name="T39" fmla="*/ 41 h 98"/>
              <a:gd name="T40" fmla="*/ 74 w 98"/>
              <a:gd name="T41" fmla="*/ 44 h 98"/>
              <a:gd name="T42" fmla="*/ 75 w 98"/>
              <a:gd name="T43" fmla="*/ 67 h 98"/>
              <a:gd name="T44" fmla="*/ 80 w 98"/>
              <a:gd name="T45" fmla="*/ 56 h 98"/>
              <a:gd name="T46" fmla="*/ 71 w 98"/>
              <a:gd name="T47" fmla="*/ 65 h 98"/>
              <a:gd name="T48" fmla="*/ 77 w 98"/>
              <a:gd name="T49" fmla="*/ 60 h 98"/>
              <a:gd name="T50" fmla="*/ 74 w 98"/>
              <a:gd name="T51" fmla="*/ 59 h 98"/>
              <a:gd name="T52" fmla="*/ 45 w 98"/>
              <a:gd name="T53" fmla="*/ 82 h 98"/>
              <a:gd name="T54" fmla="*/ 36 w 98"/>
              <a:gd name="T55" fmla="*/ 73 h 98"/>
              <a:gd name="T56" fmla="*/ 39 w 98"/>
              <a:gd name="T57" fmla="*/ 76 h 98"/>
              <a:gd name="T58" fmla="*/ 41 w 98"/>
              <a:gd name="T59" fmla="*/ 79 h 98"/>
              <a:gd name="T60" fmla="*/ 39 w 98"/>
              <a:gd name="T61" fmla="*/ 76 h 98"/>
              <a:gd name="T62" fmla="*/ 27 w 98"/>
              <a:gd name="T63" fmla="*/ 65 h 98"/>
              <a:gd name="T64" fmla="*/ 18 w 98"/>
              <a:gd name="T65" fmla="*/ 56 h 98"/>
              <a:gd name="T66" fmla="*/ 21 w 98"/>
              <a:gd name="T67" fmla="*/ 59 h 98"/>
              <a:gd name="T68" fmla="*/ 24 w 98"/>
              <a:gd name="T69" fmla="*/ 62 h 98"/>
              <a:gd name="T70" fmla="*/ 21 w 98"/>
              <a:gd name="T71" fmla="*/ 59 h 98"/>
              <a:gd name="T72" fmla="*/ 27 w 98"/>
              <a:gd name="T73" fmla="*/ 82 h 98"/>
              <a:gd name="T74" fmla="*/ 18 w 98"/>
              <a:gd name="T75" fmla="*/ 73 h 98"/>
              <a:gd name="T76" fmla="*/ 21 w 98"/>
              <a:gd name="T77" fmla="*/ 76 h 98"/>
              <a:gd name="T78" fmla="*/ 24 w 98"/>
              <a:gd name="T79" fmla="*/ 79 h 98"/>
              <a:gd name="T80" fmla="*/ 21 w 98"/>
              <a:gd name="T81" fmla="*/ 76 h 98"/>
              <a:gd name="T82" fmla="*/ 62 w 98"/>
              <a:gd name="T83" fmla="*/ 65 h 98"/>
              <a:gd name="T84" fmla="*/ 53 w 98"/>
              <a:gd name="T85" fmla="*/ 56 h 98"/>
              <a:gd name="T86" fmla="*/ 56 w 98"/>
              <a:gd name="T87" fmla="*/ 59 h 98"/>
              <a:gd name="T88" fmla="*/ 59 w 98"/>
              <a:gd name="T89" fmla="*/ 62 h 98"/>
              <a:gd name="T90" fmla="*/ 53 w 98"/>
              <a:gd name="T91" fmla="*/ 82 h 98"/>
              <a:gd name="T92" fmla="*/ 64 w 98"/>
              <a:gd name="T93" fmla="*/ 77 h 98"/>
              <a:gd name="T94" fmla="*/ 53 w 98"/>
              <a:gd name="T95" fmla="*/ 73 h 98"/>
              <a:gd name="T96" fmla="*/ 56 w 98"/>
              <a:gd name="T97" fmla="*/ 76 h 98"/>
              <a:gd name="T98" fmla="*/ 58 w 98"/>
              <a:gd name="T99" fmla="*/ 79 h 98"/>
              <a:gd name="T100" fmla="*/ 36 w 98"/>
              <a:gd name="T101" fmla="*/ 65 h 98"/>
              <a:gd name="T102" fmla="*/ 45 w 98"/>
              <a:gd name="T103" fmla="*/ 56 h 98"/>
              <a:gd name="T104" fmla="*/ 36 w 98"/>
              <a:gd name="T105" fmla="*/ 65 h 98"/>
              <a:gd name="T106" fmla="*/ 41 w 98"/>
              <a:gd name="T107" fmla="*/ 59 h 98"/>
              <a:gd name="T108" fmla="*/ 40 w 98"/>
              <a:gd name="T109" fmla="*/ 6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98">
                <a:moveTo>
                  <a:pt x="53" y="48"/>
                </a:moveTo>
                <a:cubicBezTo>
                  <a:pt x="54" y="49"/>
                  <a:pt x="56" y="50"/>
                  <a:pt x="58" y="50"/>
                </a:cubicBezTo>
                <a:cubicBezTo>
                  <a:pt x="59" y="50"/>
                  <a:pt x="61" y="49"/>
                  <a:pt x="62" y="48"/>
                </a:cubicBezTo>
                <a:cubicBezTo>
                  <a:pt x="63" y="46"/>
                  <a:pt x="64" y="45"/>
                  <a:pt x="64" y="43"/>
                </a:cubicBezTo>
                <a:cubicBezTo>
                  <a:pt x="64" y="41"/>
                  <a:pt x="63" y="40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1" y="37"/>
                  <a:pt x="59" y="37"/>
                  <a:pt x="58" y="37"/>
                </a:cubicBezTo>
                <a:cubicBezTo>
                  <a:pt x="56" y="37"/>
                  <a:pt x="54" y="37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2" y="40"/>
                  <a:pt x="51" y="41"/>
                  <a:pt x="51" y="43"/>
                </a:cubicBezTo>
                <a:cubicBezTo>
                  <a:pt x="51" y="45"/>
                  <a:pt x="52" y="46"/>
                  <a:pt x="53" y="48"/>
                </a:cubicBezTo>
                <a:cubicBezTo>
                  <a:pt x="53" y="48"/>
                  <a:pt x="53" y="48"/>
                  <a:pt x="53" y="48"/>
                </a:cubicBezTo>
                <a:close/>
                <a:moveTo>
                  <a:pt x="56" y="42"/>
                </a:moveTo>
                <a:cubicBezTo>
                  <a:pt x="56" y="42"/>
                  <a:pt x="56" y="42"/>
                  <a:pt x="56" y="42"/>
                </a:cubicBezTo>
                <a:cubicBezTo>
                  <a:pt x="57" y="41"/>
                  <a:pt x="57" y="41"/>
                  <a:pt x="58" y="41"/>
                </a:cubicBezTo>
                <a:cubicBezTo>
                  <a:pt x="58" y="41"/>
                  <a:pt x="59" y="41"/>
                  <a:pt x="59" y="42"/>
                </a:cubicBezTo>
                <a:cubicBezTo>
                  <a:pt x="59" y="42"/>
                  <a:pt x="59" y="43"/>
                  <a:pt x="59" y="43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5"/>
                  <a:pt x="58" y="45"/>
                  <a:pt x="58" y="45"/>
                </a:cubicBezTo>
                <a:cubicBezTo>
                  <a:pt x="57" y="45"/>
                  <a:pt x="57" y="45"/>
                  <a:pt x="56" y="44"/>
                </a:cubicBezTo>
                <a:cubicBezTo>
                  <a:pt x="56" y="44"/>
                  <a:pt x="56" y="44"/>
                  <a:pt x="56" y="43"/>
                </a:cubicBezTo>
                <a:cubicBezTo>
                  <a:pt x="56" y="43"/>
                  <a:pt x="56" y="42"/>
                  <a:pt x="56" y="42"/>
                </a:cubicBezTo>
                <a:close/>
                <a:moveTo>
                  <a:pt x="36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7" y="49"/>
                  <a:pt x="38" y="50"/>
                  <a:pt x="40" y="50"/>
                </a:cubicBezTo>
                <a:cubicBezTo>
                  <a:pt x="42" y="50"/>
                  <a:pt x="43" y="49"/>
                  <a:pt x="45" y="48"/>
                </a:cubicBezTo>
                <a:cubicBezTo>
                  <a:pt x="46" y="46"/>
                  <a:pt x="47" y="45"/>
                  <a:pt x="47" y="43"/>
                </a:cubicBezTo>
                <a:cubicBezTo>
                  <a:pt x="47" y="41"/>
                  <a:pt x="46" y="40"/>
                  <a:pt x="45" y="39"/>
                </a:cubicBezTo>
                <a:cubicBezTo>
                  <a:pt x="45" y="39"/>
                  <a:pt x="45" y="39"/>
                  <a:pt x="45" y="39"/>
                </a:cubicBezTo>
                <a:cubicBezTo>
                  <a:pt x="43" y="37"/>
                  <a:pt x="42" y="37"/>
                  <a:pt x="40" y="37"/>
                </a:cubicBezTo>
                <a:cubicBezTo>
                  <a:pt x="38" y="37"/>
                  <a:pt x="37" y="37"/>
                  <a:pt x="36" y="39"/>
                </a:cubicBezTo>
                <a:cubicBezTo>
                  <a:pt x="34" y="40"/>
                  <a:pt x="34" y="41"/>
                  <a:pt x="34" y="43"/>
                </a:cubicBezTo>
                <a:cubicBezTo>
                  <a:pt x="34" y="45"/>
                  <a:pt x="34" y="46"/>
                  <a:pt x="36" y="48"/>
                </a:cubicBezTo>
                <a:close/>
                <a:moveTo>
                  <a:pt x="39" y="42"/>
                </a:moveTo>
                <a:cubicBezTo>
                  <a:pt x="39" y="42"/>
                  <a:pt x="39" y="42"/>
                  <a:pt x="39" y="42"/>
                </a:cubicBezTo>
                <a:cubicBezTo>
                  <a:pt x="39" y="41"/>
                  <a:pt x="40" y="41"/>
                  <a:pt x="40" y="41"/>
                </a:cubicBezTo>
                <a:cubicBezTo>
                  <a:pt x="41" y="41"/>
                  <a:pt x="41" y="41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2" y="43"/>
                  <a:pt x="42" y="43"/>
                </a:cubicBezTo>
                <a:cubicBezTo>
                  <a:pt x="42" y="44"/>
                  <a:pt x="42" y="44"/>
                  <a:pt x="41" y="44"/>
                </a:cubicBezTo>
                <a:cubicBezTo>
                  <a:pt x="41" y="45"/>
                  <a:pt x="41" y="45"/>
                  <a:pt x="40" y="45"/>
                </a:cubicBezTo>
                <a:cubicBezTo>
                  <a:pt x="40" y="45"/>
                  <a:pt x="39" y="45"/>
                  <a:pt x="39" y="44"/>
                </a:cubicBezTo>
                <a:cubicBezTo>
                  <a:pt x="38" y="44"/>
                  <a:pt x="38" y="44"/>
                  <a:pt x="38" y="43"/>
                </a:cubicBezTo>
                <a:cubicBezTo>
                  <a:pt x="38" y="43"/>
                  <a:pt x="38" y="42"/>
                  <a:pt x="39" y="42"/>
                </a:cubicBezTo>
                <a:close/>
                <a:moveTo>
                  <a:pt x="94" y="0"/>
                </a:moveTo>
                <a:cubicBezTo>
                  <a:pt x="94" y="0"/>
                  <a:pt x="94" y="0"/>
                  <a:pt x="9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7"/>
                  <a:pt x="1" y="98"/>
                  <a:pt x="3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96" y="98"/>
                  <a:pt x="98" y="97"/>
                  <a:pt x="98" y="94"/>
                </a:cubicBezTo>
                <a:cubicBezTo>
                  <a:pt x="98" y="4"/>
                  <a:pt x="98" y="4"/>
                  <a:pt x="98" y="4"/>
                </a:cubicBezTo>
                <a:cubicBezTo>
                  <a:pt x="98" y="1"/>
                  <a:pt x="96" y="0"/>
                  <a:pt x="94" y="0"/>
                </a:cubicBezTo>
                <a:close/>
                <a:moveTo>
                  <a:pt x="91" y="91"/>
                </a:moveTo>
                <a:cubicBezTo>
                  <a:pt x="91" y="91"/>
                  <a:pt x="91" y="91"/>
                  <a:pt x="91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7" y="29"/>
                  <a:pt x="7" y="29"/>
                  <a:pt x="7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91"/>
                  <a:pt x="91" y="91"/>
                  <a:pt x="91" y="91"/>
                </a:cubicBezTo>
                <a:close/>
                <a:moveTo>
                  <a:pt x="91" y="25"/>
                </a:moveTo>
                <a:cubicBezTo>
                  <a:pt x="91" y="25"/>
                  <a:pt x="91" y="25"/>
                  <a:pt x="91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7"/>
                  <a:pt x="7" y="7"/>
                  <a:pt x="7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5"/>
                  <a:pt x="16" y="17"/>
                  <a:pt x="18" y="17"/>
                </a:cubicBezTo>
                <a:cubicBezTo>
                  <a:pt x="20" y="17"/>
                  <a:pt x="22" y="15"/>
                  <a:pt x="22" y="13"/>
                </a:cubicBezTo>
                <a:cubicBezTo>
                  <a:pt x="22" y="7"/>
                  <a:pt x="22" y="7"/>
                  <a:pt x="22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5"/>
                  <a:pt x="37" y="17"/>
                  <a:pt x="39" y="17"/>
                </a:cubicBezTo>
                <a:cubicBezTo>
                  <a:pt x="41" y="17"/>
                  <a:pt x="42" y="15"/>
                  <a:pt x="42" y="13"/>
                </a:cubicBezTo>
                <a:cubicBezTo>
                  <a:pt x="42" y="7"/>
                  <a:pt x="42" y="7"/>
                  <a:pt x="42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5"/>
                  <a:pt x="57" y="17"/>
                  <a:pt x="59" y="17"/>
                </a:cubicBezTo>
                <a:cubicBezTo>
                  <a:pt x="61" y="17"/>
                  <a:pt x="63" y="15"/>
                  <a:pt x="63" y="13"/>
                </a:cubicBezTo>
                <a:cubicBezTo>
                  <a:pt x="63" y="7"/>
                  <a:pt x="63" y="7"/>
                  <a:pt x="63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5"/>
                  <a:pt x="77" y="17"/>
                  <a:pt x="79" y="17"/>
                </a:cubicBezTo>
                <a:cubicBezTo>
                  <a:pt x="81" y="17"/>
                  <a:pt x="83" y="15"/>
                  <a:pt x="83" y="13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25"/>
                  <a:pt x="91" y="25"/>
                  <a:pt x="91" y="25"/>
                </a:cubicBezTo>
                <a:close/>
                <a:moveTo>
                  <a:pt x="71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2" y="49"/>
                  <a:pt x="73" y="50"/>
                  <a:pt x="75" y="50"/>
                </a:cubicBezTo>
                <a:cubicBezTo>
                  <a:pt x="77" y="50"/>
                  <a:pt x="78" y="49"/>
                  <a:pt x="80" y="48"/>
                </a:cubicBezTo>
                <a:cubicBezTo>
                  <a:pt x="81" y="46"/>
                  <a:pt x="82" y="45"/>
                  <a:pt x="82" y="43"/>
                </a:cubicBezTo>
                <a:cubicBezTo>
                  <a:pt x="82" y="41"/>
                  <a:pt x="81" y="40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78" y="37"/>
                  <a:pt x="77" y="37"/>
                  <a:pt x="75" y="37"/>
                </a:cubicBezTo>
                <a:cubicBezTo>
                  <a:pt x="73" y="37"/>
                  <a:pt x="72" y="37"/>
                  <a:pt x="71" y="39"/>
                </a:cubicBezTo>
                <a:cubicBezTo>
                  <a:pt x="69" y="40"/>
                  <a:pt x="69" y="41"/>
                  <a:pt x="69" y="43"/>
                </a:cubicBezTo>
                <a:cubicBezTo>
                  <a:pt x="69" y="45"/>
                  <a:pt x="69" y="46"/>
                  <a:pt x="71" y="48"/>
                </a:cubicBezTo>
                <a:close/>
                <a:moveTo>
                  <a:pt x="74" y="42"/>
                </a:move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5" y="41"/>
                  <a:pt x="75" y="41"/>
                </a:cubicBezTo>
                <a:cubicBezTo>
                  <a:pt x="76" y="41"/>
                  <a:pt x="76" y="41"/>
                  <a:pt x="76" y="42"/>
                </a:cubicBezTo>
                <a:cubicBezTo>
                  <a:pt x="77" y="42"/>
                  <a:pt x="77" y="43"/>
                  <a:pt x="77" y="43"/>
                </a:cubicBezTo>
                <a:cubicBezTo>
                  <a:pt x="77" y="44"/>
                  <a:pt x="77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75" y="45"/>
                  <a:pt x="74" y="45"/>
                  <a:pt x="74" y="44"/>
                </a:cubicBezTo>
                <a:cubicBezTo>
                  <a:pt x="73" y="44"/>
                  <a:pt x="73" y="44"/>
                  <a:pt x="73" y="43"/>
                </a:cubicBezTo>
                <a:cubicBezTo>
                  <a:pt x="73" y="43"/>
                  <a:pt x="73" y="42"/>
                  <a:pt x="74" y="42"/>
                </a:cubicBezTo>
                <a:close/>
                <a:moveTo>
                  <a:pt x="71" y="65"/>
                </a:moveTo>
                <a:cubicBezTo>
                  <a:pt x="71" y="65"/>
                  <a:pt x="71" y="65"/>
                  <a:pt x="71" y="65"/>
                </a:cubicBezTo>
                <a:cubicBezTo>
                  <a:pt x="72" y="66"/>
                  <a:pt x="73" y="67"/>
                  <a:pt x="75" y="67"/>
                </a:cubicBezTo>
                <a:cubicBezTo>
                  <a:pt x="77" y="67"/>
                  <a:pt x="78" y="66"/>
                  <a:pt x="80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81" y="64"/>
                  <a:pt x="82" y="62"/>
                  <a:pt x="82" y="60"/>
                </a:cubicBezTo>
                <a:cubicBezTo>
                  <a:pt x="82" y="59"/>
                  <a:pt x="81" y="57"/>
                  <a:pt x="8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8" y="54"/>
                  <a:pt x="77" y="54"/>
                  <a:pt x="75" y="54"/>
                </a:cubicBezTo>
                <a:cubicBezTo>
                  <a:pt x="73" y="54"/>
                  <a:pt x="72" y="54"/>
                  <a:pt x="71" y="56"/>
                </a:cubicBezTo>
                <a:cubicBezTo>
                  <a:pt x="69" y="57"/>
                  <a:pt x="69" y="59"/>
                  <a:pt x="69" y="60"/>
                </a:cubicBezTo>
                <a:cubicBezTo>
                  <a:pt x="69" y="62"/>
                  <a:pt x="69" y="64"/>
                  <a:pt x="71" y="65"/>
                </a:cubicBezTo>
                <a:cubicBezTo>
                  <a:pt x="71" y="65"/>
                  <a:pt x="71" y="65"/>
                  <a:pt x="71" y="65"/>
                </a:cubicBezTo>
                <a:close/>
                <a:moveTo>
                  <a:pt x="74" y="59"/>
                </a:move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5" y="58"/>
                  <a:pt x="75" y="58"/>
                </a:cubicBezTo>
                <a:cubicBezTo>
                  <a:pt x="76" y="58"/>
                  <a:pt x="76" y="59"/>
                  <a:pt x="76" y="59"/>
                </a:cubicBezTo>
                <a:cubicBezTo>
                  <a:pt x="77" y="59"/>
                  <a:pt x="77" y="60"/>
                  <a:pt x="77" y="60"/>
                </a:cubicBezTo>
                <a:cubicBezTo>
                  <a:pt x="77" y="61"/>
                  <a:pt x="77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4" y="62"/>
                  <a:pt x="74" y="62"/>
                </a:cubicBezTo>
                <a:cubicBezTo>
                  <a:pt x="73" y="61"/>
                  <a:pt x="73" y="61"/>
                  <a:pt x="73" y="60"/>
                </a:cubicBezTo>
                <a:cubicBezTo>
                  <a:pt x="73" y="60"/>
                  <a:pt x="73" y="59"/>
                  <a:pt x="74" y="59"/>
                </a:cubicBezTo>
                <a:close/>
                <a:moveTo>
                  <a:pt x="36" y="82"/>
                </a:moveTo>
                <a:cubicBezTo>
                  <a:pt x="36" y="82"/>
                  <a:pt x="36" y="82"/>
                  <a:pt x="36" y="82"/>
                </a:cubicBezTo>
                <a:cubicBezTo>
                  <a:pt x="37" y="83"/>
                  <a:pt x="38" y="84"/>
                  <a:pt x="40" y="84"/>
                </a:cubicBezTo>
                <a:cubicBezTo>
                  <a:pt x="42" y="84"/>
                  <a:pt x="43" y="83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6" y="81"/>
                  <a:pt x="47" y="79"/>
                  <a:pt x="47" y="77"/>
                </a:cubicBezTo>
                <a:cubicBezTo>
                  <a:pt x="47" y="76"/>
                  <a:pt x="46" y="74"/>
                  <a:pt x="45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2"/>
                  <a:pt x="42" y="71"/>
                  <a:pt x="40" y="71"/>
                </a:cubicBezTo>
                <a:cubicBezTo>
                  <a:pt x="38" y="71"/>
                  <a:pt x="37" y="72"/>
                  <a:pt x="36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34" y="74"/>
                  <a:pt x="34" y="76"/>
                  <a:pt x="34" y="77"/>
                </a:cubicBezTo>
                <a:cubicBezTo>
                  <a:pt x="34" y="79"/>
                  <a:pt x="34" y="81"/>
                  <a:pt x="36" y="82"/>
                </a:cubicBezTo>
                <a:close/>
                <a:moveTo>
                  <a:pt x="39" y="76"/>
                </a:moveTo>
                <a:cubicBezTo>
                  <a:pt x="39" y="76"/>
                  <a:pt x="39" y="76"/>
                  <a:pt x="39" y="76"/>
                </a:cubicBezTo>
                <a:cubicBezTo>
                  <a:pt x="39" y="76"/>
                  <a:pt x="40" y="75"/>
                  <a:pt x="40" y="75"/>
                </a:cubicBezTo>
                <a:cubicBezTo>
                  <a:pt x="41" y="75"/>
                  <a:pt x="41" y="76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6"/>
                  <a:pt x="42" y="77"/>
                  <a:pt x="42" y="77"/>
                </a:cubicBezTo>
                <a:cubicBezTo>
                  <a:pt x="42" y="78"/>
                  <a:pt x="42" y="78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1" y="79"/>
                  <a:pt x="41" y="79"/>
                  <a:pt x="40" y="79"/>
                </a:cubicBezTo>
                <a:cubicBezTo>
                  <a:pt x="40" y="79"/>
                  <a:pt x="39" y="79"/>
                  <a:pt x="39" y="79"/>
                </a:cubicBezTo>
                <a:cubicBezTo>
                  <a:pt x="38" y="78"/>
                  <a:pt x="38" y="78"/>
                  <a:pt x="38" y="77"/>
                </a:cubicBezTo>
                <a:cubicBezTo>
                  <a:pt x="38" y="77"/>
                  <a:pt x="38" y="76"/>
                  <a:pt x="39" y="76"/>
                </a:cubicBezTo>
                <a:close/>
                <a:moveTo>
                  <a:pt x="18" y="65"/>
                </a:moveTo>
                <a:cubicBezTo>
                  <a:pt x="18" y="65"/>
                  <a:pt x="18" y="65"/>
                  <a:pt x="18" y="65"/>
                </a:cubicBezTo>
                <a:cubicBezTo>
                  <a:pt x="19" y="66"/>
                  <a:pt x="21" y="67"/>
                  <a:pt x="23" y="67"/>
                </a:cubicBezTo>
                <a:cubicBezTo>
                  <a:pt x="24" y="67"/>
                  <a:pt x="26" y="66"/>
                  <a:pt x="27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4"/>
                  <a:pt x="29" y="62"/>
                  <a:pt x="29" y="60"/>
                </a:cubicBezTo>
                <a:cubicBezTo>
                  <a:pt x="29" y="59"/>
                  <a:pt x="28" y="57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6" y="54"/>
                  <a:pt x="24" y="54"/>
                  <a:pt x="23" y="54"/>
                </a:cubicBezTo>
                <a:cubicBezTo>
                  <a:pt x="21" y="54"/>
                  <a:pt x="19" y="54"/>
                  <a:pt x="18" y="56"/>
                </a:cubicBezTo>
                <a:cubicBezTo>
                  <a:pt x="17" y="57"/>
                  <a:pt x="16" y="59"/>
                  <a:pt x="16" y="60"/>
                </a:cubicBezTo>
                <a:cubicBezTo>
                  <a:pt x="16" y="62"/>
                  <a:pt x="17" y="64"/>
                  <a:pt x="18" y="65"/>
                </a:cubicBezTo>
                <a:cubicBezTo>
                  <a:pt x="18" y="65"/>
                  <a:pt x="18" y="65"/>
                  <a:pt x="18" y="65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2" y="59"/>
                  <a:pt x="22" y="58"/>
                  <a:pt x="23" y="58"/>
                </a:cubicBezTo>
                <a:cubicBezTo>
                  <a:pt x="23" y="58"/>
                  <a:pt x="24" y="59"/>
                  <a:pt x="24" y="59"/>
                </a:cubicBezTo>
                <a:cubicBezTo>
                  <a:pt x="24" y="59"/>
                  <a:pt x="25" y="60"/>
                  <a:pt x="25" y="60"/>
                </a:cubicBezTo>
                <a:cubicBezTo>
                  <a:pt x="25" y="61"/>
                  <a:pt x="24" y="61"/>
                  <a:pt x="24" y="62"/>
                </a:cubicBezTo>
                <a:cubicBezTo>
                  <a:pt x="24" y="62"/>
                  <a:pt x="23" y="62"/>
                  <a:pt x="23" y="62"/>
                </a:cubicBezTo>
                <a:cubicBezTo>
                  <a:pt x="22" y="62"/>
                  <a:pt x="22" y="62"/>
                  <a:pt x="21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1"/>
                  <a:pt x="21" y="61"/>
                  <a:pt x="21" y="60"/>
                </a:cubicBezTo>
                <a:cubicBezTo>
                  <a:pt x="21" y="60"/>
                  <a:pt x="21" y="59"/>
                  <a:pt x="21" y="59"/>
                </a:cubicBezTo>
                <a:close/>
                <a:moveTo>
                  <a:pt x="18" y="82"/>
                </a:moveTo>
                <a:cubicBezTo>
                  <a:pt x="18" y="82"/>
                  <a:pt x="18" y="82"/>
                  <a:pt x="18" y="82"/>
                </a:cubicBezTo>
                <a:cubicBezTo>
                  <a:pt x="19" y="83"/>
                  <a:pt x="21" y="84"/>
                  <a:pt x="23" y="84"/>
                </a:cubicBezTo>
                <a:cubicBezTo>
                  <a:pt x="24" y="84"/>
                  <a:pt x="26" y="83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1"/>
                  <a:pt x="29" y="79"/>
                  <a:pt x="29" y="77"/>
                </a:cubicBezTo>
                <a:cubicBezTo>
                  <a:pt x="29" y="76"/>
                  <a:pt x="28" y="74"/>
                  <a:pt x="27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2"/>
                  <a:pt x="24" y="71"/>
                  <a:pt x="23" y="71"/>
                </a:cubicBezTo>
                <a:cubicBezTo>
                  <a:pt x="21" y="71"/>
                  <a:pt x="19" y="72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7" y="74"/>
                  <a:pt x="16" y="76"/>
                  <a:pt x="16" y="77"/>
                </a:cubicBezTo>
                <a:cubicBezTo>
                  <a:pt x="16" y="79"/>
                  <a:pt x="17" y="81"/>
                  <a:pt x="18" y="82"/>
                </a:cubicBezTo>
                <a:close/>
                <a:moveTo>
                  <a:pt x="21" y="76"/>
                </a:moveTo>
                <a:cubicBezTo>
                  <a:pt x="21" y="76"/>
                  <a:pt x="21" y="76"/>
                  <a:pt x="21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2" y="76"/>
                  <a:pt x="22" y="75"/>
                  <a:pt x="23" y="75"/>
                </a:cubicBezTo>
                <a:cubicBezTo>
                  <a:pt x="23" y="75"/>
                  <a:pt x="24" y="76"/>
                  <a:pt x="24" y="76"/>
                </a:cubicBezTo>
                <a:cubicBezTo>
                  <a:pt x="24" y="76"/>
                  <a:pt x="25" y="77"/>
                  <a:pt x="25" y="77"/>
                </a:cubicBezTo>
                <a:cubicBezTo>
                  <a:pt x="25" y="78"/>
                  <a:pt x="24" y="78"/>
                  <a:pt x="24" y="79"/>
                </a:cubicBezTo>
                <a:cubicBezTo>
                  <a:pt x="24" y="79"/>
                  <a:pt x="23" y="79"/>
                  <a:pt x="23" y="79"/>
                </a:cubicBezTo>
                <a:cubicBezTo>
                  <a:pt x="22" y="79"/>
                  <a:pt x="22" y="79"/>
                  <a:pt x="21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78"/>
                  <a:pt x="21" y="78"/>
                  <a:pt x="21" y="77"/>
                </a:cubicBezTo>
                <a:cubicBezTo>
                  <a:pt x="21" y="77"/>
                  <a:pt x="21" y="76"/>
                  <a:pt x="21" y="76"/>
                </a:cubicBezTo>
                <a:close/>
                <a:moveTo>
                  <a:pt x="53" y="65"/>
                </a:moveTo>
                <a:cubicBezTo>
                  <a:pt x="53" y="65"/>
                  <a:pt x="53" y="65"/>
                  <a:pt x="53" y="65"/>
                </a:cubicBezTo>
                <a:cubicBezTo>
                  <a:pt x="54" y="66"/>
                  <a:pt x="56" y="67"/>
                  <a:pt x="58" y="67"/>
                </a:cubicBezTo>
                <a:cubicBezTo>
                  <a:pt x="59" y="67"/>
                  <a:pt x="61" y="66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3" y="64"/>
                  <a:pt x="64" y="62"/>
                  <a:pt x="64" y="60"/>
                </a:cubicBezTo>
                <a:cubicBezTo>
                  <a:pt x="64" y="59"/>
                  <a:pt x="63" y="57"/>
                  <a:pt x="62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1" y="54"/>
                  <a:pt x="59" y="54"/>
                  <a:pt x="58" y="54"/>
                </a:cubicBezTo>
                <a:cubicBezTo>
                  <a:pt x="56" y="54"/>
                  <a:pt x="54" y="54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7"/>
                  <a:pt x="51" y="59"/>
                  <a:pt x="51" y="60"/>
                </a:cubicBezTo>
                <a:cubicBezTo>
                  <a:pt x="51" y="62"/>
                  <a:pt x="52" y="64"/>
                  <a:pt x="53" y="65"/>
                </a:cubicBezTo>
                <a:cubicBezTo>
                  <a:pt x="53" y="65"/>
                  <a:pt x="53" y="65"/>
                  <a:pt x="53" y="65"/>
                </a:cubicBezTo>
                <a:close/>
                <a:moveTo>
                  <a:pt x="56" y="59"/>
                </a:moveTo>
                <a:cubicBezTo>
                  <a:pt x="56" y="59"/>
                  <a:pt x="56" y="59"/>
                  <a:pt x="56" y="59"/>
                </a:cubicBezTo>
                <a:cubicBezTo>
                  <a:pt x="57" y="59"/>
                  <a:pt x="57" y="58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60"/>
                  <a:pt x="59" y="60"/>
                </a:cubicBezTo>
                <a:cubicBezTo>
                  <a:pt x="59" y="61"/>
                  <a:pt x="59" y="61"/>
                  <a:pt x="59" y="62"/>
                </a:cubicBezTo>
                <a:cubicBezTo>
                  <a:pt x="59" y="62"/>
                  <a:pt x="58" y="62"/>
                  <a:pt x="58" y="62"/>
                </a:cubicBezTo>
                <a:cubicBezTo>
                  <a:pt x="57" y="62"/>
                  <a:pt x="57" y="62"/>
                  <a:pt x="56" y="62"/>
                </a:cubicBezTo>
                <a:cubicBezTo>
                  <a:pt x="56" y="61"/>
                  <a:pt x="56" y="61"/>
                  <a:pt x="56" y="60"/>
                </a:cubicBezTo>
                <a:cubicBezTo>
                  <a:pt x="56" y="60"/>
                  <a:pt x="56" y="59"/>
                  <a:pt x="56" y="59"/>
                </a:cubicBezTo>
                <a:close/>
                <a:moveTo>
                  <a:pt x="53" y="82"/>
                </a:moveTo>
                <a:cubicBezTo>
                  <a:pt x="53" y="82"/>
                  <a:pt x="53" y="82"/>
                  <a:pt x="53" y="82"/>
                </a:cubicBezTo>
                <a:cubicBezTo>
                  <a:pt x="54" y="83"/>
                  <a:pt x="56" y="84"/>
                  <a:pt x="58" y="84"/>
                </a:cubicBezTo>
                <a:cubicBezTo>
                  <a:pt x="59" y="84"/>
                  <a:pt x="61" y="83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63" y="81"/>
                  <a:pt x="64" y="79"/>
                  <a:pt x="64" y="77"/>
                </a:cubicBezTo>
                <a:cubicBezTo>
                  <a:pt x="64" y="76"/>
                  <a:pt x="63" y="74"/>
                  <a:pt x="62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61" y="72"/>
                  <a:pt x="59" y="71"/>
                  <a:pt x="58" y="71"/>
                </a:cubicBezTo>
                <a:cubicBezTo>
                  <a:pt x="56" y="71"/>
                  <a:pt x="54" y="72"/>
                  <a:pt x="53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52" y="74"/>
                  <a:pt x="51" y="76"/>
                  <a:pt x="51" y="77"/>
                </a:cubicBezTo>
                <a:cubicBezTo>
                  <a:pt x="51" y="79"/>
                  <a:pt x="52" y="81"/>
                  <a:pt x="53" y="82"/>
                </a:cubicBezTo>
                <a:cubicBezTo>
                  <a:pt x="53" y="82"/>
                  <a:pt x="53" y="82"/>
                  <a:pt x="53" y="82"/>
                </a:cubicBezTo>
                <a:close/>
                <a:moveTo>
                  <a:pt x="56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7" y="76"/>
                  <a:pt x="57" y="75"/>
                  <a:pt x="58" y="75"/>
                </a:cubicBezTo>
                <a:cubicBezTo>
                  <a:pt x="58" y="75"/>
                  <a:pt x="59" y="76"/>
                  <a:pt x="59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59" y="78"/>
                  <a:pt x="59" y="79"/>
                </a:cubicBezTo>
                <a:cubicBezTo>
                  <a:pt x="59" y="79"/>
                  <a:pt x="58" y="79"/>
                  <a:pt x="58" y="79"/>
                </a:cubicBezTo>
                <a:cubicBezTo>
                  <a:pt x="57" y="79"/>
                  <a:pt x="57" y="79"/>
                  <a:pt x="56" y="79"/>
                </a:cubicBezTo>
                <a:cubicBezTo>
                  <a:pt x="56" y="78"/>
                  <a:pt x="56" y="78"/>
                  <a:pt x="56" y="77"/>
                </a:cubicBezTo>
                <a:cubicBezTo>
                  <a:pt x="56" y="77"/>
                  <a:pt x="56" y="76"/>
                  <a:pt x="56" y="76"/>
                </a:cubicBezTo>
                <a:close/>
                <a:moveTo>
                  <a:pt x="36" y="65"/>
                </a:moveTo>
                <a:cubicBezTo>
                  <a:pt x="36" y="65"/>
                  <a:pt x="36" y="65"/>
                  <a:pt x="36" y="65"/>
                </a:cubicBezTo>
                <a:cubicBezTo>
                  <a:pt x="37" y="66"/>
                  <a:pt x="38" y="67"/>
                  <a:pt x="40" y="67"/>
                </a:cubicBezTo>
                <a:cubicBezTo>
                  <a:pt x="42" y="67"/>
                  <a:pt x="43" y="66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6" y="64"/>
                  <a:pt x="47" y="62"/>
                  <a:pt x="47" y="60"/>
                </a:cubicBezTo>
                <a:cubicBezTo>
                  <a:pt x="47" y="59"/>
                  <a:pt x="46" y="57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3" y="54"/>
                  <a:pt x="42" y="54"/>
                  <a:pt x="40" y="54"/>
                </a:cubicBezTo>
                <a:cubicBezTo>
                  <a:pt x="38" y="54"/>
                  <a:pt x="37" y="54"/>
                  <a:pt x="36" y="56"/>
                </a:cubicBezTo>
                <a:cubicBezTo>
                  <a:pt x="34" y="57"/>
                  <a:pt x="34" y="59"/>
                  <a:pt x="34" y="60"/>
                </a:cubicBezTo>
                <a:cubicBezTo>
                  <a:pt x="34" y="62"/>
                  <a:pt x="34" y="64"/>
                  <a:pt x="36" y="65"/>
                </a:cubicBezTo>
                <a:cubicBezTo>
                  <a:pt x="36" y="65"/>
                  <a:pt x="36" y="65"/>
                  <a:pt x="36" y="65"/>
                </a:cubicBezTo>
                <a:close/>
                <a:moveTo>
                  <a:pt x="39" y="59"/>
                </a:move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40" y="58"/>
                  <a:pt x="40" y="58"/>
                </a:cubicBezTo>
                <a:cubicBezTo>
                  <a:pt x="41" y="58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2" y="59"/>
                  <a:pt x="42" y="60"/>
                  <a:pt x="42" y="60"/>
                </a:cubicBezTo>
                <a:cubicBezTo>
                  <a:pt x="42" y="61"/>
                  <a:pt x="42" y="61"/>
                  <a:pt x="41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62"/>
                  <a:pt x="41" y="62"/>
                  <a:pt x="40" y="62"/>
                </a:cubicBezTo>
                <a:cubicBezTo>
                  <a:pt x="40" y="62"/>
                  <a:pt x="39" y="62"/>
                  <a:pt x="39" y="62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59"/>
                  <a:pt x="39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6"/>
          <p:cNvSpPr>
            <a:spLocks noEditPoints="1"/>
          </p:cNvSpPr>
          <p:nvPr/>
        </p:nvSpPr>
        <p:spPr bwMode="auto">
          <a:xfrm>
            <a:off x="4444597" y="2399888"/>
            <a:ext cx="284358" cy="285692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1620000" y="1346956"/>
            <a:ext cx="1422297" cy="16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多了解数据分析论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2305413" y="1562406"/>
            <a:ext cx="0" cy="36685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480053" y="3198524"/>
            <a:ext cx="0" cy="36685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5705093" y="3198524"/>
            <a:ext cx="0" cy="36685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4572000" y="1562406"/>
            <a:ext cx="0" cy="36685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6792926" y="1635204"/>
            <a:ext cx="0" cy="36685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4">
            <a:extLst>
              <a:ext uri="{FF2B5EF4-FFF2-40B4-BE49-F238E27FC236}">
                <a16:creationId xmlns:a16="http://schemas.microsoft.com/office/drawing/2014/main" id="{09B19E75-47E0-444D-A9C3-A19A764C5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2" y="3609947"/>
            <a:ext cx="1422297" cy="16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努力一点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Rectangle 24">
            <a:extLst>
              <a:ext uri="{FF2B5EF4-FFF2-40B4-BE49-F238E27FC236}">
                <a16:creationId xmlns:a16="http://schemas.microsoft.com/office/drawing/2014/main" id="{DE19C301-B4B6-49B1-BFA5-44768AAB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944" y="3637382"/>
            <a:ext cx="1422297" cy="16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强化思维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Rectangle 24">
            <a:extLst>
              <a:ext uri="{FF2B5EF4-FFF2-40B4-BE49-F238E27FC236}">
                <a16:creationId xmlns:a16="http://schemas.microsoft.com/office/drawing/2014/main" id="{5500E8DD-6ECA-40F6-AA9A-0A53DA46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78" y="1346956"/>
            <a:ext cx="1422297" cy="16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落实及时复习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761C8CE6-0543-430D-94B3-EBD09E86F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792" y="1333579"/>
            <a:ext cx="1609050" cy="16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培养案例背后逻辑的洞察力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21600000">
                                      <p:cBhvr>
                                        <p:cTn id="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21600000">
                                      <p:cBhvr>
                                        <p:cTn id="10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/>
      <p:bldP spid="43" grpId="0"/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/>
      <p:bldP spid="54" grpId="0"/>
      <p:bldP spid="55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/>
          <p:cNvSpPr/>
          <p:nvPr/>
        </p:nvSpPr>
        <p:spPr bwMode="auto">
          <a:xfrm>
            <a:off x="0" y="0"/>
            <a:ext cx="322337" cy="64354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9"/>
          <p:cNvSpPr/>
          <p:nvPr/>
        </p:nvSpPr>
        <p:spPr bwMode="auto">
          <a:xfrm>
            <a:off x="99884" y="225172"/>
            <a:ext cx="216113" cy="433005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63550" y="194692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HK" altLang="en-US" sz="2000" b="1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学习</a:t>
            </a:r>
            <a:r>
              <a:rPr lang="zh-TW" altLang="en-US" sz="2000" b="1" dirty="0">
                <a:solidFill>
                  <a:schemeClr val="accent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心得</a:t>
            </a:r>
            <a:endParaRPr lang="en-US" altLang="zh-CN" sz="2000" b="1" dirty="0">
              <a:solidFill>
                <a:schemeClr val="accent2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67544" y="540445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TW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Learning Tips</a:t>
            </a:r>
          </a:p>
        </p:txBody>
      </p:sp>
      <p:sp>
        <p:nvSpPr>
          <p:cNvPr id="16" name="矩形 15"/>
          <p:cNvSpPr/>
          <p:nvPr/>
        </p:nvSpPr>
        <p:spPr>
          <a:xfrm>
            <a:off x="611560" y="1594118"/>
            <a:ext cx="1078632" cy="1078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09243" y="1594118"/>
            <a:ext cx="2862758" cy="107863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3256" y="1751787"/>
            <a:ext cx="2574727" cy="67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切勿轻敌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即使简单的知识点也要尽量输出，落实到实践，以此及时检验自己掌握程度。因为脑子理解和动手实践完全不一样，动手实践才能暴露出很多的错误，及时纠错以免下次犯错。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1560" y="2820938"/>
            <a:ext cx="1078632" cy="1078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09243" y="2820938"/>
            <a:ext cx="2862758" cy="107863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816825" y="2872779"/>
            <a:ext cx="2574727" cy="97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切勿钻牛角尖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学习的过程中难免会遇到难以理解的问题或无法处理的困难，如果死钻牛角尖只专注研究当前困难问题就会错过接下来的知识点，可以先记下结论成果，不影响下一阶段学习的情况下继续学习，再在提问环节或是课后复习针对性的解决问题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16016" y="1594118"/>
            <a:ext cx="3814915" cy="2305452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14"/>
          <p:cNvSpPr>
            <a:spLocks noEditPoints="1"/>
          </p:cNvSpPr>
          <p:nvPr/>
        </p:nvSpPr>
        <p:spPr bwMode="auto">
          <a:xfrm>
            <a:off x="1040290" y="1999843"/>
            <a:ext cx="221171" cy="267181"/>
          </a:xfrm>
          <a:custGeom>
            <a:avLst/>
            <a:gdLst>
              <a:gd name="T0" fmla="*/ 75 w 116"/>
              <a:gd name="T1" fmla="*/ 56 h 140"/>
              <a:gd name="T2" fmla="*/ 97 w 116"/>
              <a:gd name="T3" fmla="*/ 56 h 140"/>
              <a:gd name="T4" fmla="*/ 103 w 116"/>
              <a:gd name="T5" fmla="*/ 61 h 140"/>
              <a:gd name="T6" fmla="*/ 100 w 116"/>
              <a:gd name="T7" fmla="*/ 66 h 140"/>
              <a:gd name="T8" fmla="*/ 9 w 116"/>
              <a:gd name="T9" fmla="*/ 138 h 140"/>
              <a:gd name="T10" fmla="*/ 1 w 116"/>
              <a:gd name="T11" fmla="*/ 137 h 140"/>
              <a:gd name="T12" fmla="*/ 1 w 116"/>
              <a:gd name="T13" fmla="*/ 131 h 140"/>
              <a:gd name="T14" fmla="*/ 36 w 116"/>
              <a:gd name="T15" fmla="*/ 67 h 140"/>
              <a:gd name="T16" fmla="*/ 15 w 116"/>
              <a:gd name="T17" fmla="*/ 67 h 140"/>
              <a:gd name="T18" fmla="*/ 10 w 116"/>
              <a:gd name="T19" fmla="*/ 61 h 140"/>
              <a:gd name="T20" fmla="*/ 11 w 116"/>
              <a:gd name="T21" fmla="*/ 58 h 140"/>
              <a:gd name="T22" fmla="*/ 49 w 116"/>
              <a:gd name="T23" fmla="*/ 3 h 140"/>
              <a:gd name="T24" fmla="*/ 54 w 116"/>
              <a:gd name="T25" fmla="*/ 1 h 140"/>
              <a:gd name="T26" fmla="*/ 54 w 116"/>
              <a:gd name="T27" fmla="*/ 0 h 140"/>
              <a:gd name="T28" fmla="*/ 111 w 116"/>
              <a:gd name="T29" fmla="*/ 0 h 140"/>
              <a:gd name="T30" fmla="*/ 116 w 116"/>
              <a:gd name="T31" fmla="*/ 6 h 140"/>
              <a:gd name="T32" fmla="*/ 114 w 116"/>
              <a:gd name="T33" fmla="*/ 10 h 140"/>
              <a:gd name="T34" fmla="*/ 75 w 116"/>
              <a:gd name="T35" fmla="*/ 56 h 140"/>
              <a:gd name="T36" fmla="*/ 81 w 116"/>
              <a:gd name="T37" fmla="*/ 67 h 140"/>
              <a:gd name="T38" fmla="*/ 81 w 116"/>
              <a:gd name="T39" fmla="*/ 67 h 140"/>
              <a:gd name="T40" fmla="*/ 63 w 116"/>
              <a:gd name="T41" fmla="*/ 67 h 140"/>
              <a:gd name="T42" fmla="*/ 63 w 116"/>
              <a:gd name="T43" fmla="*/ 67 h 140"/>
              <a:gd name="T44" fmla="*/ 60 w 116"/>
              <a:gd name="T45" fmla="*/ 65 h 140"/>
              <a:gd name="T46" fmla="*/ 59 w 116"/>
              <a:gd name="T47" fmla="*/ 58 h 140"/>
              <a:gd name="T48" fmla="*/ 99 w 116"/>
              <a:gd name="T49" fmla="*/ 11 h 140"/>
              <a:gd name="T50" fmla="*/ 57 w 116"/>
              <a:gd name="T51" fmla="*/ 11 h 140"/>
              <a:gd name="T52" fmla="*/ 26 w 116"/>
              <a:gd name="T53" fmla="*/ 56 h 140"/>
              <a:gd name="T54" fmla="*/ 45 w 116"/>
              <a:gd name="T55" fmla="*/ 56 h 140"/>
              <a:gd name="T56" fmla="*/ 45 w 116"/>
              <a:gd name="T57" fmla="*/ 56 h 140"/>
              <a:gd name="T58" fmla="*/ 48 w 116"/>
              <a:gd name="T59" fmla="*/ 56 h 140"/>
              <a:gd name="T60" fmla="*/ 50 w 116"/>
              <a:gd name="T61" fmla="*/ 64 h 140"/>
              <a:gd name="T62" fmla="*/ 23 w 116"/>
              <a:gd name="T63" fmla="*/ 113 h 140"/>
              <a:gd name="T64" fmla="*/ 81 w 116"/>
              <a:gd name="T65" fmla="*/ 6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" h="140">
                <a:moveTo>
                  <a:pt x="75" y="56"/>
                </a:moveTo>
                <a:cubicBezTo>
                  <a:pt x="97" y="56"/>
                  <a:pt x="97" y="56"/>
                  <a:pt x="97" y="56"/>
                </a:cubicBezTo>
                <a:cubicBezTo>
                  <a:pt x="100" y="56"/>
                  <a:pt x="103" y="58"/>
                  <a:pt x="103" y="61"/>
                </a:cubicBezTo>
                <a:cubicBezTo>
                  <a:pt x="103" y="63"/>
                  <a:pt x="102" y="65"/>
                  <a:pt x="100" y="66"/>
                </a:cubicBezTo>
                <a:cubicBezTo>
                  <a:pt x="9" y="138"/>
                  <a:pt x="9" y="138"/>
                  <a:pt x="9" y="138"/>
                </a:cubicBezTo>
                <a:cubicBezTo>
                  <a:pt x="6" y="140"/>
                  <a:pt x="3" y="140"/>
                  <a:pt x="1" y="137"/>
                </a:cubicBezTo>
                <a:cubicBezTo>
                  <a:pt x="0" y="136"/>
                  <a:pt x="0" y="133"/>
                  <a:pt x="1" y="131"/>
                </a:cubicBezTo>
                <a:cubicBezTo>
                  <a:pt x="36" y="67"/>
                  <a:pt x="36" y="67"/>
                  <a:pt x="36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4"/>
                  <a:pt x="10" y="61"/>
                </a:cubicBezTo>
                <a:cubicBezTo>
                  <a:pt x="10" y="60"/>
                  <a:pt x="10" y="59"/>
                  <a:pt x="11" y="58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1"/>
                  <a:pt x="52" y="1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4" y="0"/>
                  <a:pt x="116" y="3"/>
                  <a:pt x="116" y="6"/>
                </a:cubicBezTo>
                <a:cubicBezTo>
                  <a:pt x="116" y="7"/>
                  <a:pt x="115" y="9"/>
                  <a:pt x="114" y="10"/>
                </a:cubicBezTo>
                <a:cubicBezTo>
                  <a:pt x="75" y="56"/>
                  <a:pt x="75" y="56"/>
                  <a:pt x="75" y="56"/>
                </a:cubicBezTo>
                <a:close/>
                <a:moveTo>
                  <a:pt x="81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2" y="67"/>
                  <a:pt x="61" y="66"/>
                  <a:pt x="60" y="65"/>
                </a:cubicBezTo>
                <a:cubicBezTo>
                  <a:pt x="57" y="63"/>
                  <a:pt x="57" y="60"/>
                  <a:pt x="59" y="58"/>
                </a:cubicBezTo>
                <a:cubicBezTo>
                  <a:pt x="99" y="11"/>
                  <a:pt x="99" y="11"/>
                  <a:pt x="99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26" y="56"/>
                  <a:pt x="26" y="56"/>
                  <a:pt x="26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6"/>
                  <a:pt x="47" y="56"/>
                  <a:pt x="48" y="56"/>
                </a:cubicBezTo>
                <a:cubicBezTo>
                  <a:pt x="51" y="58"/>
                  <a:pt x="52" y="61"/>
                  <a:pt x="50" y="64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81" y="67"/>
                  <a:pt x="81" y="67"/>
                  <a:pt x="8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9"/>
          <p:cNvSpPr>
            <a:spLocks noEditPoints="1"/>
          </p:cNvSpPr>
          <p:nvPr/>
        </p:nvSpPr>
        <p:spPr bwMode="auto">
          <a:xfrm>
            <a:off x="1017689" y="3225452"/>
            <a:ext cx="267181" cy="269603"/>
          </a:xfrm>
          <a:custGeom>
            <a:avLst/>
            <a:gdLst>
              <a:gd name="T0" fmla="*/ 116 w 140"/>
              <a:gd name="T1" fmla="*/ 2 h 141"/>
              <a:gd name="T2" fmla="*/ 122 w 140"/>
              <a:gd name="T3" fmla="*/ 3 h 141"/>
              <a:gd name="T4" fmla="*/ 122 w 140"/>
              <a:gd name="T5" fmla="*/ 3 h 141"/>
              <a:gd name="T6" fmla="*/ 138 w 140"/>
              <a:gd name="T7" fmla="*/ 19 h 141"/>
              <a:gd name="T8" fmla="*/ 138 w 140"/>
              <a:gd name="T9" fmla="*/ 19 h 141"/>
              <a:gd name="T10" fmla="*/ 139 w 140"/>
              <a:gd name="T11" fmla="*/ 25 h 141"/>
              <a:gd name="T12" fmla="*/ 118 w 140"/>
              <a:gd name="T13" fmla="*/ 43 h 141"/>
              <a:gd name="T14" fmla="*/ 103 w 140"/>
              <a:gd name="T15" fmla="*/ 46 h 141"/>
              <a:gd name="T16" fmla="*/ 99 w 140"/>
              <a:gd name="T17" fmla="*/ 102 h 141"/>
              <a:gd name="T18" fmla="*/ 69 w 140"/>
              <a:gd name="T19" fmla="*/ 115 h 141"/>
              <a:gd name="T20" fmla="*/ 26 w 140"/>
              <a:gd name="T21" fmla="*/ 72 h 141"/>
              <a:gd name="T22" fmla="*/ 69 w 140"/>
              <a:gd name="T23" fmla="*/ 29 h 141"/>
              <a:gd name="T24" fmla="*/ 100 w 140"/>
              <a:gd name="T25" fmla="*/ 33 h 141"/>
              <a:gd name="T26" fmla="*/ 98 w 140"/>
              <a:gd name="T27" fmla="*/ 20 h 141"/>
              <a:gd name="T28" fmla="*/ 124 w 140"/>
              <a:gd name="T29" fmla="*/ 55 h 141"/>
              <a:gd name="T30" fmla="*/ 135 w 140"/>
              <a:gd name="T31" fmla="*/ 52 h 141"/>
              <a:gd name="T32" fmla="*/ 138 w 140"/>
              <a:gd name="T33" fmla="*/ 72 h 141"/>
              <a:gd name="T34" fmla="*/ 69 w 140"/>
              <a:gd name="T35" fmla="*/ 141 h 141"/>
              <a:gd name="T36" fmla="*/ 0 w 140"/>
              <a:gd name="T37" fmla="*/ 72 h 141"/>
              <a:gd name="T38" fmla="*/ 69 w 140"/>
              <a:gd name="T39" fmla="*/ 3 h 141"/>
              <a:gd name="T40" fmla="*/ 89 w 140"/>
              <a:gd name="T41" fmla="*/ 6 h 141"/>
              <a:gd name="T42" fmla="*/ 86 w 140"/>
              <a:gd name="T43" fmla="*/ 16 h 141"/>
              <a:gd name="T44" fmla="*/ 69 w 140"/>
              <a:gd name="T45" fmla="*/ 14 h 141"/>
              <a:gd name="T46" fmla="*/ 11 w 140"/>
              <a:gd name="T47" fmla="*/ 72 h 141"/>
              <a:gd name="T48" fmla="*/ 69 w 140"/>
              <a:gd name="T49" fmla="*/ 130 h 141"/>
              <a:gd name="T50" fmla="*/ 127 w 140"/>
              <a:gd name="T51" fmla="*/ 72 h 141"/>
              <a:gd name="T52" fmla="*/ 124 w 140"/>
              <a:gd name="T53" fmla="*/ 55 h 141"/>
              <a:gd name="T54" fmla="*/ 69 w 140"/>
              <a:gd name="T55" fmla="*/ 52 h 141"/>
              <a:gd name="T56" fmla="*/ 90 w 140"/>
              <a:gd name="T57" fmla="*/ 43 h 141"/>
              <a:gd name="T58" fmla="*/ 43 w 140"/>
              <a:gd name="T59" fmla="*/ 46 h 141"/>
              <a:gd name="T60" fmla="*/ 43 w 140"/>
              <a:gd name="T61" fmla="*/ 46 h 141"/>
              <a:gd name="T62" fmla="*/ 43 w 140"/>
              <a:gd name="T63" fmla="*/ 98 h 141"/>
              <a:gd name="T64" fmla="*/ 94 w 140"/>
              <a:gd name="T65" fmla="*/ 98 h 141"/>
              <a:gd name="T66" fmla="*/ 105 w 140"/>
              <a:gd name="T67" fmla="*/ 72 h 141"/>
              <a:gd name="T68" fmla="*/ 86 w 140"/>
              <a:gd name="T69" fmla="*/ 62 h 141"/>
              <a:gd name="T70" fmla="*/ 83 w 140"/>
              <a:gd name="T71" fmla="*/ 86 h 141"/>
              <a:gd name="T72" fmla="*/ 69 w 140"/>
              <a:gd name="T73" fmla="*/ 92 h 141"/>
              <a:gd name="T74" fmla="*/ 55 w 140"/>
              <a:gd name="T75" fmla="*/ 86 h 141"/>
              <a:gd name="T76" fmla="*/ 55 w 140"/>
              <a:gd name="T77" fmla="*/ 58 h 141"/>
              <a:gd name="T78" fmla="*/ 69 w 140"/>
              <a:gd name="T79" fmla="*/ 52 h 141"/>
              <a:gd name="T80" fmla="*/ 73 w 140"/>
              <a:gd name="T81" fmla="*/ 60 h 141"/>
              <a:gd name="T82" fmla="*/ 60 w 140"/>
              <a:gd name="T83" fmla="*/ 63 h 141"/>
              <a:gd name="T84" fmla="*/ 56 w 140"/>
              <a:gd name="T85" fmla="*/ 72 h 141"/>
              <a:gd name="T86" fmla="*/ 69 w 140"/>
              <a:gd name="T87" fmla="*/ 85 h 141"/>
              <a:gd name="T88" fmla="*/ 78 w 140"/>
              <a:gd name="T89" fmla="*/ 81 h 141"/>
              <a:gd name="T90" fmla="*/ 81 w 140"/>
              <a:gd name="T91" fmla="*/ 68 h 141"/>
              <a:gd name="T92" fmla="*/ 65 w 140"/>
              <a:gd name="T93" fmla="*/ 76 h 141"/>
              <a:gd name="T94" fmla="*/ 73 w 140"/>
              <a:gd name="T95" fmla="*/ 60 h 141"/>
              <a:gd name="T96" fmla="*/ 117 w 140"/>
              <a:gd name="T97" fmla="*/ 10 h 141"/>
              <a:gd name="T98" fmla="*/ 106 w 140"/>
              <a:gd name="T99" fmla="*/ 30 h 141"/>
              <a:gd name="T100" fmla="*/ 117 w 140"/>
              <a:gd name="T101" fmla="*/ 10 h 141"/>
              <a:gd name="T102" fmla="*/ 123 w 140"/>
              <a:gd name="T103" fmla="*/ 22 h 141"/>
              <a:gd name="T104" fmla="*/ 118 w 140"/>
              <a:gd name="T105" fmla="*/ 37 h 141"/>
              <a:gd name="T106" fmla="*/ 123 w 140"/>
              <a:gd name="T107" fmla="*/ 2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1">
                <a:moveTo>
                  <a:pt x="98" y="20"/>
                </a:moveTo>
                <a:cubicBezTo>
                  <a:pt x="116" y="2"/>
                  <a:pt x="116" y="2"/>
                  <a:pt x="116" y="2"/>
                </a:cubicBezTo>
                <a:cubicBezTo>
                  <a:pt x="118" y="0"/>
                  <a:pt x="120" y="0"/>
                  <a:pt x="121" y="2"/>
                </a:cubicBezTo>
                <a:cubicBezTo>
                  <a:pt x="121" y="2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9" y="19"/>
                  <a:pt x="139" y="20"/>
                </a:cubicBezTo>
                <a:cubicBezTo>
                  <a:pt x="140" y="21"/>
                  <a:pt x="140" y="23"/>
                  <a:pt x="139" y="2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20" y="43"/>
                  <a:pt x="119" y="44"/>
                  <a:pt x="118" y="43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8" y="53"/>
                  <a:pt x="112" y="62"/>
                  <a:pt x="112" y="72"/>
                </a:cubicBezTo>
                <a:cubicBezTo>
                  <a:pt x="112" y="84"/>
                  <a:pt x="107" y="95"/>
                  <a:pt x="99" y="102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1" y="110"/>
                  <a:pt x="81" y="115"/>
                  <a:pt x="69" y="115"/>
                </a:cubicBezTo>
                <a:cubicBezTo>
                  <a:pt x="57" y="115"/>
                  <a:pt x="46" y="110"/>
                  <a:pt x="39" y="102"/>
                </a:cubicBezTo>
                <a:cubicBezTo>
                  <a:pt x="31" y="95"/>
                  <a:pt x="26" y="84"/>
                  <a:pt x="26" y="72"/>
                </a:cubicBezTo>
                <a:cubicBezTo>
                  <a:pt x="26" y="60"/>
                  <a:pt x="31" y="50"/>
                  <a:pt x="39" y="42"/>
                </a:cubicBezTo>
                <a:cubicBezTo>
                  <a:pt x="46" y="34"/>
                  <a:pt x="57" y="29"/>
                  <a:pt x="69" y="29"/>
                </a:cubicBezTo>
                <a:cubicBezTo>
                  <a:pt x="79" y="29"/>
                  <a:pt x="88" y="33"/>
                  <a:pt x="95" y="38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2"/>
                  <a:pt x="98" y="21"/>
                  <a:pt x="98" y="20"/>
                </a:cubicBezTo>
                <a:close/>
                <a:moveTo>
                  <a:pt x="124" y="55"/>
                </a:moveTo>
                <a:cubicBezTo>
                  <a:pt x="124" y="55"/>
                  <a:pt x="124" y="55"/>
                  <a:pt x="124" y="55"/>
                </a:cubicBezTo>
                <a:cubicBezTo>
                  <a:pt x="124" y="52"/>
                  <a:pt x="125" y="49"/>
                  <a:pt x="128" y="48"/>
                </a:cubicBezTo>
                <a:cubicBezTo>
                  <a:pt x="131" y="47"/>
                  <a:pt x="134" y="49"/>
                  <a:pt x="135" y="52"/>
                </a:cubicBezTo>
                <a:cubicBezTo>
                  <a:pt x="136" y="55"/>
                  <a:pt x="137" y="58"/>
                  <a:pt x="137" y="62"/>
                </a:cubicBezTo>
                <a:cubicBezTo>
                  <a:pt x="138" y="65"/>
                  <a:pt x="138" y="69"/>
                  <a:pt x="138" y="72"/>
                </a:cubicBezTo>
                <a:cubicBezTo>
                  <a:pt x="138" y="91"/>
                  <a:pt x="130" y="108"/>
                  <a:pt x="118" y="121"/>
                </a:cubicBezTo>
                <a:cubicBezTo>
                  <a:pt x="105" y="133"/>
                  <a:pt x="88" y="141"/>
                  <a:pt x="69" y="141"/>
                </a:cubicBezTo>
                <a:cubicBezTo>
                  <a:pt x="50" y="141"/>
                  <a:pt x="33" y="133"/>
                  <a:pt x="20" y="121"/>
                </a:cubicBezTo>
                <a:cubicBezTo>
                  <a:pt x="8" y="108"/>
                  <a:pt x="0" y="91"/>
                  <a:pt x="0" y="72"/>
                </a:cubicBezTo>
                <a:cubicBezTo>
                  <a:pt x="0" y="53"/>
                  <a:pt x="8" y="36"/>
                  <a:pt x="20" y="23"/>
                </a:cubicBezTo>
                <a:cubicBezTo>
                  <a:pt x="33" y="11"/>
                  <a:pt x="50" y="3"/>
                  <a:pt x="69" y="3"/>
                </a:cubicBezTo>
                <a:cubicBezTo>
                  <a:pt x="72" y="3"/>
                  <a:pt x="76" y="3"/>
                  <a:pt x="79" y="4"/>
                </a:cubicBezTo>
                <a:cubicBezTo>
                  <a:pt x="82" y="4"/>
                  <a:pt x="86" y="5"/>
                  <a:pt x="89" y="6"/>
                </a:cubicBezTo>
                <a:cubicBezTo>
                  <a:pt x="92" y="7"/>
                  <a:pt x="93" y="10"/>
                  <a:pt x="93" y="13"/>
                </a:cubicBezTo>
                <a:cubicBezTo>
                  <a:pt x="92" y="16"/>
                  <a:pt x="89" y="17"/>
                  <a:pt x="86" y="16"/>
                </a:cubicBezTo>
                <a:cubicBezTo>
                  <a:pt x="83" y="16"/>
                  <a:pt x="80" y="15"/>
                  <a:pt x="77" y="15"/>
                </a:cubicBezTo>
                <a:cubicBezTo>
                  <a:pt x="75" y="14"/>
                  <a:pt x="72" y="14"/>
                  <a:pt x="69" y="14"/>
                </a:cubicBezTo>
                <a:cubicBezTo>
                  <a:pt x="53" y="14"/>
                  <a:pt x="38" y="21"/>
                  <a:pt x="28" y="31"/>
                </a:cubicBezTo>
                <a:cubicBezTo>
                  <a:pt x="17" y="42"/>
                  <a:pt x="11" y="56"/>
                  <a:pt x="11" y="72"/>
                </a:cubicBezTo>
                <a:cubicBezTo>
                  <a:pt x="11" y="88"/>
                  <a:pt x="17" y="103"/>
                  <a:pt x="28" y="113"/>
                </a:cubicBezTo>
                <a:cubicBezTo>
                  <a:pt x="38" y="124"/>
                  <a:pt x="53" y="130"/>
                  <a:pt x="69" y="130"/>
                </a:cubicBezTo>
                <a:cubicBezTo>
                  <a:pt x="85" y="130"/>
                  <a:pt x="99" y="124"/>
                  <a:pt x="110" y="113"/>
                </a:cubicBezTo>
                <a:cubicBezTo>
                  <a:pt x="120" y="103"/>
                  <a:pt x="127" y="88"/>
                  <a:pt x="127" y="72"/>
                </a:cubicBezTo>
                <a:cubicBezTo>
                  <a:pt x="127" y="69"/>
                  <a:pt x="127" y="66"/>
                  <a:pt x="126" y="64"/>
                </a:cubicBezTo>
                <a:cubicBezTo>
                  <a:pt x="126" y="61"/>
                  <a:pt x="125" y="58"/>
                  <a:pt x="124" y="55"/>
                </a:cubicBezTo>
                <a:close/>
                <a:moveTo>
                  <a:pt x="69" y="52"/>
                </a:moveTo>
                <a:cubicBezTo>
                  <a:pt x="69" y="52"/>
                  <a:pt x="69" y="52"/>
                  <a:pt x="69" y="52"/>
                </a:cubicBezTo>
                <a:cubicBezTo>
                  <a:pt x="72" y="52"/>
                  <a:pt x="76" y="53"/>
                  <a:pt x="78" y="55"/>
                </a:cubicBezTo>
                <a:cubicBezTo>
                  <a:pt x="90" y="43"/>
                  <a:pt x="90" y="43"/>
                  <a:pt x="90" y="43"/>
                </a:cubicBezTo>
                <a:cubicBezTo>
                  <a:pt x="84" y="38"/>
                  <a:pt x="77" y="36"/>
                  <a:pt x="69" y="36"/>
                </a:cubicBezTo>
                <a:cubicBezTo>
                  <a:pt x="59" y="36"/>
                  <a:pt x="50" y="40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37" y="53"/>
                  <a:pt x="33" y="62"/>
                  <a:pt x="33" y="72"/>
                </a:cubicBezTo>
                <a:cubicBezTo>
                  <a:pt x="33" y="82"/>
                  <a:pt x="37" y="91"/>
                  <a:pt x="43" y="98"/>
                </a:cubicBezTo>
                <a:cubicBezTo>
                  <a:pt x="50" y="104"/>
                  <a:pt x="59" y="108"/>
                  <a:pt x="69" y="108"/>
                </a:cubicBezTo>
                <a:cubicBezTo>
                  <a:pt x="79" y="108"/>
                  <a:pt x="88" y="104"/>
                  <a:pt x="94" y="98"/>
                </a:cubicBezTo>
                <a:cubicBezTo>
                  <a:pt x="95" y="98"/>
                  <a:pt x="95" y="98"/>
                  <a:pt x="95" y="98"/>
                </a:cubicBezTo>
                <a:cubicBezTo>
                  <a:pt x="101" y="91"/>
                  <a:pt x="105" y="82"/>
                  <a:pt x="105" y="72"/>
                </a:cubicBezTo>
                <a:cubicBezTo>
                  <a:pt x="105" y="64"/>
                  <a:pt x="103" y="57"/>
                  <a:pt x="98" y="51"/>
                </a:cubicBezTo>
                <a:cubicBezTo>
                  <a:pt x="86" y="62"/>
                  <a:pt x="86" y="62"/>
                  <a:pt x="86" y="62"/>
                </a:cubicBezTo>
                <a:cubicBezTo>
                  <a:pt x="88" y="65"/>
                  <a:pt x="89" y="69"/>
                  <a:pt x="89" y="72"/>
                </a:cubicBezTo>
                <a:cubicBezTo>
                  <a:pt x="89" y="77"/>
                  <a:pt x="86" y="82"/>
                  <a:pt x="83" y="86"/>
                </a:cubicBezTo>
                <a:cubicBezTo>
                  <a:pt x="83" y="86"/>
                  <a:pt x="83" y="86"/>
                  <a:pt x="83" y="86"/>
                </a:cubicBezTo>
                <a:cubicBezTo>
                  <a:pt x="79" y="90"/>
                  <a:pt x="74" y="92"/>
                  <a:pt x="69" y="92"/>
                </a:cubicBezTo>
                <a:cubicBezTo>
                  <a:pt x="63" y="92"/>
                  <a:pt x="59" y="90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1" y="82"/>
                  <a:pt x="49" y="78"/>
                  <a:pt x="49" y="72"/>
                </a:cubicBezTo>
                <a:cubicBezTo>
                  <a:pt x="49" y="67"/>
                  <a:pt x="51" y="62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9" y="55"/>
                  <a:pt x="63" y="52"/>
                  <a:pt x="69" y="52"/>
                </a:cubicBezTo>
                <a:close/>
                <a:moveTo>
                  <a:pt x="73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2" y="59"/>
                  <a:pt x="71" y="59"/>
                  <a:pt x="69" y="59"/>
                </a:cubicBezTo>
                <a:cubicBezTo>
                  <a:pt x="65" y="59"/>
                  <a:pt x="62" y="60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7" y="65"/>
                  <a:pt x="56" y="68"/>
                  <a:pt x="56" y="72"/>
                </a:cubicBezTo>
                <a:cubicBezTo>
                  <a:pt x="56" y="76"/>
                  <a:pt x="57" y="79"/>
                  <a:pt x="60" y="81"/>
                </a:cubicBezTo>
                <a:cubicBezTo>
                  <a:pt x="62" y="84"/>
                  <a:pt x="65" y="85"/>
                  <a:pt x="69" y="85"/>
                </a:cubicBezTo>
                <a:cubicBezTo>
                  <a:pt x="73" y="85"/>
                  <a:pt x="76" y="84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81" y="79"/>
                  <a:pt x="82" y="76"/>
                  <a:pt x="82" y="72"/>
                </a:cubicBezTo>
                <a:cubicBezTo>
                  <a:pt x="82" y="70"/>
                  <a:pt x="82" y="69"/>
                  <a:pt x="81" y="68"/>
                </a:cubicBezTo>
                <a:cubicBezTo>
                  <a:pt x="73" y="76"/>
                  <a:pt x="73" y="76"/>
                  <a:pt x="73" y="76"/>
                </a:cubicBezTo>
                <a:cubicBezTo>
                  <a:pt x="71" y="78"/>
                  <a:pt x="67" y="78"/>
                  <a:pt x="65" y="76"/>
                </a:cubicBezTo>
                <a:cubicBezTo>
                  <a:pt x="63" y="74"/>
                  <a:pt x="63" y="70"/>
                  <a:pt x="65" y="68"/>
                </a:cubicBezTo>
                <a:cubicBezTo>
                  <a:pt x="73" y="60"/>
                  <a:pt x="73" y="60"/>
                  <a:pt x="73" y="60"/>
                </a:cubicBezTo>
                <a:close/>
                <a:moveTo>
                  <a:pt x="117" y="10"/>
                </a:moveTo>
                <a:cubicBezTo>
                  <a:pt x="117" y="10"/>
                  <a:pt x="117" y="10"/>
                  <a:pt x="117" y="10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0"/>
                  <a:pt x="117" y="10"/>
                  <a:pt x="117" y="10"/>
                </a:cubicBezTo>
                <a:close/>
                <a:moveTo>
                  <a:pt x="123" y="22"/>
                </a:moveTo>
                <a:cubicBezTo>
                  <a:pt x="123" y="22"/>
                  <a:pt x="123" y="22"/>
                  <a:pt x="123" y="22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23" y="22"/>
                  <a:pt x="123" y="22"/>
                  <a:pt x="12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53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8"/>
          <p:cNvSpPr/>
          <p:nvPr/>
        </p:nvSpPr>
        <p:spPr bwMode="auto">
          <a:xfrm>
            <a:off x="0" y="0"/>
            <a:ext cx="322337" cy="64354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9"/>
          <p:cNvSpPr/>
          <p:nvPr/>
        </p:nvSpPr>
        <p:spPr bwMode="auto">
          <a:xfrm>
            <a:off x="99884" y="225172"/>
            <a:ext cx="216113" cy="433005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63550" y="194692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课程</a:t>
            </a:r>
            <a:r>
              <a:rPr lang="zh-CN" altLang="en-US" sz="2000" b="1" dirty="0">
                <a:solidFill>
                  <a:schemeClr val="accent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展望</a:t>
            </a:r>
            <a:endParaRPr lang="en-US" altLang="zh-CN" sz="2000" b="1" dirty="0">
              <a:solidFill>
                <a:schemeClr val="accent2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467544" y="540445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Expectation of the course</a:t>
            </a:r>
          </a:p>
        </p:txBody>
      </p:sp>
      <p:sp>
        <p:nvSpPr>
          <p:cNvPr id="3" name="菱形 2"/>
          <p:cNvSpPr/>
          <p:nvPr/>
        </p:nvSpPr>
        <p:spPr>
          <a:xfrm>
            <a:off x="976511" y="1194200"/>
            <a:ext cx="2998544" cy="2998544"/>
          </a:xfrm>
          <a:prstGeom prst="diamond">
            <a:avLst/>
          </a:prstGeom>
          <a:blipFill dpi="0" rotWithShape="1">
            <a:blip r:embed="rId2" cstate="print"/>
            <a:srcRect/>
            <a:stretch>
              <a:fillRect t="176" b="1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菱形 112"/>
          <p:cNvSpPr/>
          <p:nvPr/>
        </p:nvSpPr>
        <p:spPr>
          <a:xfrm>
            <a:off x="813661" y="1683456"/>
            <a:ext cx="638034" cy="63803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Freeform 24"/>
          <p:cNvSpPr>
            <a:spLocks noEditPoints="1"/>
          </p:cNvSpPr>
          <p:nvPr/>
        </p:nvSpPr>
        <p:spPr bwMode="auto">
          <a:xfrm>
            <a:off x="1021152" y="1897175"/>
            <a:ext cx="223052" cy="210596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Rectangle 24"/>
          <p:cNvSpPr>
            <a:spLocks noChangeArrowheads="1"/>
          </p:cNvSpPr>
          <p:nvPr/>
        </p:nvSpPr>
        <p:spPr bwMode="auto">
          <a:xfrm>
            <a:off x="4932040" y="1589167"/>
            <a:ext cx="3510060" cy="35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课程展望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虽然已经学习了很多东西，我们还是很期待更多以下的内容</a:t>
            </a:r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Rectangle 24"/>
          <p:cNvSpPr>
            <a:spLocks noChangeArrowheads="1"/>
          </p:cNvSpPr>
          <p:nvPr/>
        </p:nvSpPr>
        <p:spPr bwMode="auto">
          <a:xfrm>
            <a:off x="4932040" y="2306731"/>
            <a:ext cx="3510059" cy="98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n"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数据间逻辑关系的讲解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n"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更多数据清洗的知识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n"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更多的案例学习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n"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多一些实践数据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1" name="菱形 120"/>
          <p:cNvSpPr/>
          <p:nvPr/>
        </p:nvSpPr>
        <p:spPr>
          <a:xfrm>
            <a:off x="3592855" y="1788754"/>
            <a:ext cx="638034" cy="638034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Freeform 26"/>
          <p:cNvSpPr>
            <a:spLocks noEditPoints="1"/>
          </p:cNvSpPr>
          <p:nvPr/>
        </p:nvSpPr>
        <p:spPr bwMode="auto">
          <a:xfrm>
            <a:off x="3802194" y="1997578"/>
            <a:ext cx="219356" cy="220386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菱形 122"/>
          <p:cNvSpPr/>
          <p:nvPr/>
        </p:nvSpPr>
        <p:spPr>
          <a:xfrm>
            <a:off x="1132678" y="2570956"/>
            <a:ext cx="1809408" cy="18094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努力学习</a:t>
            </a:r>
          </a:p>
        </p:txBody>
      </p:sp>
      <p:sp>
        <p:nvSpPr>
          <p:cNvPr id="114" name="Freeform 21"/>
          <p:cNvSpPr>
            <a:spLocks noEditPoints="1"/>
          </p:cNvSpPr>
          <p:nvPr/>
        </p:nvSpPr>
        <p:spPr bwMode="auto">
          <a:xfrm>
            <a:off x="1917231" y="2935504"/>
            <a:ext cx="240302" cy="245642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24"/>
          <p:cNvSpPr>
            <a:spLocks noChangeArrowheads="1"/>
          </p:cNvSpPr>
          <p:nvPr/>
        </p:nvSpPr>
        <p:spPr bwMode="auto">
          <a:xfrm>
            <a:off x="1482957" y="3290128"/>
            <a:ext cx="1108850" cy="32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124" name="Freeform 9"/>
          <p:cNvSpPr/>
          <p:nvPr/>
        </p:nvSpPr>
        <p:spPr bwMode="auto">
          <a:xfrm>
            <a:off x="1269577" y="3774536"/>
            <a:ext cx="174784" cy="350198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7"/>
          <p:cNvSpPr/>
          <p:nvPr/>
        </p:nvSpPr>
        <p:spPr bwMode="auto">
          <a:xfrm>
            <a:off x="1701805" y="2357037"/>
            <a:ext cx="179115" cy="357587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emph" presetSubtype="0" repeatCount="3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0" dur="1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6" dur="1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35" presetClass="emph" presetSubtype="0" repeatCount="3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2" dur="1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35" presetClass="emph" presetSubtype="0" repeatCount="300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8" dur="1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1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2" presetClass="entr" presetSubtype="0" fill="hold" grpId="0" nodeType="withEffect" nodePh="1">
                                      <p:stCondLst>
                                        <p:cond delay="2600"/>
                                      </p:stCondLst>
                                      <p:endCondLst>
                                        <p:cond evt="begin" delay="0">
                                          <p:tn val="7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60000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60000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0" grpId="1" animBg="1"/>
          <p:bldP spid="41" grpId="0" animBg="1"/>
          <p:bldP spid="41" grpId="1" animBg="1"/>
          <p:bldP spid="42" grpId="0"/>
          <p:bldP spid="43" grpId="0"/>
          <p:bldP spid="3" grpId="0" animBg="1"/>
          <p:bldP spid="113" grpId="0" animBg="1"/>
          <p:bldP spid="115" grpId="0" animBg="1"/>
          <p:bldP spid="119" grpId="0"/>
          <p:bldP spid="120" grpId="0"/>
          <p:bldP spid="121" grpId="0" animBg="1"/>
          <p:bldP spid="116" grpId="0" animBg="1"/>
          <p:bldP spid="123" grpId="0" animBg="1"/>
          <p:bldP spid="114" grpId="0" animBg="1"/>
          <p:bldP spid="118" grpId="0"/>
          <p:bldP spid="124" grpId="0" animBg="1"/>
          <p:bldP spid="124" grpId="1" animBg="1"/>
          <p:bldP spid="125" grpId="0" animBg="1"/>
          <p:bldP spid="12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emph" presetSubtype="0" repeatCount="3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0" dur="1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6" dur="1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35" presetClass="emph" presetSubtype="0" repeatCount="3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2" dur="1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35" presetClass="emph" presetSubtype="0" repeatCount="300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8" dur="1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1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2" presetClass="entr" presetSubtype="0" fill="hold" grpId="0" nodeType="withEffect" nodePh="1">
                                      <p:stCondLst>
                                        <p:cond delay="2600"/>
                                      </p:stCondLst>
                                      <p:endCondLst>
                                        <p:cond evt="begin" delay="0">
                                          <p:tn val="7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0" grpId="1" animBg="1"/>
          <p:bldP spid="41" grpId="0" animBg="1"/>
          <p:bldP spid="41" grpId="1" animBg="1"/>
          <p:bldP spid="42" grpId="0"/>
          <p:bldP spid="43" grpId="0"/>
          <p:bldP spid="3" grpId="0" animBg="1"/>
          <p:bldP spid="113" grpId="0" animBg="1"/>
          <p:bldP spid="115" grpId="0" animBg="1"/>
          <p:bldP spid="119" grpId="0"/>
          <p:bldP spid="120" grpId="0"/>
          <p:bldP spid="121" grpId="0" animBg="1"/>
          <p:bldP spid="116" grpId="0" animBg="1"/>
          <p:bldP spid="123" grpId="0" animBg="1"/>
          <p:bldP spid="114" grpId="0" animBg="1"/>
          <p:bldP spid="118" grpId="0"/>
          <p:bldP spid="124" grpId="0" animBg="1"/>
          <p:bldP spid="124" grpId="1" animBg="1"/>
          <p:bldP spid="125" grpId="0" animBg="1"/>
          <p:bldP spid="125" grpId="1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/>
          <p:cNvSpPr/>
          <p:nvPr/>
        </p:nvSpPr>
        <p:spPr bwMode="auto">
          <a:xfrm>
            <a:off x="0" y="0"/>
            <a:ext cx="322337" cy="64354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9"/>
          <p:cNvSpPr/>
          <p:nvPr/>
        </p:nvSpPr>
        <p:spPr bwMode="auto">
          <a:xfrm>
            <a:off x="99884" y="225172"/>
            <a:ext cx="216113" cy="433005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63550" y="194692"/>
            <a:ext cx="1538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000" b="1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更多</a:t>
            </a:r>
            <a:r>
              <a:rPr lang="zh-HK" altLang="en-US" sz="2000" b="1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学习</a:t>
            </a:r>
            <a:r>
              <a:rPr lang="zh-HK" altLang="en-US" sz="2000" b="1" dirty="0">
                <a:solidFill>
                  <a:schemeClr val="accent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推荐</a:t>
            </a:r>
            <a:endParaRPr lang="en-US" altLang="zh-CN" sz="2000" b="1" dirty="0">
              <a:solidFill>
                <a:schemeClr val="accent2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67544" y="540445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rgbClr val="53585E"/>
                </a:solidFill>
                <a:latin typeface="Arial" pitchFamily="34" charset="0"/>
                <a:cs typeface="Arial" pitchFamily="34" charset="0"/>
              </a:rPr>
              <a:t>Further Learning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3D0283B7-C594-4201-B6C2-F418F7D8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572" y="1221752"/>
            <a:ext cx="2004243" cy="15982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77AB3E-6115-45B4-A35B-A632FA79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00" y="1202956"/>
            <a:ext cx="1871893" cy="157633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676DE33-7719-4C1E-B344-284920D5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387" y="1191975"/>
            <a:ext cx="1933264" cy="1598292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948625" y="2268435"/>
            <a:ext cx="352734" cy="354436"/>
            <a:chOff x="1018570" y="2637483"/>
            <a:chExt cx="352734" cy="354436"/>
          </a:xfrm>
        </p:grpSpPr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018570" y="2637483"/>
              <a:ext cx="352734" cy="354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1147868" y="2749769"/>
              <a:ext cx="95272" cy="132701"/>
            </a:xfrm>
            <a:custGeom>
              <a:avLst/>
              <a:gdLst>
                <a:gd name="T0" fmla="*/ 75 w 84"/>
                <a:gd name="T1" fmla="*/ 117 h 117"/>
                <a:gd name="T2" fmla="*/ 70 w 84"/>
                <a:gd name="T3" fmla="*/ 115 h 117"/>
                <a:gd name="T4" fmla="*/ 3 w 84"/>
                <a:gd name="T5" fmla="*/ 65 h 117"/>
                <a:gd name="T6" fmla="*/ 0 w 84"/>
                <a:gd name="T7" fmla="*/ 59 h 117"/>
                <a:gd name="T8" fmla="*/ 3 w 84"/>
                <a:gd name="T9" fmla="*/ 52 h 117"/>
                <a:gd name="T10" fmla="*/ 70 w 84"/>
                <a:gd name="T11" fmla="*/ 3 h 117"/>
                <a:gd name="T12" fmla="*/ 82 w 84"/>
                <a:gd name="T13" fmla="*/ 5 h 117"/>
                <a:gd name="T14" fmla="*/ 80 w 84"/>
                <a:gd name="T15" fmla="*/ 16 h 117"/>
                <a:gd name="T16" fmla="*/ 21 w 84"/>
                <a:gd name="T17" fmla="*/ 59 h 117"/>
                <a:gd name="T18" fmla="*/ 80 w 84"/>
                <a:gd name="T19" fmla="*/ 102 h 117"/>
                <a:gd name="T20" fmla="*/ 82 w 84"/>
                <a:gd name="T21" fmla="*/ 113 h 117"/>
                <a:gd name="T22" fmla="*/ 75 w 8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7">
                  <a:moveTo>
                    <a:pt x="75" y="117"/>
                  </a:moveTo>
                  <a:cubicBezTo>
                    <a:pt x="73" y="117"/>
                    <a:pt x="72" y="116"/>
                    <a:pt x="70" y="11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1"/>
                    <a:pt x="0" y="59"/>
                  </a:cubicBezTo>
                  <a:cubicBezTo>
                    <a:pt x="0" y="56"/>
                    <a:pt x="1" y="54"/>
                    <a:pt x="3" y="52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4" y="0"/>
                    <a:pt x="79" y="1"/>
                    <a:pt x="82" y="5"/>
                  </a:cubicBezTo>
                  <a:cubicBezTo>
                    <a:pt x="84" y="8"/>
                    <a:pt x="83" y="13"/>
                    <a:pt x="80" y="16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3" y="105"/>
                    <a:pt x="84" y="110"/>
                    <a:pt x="82" y="113"/>
                  </a:cubicBezTo>
                  <a:cubicBezTo>
                    <a:pt x="80" y="116"/>
                    <a:pt x="78" y="117"/>
                    <a:pt x="75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701616" y="2268435"/>
            <a:ext cx="353869" cy="354436"/>
            <a:chOff x="7771561" y="2637483"/>
            <a:chExt cx="353869" cy="354436"/>
          </a:xfrm>
        </p:grpSpPr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7771561" y="2637483"/>
              <a:ext cx="353869" cy="354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7900860" y="2746366"/>
              <a:ext cx="95272" cy="132701"/>
            </a:xfrm>
            <a:custGeom>
              <a:avLst/>
              <a:gdLst>
                <a:gd name="T0" fmla="*/ 9 w 84"/>
                <a:gd name="T1" fmla="*/ 0 h 117"/>
                <a:gd name="T2" fmla="*/ 13 w 84"/>
                <a:gd name="T3" fmla="*/ 2 h 117"/>
                <a:gd name="T4" fmla="*/ 81 w 84"/>
                <a:gd name="T5" fmla="*/ 52 h 117"/>
                <a:gd name="T6" fmla="*/ 84 w 84"/>
                <a:gd name="T7" fmla="*/ 58 h 117"/>
                <a:gd name="T8" fmla="*/ 81 w 84"/>
                <a:gd name="T9" fmla="*/ 65 h 117"/>
                <a:gd name="T10" fmla="*/ 13 w 84"/>
                <a:gd name="T11" fmla="*/ 114 h 117"/>
                <a:gd name="T12" fmla="*/ 2 w 84"/>
                <a:gd name="T13" fmla="*/ 112 h 117"/>
                <a:gd name="T14" fmla="*/ 4 w 84"/>
                <a:gd name="T15" fmla="*/ 101 h 117"/>
                <a:gd name="T16" fmla="*/ 62 w 84"/>
                <a:gd name="T17" fmla="*/ 58 h 117"/>
                <a:gd name="T18" fmla="*/ 4 w 84"/>
                <a:gd name="T19" fmla="*/ 15 h 117"/>
                <a:gd name="T20" fmla="*/ 2 w 84"/>
                <a:gd name="T21" fmla="*/ 4 h 117"/>
                <a:gd name="T22" fmla="*/ 9 w 84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7">
                  <a:moveTo>
                    <a:pt x="9" y="0"/>
                  </a:moveTo>
                  <a:cubicBezTo>
                    <a:pt x="10" y="0"/>
                    <a:pt x="12" y="1"/>
                    <a:pt x="13" y="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3" y="53"/>
                    <a:pt x="84" y="56"/>
                    <a:pt x="84" y="58"/>
                  </a:cubicBezTo>
                  <a:cubicBezTo>
                    <a:pt x="84" y="61"/>
                    <a:pt x="83" y="63"/>
                    <a:pt x="81" y="65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0" y="117"/>
                    <a:pt x="5" y="116"/>
                    <a:pt x="2" y="112"/>
                  </a:cubicBezTo>
                  <a:cubicBezTo>
                    <a:pt x="0" y="109"/>
                    <a:pt x="0" y="104"/>
                    <a:pt x="4" y="101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2"/>
                    <a:pt x="0" y="7"/>
                    <a:pt x="2" y="4"/>
                  </a:cubicBezTo>
                  <a:cubicBezTo>
                    <a:pt x="4" y="1"/>
                    <a:pt x="6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80558" y="3293668"/>
            <a:ext cx="180677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数据分析的经验分享视频，比较通俗的解释了一些关于数据分析的内容，视频大概二十分钟</a:t>
            </a:r>
            <a:br>
              <a: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HK" sz="800" dirty="0">
                <a:hlinkClick r:id="rId5"/>
              </a:rPr>
              <a:t>https://www.bilibili.com/video/BV1zJ411V7bp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856819" y="2944686"/>
            <a:ext cx="1254256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0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Bilibili</a:t>
            </a:r>
            <a:endParaRPr lang="zh-CN" altLang="en-US" sz="1000" dirty="0">
              <a:solidFill>
                <a:srgbClr val="000000">
                  <a:lumMod val="75000"/>
                  <a:lumOff val="25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856819" y="3215477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直角三角形 27"/>
          <p:cNvSpPr/>
          <p:nvPr/>
        </p:nvSpPr>
        <p:spPr>
          <a:xfrm rot="5400000">
            <a:off x="1528706" y="1198871"/>
            <a:ext cx="504056" cy="50405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6407" y="12328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01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884402" y="3215477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角三角形 33"/>
          <p:cNvSpPr/>
          <p:nvPr/>
        </p:nvSpPr>
        <p:spPr>
          <a:xfrm rot="5400000">
            <a:off x="3556289" y="1198871"/>
            <a:ext cx="504056" cy="50405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53990" y="12328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02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11984" y="3215477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直角三角形 39"/>
          <p:cNvSpPr/>
          <p:nvPr/>
        </p:nvSpPr>
        <p:spPr>
          <a:xfrm rot="5400000">
            <a:off x="5583871" y="1198871"/>
            <a:ext cx="504056" cy="50405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572" y="12328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03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Rectangle 24">
            <a:extLst>
              <a:ext uri="{FF2B5EF4-FFF2-40B4-BE49-F238E27FC236}">
                <a16:creationId xmlns:a16="http://schemas.microsoft.com/office/drawing/2014/main" id="{9FB73529-40E4-4AF1-AD9B-4C5D49584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317" y="2967288"/>
            <a:ext cx="1254256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zh-TW" altLang="en-US" sz="1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知乎</a:t>
            </a:r>
            <a:endParaRPr lang="zh-CN" altLang="en-US" sz="1000" dirty="0">
              <a:solidFill>
                <a:srgbClr val="000000">
                  <a:lumMod val="75000"/>
                  <a:lumOff val="25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FCBF79EB-5A8F-41E4-8C69-906590E0C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990" y="3304274"/>
            <a:ext cx="18067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十大数据分析方法</a:t>
            </a:r>
            <a:br>
              <a: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HK" sz="800" dirty="0">
                <a:hlinkClick r:id="rId6"/>
              </a:rPr>
              <a:t>https://www.zhihu.com/question/31992750/answer/280325833</a:t>
            </a:r>
            <a:endParaRPr lang="en-US" altLang="zh-HK" sz="800" dirty="0"/>
          </a:p>
          <a:p>
            <a:pPr fontAlgn="base"/>
            <a:endParaRPr lang="en-US" altLang="zh-HK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HK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同期群分析</a:t>
            </a:r>
            <a:endParaRPr lang="en-US" altLang="zh-HK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-US" altLang="zh-HK" sz="800" dirty="0">
                <a:hlinkClick r:id="rId7"/>
              </a:rPr>
              <a:t>https://zhuanlan.zhihu.com/p/121049766</a:t>
            </a:r>
            <a:endParaRPr lang="en-US" altLang="zh-CN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F11D546F-D1D3-458B-9951-F30B33C73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4697" y="1836388"/>
            <a:ext cx="1392195" cy="915588"/>
          </a:xfrm>
          <a:prstGeom prst="rect">
            <a:avLst/>
          </a:prstGeom>
        </p:spPr>
      </p:pic>
      <p:sp>
        <p:nvSpPr>
          <p:cNvPr id="53" name="Rectangle 24">
            <a:extLst>
              <a:ext uri="{FF2B5EF4-FFF2-40B4-BE49-F238E27FC236}">
                <a16:creationId xmlns:a16="http://schemas.microsoft.com/office/drawing/2014/main" id="{52766B44-6C74-4CDB-86B8-B615495D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984" y="2999498"/>
            <a:ext cx="1254256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zh-TW" altLang="en-US" sz="1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书本</a:t>
            </a:r>
            <a:endParaRPr lang="zh-CN" altLang="en-US" sz="1000" dirty="0">
              <a:solidFill>
                <a:srgbClr val="000000">
                  <a:lumMod val="75000"/>
                  <a:lumOff val="25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B2C5B1-1259-4565-936A-87B7F99528A0}"/>
              </a:ext>
            </a:extLst>
          </p:cNvPr>
          <p:cNvGrpSpPr/>
          <p:nvPr/>
        </p:nvGrpSpPr>
        <p:grpSpPr>
          <a:xfrm>
            <a:off x="5635724" y="3288066"/>
            <a:ext cx="1806776" cy="756250"/>
            <a:chOff x="5635724" y="3288066"/>
            <a:chExt cx="1806776" cy="756250"/>
          </a:xfrm>
        </p:grpSpPr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id="{7102BDBF-0DAD-4603-AE93-9F4B717B3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724" y="3288066"/>
              <a:ext cx="18067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/>
              <a:r>
                <a:rPr lang="zh-CN" altLang="en-US" sz="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建议书本</a:t>
              </a:r>
              <a:endPara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fontAlgn="base"/>
              <a:endPara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A21710-761E-4298-99D6-AF137200D700}"/>
                </a:ext>
              </a:extLst>
            </p:cNvPr>
            <p:cNvSpPr txBox="1"/>
            <p:nvPr/>
          </p:nvSpPr>
          <p:spPr>
            <a:xfrm>
              <a:off x="5738893" y="3428763"/>
              <a:ext cx="10054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altLang="zh-CN" sz="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《</a:t>
              </a:r>
              <a:r>
                <a:rPr lang="zh-CN" altLang="en-US" sz="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精益数据分析</a:t>
              </a:r>
              <a:r>
                <a:rPr lang="en-US" altLang="zh-CN" sz="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》</a:t>
              </a:r>
            </a:p>
            <a:p>
              <a:pPr fontAlgn="base"/>
              <a:r>
                <a:rPr lang="en-US" altLang="zh-CN" sz="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《</a:t>
              </a:r>
              <a:r>
                <a:rPr lang="zh-CN" altLang="en-US" sz="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学会提问</a:t>
              </a:r>
              <a:r>
                <a:rPr lang="en-US" altLang="zh-CN" sz="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》</a:t>
              </a:r>
            </a:p>
            <a:p>
              <a:endParaRPr lang="zh-HK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emph" presetSubtype="0" repeatCount="3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0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6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7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7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7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7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42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42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42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2" grpId="1" animBg="1"/>
          <p:bldP spid="13" grpId="0" animBg="1"/>
          <p:bldP spid="13" grpId="1" animBg="1"/>
          <p:bldP spid="14" grpId="0"/>
          <p:bldP spid="15" grpId="0"/>
          <p:bldP spid="25" grpId="0"/>
          <p:bldP spid="26" grpId="0"/>
          <p:bldP spid="28" grpId="0" animBg="1"/>
          <p:bldP spid="29" grpId="0"/>
          <p:bldP spid="34" grpId="0" animBg="1"/>
          <p:bldP spid="35" grpId="0"/>
          <p:bldP spid="40" grpId="0" animBg="1"/>
          <p:bldP spid="41" grpId="0"/>
          <p:bldP spid="47" grpId="0"/>
          <p:bldP spid="49" grpId="0"/>
          <p:bldP spid="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emph" presetSubtype="0" repeatCount="3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0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5" presetClass="emph" presetSubtype="0" repeatCount="3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6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7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7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7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7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42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42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42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2" grpId="1" animBg="1"/>
          <p:bldP spid="13" grpId="0" animBg="1"/>
          <p:bldP spid="13" grpId="1" animBg="1"/>
          <p:bldP spid="14" grpId="0"/>
          <p:bldP spid="15" grpId="0"/>
          <p:bldP spid="25" grpId="0"/>
          <p:bldP spid="26" grpId="0"/>
          <p:bldP spid="28" grpId="0" animBg="1"/>
          <p:bldP spid="29" grpId="0"/>
          <p:bldP spid="34" grpId="0" animBg="1"/>
          <p:bldP spid="35" grpId="0"/>
          <p:bldP spid="40" grpId="0" animBg="1"/>
          <p:bldP spid="41" grpId="0"/>
          <p:bldP spid="47" grpId="0"/>
          <p:bldP spid="49" grpId="0"/>
          <p:bldP spid="53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765</Words>
  <Application>Microsoft Office PowerPoint</Application>
  <PresentationFormat>自定义</PresentationFormat>
  <Paragraphs>116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Microsoft YaHei</vt:lpstr>
      <vt:lpstr>Microsoft YaHei</vt:lpstr>
      <vt:lpstr>Arial</vt:lpstr>
      <vt:lpstr>Calibri</vt:lpstr>
      <vt:lpstr>Calibri Light</vt:lpstr>
      <vt:lpstr>Impact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Yeung Kwan</cp:lastModifiedBy>
  <cp:revision>88</cp:revision>
  <dcterms:created xsi:type="dcterms:W3CDTF">2016-02-29T06:04:00Z</dcterms:created>
  <dcterms:modified xsi:type="dcterms:W3CDTF">2020-04-23T03:15:53Z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