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7"/>
  </p:notesMasterIdLst>
  <p:handoutMasterIdLst>
    <p:handoutMasterId r:id="rId18"/>
  </p:handoutMasterIdLst>
  <p:sldIdLst>
    <p:sldId id="3194" r:id="rId2"/>
    <p:sldId id="3185" r:id="rId3"/>
    <p:sldId id="3186" r:id="rId4"/>
    <p:sldId id="3128" r:id="rId5"/>
    <p:sldId id="3133" r:id="rId6"/>
    <p:sldId id="3144" r:id="rId7"/>
    <p:sldId id="3191" r:id="rId8"/>
    <p:sldId id="3136" r:id="rId9"/>
    <p:sldId id="3192" r:id="rId10"/>
    <p:sldId id="3129" r:id="rId11"/>
    <p:sldId id="3127" r:id="rId12"/>
    <p:sldId id="3193" r:id="rId13"/>
    <p:sldId id="3196" r:id="rId14"/>
    <p:sldId id="3143" r:id="rId15"/>
    <p:sldId id="3195" r:id="rId16"/>
  </p:sldIdLst>
  <p:sldSz cx="12858750" cy="7232650"/>
  <p:notesSz cx="6858000" cy="9144000"/>
  <p:custDataLst>
    <p:tags r:id="rId1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228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50"/>
    <a:srgbClr val="00B369"/>
    <a:srgbClr val="1A8CE1"/>
    <a:srgbClr val="FFFFFF"/>
    <a:srgbClr val="A78357"/>
    <a:srgbClr val="28C7D4"/>
    <a:srgbClr val="F94D4D"/>
    <a:srgbClr val="FEFEFE"/>
    <a:srgbClr val="8F1A12"/>
    <a:srgbClr val="F84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07" autoAdjust="0"/>
    <p:restoredTop sz="92986" autoAdjust="0"/>
  </p:normalViewPr>
  <p:slideViewPr>
    <p:cSldViewPr>
      <p:cViewPr varScale="1">
        <p:scale>
          <a:sx n="82" d="100"/>
          <a:sy n="82" d="100"/>
        </p:scale>
        <p:origin x="758" y="58"/>
      </p:cViewPr>
      <p:guideLst>
        <p:guide orient="horz" pos="328"/>
        <p:guide pos="4050"/>
        <p:guide pos="557"/>
        <p:guide orient="horz" pos="4228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pPr/>
              <a:t>2020-06-15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2020-06-15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386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466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009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E0CAA29-6E58-4C8E-8D90-AA9483F03DDA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2179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505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872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170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493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E0CAA29-6E58-4C8E-8D90-AA9483F03DDA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1289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927799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72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215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E0CAA29-6E58-4C8E-8D90-AA9483F03DDA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811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15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E0CAA29-6E58-4C8E-8D90-AA9483F03DDA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68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6010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0509415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pPr/>
              <a:t>2020-06-15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452711" y="2487617"/>
            <a:ext cx="4751941" cy="400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spc="300" dirty="0">
                <a:solidFill>
                  <a:schemeClr val="accent2"/>
                </a:solidFill>
                <a:latin typeface="印品黑体" pitchFamily="2" charset="-122"/>
                <a:ea typeface="印品黑体" pitchFamily="2" charset="-122"/>
                <a:cs typeface="Arial" panose="020B0604020202020204" pitchFamily="34" charset="0"/>
              </a:rPr>
              <a:t>第一组</a:t>
            </a:r>
            <a:endParaRPr lang="en-US" altLang="zh-CN" sz="2000" spc="300" dirty="0">
              <a:solidFill>
                <a:schemeClr val="accent2"/>
              </a:solidFill>
              <a:latin typeface="印品黑体" pitchFamily="2" charset="-122"/>
              <a:ea typeface="印品黑体" pitchFamily="2" charset="-122"/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452711" y="3647446"/>
            <a:ext cx="3672408" cy="192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800" cap="all" dirty="0">
                <a:solidFill>
                  <a:schemeClr val="accent1"/>
                </a:solidFill>
                <a:latin typeface="印品黑体" pitchFamily="2" charset="-122"/>
                <a:ea typeface="印品黑体" pitchFamily="2" charset="-122"/>
                <a:cs typeface="Arial" panose="020B0604020202020204" pitchFamily="34" charset="0"/>
              </a:rPr>
              <a:t>主讲人：李琦</a:t>
            </a:r>
            <a:endParaRPr lang="en-US" altLang="zh-CN" sz="1800" cap="all" dirty="0">
              <a:solidFill>
                <a:schemeClr val="accent1"/>
              </a:solidFill>
              <a:latin typeface="印品黑体" pitchFamily="2" charset="-122"/>
              <a:ea typeface="印品黑体" pitchFamily="2" charset="-122"/>
              <a:cs typeface="Arial" panose="020B0604020202020204" pitchFamily="34" charset="0"/>
            </a:endParaRPr>
          </a:p>
          <a:p>
            <a:pPr>
              <a:buNone/>
            </a:pPr>
            <a:endParaRPr lang="en-US" altLang="zh-CN" sz="1800" cap="all" dirty="0">
              <a:solidFill>
                <a:schemeClr val="accent1"/>
              </a:solidFill>
              <a:latin typeface="印品黑体" pitchFamily="2" charset="-122"/>
              <a:ea typeface="印品黑体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1600" cap="all" dirty="0">
                <a:solidFill>
                  <a:schemeClr val="accent1"/>
                </a:solidFill>
                <a:latin typeface="印品黑体" pitchFamily="2" charset="-122"/>
                <a:ea typeface="印品黑体" pitchFamily="2" charset="-122"/>
                <a:cs typeface="Arial" panose="020B0604020202020204" pitchFamily="34" charset="0"/>
              </a:rPr>
              <a:t>组员：刘佩雯，罗创鹏，郭普音</a:t>
            </a:r>
          </a:p>
          <a:p>
            <a:pPr>
              <a:buNone/>
            </a:pPr>
            <a:r>
              <a:rPr lang="zh-CN" altLang="en-US" sz="1600" cap="all" dirty="0">
                <a:solidFill>
                  <a:schemeClr val="accent1"/>
                </a:solidFill>
                <a:latin typeface="印品黑体" pitchFamily="2" charset="-122"/>
                <a:ea typeface="印品黑体" pitchFamily="2" charset="-122"/>
                <a:cs typeface="Arial" panose="020B0604020202020204" pitchFamily="34" charset="0"/>
              </a:rPr>
              <a:t>          胡爱丽，于翟悦，袁润泽</a:t>
            </a:r>
          </a:p>
          <a:p>
            <a:pPr>
              <a:buNone/>
            </a:pPr>
            <a:r>
              <a:rPr lang="zh-CN" altLang="en-US" sz="1600" cap="all" dirty="0">
                <a:solidFill>
                  <a:schemeClr val="accent1"/>
                </a:solidFill>
                <a:latin typeface="印品黑体" pitchFamily="2" charset="-122"/>
                <a:ea typeface="印品黑体" pitchFamily="2" charset="-122"/>
                <a:cs typeface="Arial" panose="020B0604020202020204" pitchFamily="34" charset="0"/>
              </a:rPr>
              <a:t>          李国晨，王婵娟，秦海威</a:t>
            </a:r>
          </a:p>
          <a:p>
            <a:pPr>
              <a:buNone/>
            </a:pPr>
            <a:endParaRPr lang="zh-CN" altLang="en-US" sz="1800" cap="all" dirty="0">
              <a:solidFill>
                <a:schemeClr val="accent1"/>
              </a:solidFill>
              <a:latin typeface="印品黑体" pitchFamily="2" charset="-122"/>
              <a:ea typeface="印品黑体" pitchFamily="2" charset="-122"/>
              <a:cs typeface="Arial" panose="020B0604020202020204" pitchFamily="34" charset="0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452711" y="1487318"/>
            <a:ext cx="504056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5400" cap="all" dirty="0">
                <a:solidFill>
                  <a:schemeClr val="accent2"/>
                </a:solidFill>
                <a:latin typeface="印品黑体" pitchFamily="2" charset="-122"/>
                <a:ea typeface="印品黑体" pitchFamily="2" charset="-122"/>
                <a:cs typeface="Arial" panose="020B0604020202020204" pitchFamily="34" charset="0"/>
              </a:rPr>
              <a:t>朴素贝叶斯交流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2" y="159941"/>
            <a:ext cx="10944228" cy="714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76968"/>
      </p:ext>
    </p:extLst>
  </p:cSld>
  <p:clrMapOvr>
    <a:masterClrMapping/>
  </p:clrMapOvr>
  <p:transition spd="slow">
    <p:cover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3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4" dur="500" tmFilter="0, 0; .2, .5; .8, .5; 1, 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5" dur="250" autoRev="1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2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 tmFilter="0,0; .5, 1; 1, 1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5150"/>
                                </p:stCondLst>
                                <p:childTnLst>
                                  <p:par>
                                    <p:cTn id="35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6" dur="500" tmFilter="0, 0; .2, .5; .8, .5; 1, 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7" dur="250" autoRev="1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6" grpId="1"/>
          <p:bldP spid="8" grpId="0"/>
          <p:bldP spid="8" grpId="1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3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4" dur="500" tmFilter="0, 0; .2, .5; .8, .5; 1, 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5" dur="250" autoRev="1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2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 tmFilter="0,0; .5, 1; 1, 1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5150"/>
                                </p:stCondLst>
                                <p:childTnLst>
                                  <p:par>
                                    <p:cTn id="35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36" dur="500" tmFilter="0, 0; .2, .5; .8, .5; 1, 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7" dur="250" autoRev="1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6" grpId="1"/>
          <p:bldP spid="8" grpId="0"/>
          <p:bldP spid="8" grpId="1"/>
          <p:bldP spid="9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0" y="6106894"/>
            <a:ext cx="1532831" cy="972525"/>
            <a:chOff x="5097085" y="4489719"/>
            <a:chExt cx="2125426" cy="1841056"/>
          </a:xfrm>
        </p:grpSpPr>
        <p:sp>
          <p:nvSpPr>
            <p:cNvPr id="79" name="Freeform 14"/>
            <p:cNvSpPr>
              <a:spLocks/>
            </p:cNvSpPr>
            <p:nvPr/>
          </p:nvSpPr>
          <p:spPr bwMode="auto">
            <a:xfrm>
              <a:off x="5451323" y="4693191"/>
              <a:ext cx="1415725" cy="1637583"/>
            </a:xfrm>
            <a:custGeom>
              <a:avLst/>
              <a:gdLst>
                <a:gd name="T0" fmla="*/ 577 w 1155"/>
                <a:gd name="T1" fmla="*/ 0 h 1336"/>
                <a:gd name="T2" fmla="*/ 0 w 1155"/>
                <a:gd name="T3" fmla="*/ 335 h 1336"/>
                <a:gd name="T4" fmla="*/ 0 w 1155"/>
                <a:gd name="T5" fmla="*/ 1004 h 1336"/>
                <a:gd name="T6" fmla="*/ 577 w 1155"/>
                <a:gd name="T7" fmla="*/ 1336 h 1336"/>
                <a:gd name="T8" fmla="*/ 1155 w 1155"/>
                <a:gd name="T9" fmla="*/ 1004 h 1336"/>
                <a:gd name="T10" fmla="*/ 1155 w 1155"/>
                <a:gd name="T11" fmla="*/ 335 h 1336"/>
                <a:gd name="T12" fmla="*/ 577 w 1155"/>
                <a:gd name="T13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5" h="1336">
                  <a:moveTo>
                    <a:pt x="577" y="0"/>
                  </a:moveTo>
                  <a:lnTo>
                    <a:pt x="0" y="335"/>
                  </a:lnTo>
                  <a:lnTo>
                    <a:pt x="0" y="1004"/>
                  </a:lnTo>
                  <a:lnTo>
                    <a:pt x="577" y="1336"/>
                  </a:lnTo>
                  <a:lnTo>
                    <a:pt x="1155" y="1004"/>
                  </a:lnTo>
                  <a:lnTo>
                    <a:pt x="1155" y="335"/>
                  </a:lnTo>
                  <a:lnTo>
                    <a:pt x="577" y="0"/>
                  </a:lnTo>
                  <a:close/>
                </a:path>
              </a:pathLst>
            </a:custGeom>
            <a:gradFill>
              <a:gsLst>
                <a:gs pos="0">
                  <a:srgbClr val="AA6F39"/>
                </a:gs>
                <a:gs pos="100000">
                  <a:srgbClr val="9C622E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27119" tIns="13560" rIns="27119" bIns="135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id-ID" sz="1186">
                <a:latin typeface="印品黑体" pitchFamily="2" charset="-122"/>
                <a:ea typeface="印品黑体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80" name="Freeform 17"/>
            <p:cNvSpPr>
              <a:spLocks/>
            </p:cNvSpPr>
            <p:nvPr/>
          </p:nvSpPr>
          <p:spPr bwMode="auto">
            <a:xfrm>
              <a:off x="5451323" y="4693191"/>
              <a:ext cx="709701" cy="817566"/>
            </a:xfrm>
            <a:custGeom>
              <a:avLst/>
              <a:gdLst>
                <a:gd name="T0" fmla="*/ 579 w 579"/>
                <a:gd name="T1" fmla="*/ 3 h 667"/>
                <a:gd name="T2" fmla="*/ 577 w 579"/>
                <a:gd name="T3" fmla="*/ 0 h 667"/>
                <a:gd name="T4" fmla="*/ 3 w 579"/>
                <a:gd name="T5" fmla="*/ 335 h 667"/>
                <a:gd name="T6" fmla="*/ 0 w 579"/>
                <a:gd name="T7" fmla="*/ 335 h 667"/>
                <a:gd name="T8" fmla="*/ 0 w 579"/>
                <a:gd name="T9" fmla="*/ 335 h 667"/>
                <a:gd name="T10" fmla="*/ 0 w 579"/>
                <a:gd name="T11" fmla="*/ 335 h 667"/>
                <a:gd name="T12" fmla="*/ 3 w 579"/>
                <a:gd name="T13" fmla="*/ 335 h 667"/>
                <a:gd name="T14" fmla="*/ 577 w 579"/>
                <a:gd name="T15" fmla="*/ 667 h 667"/>
                <a:gd name="T16" fmla="*/ 579 w 579"/>
                <a:gd name="T17" fmla="*/ 667 h 667"/>
                <a:gd name="T18" fmla="*/ 579 w 579"/>
                <a:gd name="T19" fmla="*/ 3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9" h="667">
                  <a:moveTo>
                    <a:pt x="579" y="3"/>
                  </a:moveTo>
                  <a:lnTo>
                    <a:pt x="577" y="0"/>
                  </a:lnTo>
                  <a:lnTo>
                    <a:pt x="3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3" y="335"/>
                  </a:lnTo>
                  <a:lnTo>
                    <a:pt x="577" y="667"/>
                  </a:lnTo>
                  <a:lnTo>
                    <a:pt x="579" y="667"/>
                  </a:lnTo>
                  <a:lnTo>
                    <a:pt x="579" y="3"/>
                  </a:lnTo>
                  <a:close/>
                </a:path>
              </a:pathLst>
            </a:custGeom>
            <a:gradFill>
              <a:gsLst>
                <a:gs pos="0">
                  <a:srgbClr val="AA6F39"/>
                </a:gs>
                <a:gs pos="100000">
                  <a:srgbClr val="A16A34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27119" tIns="13560" rIns="27119" bIns="135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id-ID" sz="1186">
                <a:latin typeface="印品黑体" pitchFamily="2" charset="-122"/>
                <a:ea typeface="印品黑体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81" name="Freeform 18"/>
            <p:cNvSpPr>
              <a:spLocks/>
            </p:cNvSpPr>
            <p:nvPr/>
          </p:nvSpPr>
          <p:spPr bwMode="auto">
            <a:xfrm>
              <a:off x="5097085" y="4489719"/>
              <a:ext cx="1061487" cy="614094"/>
            </a:xfrm>
            <a:custGeom>
              <a:avLst/>
              <a:gdLst>
                <a:gd name="T0" fmla="*/ 0 w 866"/>
                <a:gd name="T1" fmla="*/ 335 h 501"/>
                <a:gd name="T2" fmla="*/ 289 w 866"/>
                <a:gd name="T3" fmla="*/ 501 h 501"/>
                <a:gd name="T4" fmla="*/ 866 w 866"/>
                <a:gd name="T5" fmla="*/ 166 h 501"/>
                <a:gd name="T6" fmla="*/ 579 w 866"/>
                <a:gd name="T7" fmla="*/ 0 h 501"/>
                <a:gd name="T8" fmla="*/ 0 w 866"/>
                <a:gd name="T9" fmla="*/ 335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501">
                  <a:moveTo>
                    <a:pt x="0" y="335"/>
                  </a:moveTo>
                  <a:lnTo>
                    <a:pt x="289" y="501"/>
                  </a:lnTo>
                  <a:lnTo>
                    <a:pt x="866" y="166"/>
                  </a:lnTo>
                  <a:lnTo>
                    <a:pt x="579" y="0"/>
                  </a:lnTo>
                  <a:lnTo>
                    <a:pt x="0" y="335"/>
                  </a:lnTo>
                  <a:close/>
                </a:path>
              </a:pathLst>
            </a:custGeom>
            <a:gradFill>
              <a:gsLst>
                <a:gs pos="0">
                  <a:srgbClr val="D69B59"/>
                </a:gs>
                <a:gs pos="100000">
                  <a:srgbClr val="FEBA6F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27119" tIns="13560" rIns="27119" bIns="135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id-ID" sz="1186">
                <a:latin typeface="印品黑体" pitchFamily="2" charset="-122"/>
                <a:ea typeface="印品黑体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82" name="Freeform 19"/>
            <p:cNvSpPr>
              <a:spLocks/>
            </p:cNvSpPr>
            <p:nvPr/>
          </p:nvSpPr>
          <p:spPr bwMode="auto">
            <a:xfrm>
              <a:off x="6161024" y="4489719"/>
              <a:ext cx="1061487" cy="614094"/>
            </a:xfrm>
            <a:custGeom>
              <a:avLst/>
              <a:gdLst>
                <a:gd name="T0" fmla="*/ 866 w 866"/>
                <a:gd name="T1" fmla="*/ 335 h 501"/>
                <a:gd name="T2" fmla="*/ 576 w 866"/>
                <a:gd name="T3" fmla="*/ 501 h 501"/>
                <a:gd name="T4" fmla="*/ 0 w 866"/>
                <a:gd name="T5" fmla="*/ 169 h 501"/>
                <a:gd name="T6" fmla="*/ 287 w 866"/>
                <a:gd name="T7" fmla="*/ 0 h 501"/>
                <a:gd name="T8" fmla="*/ 866 w 866"/>
                <a:gd name="T9" fmla="*/ 335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501">
                  <a:moveTo>
                    <a:pt x="866" y="335"/>
                  </a:moveTo>
                  <a:lnTo>
                    <a:pt x="576" y="501"/>
                  </a:lnTo>
                  <a:lnTo>
                    <a:pt x="0" y="169"/>
                  </a:lnTo>
                  <a:lnTo>
                    <a:pt x="287" y="0"/>
                  </a:lnTo>
                  <a:lnTo>
                    <a:pt x="866" y="335"/>
                  </a:lnTo>
                  <a:close/>
                </a:path>
              </a:pathLst>
            </a:custGeom>
            <a:gradFill>
              <a:gsLst>
                <a:gs pos="0">
                  <a:srgbClr val="DC9D54"/>
                </a:gs>
                <a:gs pos="100000">
                  <a:srgbClr val="FFBB6E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27119" tIns="13560" rIns="27119" bIns="135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id-ID" sz="1186">
                <a:latin typeface="印品黑体" pitchFamily="2" charset="-122"/>
                <a:ea typeface="印品黑体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83" name="Freeform 16"/>
            <p:cNvSpPr>
              <a:spLocks/>
            </p:cNvSpPr>
            <p:nvPr/>
          </p:nvSpPr>
          <p:spPr bwMode="auto">
            <a:xfrm>
              <a:off x="5451323" y="5103813"/>
              <a:ext cx="709701" cy="1226962"/>
            </a:xfrm>
            <a:custGeom>
              <a:avLst/>
              <a:gdLst>
                <a:gd name="T0" fmla="*/ 3 w 579"/>
                <a:gd name="T1" fmla="*/ 0 h 1001"/>
                <a:gd name="T2" fmla="*/ 0 w 579"/>
                <a:gd name="T3" fmla="*/ 0 h 1001"/>
                <a:gd name="T4" fmla="*/ 0 w 579"/>
                <a:gd name="T5" fmla="*/ 669 h 1001"/>
                <a:gd name="T6" fmla="*/ 577 w 579"/>
                <a:gd name="T7" fmla="*/ 1001 h 1001"/>
                <a:gd name="T8" fmla="*/ 579 w 579"/>
                <a:gd name="T9" fmla="*/ 1001 h 1001"/>
                <a:gd name="T10" fmla="*/ 579 w 579"/>
                <a:gd name="T11" fmla="*/ 332 h 1001"/>
                <a:gd name="T12" fmla="*/ 577 w 579"/>
                <a:gd name="T13" fmla="*/ 332 h 1001"/>
                <a:gd name="T14" fmla="*/ 3 w 579"/>
                <a:gd name="T15" fmla="*/ 0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9" h="1001">
                  <a:moveTo>
                    <a:pt x="3" y="0"/>
                  </a:moveTo>
                  <a:lnTo>
                    <a:pt x="0" y="0"/>
                  </a:lnTo>
                  <a:lnTo>
                    <a:pt x="0" y="669"/>
                  </a:lnTo>
                  <a:lnTo>
                    <a:pt x="577" y="1001"/>
                  </a:lnTo>
                  <a:lnTo>
                    <a:pt x="579" y="1001"/>
                  </a:lnTo>
                  <a:lnTo>
                    <a:pt x="579" y="332"/>
                  </a:lnTo>
                  <a:lnTo>
                    <a:pt x="577" y="332"/>
                  </a:lnTo>
                  <a:lnTo>
                    <a:pt x="3" y="0"/>
                  </a:lnTo>
                  <a:close/>
                </a:path>
              </a:pathLst>
            </a:custGeom>
            <a:gradFill>
              <a:gsLst>
                <a:gs pos="0">
                  <a:srgbClr val="CB8F4D"/>
                </a:gs>
                <a:gs pos="100000">
                  <a:srgbClr val="A16C38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27119" tIns="13560" rIns="27119" bIns="135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id-ID" sz="1186">
                <a:latin typeface="印品黑体" pitchFamily="2" charset="-122"/>
                <a:ea typeface="印品黑体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84" name="Freeform 20"/>
            <p:cNvSpPr>
              <a:spLocks/>
            </p:cNvSpPr>
            <p:nvPr/>
          </p:nvSpPr>
          <p:spPr bwMode="auto">
            <a:xfrm>
              <a:off x="5097085" y="5103813"/>
              <a:ext cx="1063939" cy="614094"/>
            </a:xfrm>
            <a:custGeom>
              <a:avLst/>
              <a:gdLst>
                <a:gd name="T0" fmla="*/ 0 w 868"/>
                <a:gd name="T1" fmla="*/ 166 h 501"/>
                <a:gd name="T2" fmla="*/ 289 w 868"/>
                <a:gd name="T3" fmla="*/ 0 h 501"/>
                <a:gd name="T4" fmla="*/ 868 w 868"/>
                <a:gd name="T5" fmla="*/ 332 h 501"/>
                <a:gd name="T6" fmla="*/ 579 w 868"/>
                <a:gd name="T7" fmla="*/ 501 h 501"/>
                <a:gd name="T8" fmla="*/ 0 w 868"/>
                <a:gd name="T9" fmla="*/ 166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8" h="501">
                  <a:moveTo>
                    <a:pt x="0" y="166"/>
                  </a:moveTo>
                  <a:lnTo>
                    <a:pt x="289" y="0"/>
                  </a:lnTo>
                  <a:lnTo>
                    <a:pt x="868" y="332"/>
                  </a:lnTo>
                  <a:lnTo>
                    <a:pt x="579" y="501"/>
                  </a:lnTo>
                  <a:lnTo>
                    <a:pt x="0" y="166"/>
                  </a:lnTo>
                  <a:close/>
                </a:path>
              </a:pathLst>
            </a:custGeom>
            <a:gradFill>
              <a:gsLst>
                <a:gs pos="0">
                  <a:srgbClr val="D69B59"/>
                </a:gs>
                <a:gs pos="100000">
                  <a:srgbClr val="FEBA6F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27119" tIns="13560" rIns="27119" bIns="135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id-ID" sz="1186">
                <a:latin typeface="印品黑体" pitchFamily="2" charset="-122"/>
                <a:ea typeface="印品黑体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85" name="Freeform 21"/>
            <p:cNvSpPr>
              <a:spLocks/>
            </p:cNvSpPr>
            <p:nvPr/>
          </p:nvSpPr>
          <p:spPr bwMode="auto">
            <a:xfrm>
              <a:off x="6161024" y="5103813"/>
              <a:ext cx="1061487" cy="614094"/>
            </a:xfrm>
            <a:custGeom>
              <a:avLst/>
              <a:gdLst>
                <a:gd name="T0" fmla="*/ 866 w 866"/>
                <a:gd name="T1" fmla="*/ 166 h 501"/>
                <a:gd name="T2" fmla="*/ 576 w 866"/>
                <a:gd name="T3" fmla="*/ 0 h 501"/>
                <a:gd name="T4" fmla="*/ 0 w 866"/>
                <a:gd name="T5" fmla="*/ 332 h 501"/>
                <a:gd name="T6" fmla="*/ 287 w 866"/>
                <a:gd name="T7" fmla="*/ 501 h 501"/>
                <a:gd name="T8" fmla="*/ 866 w 866"/>
                <a:gd name="T9" fmla="*/ 166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6" h="501">
                  <a:moveTo>
                    <a:pt x="866" y="166"/>
                  </a:moveTo>
                  <a:lnTo>
                    <a:pt x="576" y="0"/>
                  </a:lnTo>
                  <a:lnTo>
                    <a:pt x="0" y="332"/>
                  </a:lnTo>
                  <a:lnTo>
                    <a:pt x="287" y="501"/>
                  </a:lnTo>
                  <a:lnTo>
                    <a:pt x="866" y="166"/>
                  </a:lnTo>
                  <a:close/>
                </a:path>
              </a:pathLst>
            </a:custGeom>
            <a:gradFill>
              <a:gsLst>
                <a:gs pos="0">
                  <a:srgbClr val="D99C5B"/>
                </a:gs>
                <a:gs pos="100000">
                  <a:srgbClr val="FEBC6E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27119" tIns="13560" rIns="27119" bIns="135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id-ID" sz="1186">
                <a:latin typeface="印品黑体" pitchFamily="2" charset="-122"/>
                <a:ea typeface="印品黑体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8" name="Rounded Rectangle 9"/>
          <p:cNvSpPr/>
          <p:nvPr/>
        </p:nvSpPr>
        <p:spPr>
          <a:xfrm>
            <a:off x="1820863" y="1940462"/>
            <a:ext cx="867022" cy="86786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12">
              <a:solidFill>
                <a:schemeClr val="tx1"/>
              </a:solidFill>
              <a:latin typeface="印品黑体" pitchFamily="2" charset="-122"/>
              <a:ea typeface="印品黑体" pitchFamily="2" charset="-122"/>
              <a:sym typeface="Arial" panose="020B0604020202020204" pitchFamily="34" charset="0"/>
            </a:endParaRPr>
          </a:p>
        </p:txBody>
      </p:sp>
      <p:sp>
        <p:nvSpPr>
          <p:cNvPr id="49" name="Rounded Rectangle 12"/>
          <p:cNvSpPr/>
          <p:nvPr/>
        </p:nvSpPr>
        <p:spPr>
          <a:xfrm>
            <a:off x="1850915" y="4612709"/>
            <a:ext cx="867022" cy="86786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712">
              <a:solidFill>
                <a:schemeClr val="tx1"/>
              </a:solidFill>
              <a:latin typeface="印品黑体" pitchFamily="2" charset="-122"/>
              <a:ea typeface="印品黑体" pitchFamily="2" charset="-122"/>
              <a:sym typeface="Arial" panose="020B0604020202020204" pitchFamily="34" charset="0"/>
            </a:endParaRPr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1948322" y="1968184"/>
            <a:ext cx="672208" cy="71551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335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sz="1600" dirty="0">
                <a:latin typeface="印品黑体" pitchFamily="2" charset="-122"/>
                <a:ea typeface="印品黑体" pitchFamily="2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1957653" y="4675863"/>
            <a:ext cx="672208" cy="715516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335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sz="1600" dirty="0">
                <a:latin typeface="印品黑体" pitchFamily="2" charset="-122"/>
                <a:ea typeface="印品黑体" pitchFamily="2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455926" y="2029984"/>
            <a:ext cx="1925373" cy="29595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3" b="1" kern="120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en-US" altLang="zh-CN" sz="2000" b="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sym typeface="Arial" panose="020B0604020202020204" pitchFamily="34" charset="0"/>
              </a:rPr>
              <a:t>apply </a:t>
            </a:r>
            <a:r>
              <a:rPr lang="zh-CN" altLang="en-US" sz="2000" b="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sym typeface="Arial" panose="020B0604020202020204" pitchFamily="34" charset="0"/>
              </a:rPr>
              <a:t>的用法</a:t>
            </a:r>
            <a:endParaRPr lang="es-ES_tradnl" sz="2000" b="0" dirty="0">
              <a:solidFill>
                <a:schemeClr val="bg1">
                  <a:lumMod val="65000"/>
                </a:schemeClr>
              </a:solidFill>
              <a:latin typeface="印品黑体" pitchFamily="2" charset="-122"/>
              <a:ea typeface="印品黑体" pitchFamily="2" charset="-122"/>
              <a:sym typeface="Arial" panose="020B0604020202020204" pitchFamily="34" charset="0"/>
            </a:endParaRP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455925" y="4612709"/>
            <a:ext cx="1925373" cy="295958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3" b="1" kern="1200">
                <a:solidFill>
                  <a:schemeClr val="accent2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2000" b="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sym typeface="Arial" panose="020B0604020202020204" pitchFamily="34" charset="0"/>
              </a:rPr>
              <a:t>列表解析式</a:t>
            </a:r>
            <a:endParaRPr lang="es-ES_tradnl" sz="2000" b="0" dirty="0">
              <a:solidFill>
                <a:schemeClr val="bg1">
                  <a:lumMod val="65000"/>
                </a:schemeClr>
              </a:solidFill>
              <a:latin typeface="印品黑体" pitchFamily="2" charset="-122"/>
              <a:ea typeface="印品黑体" pitchFamily="2" charset="-122"/>
              <a:sym typeface="Arial" panose="020B0604020202020204" pitchFamily="34" charset="0"/>
            </a:endParaRPr>
          </a:p>
        </p:txBody>
      </p:sp>
      <p:sp>
        <p:nvSpPr>
          <p:cNvPr id="45" name="TextBox 23"/>
          <p:cNvSpPr txBox="1"/>
          <p:nvPr/>
        </p:nvSpPr>
        <p:spPr>
          <a:xfrm>
            <a:off x="1067705" y="441768"/>
            <a:ext cx="324036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印品黑体" pitchFamily="2" charset="-122"/>
                <a:ea typeface="印品黑体" pitchFamily="2" charset="-122"/>
                <a:cs typeface="+mn-ea"/>
                <a:sym typeface="+mn-lt"/>
              </a:rPr>
              <a:t>两个重点浅析</a:t>
            </a:r>
            <a:endParaRPr lang="en-GB" altLang="zh-CN" sz="2400" dirty="0">
              <a:solidFill>
                <a:schemeClr val="accent1"/>
              </a:solidFill>
              <a:latin typeface="印品黑体" pitchFamily="2" charset="-122"/>
              <a:ea typeface="印品黑体" pitchFamily="2" charset="-122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27F429-1890-41B2-9DA9-856EF6895239}"/>
              </a:ext>
            </a:extLst>
          </p:cNvPr>
          <p:cNvSpPr txBox="1"/>
          <p:nvPr/>
        </p:nvSpPr>
        <p:spPr>
          <a:xfrm>
            <a:off x="3333031" y="2808327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https://blog.csdn.net/lzw17750614592/article/details/85109291?utm_medium=distribute.pc_relevant.none-task-blog-baidujs-2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5EDDE6D-2A03-47D4-BF2C-34BAAA818DA8}"/>
              </a:ext>
            </a:extLst>
          </p:cNvPr>
          <p:cNvSpPr txBox="1"/>
          <p:nvPr/>
        </p:nvSpPr>
        <p:spPr>
          <a:xfrm>
            <a:off x="3333031" y="5378096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https://blog.csdn.net/zhongbeida_xue/article/details/53408111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94252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2733861" y="4652578"/>
            <a:ext cx="1415141" cy="2366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cs typeface="Lato Black"/>
                <a:sym typeface="Arial" panose="020B0604020202020204" pitchFamily="34" charset="0"/>
              </a:rPr>
              <a:t>高斯朴素贝叶斯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印品黑体" pitchFamily="2" charset="-122"/>
              <a:ea typeface="印品黑体" pitchFamily="2" charset="-122"/>
              <a:cs typeface="Lato Black"/>
              <a:sym typeface="Arial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668347" y="5254569"/>
            <a:ext cx="2695074" cy="4244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cs typeface="Lato Regular"/>
                <a:sym typeface="Arial" panose="020B0604020202020204" pitchFamily="34" charset="0"/>
              </a:rPr>
              <a:t>1.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cs typeface="Lato Regular"/>
                <a:sym typeface="Arial" panose="020B0604020202020204" pitchFamily="34" charset="0"/>
              </a:rPr>
              <a:t>处理连续型变量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印品黑体" pitchFamily="2" charset="-122"/>
              <a:ea typeface="印品黑体" pitchFamily="2" charset="-122"/>
              <a:cs typeface="Lato Regular"/>
              <a:sym typeface="Arial" panose="020B0604020202020204" pitchFamily="34" charset="0"/>
            </a:endParaRPr>
          </a:p>
          <a:p>
            <a:pPr lvl="0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cs typeface="Lato Regular"/>
                <a:sym typeface="Arial" panose="020B0604020202020204" pitchFamily="34" charset="0"/>
              </a:rPr>
              <a:t>2.X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cs typeface="Lato Regular"/>
                <a:sym typeface="Arial" panose="020B0604020202020204" pitchFamily="34" charset="0"/>
              </a:rPr>
              <a:t>的值符合正态分布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印品黑体" pitchFamily="2" charset="-122"/>
              <a:ea typeface="印品黑体" pitchFamily="2" charset="-122"/>
              <a:cs typeface="Lato Regular"/>
              <a:sym typeface="Arial" panose="020B0604020202020204" pitchFamily="34" charset="0"/>
            </a:endParaRPr>
          </a:p>
        </p:txBody>
      </p:sp>
      <p:sp>
        <p:nvSpPr>
          <p:cNvPr id="23" name="Freeform 5"/>
          <p:cNvSpPr>
            <a:spLocks/>
          </p:cNvSpPr>
          <p:nvPr/>
        </p:nvSpPr>
        <p:spPr bwMode="auto">
          <a:xfrm>
            <a:off x="2321892" y="2143571"/>
            <a:ext cx="2921927" cy="2273665"/>
          </a:xfrm>
          <a:custGeom>
            <a:avLst/>
            <a:gdLst>
              <a:gd name="T0" fmla="*/ 243 w 892"/>
              <a:gd name="T1" fmla="*/ 694 h 694"/>
              <a:gd name="T2" fmla="*/ 237 w 892"/>
              <a:gd name="T3" fmla="*/ 694 h 694"/>
              <a:gd name="T4" fmla="*/ 2 w 892"/>
              <a:gd name="T5" fmla="*/ 694 h 694"/>
              <a:gd name="T6" fmla="*/ 2 w 892"/>
              <a:gd name="T7" fmla="*/ 459 h 694"/>
              <a:gd name="T8" fmla="*/ 2 w 892"/>
              <a:gd name="T9" fmla="*/ 261 h 694"/>
              <a:gd name="T10" fmla="*/ 2 w 892"/>
              <a:gd name="T11" fmla="*/ 257 h 694"/>
              <a:gd name="T12" fmla="*/ 2 w 892"/>
              <a:gd name="T13" fmla="*/ 0 h 694"/>
              <a:gd name="T14" fmla="*/ 33 w 892"/>
              <a:gd name="T15" fmla="*/ 1 h 694"/>
              <a:gd name="T16" fmla="*/ 244 w 892"/>
              <a:gd name="T17" fmla="*/ 1 h 694"/>
              <a:gd name="T18" fmla="*/ 244 w 892"/>
              <a:gd name="T19" fmla="*/ 1 h 694"/>
              <a:gd name="T20" fmla="*/ 244 w 892"/>
              <a:gd name="T21" fmla="*/ 1 h 694"/>
              <a:gd name="T22" fmla="*/ 443 w 892"/>
              <a:gd name="T23" fmla="*/ 1 h 694"/>
              <a:gd name="T24" fmla="*/ 564 w 892"/>
              <a:gd name="T25" fmla="*/ 1 h 694"/>
              <a:gd name="T26" fmla="*/ 564 w 892"/>
              <a:gd name="T27" fmla="*/ 0 h 694"/>
              <a:gd name="T28" fmla="*/ 655 w 892"/>
              <a:gd name="T29" fmla="*/ 0 h 694"/>
              <a:gd name="T30" fmla="*/ 696 w 892"/>
              <a:gd name="T31" fmla="*/ 0 h 694"/>
              <a:gd name="T32" fmla="*/ 696 w 892"/>
              <a:gd name="T33" fmla="*/ 254 h 694"/>
              <a:gd name="T34" fmla="*/ 696 w 892"/>
              <a:gd name="T35" fmla="*/ 260 h 694"/>
              <a:gd name="T36" fmla="*/ 697 w 892"/>
              <a:gd name="T37" fmla="*/ 260 h 694"/>
              <a:gd name="T38" fmla="*/ 697 w 892"/>
              <a:gd name="T39" fmla="*/ 262 h 694"/>
              <a:gd name="T40" fmla="*/ 710 w 892"/>
              <a:gd name="T41" fmla="*/ 261 h 694"/>
              <a:gd name="T42" fmla="*/ 712 w 892"/>
              <a:gd name="T43" fmla="*/ 261 h 694"/>
              <a:gd name="T44" fmla="*/ 697 w 892"/>
              <a:gd name="T45" fmla="*/ 262 h 694"/>
              <a:gd name="T46" fmla="*/ 741 w 892"/>
              <a:gd name="T47" fmla="*/ 308 h 694"/>
              <a:gd name="T48" fmla="*/ 765 w 892"/>
              <a:gd name="T49" fmla="*/ 302 h 694"/>
              <a:gd name="T50" fmla="*/ 827 w 892"/>
              <a:gd name="T51" fmla="*/ 281 h 694"/>
              <a:gd name="T52" fmla="*/ 892 w 892"/>
              <a:gd name="T53" fmla="*/ 356 h 694"/>
              <a:gd name="T54" fmla="*/ 827 w 892"/>
              <a:gd name="T55" fmla="*/ 432 h 694"/>
              <a:gd name="T56" fmla="*/ 765 w 892"/>
              <a:gd name="T57" fmla="*/ 411 h 694"/>
              <a:gd name="T58" fmla="*/ 741 w 892"/>
              <a:gd name="T59" fmla="*/ 405 h 694"/>
              <a:gd name="T60" fmla="*/ 697 w 892"/>
              <a:gd name="T61" fmla="*/ 453 h 694"/>
              <a:gd name="T62" fmla="*/ 696 w 892"/>
              <a:gd name="T63" fmla="*/ 454 h 694"/>
              <a:gd name="T64" fmla="*/ 696 w 892"/>
              <a:gd name="T65" fmla="*/ 459 h 694"/>
              <a:gd name="T66" fmla="*/ 696 w 892"/>
              <a:gd name="T67" fmla="*/ 694 h 694"/>
              <a:gd name="T68" fmla="*/ 649 w 892"/>
              <a:gd name="T69" fmla="*/ 694 h 694"/>
              <a:gd name="T70" fmla="*/ 649 w 892"/>
              <a:gd name="T71" fmla="*/ 694 h 694"/>
              <a:gd name="T72" fmla="*/ 442 w 892"/>
              <a:gd name="T73" fmla="*/ 694 h 694"/>
              <a:gd name="T74" fmla="*/ 435 w 892"/>
              <a:gd name="T75" fmla="*/ 694 h 694"/>
              <a:gd name="T76" fmla="*/ 435 w 892"/>
              <a:gd name="T77" fmla="*/ 694 h 694"/>
              <a:gd name="T78" fmla="*/ 416 w 892"/>
              <a:gd name="T79" fmla="*/ 684 h 694"/>
              <a:gd name="T80" fmla="*/ 418 w 892"/>
              <a:gd name="T81" fmla="*/ 663 h 694"/>
              <a:gd name="T82" fmla="*/ 441 w 892"/>
              <a:gd name="T83" fmla="*/ 590 h 694"/>
              <a:gd name="T84" fmla="*/ 340 w 892"/>
              <a:gd name="T85" fmla="*/ 499 h 694"/>
              <a:gd name="T86" fmla="*/ 240 w 892"/>
              <a:gd name="T87" fmla="*/ 590 h 694"/>
              <a:gd name="T88" fmla="*/ 263 w 892"/>
              <a:gd name="T89" fmla="*/ 663 h 694"/>
              <a:gd name="T90" fmla="*/ 264 w 892"/>
              <a:gd name="T91" fmla="*/ 684 h 694"/>
              <a:gd name="T92" fmla="*/ 244 w 892"/>
              <a:gd name="T93" fmla="*/ 694 h 694"/>
              <a:gd name="T94" fmla="*/ 243 w 892"/>
              <a:gd name="T95" fmla="*/ 694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92" h="694">
                <a:moveTo>
                  <a:pt x="243" y="694"/>
                </a:moveTo>
                <a:cubicBezTo>
                  <a:pt x="237" y="694"/>
                  <a:pt x="237" y="694"/>
                  <a:pt x="237" y="694"/>
                </a:cubicBezTo>
                <a:cubicBezTo>
                  <a:pt x="2" y="694"/>
                  <a:pt x="2" y="694"/>
                  <a:pt x="2" y="694"/>
                </a:cubicBezTo>
                <a:cubicBezTo>
                  <a:pt x="2" y="459"/>
                  <a:pt x="2" y="459"/>
                  <a:pt x="2" y="459"/>
                </a:cubicBezTo>
                <a:cubicBezTo>
                  <a:pt x="2" y="458"/>
                  <a:pt x="0" y="294"/>
                  <a:pt x="2" y="261"/>
                </a:cubicBezTo>
                <a:cubicBezTo>
                  <a:pt x="2" y="260"/>
                  <a:pt x="2" y="258"/>
                  <a:pt x="2" y="257"/>
                </a:cubicBezTo>
                <a:cubicBezTo>
                  <a:pt x="2" y="0"/>
                  <a:pt x="2" y="0"/>
                  <a:pt x="2" y="0"/>
                </a:cubicBezTo>
                <a:cubicBezTo>
                  <a:pt x="33" y="1"/>
                  <a:pt x="33" y="1"/>
                  <a:pt x="33" y="1"/>
                </a:cubicBezTo>
                <a:cubicBezTo>
                  <a:pt x="244" y="1"/>
                  <a:pt x="244" y="1"/>
                  <a:pt x="244" y="1"/>
                </a:cubicBezTo>
                <a:cubicBezTo>
                  <a:pt x="244" y="1"/>
                  <a:pt x="244" y="1"/>
                  <a:pt x="244" y="1"/>
                </a:cubicBezTo>
                <a:cubicBezTo>
                  <a:pt x="244" y="1"/>
                  <a:pt x="244" y="1"/>
                  <a:pt x="244" y="1"/>
                </a:cubicBezTo>
                <a:cubicBezTo>
                  <a:pt x="443" y="1"/>
                  <a:pt x="443" y="1"/>
                  <a:pt x="443" y="1"/>
                </a:cubicBezTo>
                <a:cubicBezTo>
                  <a:pt x="564" y="1"/>
                  <a:pt x="564" y="1"/>
                  <a:pt x="564" y="1"/>
                </a:cubicBezTo>
                <a:cubicBezTo>
                  <a:pt x="564" y="0"/>
                  <a:pt x="564" y="0"/>
                  <a:pt x="564" y="0"/>
                </a:cubicBezTo>
                <a:cubicBezTo>
                  <a:pt x="655" y="0"/>
                  <a:pt x="655" y="0"/>
                  <a:pt x="655" y="0"/>
                </a:cubicBezTo>
                <a:cubicBezTo>
                  <a:pt x="658" y="0"/>
                  <a:pt x="681" y="0"/>
                  <a:pt x="696" y="0"/>
                </a:cubicBezTo>
                <a:cubicBezTo>
                  <a:pt x="696" y="254"/>
                  <a:pt x="696" y="254"/>
                  <a:pt x="696" y="254"/>
                </a:cubicBezTo>
                <a:cubicBezTo>
                  <a:pt x="696" y="257"/>
                  <a:pt x="696" y="259"/>
                  <a:pt x="696" y="260"/>
                </a:cubicBezTo>
                <a:cubicBezTo>
                  <a:pt x="697" y="260"/>
                  <a:pt x="697" y="260"/>
                  <a:pt x="697" y="260"/>
                </a:cubicBezTo>
                <a:cubicBezTo>
                  <a:pt x="697" y="261"/>
                  <a:pt x="697" y="261"/>
                  <a:pt x="697" y="262"/>
                </a:cubicBezTo>
                <a:cubicBezTo>
                  <a:pt x="710" y="261"/>
                  <a:pt x="710" y="261"/>
                  <a:pt x="710" y="261"/>
                </a:cubicBezTo>
                <a:cubicBezTo>
                  <a:pt x="712" y="261"/>
                  <a:pt x="712" y="261"/>
                  <a:pt x="712" y="261"/>
                </a:cubicBezTo>
                <a:cubicBezTo>
                  <a:pt x="697" y="262"/>
                  <a:pt x="697" y="262"/>
                  <a:pt x="697" y="262"/>
                </a:cubicBezTo>
                <a:cubicBezTo>
                  <a:pt x="700" y="290"/>
                  <a:pt x="717" y="308"/>
                  <a:pt x="741" y="308"/>
                </a:cubicBezTo>
                <a:cubicBezTo>
                  <a:pt x="748" y="308"/>
                  <a:pt x="756" y="306"/>
                  <a:pt x="765" y="302"/>
                </a:cubicBezTo>
                <a:cubicBezTo>
                  <a:pt x="781" y="294"/>
                  <a:pt x="812" y="281"/>
                  <a:pt x="827" y="281"/>
                </a:cubicBezTo>
                <a:cubicBezTo>
                  <a:pt x="863" y="281"/>
                  <a:pt x="892" y="315"/>
                  <a:pt x="892" y="356"/>
                </a:cubicBezTo>
                <a:cubicBezTo>
                  <a:pt x="892" y="398"/>
                  <a:pt x="863" y="432"/>
                  <a:pt x="827" y="432"/>
                </a:cubicBezTo>
                <a:cubicBezTo>
                  <a:pt x="812" y="432"/>
                  <a:pt x="781" y="419"/>
                  <a:pt x="765" y="411"/>
                </a:cubicBezTo>
                <a:cubicBezTo>
                  <a:pt x="756" y="407"/>
                  <a:pt x="748" y="405"/>
                  <a:pt x="741" y="405"/>
                </a:cubicBezTo>
                <a:cubicBezTo>
                  <a:pt x="716" y="405"/>
                  <a:pt x="699" y="424"/>
                  <a:pt x="697" y="453"/>
                </a:cubicBezTo>
                <a:cubicBezTo>
                  <a:pt x="696" y="454"/>
                  <a:pt x="696" y="454"/>
                  <a:pt x="696" y="454"/>
                </a:cubicBezTo>
                <a:cubicBezTo>
                  <a:pt x="696" y="459"/>
                  <a:pt x="696" y="459"/>
                  <a:pt x="696" y="459"/>
                </a:cubicBezTo>
                <a:cubicBezTo>
                  <a:pt x="696" y="694"/>
                  <a:pt x="696" y="694"/>
                  <a:pt x="696" y="694"/>
                </a:cubicBezTo>
                <a:cubicBezTo>
                  <a:pt x="649" y="694"/>
                  <a:pt x="649" y="694"/>
                  <a:pt x="649" y="694"/>
                </a:cubicBezTo>
                <a:cubicBezTo>
                  <a:pt x="649" y="694"/>
                  <a:pt x="649" y="694"/>
                  <a:pt x="649" y="694"/>
                </a:cubicBezTo>
                <a:cubicBezTo>
                  <a:pt x="442" y="694"/>
                  <a:pt x="442" y="694"/>
                  <a:pt x="442" y="694"/>
                </a:cubicBezTo>
                <a:cubicBezTo>
                  <a:pt x="439" y="694"/>
                  <a:pt x="436" y="694"/>
                  <a:pt x="435" y="694"/>
                </a:cubicBezTo>
                <a:cubicBezTo>
                  <a:pt x="435" y="694"/>
                  <a:pt x="435" y="694"/>
                  <a:pt x="435" y="694"/>
                </a:cubicBezTo>
                <a:cubicBezTo>
                  <a:pt x="426" y="693"/>
                  <a:pt x="419" y="689"/>
                  <a:pt x="416" y="684"/>
                </a:cubicBezTo>
                <a:cubicBezTo>
                  <a:pt x="413" y="677"/>
                  <a:pt x="415" y="669"/>
                  <a:pt x="418" y="663"/>
                </a:cubicBezTo>
                <a:cubicBezTo>
                  <a:pt x="420" y="658"/>
                  <a:pt x="441" y="615"/>
                  <a:pt x="441" y="590"/>
                </a:cubicBezTo>
                <a:cubicBezTo>
                  <a:pt x="441" y="540"/>
                  <a:pt x="396" y="499"/>
                  <a:pt x="340" y="499"/>
                </a:cubicBezTo>
                <a:cubicBezTo>
                  <a:pt x="285" y="499"/>
                  <a:pt x="240" y="540"/>
                  <a:pt x="240" y="590"/>
                </a:cubicBezTo>
                <a:cubicBezTo>
                  <a:pt x="240" y="615"/>
                  <a:pt x="261" y="658"/>
                  <a:pt x="263" y="663"/>
                </a:cubicBezTo>
                <a:cubicBezTo>
                  <a:pt x="267" y="671"/>
                  <a:pt x="267" y="679"/>
                  <a:pt x="264" y="684"/>
                </a:cubicBezTo>
                <a:cubicBezTo>
                  <a:pt x="261" y="690"/>
                  <a:pt x="254" y="693"/>
                  <a:pt x="244" y="694"/>
                </a:cubicBezTo>
                <a:cubicBezTo>
                  <a:pt x="244" y="694"/>
                  <a:pt x="243" y="694"/>
                  <a:pt x="243" y="69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36159" tIns="18080" rIns="36159" bIns="1808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554" b="1">
              <a:latin typeface="印品黑体" pitchFamily="2" charset="-122"/>
              <a:ea typeface="印品黑体" pitchFamily="2" charset="-122"/>
              <a:sym typeface="Arial" panose="020B0604020202020204" pitchFamily="34" charset="0"/>
            </a:endParaRPr>
          </a:p>
        </p:txBody>
      </p:sp>
      <p:sp>
        <p:nvSpPr>
          <p:cNvPr id="24" name="Freeform 6"/>
          <p:cNvSpPr>
            <a:spLocks/>
          </p:cNvSpPr>
          <p:nvPr/>
        </p:nvSpPr>
        <p:spPr bwMode="auto">
          <a:xfrm>
            <a:off x="7741360" y="2153057"/>
            <a:ext cx="2921927" cy="2276827"/>
          </a:xfrm>
          <a:custGeom>
            <a:avLst/>
            <a:gdLst>
              <a:gd name="T0" fmla="*/ 648 w 892"/>
              <a:gd name="T1" fmla="*/ 695 h 695"/>
              <a:gd name="T2" fmla="*/ 628 w 892"/>
              <a:gd name="T3" fmla="*/ 684 h 695"/>
              <a:gd name="T4" fmla="*/ 629 w 892"/>
              <a:gd name="T5" fmla="*/ 663 h 695"/>
              <a:gd name="T6" fmla="*/ 652 w 892"/>
              <a:gd name="T7" fmla="*/ 590 h 695"/>
              <a:gd name="T8" fmla="*/ 552 w 892"/>
              <a:gd name="T9" fmla="*/ 499 h 695"/>
              <a:gd name="T10" fmla="*/ 451 w 892"/>
              <a:gd name="T11" fmla="*/ 590 h 695"/>
              <a:gd name="T12" fmla="*/ 474 w 892"/>
              <a:gd name="T13" fmla="*/ 663 h 695"/>
              <a:gd name="T14" fmla="*/ 476 w 892"/>
              <a:gd name="T15" fmla="*/ 684 h 695"/>
              <a:gd name="T16" fmla="*/ 457 w 892"/>
              <a:gd name="T17" fmla="*/ 694 h 695"/>
              <a:gd name="T18" fmla="*/ 457 w 892"/>
              <a:gd name="T19" fmla="*/ 694 h 695"/>
              <a:gd name="T20" fmla="*/ 450 w 892"/>
              <a:gd name="T21" fmla="*/ 694 h 695"/>
              <a:gd name="T22" fmla="*/ 243 w 892"/>
              <a:gd name="T23" fmla="*/ 694 h 695"/>
              <a:gd name="T24" fmla="*/ 230 w 892"/>
              <a:gd name="T25" fmla="*/ 694 h 695"/>
              <a:gd name="T26" fmla="*/ 196 w 892"/>
              <a:gd name="T27" fmla="*/ 694 h 695"/>
              <a:gd name="T28" fmla="*/ 196 w 892"/>
              <a:gd name="T29" fmla="*/ 459 h 695"/>
              <a:gd name="T30" fmla="*/ 196 w 892"/>
              <a:gd name="T31" fmla="*/ 453 h 695"/>
              <a:gd name="T32" fmla="*/ 195 w 892"/>
              <a:gd name="T33" fmla="*/ 453 h 695"/>
              <a:gd name="T34" fmla="*/ 196 w 892"/>
              <a:gd name="T35" fmla="*/ 453 h 695"/>
              <a:gd name="T36" fmla="*/ 152 w 892"/>
              <a:gd name="T37" fmla="*/ 405 h 695"/>
              <a:gd name="T38" fmla="*/ 127 w 892"/>
              <a:gd name="T39" fmla="*/ 411 h 695"/>
              <a:gd name="T40" fmla="*/ 65 w 892"/>
              <a:gd name="T41" fmla="*/ 432 h 695"/>
              <a:gd name="T42" fmla="*/ 0 w 892"/>
              <a:gd name="T43" fmla="*/ 357 h 695"/>
              <a:gd name="T44" fmla="*/ 65 w 892"/>
              <a:gd name="T45" fmla="*/ 281 h 695"/>
              <a:gd name="T46" fmla="*/ 127 w 892"/>
              <a:gd name="T47" fmla="*/ 302 h 695"/>
              <a:gd name="T48" fmla="*/ 151 w 892"/>
              <a:gd name="T49" fmla="*/ 308 h 695"/>
              <a:gd name="T50" fmla="*/ 195 w 892"/>
              <a:gd name="T51" fmla="*/ 262 h 695"/>
              <a:gd name="T52" fmla="*/ 184 w 892"/>
              <a:gd name="T53" fmla="*/ 262 h 695"/>
              <a:gd name="T54" fmla="*/ 186 w 892"/>
              <a:gd name="T55" fmla="*/ 262 h 695"/>
              <a:gd name="T56" fmla="*/ 195 w 892"/>
              <a:gd name="T57" fmla="*/ 262 h 695"/>
              <a:gd name="T58" fmla="*/ 195 w 892"/>
              <a:gd name="T59" fmla="*/ 261 h 695"/>
              <a:gd name="T60" fmla="*/ 196 w 892"/>
              <a:gd name="T61" fmla="*/ 261 h 695"/>
              <a:gd name="T62" fmla="*/ 196 w 892"/>
              <a:gd name="T63" fmla="*/ 260 h 695"/>
              <a:gd name="T64" fmla="*/ 196 w 892"/>
              <a:gd name="T65" fmla="*/ 255 h 695"/>
              <a:gd name="T66" fmla="*/ 196 w 892"/>
              <a:gd name="T67" fmla="*/ 0 h 695"/>
              <a:gd name="T68" fmla="*/ 237 w 892"/>
              <a:gd name="T69" fmla="*/ 1 h 695"/>
              <a:gd name="T70" fmla="*/ 330 w 892"/>
              <a:gd name="T71" fmla="*/ 1 h 695"/>
              <a:gd name="T72" fmla="*/ 341 w 892"/>
              <a:gd name="T73" fmla="*/ 1 h 695"/>
              <a:gd name="T74" fmla="*/ 449 w 892"/>
              <a:gd name="T75" fmla="*/ 1 h 695"/>
              <a:gd name="T76" fmla="*/ 648 w 892"/>
              <a:gd name="T77" fmla="*/ 1 h 695"/>
              <a:gd name="T78" fmla="*/ 648 w 892"/>
              <a:gd name="T79" fmla="*/ 1 h 695"/>
              <a:gd name="T80" fmla="*/ 649 w 892"/>
              <a:gd name="T81" fmla="*/ 1 h 695"/>
              <a:gd name="T82" fmla="*/ 859 w 892"/>
              <a:gd name="T83" fmla="*/ 1 h 695"/>
              <a:gd name="T84" fmla="*/ 890 w 892"/>
              <a:gd name="T85" fmla="*/ 1 h 695"/>
              <a:gd name="T86" fmla="*/ 890 w 892"/>
              <a:gd name="T87" fmla="*/ 257 h 695"/>
              <a:gd name="T88" fmla="*/ 890 w 892"/>
              <a:gd name="T89" fmla="*/ 261 h 695"/>
              <a:gd name="T90" fmla="*/ 890 w 892"/>
              <a:gd name="T91" fmla="*/ 459 h 695"/>
              <a:gd name="T92" fmla="*/ 890 w 892"/>
              <a:gd name="T93" fmla="*/ 694 h 695"/>
              <a:gd name="T94" fmla="*/ 655 w 892"/>
              <a:gd name="T95" fmla="*/ 694 h 695"/>
              <a:gd name="T96" fmla="*/ 650 w 892"/>
              <a:gd name="T97" fmla="*/ 694 h 695"/>
              <a:gd name="T98" fmla="*/ 648 w 892"/>
              <a:gd name="T99" fmla="*/ 695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92" h="695">
                <a:moveTo>
                  <a:pt x="648" y="695"/>
                </a:moveTo>
                <a:cubicBezTo>
                  <a:pt x="638" y="693"/>
                  <a:pt x="631" y="690"/>
                  <a:pt x="628" y="684"/>
                </a:cubicBezTo>
                <a:cubicBezTo>
                  <a:pt x="625" y="679"/>
                  <a:pt x="625" y="671"/>
                  <a:pt x="629" y="663"/>
                </a:cubicBezTo>
                <a:cubicBezTo>
                  <a:pt x="631" y="659"/>
                  <a:pt x="652" y="615"/>
                  <a:pt x="652" y="590"/>
                </a:cubicBezTo>
                <a:cubicBezTo>
                  <a:pt x="652" y="540"/>
                  <a:pt x="607" y="499"/>
                  <a:pt x="552" y="499"/>
                </a:cubicBezTo>
                <a:cubicBezTo>
                  <a:pt x="496" y="499"/>
                  <a:pt x="451" y="540"/>
                  <a:pt x="451" y="590"/>
                </a:cubicBezTo>
                <a:cubicBezTo>
                  <a:pt x="451" y="615"/>
                  <a:pt x="472" y="659"/>
                  <a:pt x="474" y="663"/>
                </a:cubicBezTo>
                <a:cubicBezTo>
                  <a:pt x="477" y="669"/>
                  <a:pt x="479" y="677"/>
                  <a:pt x="476" y="684"/>
                </a:cubicBezTo>
                <a:cubicBezTo>
                  <a:pt x="473" y="689"/>
                  <a:pt x="466" y="693"/>
                  <a:pt x="457" y="694"/>
                </a:cubicBezTo>
                <a:cubicBezTo>
                  <a:pt x="457" y="694"/>
                  <a:pt x="457" y="694"/>
                  <a:pt x="457" y="694"/>
                </a:cubicBezTo>
                <a:cubicBezTo>
                  <a:pt x="456" y="694"/>
                  <a:pt x="453" y="694"/>
                  <a:pt x="450" y="694"/>
                </a:cubicBezTo>
                <a:cubicBezTo>
                  <a:pt x="243" y="694"/>
                  <a:pt x="243" y="694"/>
                  <a:pt x="243" y="694"/>
                </a:cubicBezTo>
                <a:cubicBezTo>
                  <a:pt x="230" y="694"/>
                  <a:pt x="230" y="694"/>
                  <a:pt x="230" y="694"/>
                </a:cubicBezTo>
                <a:cubicBezTo>
                  <a:pt x="196" y="694"/>
                  <a:pt x="196" y="694"/>
                  <a:pt x="196" y="694"/>
                </a:cubicBezTo>
                <a:cubicBezTo>
                  <a:pt x="196" y="459"/>
                  <a:pt x="196" y="459"/>
                  <a:pt x="196" y="459"/>
                </a:cubicBezTo>
                <a:cubicBezTo>
                  <a:pt x="196" y="453"/>
                  <a:pt x="196" y="453"/>
                  <a:pt x="196" y="453"/>
                </a:cubicBezTo>
                <a:cubicBezTo>
                  <a:pt x="195" y="453"/>
                  <a:pt x="195" y="453"/>
                  <a:pt x="195" y="453"/>
                </a:cubicBezTo>
                <a:cubicBezTo>
                  <a:pt x="196" y="453"/>
                  <a:pt x="196" y="453"/>
                  <a:pt x="196" y="453"/>
                </a:cubicBezTo>
                <a:cubicBezTo>
                  <a:pt x="193" y="424"/>
                  <a:pt x="176" y="405"/>
                  <a:pt x="152" y="405"/>
                </a:cubicBezTo>
                <a:cubicBezTo>
                  <a:pt x="144" y="405"/>
                  <a:pt x="136" y="407"/>
                  <a:pt x="127" y="411"/>
                </a:cubicBezTo>
                <a:cubicBezTo>
                  <a:pt x="111" y="419"/>
                  <a:pt x="80" y="432"/>
                  <a:pt x="65" y="432"/>
                </a:cubicBezTo>
                <a:cubicBezTo>
                  <a:pt x="29" y="432"/>
                  <a:pt x="0" y="398"/>
                  <a:pt x="0" y="357"/>
                </a:cubicBezTo>
                <a:cubicBezTo>
                  <a:pt x="0" y="315"/>
                  <a:pt x="29" y="281"/>
                  <a:pt x="65" y="281"/>
                </a:cubicBezTo>
                <a:cubicBezTo>
                  <a:pt x="80" y="281"/>
                  <a:pt x="111" y="294"/>
                  <a:pt x="127" y="302"/>
                </a:cubicBezTo>
                <a:cubicBezTo>
                  <a:pt x="136" y="306"/>
                  <a:pt x="144" y="308"/>
                  <a:pt x="151" y="308"/>
                </a:cubicBezTo>
                <a:cubicBezTo>
                  <a:pt x="175" y="308"/>
                  <a:pt x="192" y="290"/>
                  <a:pt x="195" y="262"/>
                </a:cubicBezTo>
                <a:cubicBezTo>
                  <a:pt x="184" y="262"/>
                  <a:pt x="184" y="262"/>
                  <a:pt x="184" y="262"/>
                </a:cubicBezTo>
                <a:cubicBezTo>
                  <a:pt x="186" y="262"/>
                  <a:pt x="186" y="262"/>
                  <a:pt x="186" y="262"/>
                </a:cubicBezTo>
                <a:cubicBezTo>
                  <a:pt x="195" y="262"/>
                  <a:pt x="195" y="262"/>
                  <a:pt x="195" y="262"/>
                </a:cubicBezTo>
                <a:cubicBezTo>
                  <a:pt x="195" y="261"/>
                  <a:pt x="195" y="261"/>
                  <a:pt x="195" y="261"/>
                </a:cubicBezTo>
                <a:cubicBezTo>
                  <a:pt x="196" y="261"/>
                  <a:pt x="196" y="261"/>
                  <a:pt x="196" y="261"/>
                </a:cubicBezTo>
                <a:cubicBezTo>
                  <a:pt x="196" y="260"/>
                  <a:pt x="196" y="260"/>
                  <a:pt x="196" y="260"/>
                </a:cubicBezTo>
                <a:cubicBezTo>
                  <a:pt x="196" y="259"/>
                  <a:pt x="196" y="257"/>
                  <a:pt x="196" y="255"/>
                </a:cubicBezTo>
                <a:cubicBezTo>
                  <a:pt x="196" y="0"/>
                  <a:pt x="196" y="0"/>
                  <a:pt x="196" y="0"/>
                </a:cubicBezTo>
                <a:cubicBezTo>
                  <a:pt x="211" y="0"/>
                  <a:pt x="234" y="1"/>
                  <a:pt x="237" y="1"/>
                </a:cubicBezTo>
                <a:cubicBezTo>
                  <a:pt x="330" y="1"/>
                  <a:pt x="330" y="1"/>
                  <a:pt x="330" y="1"/>
                </a:cubicBezTo>
                <a:cubicBezTo>
                  <a:pt x="341" y="1"/>
                  <a:pt x="341" y="1"/>
                  <a:pt x="341" y="1"/>
                </a:cubicBezTo>
                <a:cubicBezTo>
                  <a:pt x="449" y="1"/>
                  <a:pt x="449" y="1"/>
                  <a:pt x="449" y="1"/>
                </a:cubicBezTo>
                <a:cubicBezTo>
                  <a:pt x="648" y="1"/>
                  <a:pt x="648" y="1"/>
                  <a:pt x="648" y="1"/>
                </a:cubicBezTo>
                <a:cubicBezTo>
                  <a:pt x="648" y="1"/>
                  <a:pt x="648" y="1"/>
                  <a:pt x="648" y="1"/>
                </a:cubicBezTo>
                <a:cubicBezTo>
                  <a:pt x="649" y="1"/>
                  <a:pt x="649" y="1"/>
                  <a:pt x="649" y="1"/>
                </a:cubicBezTo>
                <a:cubicBezTo>
                  <a:pt x="859" y="1"/>
                  <a:pt x="859" y="1"/>
                  <a:pt x="859" y="1"/>
                </a:cubicBezTo>
                <a:cubicBezTo>
                  <a:pt x="890" y="1"/>
                  <a:pt x="890" y="1"/>
                  <a:pt x="890" y="1"/>
                </a:cubicBezTo>
                <a:cubicBezTo>
                  <a:pt x="890" y="257"/>
                  <a:pt x="890" y="257"/>
                  <a:pt x="890" y="257"/>
                </a:cubicBezTo>
                <a:cubicBezTo>
                  <a:pt x="890" y="258"/>
                  <a:pt x="890" y="260"/>
                  <a:pt x="890" y="261"/>
                </a:cubicBezTo>
                <a:cubicBezTo>
                  <a:pt x="892" y="294"/>
                  <a:pt x="890" y="458"/>
                  <a:pt x="890" y="459"/>
                </a:cubicBezTo>
                <a:cubicBezTo>
                  <a:pt x="890" y="694"/>
                  <a:pt x="890" y="694"/>
                  <a:pt x="890" y="694"/>
                </a:cubicBezTo>
                <a:cubicBezTo>
                  <a:pt x="655" y="694"/>
                  <a:pt x="655" y="694"/>
                  <a:pt x="655" y="694"/>
                </a:cubicBezTo>
                <a:cubicBezTo>
                  <a:pt x="650" y="694"/>
                  <a:pt x="650" y="694"/>
                  <a:pt x="650" y="694"/>
                </a:cubicBezTo>
                <a:cubicBezTo>
                  <a:pt x="649" y="694"/>
                  <a:pt x="648" y="695"/>
                  <a:pt x="648" y="6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36159" tIns="18080" rIns="36159" bIns="1808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554" b="1">
              <a:latin typeface="印品黑体" pitchFamily="2" charset="-122"/>
              <a:ea typeface="印品黑体" pitchFamily="2" charset="-122"/>
              <a:sym typeface="Arial" panose="020B0604020202020204" pitchFamily="34" charset="0"/>
            </a:endParaRPr>
          </a:p>
        </p:txBody>
      </p:sp>
      <p:sp>
        <p:nvSpPr>
          <p:cNvPr id="25" name="Freeform 11"/>
          <p:cNvSpPr>
            <a:spLocks/>
          </p:cNvSpPr>
          <p:nvPr/>
        </p:nvSpPr>
        <p:spPr bwMode="auto">
          <a:xfrm>
            <a:off x="5303480" y="2124596"/>
            <a:ext cx="2384344" cy="2276827"/>
          </a:xfrm>
          <a:custGeom>
            <a:avLst/>
            <a:gdLst>
              <a:gd name="T0" fmla="*/ 252 w 728"/>
              <a:gd name="T1" fmla="*/ 694 h 695"/>
              <a:gd name="T2" fmla="*/ 247 w 728"/>
              <a:gd name="T3" fmla="*/ 694 h 695"/>
              <a:gd name="T4" fmla="*/ 0 w 728"/>
              <a:gd name="T5" fmla="*/ 694 h 695"/>
              <a:gd name="T6" fmla="*/ 0 w 728"/>
              <a:gd name="T7" fmla="*/ 459 h 695"/>
              <a:gd name="T8" fmla="*/ 0 w 728"/>
              <a:gd name="T9" fmla="*/ 455 h 695"/>
              <a:gd name="T10" fmla="*/ 0 w 728"/>
              <a:gd name="T11" fmla="*/ 455 h 695"/>
              <a:gd name="T12" fmla="*/ 20 w 728"/>
              <a:gd name="T13" fmla="*/ 431 h 695"/>
              <a:gd name="T14" fmla="*/ 33 w 728"/>
              <a:gd name="T15" fmla="*/ 434 h 695"/>
              <a:gd name="T16" fmla="*/ 110 w 728"/>
              <a:gd name="T17" fmla="*/ 457 h 695"/>
              <a:gd name="T18" fmla="*/ 206 w 728"/>
              <a:gd name="T19" fmla="*/ 357 h 695"/>
              <a:gd name="T20" fmla="*/ 110 w 728"/>
              <a:gd name="T21" fmla="*/ 256 h 695"/>
              <a:gd name="T22" fmla="*/ 33 w 728"/>
              <a:gd name="T23" fmla="*/ 279 h 695"/>
              <a:gd name="T24" fmla="*/ 20 w 728"/>
              <a:gd name="T25" fmla="*/ 283 h 695"/>
              <a:gd name="T26" fmla="*/ 1 w 728"/>
              <a:gd name="T27" fmla="*/ 260 h 695"/>
              <a:gd name="T28" fmla="*/ 0 w 728"/>
              <a:gd name="T29" fmla="*/ 259 h 695"/>
              <a:gd name="T30" fmla="*/ 0 w 728"/>
              <a:gd name="T31" fmla="*/ 259 h 695"/>
              <a:gd name="T32" fmla="*/ 0 w 728"/>
              <a:gd name="T33" fmla="*/ 255 h 695"/>
              <a:gd name="T34" fmla="*/ 0 w 728"/>
              <a:gd name="T35" fmla="*/ 1 h 695"/>
              <a:gd name="T36" fmla="*/ 33 w 728"/>
              <a:gd name="T37" fmla="*/ 1 h 695"/>
              <a:gd name="T38" fmla="*/ 253 w 728"/>
              <a:gd name="T39" fmla="*/ 1 h 695"/>
              <a:gd name="T40" fmla="*/ 254 w 728"/>
              <a:gd name="T41" fmla="*/ 1 h 695"/>
              <a:gd name="T42" fmla="*/ 254 w 728"/>
              <a:gd name="T43" fmla="*/ 1 h 695"/>
              <a:gd name="T44" fmla="*/ 463 w 728"/>
              <a:gd name="T45" fmla="*/ 1 h 695"/>
              <a:gd name="T46" fmla="*/ 589 w 728"/>
              <a:gd name="T47" fmla="*/ 1 h 695"/>
              <a:gd name="T48" fmla="*/ 589 w 728"/>
              <a:gd name="T49" fmla="*/ 0 h 695"/>
              <a:gd name="T50" fmla="*/ 685 w 728"/>
              <a:gd name="T51" fmla="*/ 0 h 695"/>
              <a:gd name="T52" fmla="*/ 728 w 728"/>
              <a:gd name="T53" fmla="*/ 0 h 695"/>
              <a:gd name="T54" fmla="*/ 728 w 728"/>
              <a:gd name="T55" fmla="*/ 255 h 695"/>
              <a:gd name="T56" fmla="*/ 728 w 728"/>
              <a:gd name="T57" fmla="*/ 260 h 695"/>
              <a:gd name="T58" fmla="*/ 709 w 728"/>
              <a:gd name="T59" fmla="*/ 282 h 695"/>
              <a:gd name="T60" fmla="*/ 695 w 728"/>
              <a:gd name="T61" fmla="*/ 279 h 695"/>
              <a:gd name="T62" fmla="*/ 619 w 728"/>
              <a:gd name="T63" fmla="*/ 256 h 695"/>
              <a:gd name="T64" fmla="*/ 523 w 728"/>
              <a:gd name="T65" fmla="*/ 356 h 695"/>
              <a:gd name="T66" fmla="*/ 619 w 728"/>
              <a:gd name="T67" fmla="*/ 457 h 695"/>
              <a:gd name="T68" fmla="*/ 695 w 728"/>
              <a:gd name="T69" fmla="*/ 434 h 695"/>
              <a:gd name="T70" fmla="*/ 709 w 728"/>
              <a:gd name="T71" fmla="*/ 431 h 695"/>
              <a:gd name="T72" fmla="*/ 728 w 728"/>
              <a:gd name="T73" fmla="*/ 454 h 695"/>
              <a:gd name="T74" fmla="*/ 728 w 728"/>
              <a:gd name="T75" fmla="*/ 459 h 695"/>
              <a:gd name="T76" fmla="*/ 728 w 728"/>
              <a:gd name="T77" fmla="*/ 694 h 695"/>
              <a:gd name="T78" fmla="*/ 679 w 728"/>
              <a:gd name="T79" fmla="*/ 694 h 695"/>
              <a:gd name="T80" fmla="*/ 679 w 728"/>
              <a:gd name="T81" fmla="*/ 694 h 695"/>
              <a:gd name="T82" fmla="*/ 461 w 728"/>
              <a:gd name="T83" fmla="*/ 694 h 695"/>
              <a:gd name="T84" fmla="*/ 454 w 728"/>
              <a:gd name="T85" fmla="*/ 694 h 695"/>
              <a:gd name="T86" fmla="*/ 454 w 728"/>
              <a:gd name="T87" fmla="*/ 694 h 695"/>
              <a:gd name="T88" fmla="*/ 434 w 728"/>
              <a:gd name="T89" fmla="*/ 684 h 695"/>
              <a:gd name="T90" fmla="*/ 436 w 728"/>
              <a:gd name="T91" fmla="*/ 663 h 695"/>
              <a:gd name="T92" fmla="*/ 461 w 728"/>
              <a:gd name="T93" fmla="*/ 590 h 695"/>
              <a:gd name="T94" fmla="*/ 355 w 728"/>
              <a:gd name="T95" fmla="*/ 499 h 695"/>
              <a:gd name="T96" fmla="*/ 249 w 728"/>
              <a:gd name="T97" fmla="*/ 590 h 695"/>
              <a:gd name="T98" fmla="*/ 274 w 728"/>
              <a:gd name="T99" fmla="*/ 663 h 695"/>
              <a:gd name="T100" fmla="*/ 275 w 728"/>
              <a:gd name="T101" fmla="*/ 684 h 695"/>
              <a:gd name="T102" fmla="*/ 254 w 728"/>
              <a:gd name="T103" fmla="*/ 695 h 695"/>
              <a:gd name="T104" fmla="*/ 252 w 728"/>
              <a:gd name="T105" fmla="*/ 694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28" h="695">
                <a:moveTo>
                  <a:pt x="252" y="694"/>
                </a:moveTo>
                <a:cubicBezTo>
                  <a:pt x="247" y="694"/>
                  <a:pt x="247" y="694"/>
                  <a:pt x="247" y="694"/>
                </a:cubicBezTo>
                <a:cubicBezTo>
                  <a:pt x="0" y="694"/>
                  <a:pt x="0" y="694"/>
                  <a:pt x="0" y="694"/>
                </a:cubicBezTo>
                <a:cubicBezTo>
                  <a:pt x="0" y="459"/>
                  <a:pt x="0" y="459"/>
                  <a:pt x="0" y="459"/>
                </a:cubicBezTo>
                <a:cubicBezTo>
                  <a:pt x="0" y="455"/>
                  <a:pt x="0" y="455"/>
                  <a:pt x="0" y="455"/>
                </a:cubicBezTo>
                <a:cubicBezTo>
                  <a:pt x="0" y="455"/>
                  <a:pt x="0" y="455"/>
                  <a:pt x="0" y="455"/>
                </a:cubicBezTo>
                <a:cubicBezTo>
                  <a:pt x="1" y="449"/>
                  <a:pt x="4" y="431"/>
                  <a:pt x="20" y="431"/>
                </a:cubicBezTo>
                <a:cubicBezTo>
                  <a:pt x="24" y="431"/>
                  <a:pt x="28" y="432"/>
                  <a:pt x="33" y="434"/>
                </a:cubicBezTo>
                <a:cubicBezTo>
                  <a:pt x="38" y="436"/>
                  <a:pt x="84" y="457"/>
                  <a:pt x="110" y="457"/>
                </a:cubicBezTo>
                <a:cubicBezTo>
                  <a:pt x="163" y="457"/>
                  <a:pt x="206" y="412"/>
                  <a:pt x="206" y="357"/>
                </a:cubicBezTo>
                <a:cubicBezTo>
                  <a:pt x="206" y="301"/>
                  <a:pt x="163" y="256"/>
                  <a:pt x="110" y="256"/>
                </a:cubicBezTo>
                <a:cubicBezTo>
                  <a:pt x="84" y="256"/>
                  <a:pt x="38" y="277"/>
                  <a:pt x="33" y="279"/>
                </a:cubicBezTo>
                <a:cubicBezTo>
                  <a:pt x="28" y="281"/>
                  <a:pt x="24" y="283"/>
                  <a:pt x="20" y="283"/>
                </a:cubicBezTo>
                <a:cubicBezTo>
                  <a:pt x="5" y="283"/>
                  <a:pt x="1" y="267"/>
                  <a:pt x="1" y="260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258"/>
                  <a:pt x="0" y="255"/>
                  <a:pt x="0" y="255"/>
                </a:cubicBezTo>
                <a:cubicBezTo>
                  <a:pt x="0" y="1"/>
                  <a:pt x="0" y="1"/>
                  <a:pt x="0" y="1"/>
                </a:cubicBezTo>
                <a:cubicBezTo>
                  <a:pt x="33" y="1"/>
                  <a:pt x="33" y="1"/>
                  <a:pt x="33" y="1"/>
                </a:cubicBezTo>
                <a:cubicBezTo>
                  <a:pt x="253" y="1"/>
                  <a:pt x="253" y="1"/>
                  <a:pt x="253" y="1"/>
                </a:cubicBezTo>
                <a:cubicBezTo>
                  <a:pt x="254" y="1"/>
                  <a:pt x="254" y="1"/>
                  <a:pt x="254" y="1"/>
                </a:cubicBezTo>
                <a:cubicBezTo>
                  <a:pt x="254" y="1"/>
                  <a:pt x="254" y="1"/>
                  <a:pt x="254" y="1"/>
                </a:cubicBezTo>
                <a:cubicBezTo>
                  <a:pt x="463" y="1"/>
                  <a:pt x="463" y="1"/>
                  <a:pt x="463" y="1"/>
                </a:cubicBezTo>
                <a:cubicBezTo>
                  <a:pt x="589" y="1"/>
                  <a:pt x="589" y="1"/>
                  <a:pt x="589" y="1"/>
                </a:cubicBezTo>
                <a:cubicBezTo>
                  <a:pt x="589" y="0"/>
                  <a:pt x="589" y="0"/>
                  <a:pt x="589" y="0"/>
                </a:cubicBezTo>
                <a:cubicBezTo>
                  <a:pt x="685" y="0"/>
                  <a:pt x="685" y="0"/>
                  <a:pt x="685" y="0"/>
                </a:cubicBezTo>
                <a:cubicBezTo>
                  <a:pt x="688" y="0"/>
                  <a:pt x="712" y="0"/>
                  <a:pt x="728" y="0"/>
                </a:cubicBezTo>
                <a:cubicBezTo>
                  <a:pt x="728" y="255"/>
                  <a:pt x="728" y="255"/>
                  <a:pt x="728" y="255"/>
                </a:cubicBezTo>
                <a:cubicBezTo>
                  <a:pt x="728" y="257"/>
                  <a:pt x="728" y="259"/>
                  <a:pt x="728" y="260"/>
                </a:cubicBezTo>
                <a:cubicBezTo>
                  <a:pt x="727" y="266"/>
                  <a:pt x="724" y="282"/>
                  <a:pt x="709" y="282"/>
                </a:cubicBezTo>
                <a:cubicBezTo>
                  <a:pt x="705" y="282"/>
                  <a:pt x="700" y="281"/>
                  <a:pt x="695" y="279"/>
                </a:cubicBezTo>
                <a:cubicBezTo>
                  <a:pt x="690" y="277"/>
                  <a:pt x="645" y="256"/>
                  <a:pt x="619" y="256"/>
                </a:cubicBezTo>
                <a:cubicBezTo>
                  <a:pt x="566" y="256"/>
                  <a:pt x="523" y="301"/>
                  <a:pt x="523" y="356"/>
                </a:cubicBezTo>
                <a:cubicBezTo>
                  <a:pt x="523" y="412"/>
                  <a:pt x="566" y="457"/>
                  <a:pt x="619" y="457"/>
                </a:cubicBezTo>
                <a:cubicBezTo>
                  <a:pt x="645" y="457"/>
                  <a:pt x="690" y="436"/>
                  <a:pt x="695" y="434"/>
                </a:cubicBezTo>
                <a:cubicBezTo>
                  <a:pt x="700" y="432"/>
                  <a:pt x="705" y="431"/>
                  <a:pt x="709" y="431"/>
                </a:cubicBezTo>
                <a:cubicBezTo>
                  <a:pt x="724" y="431"/>
                  <a:pt x="728" y="447"/>
                  <a:pt x="728" y="454"/>
                </a:cubicBezTo>
                <a:cubicBezTo>
                  <a:pt x="728" y="459"/>
                  <a:pt x="728" y="459"/>
                  <a:pt x="728" y="459"/>
                </a:cubicBezTo>
                <a:cubicBezTo>
                  <a:pt x="728" y="694"/>
                  <a:pt x="728" y="694"/>
                  <a:pt x="728" y="694"/>
                </a:cubicBezTo>
                <a:cubicBezTo>
                  <a:pt x="679" y="694"/>
                  <a:pt x="679" y="694"/>
                  <a:pt x="679" y="694"/>
                </a:cubicBezTo>
                <a:cubicBezTo>
                  <a:pt x="679" y="694"/>
                  <a:pt x="679" y="694"/>
                  <a:pt x="679" y="694"/>
                </a:cubicBezTo>
                <a:cubicBezTo>
                  <a:pt x="461" y="694"/>
                  <a:pt x="461" y="694"/>
                  <a:pt x="461" y="694"/>
                </a:cubicBezTo>
                <a:cubicBezTo>
                  <a:pt x="458" y="694"/>
                  <a:pt x="455" y="694"/>
                  <a:pt x="454" y="694"/>
                </a:cubicBezTo>
                <a:cubicBezTo>
                  <a:pt x="454" y="694"/>
                  <a:pt x="454" y="694"/>
                  <a:pt x="454" y="694"/>
                </a:cubicBezTo>
                <a:cubicBezTo>
                  <a:pt x="445" y="693"/>
                  <a:pt x="438" y="689"/>
                  <a:pt x="434" y="684"/>
                </a:cubicBezTo>
                <a:cubicBezTo>
                  <a:pt x="431" y="677"/>
                  <a:pt x="433" y="669"/>
                  <a:pt x="436" y="663"/>
                </a:cubicBezTo>
                <a:cubicBezTo>
                  <a:pt x="439" y="659"/>
                  <a:pt x="461" y="615"/>
                  <a:pt x="461" y="590"/>
                </a:cubicBezTo>
                <a:cubicBezTo>
                  <a:pt x="461" y="540"/>
                  <a:pt x="413" y="499"/>
                  <a:pt x="355" y="499"/>
                </a:cubicBezTo>
                <a:cubicBezTo>
                  <a:pt x="296" y="499"/>
                  <a:pt x="249" y="540"/>
                  <a:pt x="249" y="590"/>
                </a:cubicBezTo>
                <a:cubicBezTo>
                  <a:pt x="249" y="615"/>
                  <a:pt x="271" y="659"/>
                  <a:pt x="274" y="663"/>
                </a:cubicBezTo>
                <a:cubicBezTo>
                  <a:pt x="278" y="671"/>
                  <a:pt x="278" y="679"/>
                  <a:pt x="275" y="684"/>
                </a:cubicBezTo>
                <a:cubicBezTo>
                  <a:pt x="272" y="690"/>
                  <a:pt x="264" y="693"/>
                  <a:pt x="254" y="695"/>
                </a:cubicBezTo>
                <a:cubicBezTo>
                  <a:pt x="253" y="694"/>
                  <a:pt x="252" y="694"/>
                  <a:pt x="252" y="694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36159" tIns="18080" rIns="36159" bIns="1808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554" b="1">
              <a:latin typeface="印品黑体" pitchFamily="2" charset="-122"/>
              <a:ea typeface="印品黑体" pitchFamily="2" charset="-122"/>
              <a:sym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23876" y="2824237"/>
            <a:ext cx="7104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印品黑体" pitchFamily="2" charset="-122"/>
                <a:ea typeface="印品黑体" pitchFamily="2" charset="-122"/>
                <a:cs typeface="Lato Regular"/>
                <a:sym typeface="Arial" panose="020B0604020202020204" pitchFamily="34" charset="0"/>
              </a:rPr>
              <a:t>01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26927" y="2824237"/>
            <a:ext cx="7922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印品黑体" pitchFamily="2" charset="-122"/>
                <a:ea typeface="印品黑体" pitchFamily="2" charset="-122"/>
                <a:cs typeface="Lato Regular"/>
                <a:sym typeface="Arial" panose="020B0604020202020204" pitchFamily="34" charset="0"/>
              </a:rPr>
              <a:t>02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110778" y="2824237"/>
            <a:ext cx="7906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印品黑体" pitchFamily="2" charset="-122"/>
                <a:ea typeface="印品黑体" pitchFamily="2" charset="-122"/>
                <a:cs typeface="Lato Regular"/>
                <a:sym typeface="Arial" panose="020B0604020202020204" pitchFamily="34" charset="0"/>
              </a:rPr>
              <a:t>03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70211" y="4661909"/>
            <a:ext cx="1905636" cy="2366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cs typeface="Lato Black"/>
                <a:sym typeface="Arial" panose="020B0604020202020204" pitchFamily="34" charset="0"/>
              </a:rPr>
              <a:t>多项式朴素贝叶斯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印品黑体" pitchFamily="2" charset="-122"/>
              <a:ea typeface="印品黑体" pitchFamily="2" charset="-122"/>
              <a:cs typeface="Lato Black"/>
              <a:sym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72800" y="5254569"/>
            <a:ext cx="2698461" cy="6460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cs typeface="Lato Regular"/>
                <a:sym typeface="Arial" panose="020B0604020202020204" pitchFamily="34" charset="0"/>
              </a:rPr>
              <a:t>1.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cs typeface="Lato Regular"/>
                <a:sym typeface="Arial" panose="020B0604020202020204" pitchFamily="34" charset="0"/>
              </a:rPr>
              <a:t>独热编码（离散变量）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印品黑体" pitchFamily="2" charset="-122"/>
              <a:ea typeface="印品黑体" pitchFamily="2" charset="-122"/>
              <a:cs typeface="Lato Regular"/>
              <a:sym typeface="Arial" panose="020B0604020202020204" pitchFamily="34" charset="0"/>
            </a:endParaRPr>
          </a:p>
          <a:p>
            <a:pPr lvl="0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cs typeface="Lato Regular"/>
                <a:sym typeface="Arial" panose="020B0604020202020204" pitchFamily="34" charset="0"/>
              </a:rPr>
              <a:t>2.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cs typeface="Lato Regular"/>
                <a:sym typeface="Arial" panose="020B0604020202020204" pitchFamily="34" charset="0"/>
              </a:rPr>
              <a:t>归一化（小于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cs typeface="Lato Regular"/>
                <a:sym typeface="Arial" panose="020B0604020202020204" pitchFamily="34" charset="0"/>
              </a:rPr>
              <a:t>0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cs typeface="Lato Regular"/>
                <a:sym typeface="Arial" panose="020B0604020202020204" pitchFamily="34" charset="0"/>
              </a:rPr>
              <a:t>的数）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印品黑体" pitchFamily="2" charset="-122"/>
              <a:ea typeface="印品黑体" pitchFamily="2" charset="-122"/>
              <a:cs typeface="Lato Regular"/>
              <a:sym typeface="Arial" panose="020B0604020202020204" pitchFamily="34" charset="0"/>
            </a:endParaRPr>
          </a:p>
          <a:p>
            <a:pPr lvl="0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cs typeface="Lato Regular"/>
                <a:sym typeface="Arial" panose="020B0604020202020204" pitchFamily="34" charset="0"/>
              </a:rPr>
              <a:t>3.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cs typeface="Lato Regular"/>
                <a:sym typeface="Arial" panose="020B0604020202020204" pitchFamily="34" charset="0"/>
              </a:rPr>
              <a:t>分箱处理（连续型转变为离散型变量）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印品黑体" pitchFamily="2" charset="-122"/>
              <a:ea typeface="印品黑体" pitchFamily="2" charset="-122"/>
              <a:cs typeface="Lato Regular"/>
              <a:sym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29617" y="4652578"/>
            <a:ext cx="2094495" cy="2366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cs typeface="Lato Black"/>
                <a:sym typeface="Arial" panose="020B0604020202020204" pitchFamily="34" charset="0"/>
              </a:rPr>
              <a:t>二项式朴素贝叶斯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印品黑体" pitchFamily="2" charset="-122"/>
              <a:ea typeface="印品黑体" pitchFamily="2" charset="-122"/>
              <a:cs typeface="Lato Black"/>
              <a:sym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29617" y="5283995"/>
            <a:ext cx="2698461" cy="4244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cs typeface="Lato Regular"/>
                <a:sym typeface="Arial" panose="020B0604020202020204" pitchFamily="34" charset="0"/>
              </a:rPr>
              <a:t>1.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cs typeface="Lato Regular"/>
                <a:sym typeface="Arial" panose="020B0604020202020204" pitchFamily="34" charset="0"/>
              </a:rPr>
              <a:t>只处理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cs typeface="Lato Regular"/>
                <a:sym typeface="Arial" panose="020B0604020202020204" pitchFamily="34" charset="0"/>
              </a:rPr>
              <a:t>2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cs typeface="Lato Regular"/>
                <a:sym typeface="Arial" panose="020B0604020202020204" pitchFamily="34" charset="0"/>
              </a:rPr>
              <a:t>分类数据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印品黑体" pitchFamily="2" charset="-122"/>
              <a:ea typeface="印品黑体" pitchFamily="2" charset="-122"/>
              <a:cs typeface="Lato Regular"/>
              <a:sym typeface="Arial" panose="020B0604020202020204" pitchFamily="34" charset="0"/>
            </a:endParaRPr>
          </a:p>
          <a:p>
            <a:pPr lvl="0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cs typeface="Lato Regular"/>
                <a:sym typeface="Arial" panose="020B0604020202020204" pitchFamily="34" charset="0"/>
              </a:rPr>
              <a:t>2.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cs typeface="Lato Regular"/>
                <a:sym typeface="Arial" panose="020B0604020202020204" pitchFamily="34" charset="0"/>
              </a:rPr>
              <a:t>可以直接处理连续型变量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印品黑体" pitchFamily="2" charset="-122"/>
              <a:ea typeface="印品黑体" pitchFamily="2" charset="-122"/>
              <a:cs typeface="Lato Regular"/>
              <a:sym typeface="Arial" panose="020B0604020202020204" pitchFamily="34" charset="0"/>
            </a:endParaRPr>
          </a:p>
        </p:txBody>
      </p:sp>
      <p:sp>
        <p:nvSpPr>
          <p:cNvPr id="14" name="TextBox 23"/>
          <p:cNvSpPr txBox="1"/>
          <p:nvPr/>
        </p:nvSpPr>
        <p:spPr>
          <a:xfrm>
            <a:off x="908642" y="519981"/>
            <a:ext cx="324036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印品黑体" pitchFamily="2" charset="-122"/>
                <a:ea typeface="印品黑体" pitchFamily="2" charset="-122"/>
                <a:cs typeface="+mn-ea"/>
                <a:sym typeface="+mn-lt"/>
              </a:rPr>
              <a:t>朴素贝叶斯调包</a:t>
            </a:r>
            <a:endParaRPr lang="en-GB" altLang="zh-CN" sz="2400" dirty="0">
              <a:solidFill>
                <a:schemeClr val="accent1"/>
              </a:solidFill>
              <a:latin typeface="印品黑体" pitchFamily="2" charset="-122"/>
              <a:ea typeface="印品黑体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22983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1" grpId="0"/>
      <p:bldP spid="23" grpId="0" animBg="1"/>
      <p:bldP spid="24" grpId="0" animBg="1"/>
      <p:bldP spid="25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>
            <p:custDataLst>
              <p:tags r:id="rId2"/>
            </p:custDataLst>
          </p:nvPr>
        </p:nvSpPr>
        <p:spPr>
          <a:xfrm flipH="1">
            <a:off x="3506235" y="2493850"/>
            <a:ext cx="2177546" cy="2177546"/>
          </a:xfrm>
          <a:custGeom>
            <a:avLst/>
            <a:gdLst>
              <a:gd name="connsiteX0" fmla="*/ 0 w 2219325"/>
              <a:gd name="connsiteY0" fmla="*/ 0 h 1514475"/>
              <a:gd name="connsiteX1" fmla="*/ 2219325 w 2219325"/>
              <a:gd name="connsiteY1" fmla="*/ 0 h 1514475"/>
              <a:gd name="connsiteX2" fmla="*/ 2219325 w 2219325"/>
              <a:gd name="connsiteY2" fmla="*/ 1514475 h 1514475"/>
              <a:gd name="connsiteX3" fmla="*/ 0 w 2219325"/>
              <a:gd name="connsiteY3" fmla="*/ 1514475 h 1514475"/>
              <a:gd name="connsiteX4" fmla="*/ 0 w 2219325"/>
              <a:gd name="connsiteY4" fmla="*/ 1214437 h 1514475"/>
              <a:gd name="connsiteX5" fmla="*/ 238125 w 2219325"/>
              <a:gd name="connsiteY5" fmla="*/ 1214437 h 1514475"/>
              <a:gd name="connsiteX6" fmla="*/ 238125 w 2219325"/>
              <a:gd name="connsiteY6" fmla="*/ 300037 h 1514475"/>
              <a:gd name="connsiteX7" fmla="*/ 0 w 2219325"/>
              <a:gd name="connsiteY7" fmla="*/ 300037 h 1514475"/>
              <a:gd name="connsiteX0" fmla="*/ 238125 w 2219325"/>
              <a:gd name="connsiteY0" fmla="*/ 300037 h 1514475"/>
              <a:gd name="connsiteX1" fmla="*/ 0 w 2219325"/>
              <a:gd name="connsiteY1" fmla="*/ 300037 h 1514475"/>
              <a:gd name="connsiteX2" fmla="*/ 0 w 2219325"/>
              <a:gd name="connsiteY2" fmla="*/ 0 h 1514475"/>
              <a:gd name="connsiteX3" fmla="*/ 2219325 w 2219325"/>
              <a:gd name="connsiteY3" fmla="*/ 0 h 1514475"/>
              <a:gd name="connsiteX4" fmla="*/ 2219325 w 2219325"/>
              <a:gd name="connsiteY4" fmla="*/ 1514475 h 1514475"/>
              <a:gd name="connsiteX5" fmla="*/ 0 w 2219325"/>
              <a:gd name="connsiteY5" fmla="*/ 1514475 h 1514475"/>
              <a:gd name="connsiteX6" fmla="*/ 0 w 2219325"/>
              <a:gd name="connsiteY6" fmla="*/ 1214437 h 1514475"/>
              <a:gd name="connsiteX7" fmla="*/ 238125 w 2219325"/>
              <a:gd name="connsiteY7" fmla="*/ 1214437 h 1514475"/>
              <a:gd name="connsiteX8" fmla="*/ 329565 w 2219325"/>
              <a:gd name="connsiteY8" fmla="*/ 391477 h 1514475"/>
              <a:gd name="connsiteX0" fmla="*/ 0 w 2219325"/>
              <a:gd name="connsiteY0" fmla="*/ 300037 h 1514475"/>
              <a:gd name="connsiteX1" fmla="*/ 0 w 2219325"/>
              <a:gd name="connsiteY1" fmla="*/ 0 h 1514475"/>
              <a:gd name="connsiteX2" fmla="*/ 2219325 w 2219325"/>
              <a:gd name="connsiteY2" fmla="*/ 0 h 1514475"/>
              <a:gd name="connsiteX3" fmla="*/ 2219325 w 2219325"/>
              <a:gd name="connsiteY3" fmla="*/ 1514475 h 1514475"/>
              <a:gd name="connsiteX4" fmla="*/ 0 w 2219325"/>
              <a:gd name="connsiteY4" fmla="*/ 1514475 h 1514475"/>
              <a:gd name="connsiteX5" fmla="*/ 0 w 2219325"/>
              <a:gd name="connsiteY5" fmla="*/ 1214437 h 1514475"/>
              <a:gd name="connsiteX6" fmla="*/ 238125 w 2219325"/>
              <a:gd name="connsiteY6" fmla="*/ 1214437 h 1514475"/>
              <a:gd name="connsiteX7" fmla="*/ 329565 w 2219325"/>
              <a:gd name="connsiteY7" fmla="*/ 391477 h 1514475"/>
              <a:gd name="connsiteX0" fmla="*/ 0 w 2219325"/>
              <a:gd name="connsiteY0" fmla="*/ 300037 h 1514475"/>
              <a:gd name="connsiteX1" fmla="*/ 0 w 2219325"/>
              <a:gd name="connsiteY1" fmla="*/ 0 h 1514475"/>
              <a:gd name="connsiteX2" fmla="*/ 2219325 w 2219325"/>
              <a:gd name="connsiteY2" fmla="*/ 0 h 1514475"/>
              <a:gd name="connsiteX3" fmla="*/ 2219325 w 2219325"/>
              <a:gd name="connsiteY3" fmla="*/ 1514475 h 1514475"/>
              <a:gd name="connsiteX4" fmla="*/ 0 w 2219325"/>
              <a:gd name="connsiteY4" fmla="*/ 1514475 h 1514475"/>
              <a:gd name="connsiteX5" fmla="*/ 0 w 2219325"/>
              <a:gd name="connsiteY5" fmla="*/ 1214437 h 1514475"/>
              <a:gd name="connsiteX6" fmla="*/ 238125 w 2219325"/>
              <a:gd name="connsiteY6" fmla="*/ 1214437 h 1514475"/>
              <a:gd name="connsiteX0" fmla="*/ 0 w 2219325"/>
              <a:gd name="connsiteY0" fmla="*/ 300037 h 1514475"/>
              <a:gd name="connsiteX1" fmla="*/ 0 w 2219325"/>
              <a:gd name="connsiteY1" fmla="*/ 0 h 1514475"/>
              <a:gd name="connsiteX2" fmla="*/ 2219325 w 2219325"/>
              <a:gd name="connsiteY2" fmla="*/ 0 h 1514475"/>
              <a:gd name="connsiteX3" fmla="*/ 2219325 w 2219325"/>
              <a:gd name="connsiteY3" fmla="*/ 1514475 h 1514475"/>
              <a:gd name="connsiteX4" fmla="*/ 0 w 2219325"/>
              <a:gd name="connsiteY4" fmla="*/ 1514475 h 1514475"/>
              <a:gd name="connsiteX5" fmla="*/ 0 w 2219325"/>
              <a:gd name="connsiteY5" fmla="*/ 1214437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9325" h="1514475">
                <a:moveTo>
                  <a:pt x="0" y="300037"/>
                </a:moveTo>
                <a:lnTo>
                  <a:pt x="0" y="0"/>
                </a:lnTo>
                <a:lnTo>
                  <a:pt x="2219325" y="0"/>
                </a:lnTo>
                <a:lnTo>
                  <a:pt x="2219325" y="1514475"/>
                </a:lnTo>
                <a:lnTo>
                  <a:pt x="0" y="1514475"/>
                </a:lnTo>
                <a:lnTo>
                  <a:pt x="0" y="1214437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chemeClr val="accent2"/>
              </a:solidFill>
              <a:latin typeface="印品黑体" pitchFamily="2" charset="-122"/>
              <a:ea typeface="印品黑体" pitchFamily="2" charset="-122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5082284" y="3959465"/>
            <a:ext cx="464009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H_Entry_1"/>
          <p:cNvSpPr/>
          <p:nvPr>
            <p:custDataLst>
              <p:tags r:id="rId4"/>
            </p:custDataLst>
          </p:nvPr>
        </p:nvSpPr>
        <p:spPr>
          <a:xfrm>
            <a:off x="5082283" y="3122029"/>
            <a:ext cx="6675684" cy="73866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4800" dirty="0">
                <a:solidFill>
                  <a:schemeClr val="accent2"/>
                </a:solidFill>
                <a:latin typeface="印品黑体" pitchFamily="2" charset="-122"/>
                <a:ea typeface="印品黑体" pitchFamily="2" charset="-122"/>
                <a:sym typeface="Arial" panose="020B0604020202020204" pitchFamily="34" charset="0"/>
              </a:rPr>
              <a:t>朴素贝叶斯</a:t>
            </a:r>
            <a:r>
              <a:rPr lang="en-US" altLang="zh-CN" sz="4800" dirty="0">
                <a:solidFill>
                  <a:schemeClr val="accent2"/>
                </a:solidFill>
                <a:latin typeface="印品黑体" pitchFamily="2" charset="-122"/>
                <a:ea typeface="印品黑体" pitchFamily="2" charset="-122"/>
                <a:sym typeface="Arial" panose="020B0604020202020204" pitchFamily="34" charset="0"/>
              </a:rPr>
              <a:t>python</a:t>
            </a:r>
            <a:r>
              <a:rPr lang="zh-CN" altLang="en-US" sz="4800" dirty="0">
                <a:solidFill>
                  <a:schemeClr val="accent2"/>
                </a:solidFill>
                <a:latin typeface="印品黑体" pitchFamily="2" charset="-122"/>
                <a:ea typeface="印品黑体" pitchFamily="2" charset="-122"/>
                <a:sym typeface="Arial" panose="020B0604020202020204" pitchFamily="34" charset="0"/>
              </a:rPr>
              <a:t>案例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54184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470227" y="2154240"/>
            <a:ext cx="9567660" cy="2398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>
              <a:latin typeface="印品黑体" pitchFamily="2" charset="-122"/>
              <a:ea typeface="印品黑体" pitchFamily="2" charset="-122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341143" y="3112269"/>
            <a:ext cx="7488832" cy="1177465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印品黑体" pitchFamily="2" charset="-122"/>
                <a:ea typeface="印品黑体" pitchFamily="2" charset="-122"/>
                <a:cs typeface="Arial" panose="020B0604020202020204" pitchFamily="34" charset="0"/>
                <a:sym typeface="Arial" panose="020B0604020202020204" pitchFamily="34" charset="0"/>
              </a:rPr>
              <a:t>贝叶斯</a:t>
            </a:r>
            <a:r>
              <a:rPr lang="en-US" altLang="zh-CN" sz="2400" b="1" dirty="0">
                <a:solidFill>
                  <a:schemeClr val="bg1"/>
                </a:solidFill>
                <a:latin typeface="印品黑体" pitchFamily="2" charset="-122"/>
                <a:ea typeface="印品黑体" pitchFamily="2" charset="-122"/>
                <a:cs typeface="Arial" panose="020B0604020202020204" pitchFamily="34" charset="0"/>
                <a:sym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chemeClr val="bg1"/>
                </a:solidFill>
                <a:latin typeface="印品黑体" pitchFamily="2" charset="-122"/>
                <a:ea typeface="印品黑体" pitchFamily="2" charset="-122"/>
                <a:cs typeface="Arial" panose="020B0604020202020204" pitchFamily="34" charset="0"/>
                <a:sym typeface="Arial" panose="020B0604020202020204" pitchFamily="34" charset="0"/>
              </a:rPr>
              <a:t>新闻分类案例训练</a:t>
            </a:r>
            <a:endParaRPr lang="en-US" altLang="zh-CN" sz="2400" b="1" dirty="0">
              <a:solidFill>
                <a:schemeClr val="bg1"/>
              </a:solidFill>
              <a:latin typeface="印品黑体" pitchFamily="2" charset="-122"/>
              <a:ea typeface="印品黑体" pitchFamily="2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3307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470227" y="2154240"/>
            <a:ext cx="9567660" cy="2398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>
              <a:latin typeface="印品黑体" pitchFamily="2" charset="-122"/>
              <a:ea typeface="印品黑体" pitchFamily="2" charset="-122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396927" y="2764601"/>
            <a:ext cx="7488832" cy="1177465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chemeClr val="bg1"/>
                </a:solidFill>
                <a:latin typeface="印品黑体" pitchFamily="2" charset="-122"/>
                <a:ea typeface="印品黑体" pitchFamily="2" charset="-122"/>
                <a:cs typeface="Arial" panose="020B0604020202020204" pitchFamily="34" charset="0"/>
                <a:sym typeface="Arial" panose="020B0604020202020204" pitchFamily="34" charset="0"/>
              </a:rPr>
              <a:t>A statistical model is a device through which we make sense of actual world experiences.</a:t>
            </a:r>
          </a:p>
        </p:txBody>
      </p:sp>
    </p:spTree>
    <p:extLst>
      <p:ext uri="{BB962C8B-B14F-4D97-AF65-F5344CB8AC3E}">
        <p14:creationId xmlns:p14="http://schemas.microsoft.com/office/powerpoint/2010/main" val="17475568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1892871" y="1888133"/>
            <a:ext cx="331236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5400" cap="all" dirty="0">
                <a:solidFill>
                  <a:schemeClr val="accent2"/>
                </a:solidFill>
                <a:latin typeface="印品黑体" pitchFamily="2" charset="-122"/>
                <a:ea typeface="印品黑体" pitchFamily="2" charset="-122"/>
                <a:cs typeface="Arial" panose="020B0604020202020204" pitchFamily="34" charset="0"/>
              </a:rPr>
              <a:t>感谢聆听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17" y="231949"/>
            <a:ext cx="10944228" cy="714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21199"/>
      </p:ext>
    </p:extLst>
  </p:cSld>
  <p:clrMapOvr>
    <a:masterClrMapping/>
  </p:clrMapOvr>
  <p:transition spd="slow">
    <p:cover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459021" y="1897100"/>
            <a:ext cx="534048" cy="53237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375" dirty="0">
                <a:latin typeface="印品黑体" pitchFamily="2" charset="-122"/>
                <a:ea typeface="印品黑体" pitchFamily="2" charset="-122"/>
                <a:cs typeface="Arial Unicode MS" panose="020B0604020202020204" pitchFamily="34" charset="-122"/>
                <a:sym typeface="Arial" panose="020B0604020202020204" pitchFamily="34" charset="0"/>
              </a:rPr>
              <a:t>1</a:t>
            </a:r>
            <a:endParaRPr lang="zh-CN" altLang="en-US" sz="3375" dirty="0">
              <a:latin typeface="印品黑体" pitchFamily="2" charset="-122"/>
              <a:ea typeface="印品黑体" pitchFamily="2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459021" y="2920580"/>
            <a:ext cx="534048" cy="53237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375" dirty="0">
                <a:latin typeface="印品黑体" pitchFamily="2" charset="-122"/>
                <a:ea typeface="印品黑体" pitchFamily="2" charset="-122"/>
                <a:cs typeface="Arial Unicode MS" panose="020B0604020202020204" pitchFamily="34" charset="-122"/>
                <a:sym typeface="Arial" panose="020B0604020202020204" pitchFamily="34" charset="0"/>
              </a:rPr>
              <a:t>2</a:t>
            </a:r>
            <a:endParaRPr lang="zh-CN" altLang="en-US" sz="3375" dirty="0">
              <a:latin typeface="印品黑体" pitchFamily="2" charset="-122"/>
              <a:ea typeface="印品黑体" pitchFamily="2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459021" y="3944062"/>
            <a:ext cx="534048" cy="53237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375" dirty="0">
                <a:latin typeface="印品黑体" pitchFamily="2" charset="-122"/>
                <a:ea typeface="印品黑体" pitchFamily="2" charset="-122"/>
                <a:cs typeface="Arial Unicode MS" panose="020B0604020202020204" pitchFamily="34" charset="-122"/>
                <a:sym typeface="Arial" panose="020B0604020202020204" pitchFamily="34" charset="0"/>
              </a:rPr>
              <a:t>3</a:t>
            </a:r>
            <a:endParaRPr lang="zh-CN" altLang="en-US" sz="3375" dirty="0">
              <a:latin typeface="印品黑体" pitchFamily="2" charset="-122"/>
              <a:ea typeface="印品黑体" pitchFamily="2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459021" y="4967543"/>
            <a:ext cx="534048" cy="53237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375" dirty="0">
                <a:latin typeface="印品黑体" pitchFamily="2" charset="-122"/>
                <a:ea typeface="印品黑体" pitchFamily="2" charset="-122"/>
                <a:cs typeface="Arial Unicode MS" panose="020B0604020202020204" pitchFamily="34" charset="-122"/>
                <a:sym typeface="Arial" panose="020B0604020202020204" pitchFamily="34" charset="0"/>
              </a:rPr>
              <a:t>4</a:t>
            </a:r>
            <a:endParaRPr lang="zh-CN" altLang="en-US" sz="3375" dirty="0">
              <a:latin typeface="印品黑体" pitchFamily="2" charset="-122"/>
              <a:ea typeface="印品黑体" pitchFamily="2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06" y="199"/>
            <a:ext cx="5132597" cy="7232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75" dirty="0">
                <a:latin typeface="印品黑体" pitchFamily="2" charset="-122"/>
                <a:ea typeface="印品黑体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          </a:t>
            </a:r>
            <a:endParaRPr lang="zh-CN" altLang="en-US" sz="2531" dirty="0">
              <a:latin typeface="印品黑体" pitchFamily="2" charset="-122"/>
              <a:ea typeface="印品黑体" pitchFamily="2" charset="-122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549900" y="2587919"/>
            <a:ext cx="2034211" cy="10709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6959" b="1" dirty="0">
                <a:solidFill>
                  <a:schemeClr val="bg1"/>
                </a:solidFill>
                <a:latin typeface="印品黑体" pitchFamily="2" charset="-122"/>
                <a:ea typeface="印品黑体" pitchFamily="2" charset="-122"/>
                <a:sym typeface="Arial" panose="020B0604020202020204" pitchFamily="34" charset="0"/>
              </a:rPr>
              <a:t>目 录</a:t>
            </a:r>
          </a:p>
        </p:txBody>
      </p:sp>
      <p:sp>
        <p:nvSpPr>
          <p:cNvPr id="36" name="矩形 35"/>
          <p:cNvSpPr/>
          <p:nvPr/>
        </p:nvSpPr>
        <p:spPr>
          <a:xfrm>
            <a:off x="1561119" y="3690903"/>
            <a:ext cx="2011769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印品黑体" pitchFamily="2" charset="-122"/>
                <a:ea typeface="印品黑体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18" name="MH_SubTitle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136030" y="1944867"/>
            <a:ext cx="2589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solidFill>
                  <a:schemeClr val="accent1"/>
                </a:solidFill>
                <a:latin typeface="印品黑体" pitchFamily="2" charset="-122"/>
                <a:ea typeface="印品黑体" pitchFamily="2" charset="-122"/>
                <a:sym typeface="Arial" panose="020B0604020202020204" pitchFamily="34" charset="0"/>
              </a:rPr>
              <a:t>贝叶斯定理</a:t>
            </a:r>
            <a:endParaRPr lang="zh-CN" altLang="en-US" sz="1100" dirty="0">
              <a:solidFill>
                <a:schemeClr val="accent1"/>
              </a:solidFill>
              <a:latin typeface="印品黑体" pitchFamily="2" charset="-122"/>
              <a:ea typeface="印品黑体" pitchFamily="2" charset="-122"/>
              <a:sym typeface="Arial" panose="020B0604020202020204" pitchFamily="34" charset="0"/>
            </a:endParaRPr>
          </a:p>
        </p:txBody>
      </p:sp>
      <p:sp>
        <p:nvSpPr>
          <p:cNvPr id="19" name="MH_SubTitle_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136029" y="4029223"/>
            <a:ext cx="30377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en-US" sz="2400" dirty="0">
                <a:solidFill>
                  <a:schemeClr val="accent1"/>
                </a:solidFill>
                <a:latin typeface="印品黑体" pitchFamily="2" charset="-122"/>
                <a:ea typeface="印品黑体" pitchFamily="2" charset="-122"/>
                <a:sym typeface="Arial" panose="020B0604020202020204" pitchFamily="34" charset="0"/>
              </a:rPr>
              <a:t>朴素贝叶斯代码浅析</a:t>
            </a:r>
            <a:endParaRPr lang="zh-CN" altLang="en-US" sz="1100" dirty="0">
              <a:solidFill>
                <a:schemeClr val="accent1"/>
              </a:solidFill>
              <a:latin typeface="印品黑体" pitchFamily="2" charset="-122"/>
              <a:ea typeface="印品黑体" pitchFamily="2" charset="-122"/>
              <a:sym typeface="Arial" panose="020B0604020202020204" pitchFamily="34" charset="0"/>
            </a:endParaRPr>
          </a:p>
        </p:txBody>
      </p:sp>
      <p:sp>
        <p:nvSpPr>
          <p:cNvPr id="20" name="MH_SubTitle_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136030" y="3006279"/>
            <a:ext cx="21570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en-US" sz="2400" dirty="0">
                <a:solidFill>
                  <a:schemeClr val="accent2"/>
                </a:solidFill>
                <a:latin typeface="印品黑体" pitchFamily="2" charset="-122"/>
                <a:ea typeface="印品黑体" pitchFamily="2" charset="-122"/>
                <a:sym typeface="Arial" panose="020B0604020202020204" pitchFamily="34" charset="0"/>
              </a:rPr>
              <a:t>贝叶斯应用案例</a:t>
            </a:r>
            <a:endParaRPr lang="zh-CN" altLang="en-US" sz="1100" dirty="0">
              <a:solidFill>
                <a:schemeClr val="accent2"/>
              </a:solidFill>
              <a:latin typeface="印品黑体" pitchFamily="2" charset="-122"/>
              <a:ea typeface="印品黑体" pitchFamily="2" charset="-122"/>
              <a:sym typeface="Arial" panose="020B0604020202020204" pitchFamily="34" charset="0"/>
            </a:endParaRPr>
          </a:p>
        </p:txBody>
      </p:sp>
      <p:sp>
        <p:nvSpPr>
          <p:cNvPr id="21" name="MH_SubTitle_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136030" y="5052166"/>
            <a:ext cx="32537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en-US" sz="2400" dirty="0">
                <a:solidFill>
                  <a:schemeClr val="accent2"/>
                </a:solidFill>
                <a:latin typeface="印品黑体" pitchFamily="2" charset="-122"/>
                <a:ea typeface="印品黑体" pitchFamily="2" charset="-122"/>
                <a:sym typeface="Arial" panose="020B0604020202020204" pitchFamily="34" charset="0"/>
              </a:rPr>
              <a:t>朴素贝叶斯</a:t>
            </a:r>
            <a:r>
              <a:rPr lang="en-US" altLang="zh-CN" sz="2400" dirty="0">
                <a:solidFill>
                  <a:schemeClr val="accent2"/>
                </a:solidFill>
                <a:latin typeface="印品黑体" pitchFamily="2" charset="-122"/>
                <a:ea typeface="印品黑体" pitchFamily="2" charset="-122"/>
                <a:sym typeface="Arial" panose="020B0604020202020204" pitchFamily="34" charset="0"/>
              </a:rPr>
              <a:t>python</a:t>
            </a:r>
            <a:r>
              <a:rPr lang="zh-CN" altLang="en-US" sz="2400" dirty="0">
                <a:solidFill>
                  <a:schemeClr val="accent2"/>
                </a:solidFill>
                <a:latin typeface="印品黑体" pitchFamily="2" charset="-122"/>
                <a:ea typeface="印品黑体" pitchFamily="2" charset="-122"/>
                <a:sym typeface="Arial" panose="020B0604020202020204" pitchFamily="34" charset="0"/>
              </a:rPr>
              <a:t>案例</a:t>
            </a:r>
            <a:endParaRPr lang="zh-CN" altLang="en-US" sz="1100" dirty="0">
              <a:solidFill>
                <a:schemeClr val="accent2"/>
              </a:solidFill>
              <a:latin typeface="印品黑体" pitchFamily="2" charset="-122"/>
              <a:ea typeface="印品黑体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8757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34" grpId="0" animBg="1"/>
      <p:bldP spid="35" grpId="0"/>
      <p:bldP spid="36" grpId="0"/>
      <p:bldP spid="18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>
            <p:custDataLst>
              <p:tags r:id="rId2"/>
            </p:custDataLst>
          </p:nvPr>
        </p:nvSpPr>
        <p:spPr>
          <a:xfrm flipH="1">
            <a:off x="3506235" y="2493850"/>
            <a:ext cx="2177546" cy="2177546"/>
          </a:xfrm>
          <a:custGeom>
            <a:avLst/>
            <a:gdLst>
              <a:gd name="connsiteX0" fmla="*/ 0 w 2219325"/>
              <a:gd name="connsiteY0" fmla="*/ 0 h 1514475"/>
              <a:gd name="connsiteX1" fmla="*/ 2219325 w 2219325"/>
              <a:gd name="connsiteY1" fmla="*/ 0 h 1514475"/>
              <a:gd name="connsiteX2" fmla="*/ 2219325 w 2219325"/>
              <a:gd name="connsiteY2" fmla="*/ 1514475 h 1514475"/>
              <a:gd name="connsiteX3" fmla="*/ 0 w 2219325"/>
              <a:gd name="connsiteY3" fmla="*/ 1514475 h 1514475"/>
              <a:gd name="connsiteX4" fmla="*/ 0 w 2219325"/>
              <a:gd name="connsiteY4" fmla="*/ 1214437 h 1514475"/>
              <a:gd name="connsiteX5" fmla="*/ 238125 w 2219325"/>
              <a:gd name="connsiteY5" fmla="*/ 1214437 h 1514475"/>
              <a:gd name="connsiteX6" fmla="*/ 238125 w 2219325"/>
              <a:gd name="connsiteY6" fmla="*/ 300037 h 1514475"/>
              <a:gd name="connsiteX7" fmla="*/ 0 w 2219325"/>
              <a:gd name="connsiteY7" fmla="*/ 300037 h 1514475"/>
              <a:gd name="connsiteX0" fmla="*/ 238125 w 2219325"/>
              <a:gd name="connsiteY0" fmla="*/ 300037 h 1514475"/>
              <a:gd name="connsiteX1" fmla="*/ 0 w 2219325"/>
              <a:gd name="connsiteY1" fmla="*/ 300037 h 1514475"/>
              <a:gd name="connsiteX2" fmla="*/ 0 w 2219325"/>
              <a:gd name="connsiteY2" fmla="*/ 0 h 1514475"/>
              <a:gd name="connsiteX3" fmla="*/ 2219325 w 2219325"/>
              <a:gd name="connsiteY3" fmla="*/ 0 h 1514475"/>
              <a:gd name="connsiteX4" fmla="*/ 2219325 w 2219325"/>
              <a:gd name="connsiteY4" fmla="*/ 1514475 h 1514475"/>
              <a:gd name="connsiteX5" fmla="*/ 0 w 2219325"/>
              <a:gd name="connsiteY5" fmla="*/ 1514475 h 1514475"/>
              <a:gd name="connsiteX6" fmla="*/ 0 w 2219325"/>
              <a:gd name="connsiteY6" fmla="*/ 1214437 h 1514475"/>
              <a:gd name="connsiteX7" fmla="*/ 238125 w 2219325"/>
              <a:gd name="connsiteY7" fmla="*/ 1214437 h 1514475"/>
              <a:gd name="connsiteX8" fmla="*/ 329565 w 2219325"/>
              <a:gd name="connsiteY8" fmla="*/ 391477 h 1514475"/>
              <a:gd name="connsiteX0" fmla="*/ 0 w 2219325"/>
              <a:gd name="connsiteY0" fmla="*/ 300037 h 1514475"/>
              <a:gd name="connsiteX1" fmla="*/ 0 w 2219325"/>
              <a:gd name="connsiteY1" fmla="*/ 0 h 1514475"/>
              <a:gd name="connsiteX2" fmla="*/ 2219325 w 2219325"/>
              <a:gd name="connsiteY2" fmla="*/ 0 h 1514475"/>
              <a:gd name="connsiteX3" fmla="*/ 2219325 w 2219325"/>
              <a:gd name="connsiteY3" fmla="*/ 1514475 h 1514475"/>
              <a:gd name="connsiteX4" fmla="*/ 0 w 2219325"/>
              <a:gd name="connsiteY4" fmla="*/ 1514475 h 1514475"/>
              <a:gd name="connsiteX5" fmla="*/ 0 w 2219325"/>
              <a:gd name="connsiteY5" fmla="*/ 1214437 h 1514475"/>
              <a:gd name="connsiteX6" fmla="*/ 238125 w 2219325"/>
              <a:gd name="connsiteY6" fmla="*/ 1214437 h 1514475"/>
              <a:gd name="connsiteX7" fmla="*/ 329565 w 2219325"/>
              <a:gd name="connsiteY7" fmla="*/ 391477 h 1514475"/>
              <a:gd name="connsiteX0" fmla="*/ 0 w 2219325"/>
              <a:gd name="connsiteY0" fmla="*/ 300037 h 1514475"/>
              <a:gd name="connsiteX1" fmla="*/ 0 w 2219325"/>
              <a:gd name="connsiteY1" fmla="*/ 0 h 1514475"/>
              <a:gd name="connsiteX2" fmla="*/ 2219325 w 2219325"/>
              <a:gd name="connsiteY2" fmla="*/ 0 h 1514475"/>
              <a:gd name="connsiteX3" fmla="*/ 2219325 w 2219325"/>
              <a:gd name="connsiteY3" fmla="*/ 1514475 h 1514475"/>
              <a:gd name="connsiteX4" fmla="*/ 0 w 2219325"/>
              <a:gd name="connsiteY4" fmla="*/ 1514475 h 1514475"/>
              <a:gd name="connsiteX5" fmla="*/ 0 w 2219325"/>
              <a:gd name="connsiteY5" fmla="*/ 1214437 h 1514475"/>
              <a:gd name="connsiteX6" fmla="*/ 238125 w 2219325"/>
              <a:gd name="connsiteY6" fmla="*/ 1214437 h 1514475"/>
              <a:gd name="connsiteX0" fmla="*/ 0 w 2219325"/>
              <a:gd name="connsiteY0" fmla="*/ 300037 h 1514475"/>
              <a:gd name="connsiteX1" fmla="*/ 0 w 2219325"/>
              <a:gd name="connsiteY1" fmla="*/ 0 h 1514475"/>
              <a:gd name="connsiteX2" fmla="*/ 2219325 w 2219325"/>
              <a:gd name="connsiteY2" fmla="*/ 0 h 1514475"/>
              <a:gd name="connsiteX3" fmla="*/ 2219325 w 2219325"/>
              <a:gd name="connsiteY3" fmla="*/ 1514475 h 1514475"/>
              <a:gd name="connsiteX4" fmla="*/ 0 w 2219325"/>
              <a:gd name="connsiteY4" fmla="*/ 1514475 h 1514475"/>
              <a:gd name="connsiteX5" fmla="*/ 0 w 2219325"/>
              <a:gd name="connsiteY5" fmla="*/ 1214437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9325" h="1514475">
                <a:moveTo>
                  <a:pt x="0" y="300037"/>
                </a:moveTo>
                <a:lnTo>
                  <a:pt x="0" y="0"/>
                </a:lnTo>
                <a:lnTo>
                  <a:pt x="2219325" y="0"/>
                </a:lnTo>
                <a:lnTo>
                  <a:pt x="2219325" y="1514475"/>
                </a:lnTo>
                <a:lnTo>
                  <a:pt x="0" y="1514475"/>
                </a:lnTo>
                <a:lnTo>
                  <a:pt x="0" y="1214437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latin typeface="印品黑体" pitchFamily="2" charset="-122"/>
              <a:ea typeface="印品黑体" pitchFamily="2" charset="-122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5082284" y="3959465"/>
            <a:ext cx="464009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H_Entry_1"/>
          <p:cNvSpPr/>
          <p:nvPr>
            <p:custDataLst>
              <p:tags r:id="rId4"/>
            </p:custDataLst>
          </p:nvPr>
        </p:nvSpPr>
        <p:spPr>
          <a:xfrm>
            <a:off x="5082283" y="3029695"/>
            <a:ext cx="5523556" cy="9233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6000" dirty="0">
                <a:solidFill>
                  <a:schemeClr val="accent1"/>
                </a:solidFill>
                <a:latin typeface="印品黑体" pitchFamily="2" charset="-122"/>
                <a:ea typeface="印品黑体" pitchFamily="2" charset="-122"/>
                <a:sym typeface="Arial" panose="020B0604020202020204" pitchFamily="34" charset="0"/>
              </a:rPr>
              <a:t>贝叶斯定理</a:t>
            </a:r>
            <a:endParaRPr lang="zh-CN" altLang="en-US" sz="3200" dirty="0">
              <a:solidFill>
                <a:schemeClr val="accent1"/>
              </a:solidFill>
              <a:latin typeface="印品黑体" pitchFamily="2" charset="-122"/>
              <a:ea typeface="印品黑体" pitchFamily="2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35110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2041188" y="1943125"/>
            <a:ext cx="1933961" cy="1725045"/>
            <a:chOff x="3019011" y="1562514"/>
            <a:chExt cx="1543050" cy="1376363"/>
          </a:xfrm>
        </p:grpSpPr>
        <p:sp>
          <p:nvSpPr>
            <p:cNvPr id="4" name="Rectangle 3"/>
            <p:cNvSpPr/>
            <p:nvPr/>
          </p:nvSpPr>
          <p:spPr>
            <a:xfrm>
              <a:off x="3019011" y="1562514"/>
              <a:ext cx="1371600" cy="1371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05">
                <a:latin typeface="印品黑体" pitchFamily="2" charset="-122"/>
                <a:ea typeface="印品黑体" pitchFamily="2" charset="-122"/>
                <a:sym typeface="Arial" panose="020B0604020202020204" pitchFamily="34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 flipH="1">
              <a:off x="4390611" y="1562515"/>
              <a:ext cx="171450" cy="1376362"/>
              <a:chOff x="1447799" y="1047750"/>
              <a:chExt cx="609602" cy="33528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4" name="Flowchart: Manual Input 23"/>
              <p:cNvSpPr/>
              <p:nvPr/>
            </p:nvSpPr>
            <p:spPr bwMode="auto">
              <a:xfrm>
                <a:off x="1447799" y="1047750"/>
                <a:ext cx="609602" cy="2514600"/>
              </a:xfrm>
              <a:prstGeom prst="flowChartManualInput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20000"/>
                  </a:lnSpc>
                </a:pPr>
                <a:endParaRPr lang="en-US" sz="1605" dirty="0">
                  <a:latin typeface="印品黑体" pitchFamily="2" charset="-122"/>
                  <a:ea typeface="印品黑体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Flowchart: Manual Input 24"/>
              <p:cNvSpPr/>
              <p:nvPr/>
            </p:nvSpPr>
            <p:spPr bwMode="auto">
              <a:xfrm rot="10800000" flipH="1">
                <a:off x="1447799" y="1885950"/>
                <a:ext cx="609602" cy="2514600"/>
              </a:xfrm>
              <a:prstGeom prst="flowChartManualInput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20000"/>
                  </a:lnSpc>
                </a:pPr>
                <a:endParaRPr lang="en-US" sz="1605" dirty="0">
                  <a:latin typeface="印品黑体" pitchFamily="2" charset="-122"/>
                  <a:ea typeface="印品黑体" pitchFamily="2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4482958" y="4068933"/>
            <a:ext cx="1933961" cy="1727434"/>
            <a:chOff x="3019011" y="2932872"/>
            <a:chExt cx="1543050" cy="1378268"/>
          </a:xfrm>
        </p:grpSpPr>
        <p:sp>
          <p:nvSpPr>
            <p:cNvPr id="7" name="Rectangle 6"/>
            <p:cNvSpPr/>
            <p:nvPr/>
          </p:nvSpPr>
          <p:spPr>
            <a:xfrm>
              <a:off x="3019011" y="2932872"/>
              <a:ext cx="1371600" cy="1371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05">
                <a:latin typeface="印品黑体" pitchFamily="2" charset="-122"/>
                <a:ea typeface="印品黑体" pitchFamily="2" charset="-122"/>
                <a:sym typeface="Arial" panose="020B0604020202020204" pitchFamily="34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 flipH="1">
              <a:off x="4390611" y="2934778"/>
              <a:ext cx="171450" cy="1376362"/>
              <a:chOff x="1447799" y="1047750"/>
              <a:chExt cx="609602" cy="33528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Flowchart: Manual Input 26"/>
              <p:cNvSpPr/>
              <p:nvPr/>
            </p:nvSpPr>
            <p:spPr bwMode="auto">
              <a:xfrm>
                <a:off x="1447799" y="1047750"/>
                <a:ext cx="609602" cy="2514600"/>
              </a:xfrm>
              <a:prstGeom prst="flowChartManualInput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20000"/>
                  </a:lnSpc>
                </a:pPr>
                <a:endParaRPr lang="en-US" sz="1605" dirty="0">
                  <a:latin typeface="印品黑体" pitchFamily="2" charset="-122"/>
                  <a:ea typeface="印品黑体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" name="Flowchart: Manual Input 27"/>
              <p:cNvSpPr/>
              <p:nvPr/>
            </p:nvSpPr>
            <p:spPr bwMode="auto">
              <a:xfrm rot="10800000" flipH="1">
                <a:off x="1447799" y="1885950"/>
                <a:ext cx="609602" cy="2514600"/>
              </a:xfrm>
              <a:prstGeom prst="flowChartManualInput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14605" tIns="57303" rIns="114605" bIns="57303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20000"/>
                  </a:lnSpc>
                </a:pPr>
                <a:endParaRPr lang="en-US" sz="1605" dirty="0">
                  <a:latin typeface="印品黑体" pitchFamily="2" charset="-122"/>
                  <a:ea typeface="印品黑体" pitchFamily="2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5" name="Round Same Side Corner Rectangle 4"/>
          <p:cNvSpPr/>
          <p:nvPr/>
        </p:nvSpPr>
        <p:spPr>
          <a:xfrm rot="5400000">
            <a:off x="1550208" y="1821735"/>
            <a:ext cx="921616" cy="18568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5">
              <a:latin typeface="印品黑体" pitchFamily="2" charset="-122"/>
              <a:ea typeface="印品黑体" pitchFamily="2" charset="-122"/>
              <a:sym typeface="Arial" panose="020B0604020202020204" pitchFamily="34" charset="0"/>
            </a:endParaRPr>
          </a:p>
        </p:txBody>
      </p:sp>
      <p:sp>
        <p:nvSpPr>
          <p:cNvPr id="6" name="Freeform 24"/>
          <p:cNvSpPr>
            <a:spLocks noEditPoints="1"/>
          </p:cNvSpPr>
          <p:nvPr/>
        </p:nvSpPr>
        <p:spPr bwMode="auto">
          <a:xfrm>
            <a:off x="2711450" y="2482222"/>
            <a:ext cx="493438" cy="535846"/>
          </a:xfrm>
          <a:custGeom>
            <a:avLst/>
            <a:gdLst/>
            <a:ahLst/>
            <a:cxnLst>
              <a:cxn ang="0">
                <a:pos x="55" y="55"/>
              </a:cxn>
              <a:cxn ang="0">
                <a:pos x="39" y="55"/>
              </a:cxn>
              <a:cxn ang="0">
                <a:pos x="30" y="64"/>
              </a:cxn>
              <a:cxn ang="0">
                <a:pos x="21" y="55"/>
              </a:cxn>
              <a:cxn ang="0">
                <a:pos x="5" y="55"/>
              </a:cxn>
              <a:cxn ang="0">
                <a:pos x="0" y="50"/>
              </a:cxn>
              <a:cxn ang="0">
                <a:pos x="11" y="20"/>
              </a:cxn>
              <a:cxn ang="0">
                <a:pos x="27" y="5"/>
              </a:cxn>
              <a:cxn ang="0">
                <a:pos x="26" y="3"/>
              </a:cxn>
              <a:cxn ang="0">
                <a:pos x="30" y="0"/>
              </a:cxn>
              <a:cxn ang="0">
                <a:pos x="33" y="3"/>
              </a:cxn>
              <a:cxn ang="0">
                <a:pos x="33" y="5"/>
              </a:cxn>
              <a:cxn ang="0">
                <a:pos x="48" y="20"/>
              </a:cxn>
              <a:cxn ang="0">
                <a:pos x="59" y="50"/>
              </a:cxn>
              <a:cxn ang="0">
                <a:pos x="55" y="55"/>
              </a:cxn>
              <a:cxn ang="0">
                <a:pos x="30" y="60"/>
              </a:cxn>
              <a:cxn ang="0">
                <a:pos x="25" y="55"/>
              </a:cxn>
              <a:cxn ang="0">
                <a:pos x="24" y="54"/>
              </a:cxn>
              <a:cxn ang="0">
                <a:pos x="23" y="55"/>
              </a:cxn>
              <a:cxn ang="0">
                <a:pos x="30" y="61"/>
              </a:cxn>
              <a:cxn ang="0">
                <a:pos x="30" y="60"/>
              </a:cxn>
              <a:cxn ang="0">
                <a:pos x="30" y="60"/>
              </a:cxn>
            </a:cxnLst>
            <a:rect l="0" t="0" r="r" b="b"/>
            <a:pathLst>
              <a:path w="59" h="64">
                <a:moveTo>
                  <a:pt x="55" y="55"/>
                </a:moveTo>
                <a:cubicBezTo>
                  <a:pt x="39" y="55"/>
                  <a:pt x="39" y="55"/>
                  <a:pt x="39" y="55"/>
                </a:cubicBezTo>
                <a:cubicBezTo>
                  <a:pt x="39" y="60"/>
                  <a:pt x="35" y="64"/>
                  <a:pt x="30" y="64"/>
                </a:cubicBezTo>
                <a:cubicBezTo>
                  <a:pt x="25" y="64"/>
                  <a:pt x="21" y="60"/>
                  <a:pt x="21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3"/>
                  <a:pt x="0" y="50"/>
                </a:cubicBezTo>
                <a:cubicBezTo>
                  <a:pt x="5" y="46"/>
                  <a:pt x="11" y="38"/>
                  <a:pt x="11" y="20"/>
                </a:cubicBezTo>
                <a:cubicBezTo>
                  <a:pt x="11" y="13"/>
                  <a:pt x="17" y="6"/>
                  <a:pt x="27" y="5"/>
                </a:cubicBezTo>
                <a:cubicBezTo>
                  <a:pt x="26" y="4"/>
                  <a:pt x="26" y="4"/>
                  <a:pt x="26" y="3"/>
                </a:cubicBezTo>
                <a:cubicBezTo>
                  <a:pt x="26" y="1"/>
                  <a:pt x="28" y="0"/>
                  <a:pt x="30" y="0"/>
                </a:cubicBezTo>
                <a:cubicBezTo>
                  <a:pt x="32" y="0"/>
                  <a:pt x="33" y="1"/>
                  <a:pt x="33" y="3"/>
                </a:cubicBezTo>
                <a:cubicBezTo>
                  <a:pt x="33" y="4"/>
                  <a:pt x="33" y="4"/>
                  <a:pt x="33" y="5"/>
                </a:cubicBezTo>
                <a:cubicBezTo>
                  <a:pt x="42" y="6"/>
                  <a:pt x="48" y="13"/>
                  <a:pt x="48" y="20"/>
                </a:cubicBezTo>
                <a:cubicBezTo>
                  <a:pt x="48" y="38"/>
                  <a:pt x="54" y="46"/>
                  <a:pt x="59" y="50"/>
                </a:cubicBezTo>
                <a:cubicBezTo>
                  <a:pt x="59" y="53"/>
                  <a:pt x="57" y="55"/>
                  <a:pt x="55" y="55"/>
                </a:cubicBezTo>
                <a:close/>
                <a:moveTo>
                  <a:pt x="30" y="60"/>
                </a:moveTo>
                <a:cubicBezTo>
                  <a:pt x="27" y="60"/>
                  <a:pt x="25" y="57"/>
                  <a:pt x="25" y="55"/>
                </a:cubicBezTo>
                <a:cubicBezTo>
                  <a:pt x="25" y="54"/>
                  <a:pt x="24" y="54"/>
                  <a:pt x="24" y="54"/>
                </a:cubicBezTo>
                <a:cubicBezTo>
                  <a:pt x="24" y="54"/>
                  <a:pt x="23" y="54"/>
                  <a:pt x="23" y="55"/>
                </a:cubicBezTo>
                <a:cubicBezTo>
                  <a:pt x="23" y="58"/>
                  <a:pt x="26" y="61"/>
                  <a:pt x="30" y="61"/>
                </a:cubicBezTo>
                <a:cubicBezTo>
                  <a:pt x="30" y="61"/>
                  <a:pt x="30" y="61"/>
                  <a:pt x="30" y="60"/>
                </a:cubicBezTo>
                <a:cubicBezTo>
                  <a:pt x="30" y="60"/>
                  <a:pt x="30" y="60"/>
                  <a:pt x="30" y="6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4605" tIns="57303" rIns="114605" bIns="57303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5">
              <a:latin typeface="印品黑体" pitchFamily="2" charset="-122"/>
              <a:ea typeface="印品黑体" pitchFamily="2" charset="-122"/>
              <a:sym typeface="Arial" panose="020B0604020202020204" pitchFamily="34" charset="0"/>
            </a:endParaRPr>
          </a:p>
        </p:txBody>
      </p:sp>
      <p:sp>
        <p:nvSpPr>
          <p:cNvPr id="8" name="Round Same Side Corner Rectangle 7"/>
          <p:cNvSpPr/>
          <p:nvPr/>
        </p:nvSpPr>
        <p:spPr>
          <a:xfrm rot="5400000">
            <a:off x="4231135" y="4000062"/>
            <a:ext cx="921616" cy="18568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5">
              <a:latin typeface="印品黑体" pitchFamily="2" charset="-122"/>
              <a:ea typeface="印品黑体" pitchFamily="2" charset="-122"/>
              <a:sym typeface="Arial" panose="020B0604020202020204" pitchFamily="34" charset="0"/>
            </a:endParaRPr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1407347" y="2544527"/>
            <a:ext cx="542457" cy="34717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14607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139" dirty="0">
                <a:solidFill>
                  <a:schemeClr val="bg1"/>
                </a:solidFill>
                <a:latin typeface="印品黑体" pitchFamily="2" charset="-122"/>
                <a:ea typeface="印品黑体" pitchFamily="2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16" name="Text Placeholder 3"/>
          <p:cNvSpPr txBox="1">
            <a:spLocks/>
          </p:cNvSpPr>
          <p:nvPr/>
        </p:nvSpPr>
        <p:spPr>
          <a:xfrm>
            <a:off x="3947793" y="4754886"/>
            <a:ext cx="542457" cy="34717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14607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139" dirty="0">
                <a:solidFill>
                  <a:schemeClr val="bg1"/>
                </a:solidFill>
                <a:latin typeface="印品黑体" pitchFamily="2" charset="-122"/>
                <a:ea typeface="印品黑体" pitchFamily="2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8404280" y="3037364"/>
            <a:ext cx="542457" cy="34717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14607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139" dirty="0">
                <a:solidFill>
                  <a:schemeClr val="bg1"/>
                </a:solidFill>
                <a:latin typeface="印品黑体" pitchFamily="2" charset="-122"/>
                <a:ea typeface="印品黑体" pitchFamily="2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18" name="Text Placeholder 3"/>
          <p:cNvSpPr txBox="1">
            <a:spLocks/>
          </p:cNvSpPr>
          <p:nvPr/>
        </p:nvSpPr>
        <p:spPr>
          <a:xfrm>
            <a:off x="8404280" y="4754886"/>
            <a:ext cx="542457" cy="34717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14607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139" dirty="0">
                <a:solidFill>
                  <a:schemeClr val="bg1"/>
                </a:solidFill>
                <a:latin typeface="印品黑体" pitchFamily="2" charset="-122"/>
                <a:ea typeface="印品黑体" pitchFamily="2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20" name="Freeform 166"/>
          <p:cNvSpPr>
            <a:spLocks noEditPoints="1"/>
          </p:cNvSpPr>
          <p:nvPr/>
        </p:nvSpPr>
        <p:spPr bwMode="auto">
          <a:xfrm>
            <a:off x="4741579" y="4696879"/>
            <a:ext cx="487862" cy="491451"/>
          </a:xfrm>
          <a:custGeom>
            <a:avLst/>
            <a:gdLst/>
            <a:ahLst/>
            <a:cxnLst>
              <a:cxn ang="0">
                <a:pos x="1" y="42"/>
              </a:cxn>
              <a:cxn ang="0">
                <a:pos x="1" y="40"/>
              </a:cxn>
              <a:cxn ang="0">
                <a:pos x="14" y="41"/>
              </a:cxn>
              <a:cxn ang="0">
                <a:pos x="30" y="19"/>
              </a:cxn>
              <a:cxn ang="0">
                <a:pos x="17" y="8"/>
              </a:cxn>
              <a:cxn ang="0">
                <a:pos x="9" y="14"/>
              </a:cxn>
              <a:cxn ang="0">
                <a:pos x="9" y="19"/>
              </a:cxn>
              <a:cxn ang="0">
                <a:pos x="18" y="39"/>
              </a:cxn>
              <a:cxn ang="0">
                <a:pos x="4" y="24"/>
              </a:cxn>
              <a:cxn ang="0">
                <a:pos x="4" y="9"/>
              </a:cxn>
              <a:cxn ang="0">
                <a:pos x="17" y="0"/>
              </a:cxn>
              <a:cxn ang="0">
                <a:pos x="37" y="16"/>
              </a:cxn>
              <a:cxn ang="0">
                <a:pos x="30" y="19"/>
              </a:cxn>
              <a:cxn ang="0">
                <a:pos x="6" y="58"/>
              </a:cxn>
              <a:cxn ang="0">
                <a:pos x="5" y="56"/>
              </a:cxn>
              <a:cxn ang="0">
                <a:pos x="16" y="46"/>
              </a:cxn>
              <a:cxn ang="0">
                <a:pos x="7" y="58"/>
              </a:cxn>
              <a:cxn ang="0">
                <a:pos x="22" y="63"/>
              </a:cxn>
              <a:cxn ang="0">
                <a:pos x="20" y="49"/>
              </a:cxn>
              <a:cxn ang="0">
                <a:pos x="23" y="49"/>
              </a:cxn>
              <a:cxn ang="0">
                <a:pos x="59" y="54"/>
              </a:cxn>
              <a:cxn ang="0">
                <a:pos x="46" y="62"/>
              </a:cxn>
              <a:cxn ang="0">
                <a:pos x="25" y="46"/>
              </a:cxn>
              <a:cxn ang="0">
                <a:pos x="33" y="43"/>
              </a:cxn>
              <a:cxn ang="0">
                <a:pos x="48" y="54"/>
              </a:cxn>
              <a:cxn ang="0">
                <a:pos x="55" y="46"/>
              </a:cxn>
              <a:cxn ang="0">
                <a:pos x="44" y="33"/>
              </a:cxn>
              <a:cxn ang="0">
                <a:pos x="46" y="25"/>
              </a:cxn>
              <a:cxn ang="0">
                <a:pos x="62" y="46"/>
              </a:cxn>
              <a:cxn ang="0">
                <a:pos x="42" y="13"/>
              </a:cxn>
              <a:cxn ang="0">
                <a:pos x="40" y="13"/>
              </a:cxn>
              <a:cxn ang="0">
                <a:pos x="41" y="0"/>
              </a:cxn>
              <a:cxn ang="0">
                <a:pos x="42" y="13"/>
              </a:cxn>
              <a:cxn ang="0">
                <a:pos x="47" y="17"/>
              </a:cxn>
              <a:cxn ang="0">
                <a:pos x="46" y="15"/>
              </a:cxn>
              <a:cxn ang="0">
                <a:pos x="58" y="5"/>
              </a:cxn>
              <a:cxn ang="0">
                <a:pos x="48" y="16"/>
              </a:cxn>
              <a:cxn ang="0">
                <a:pos x="50" y="23"/>
              </a:cxn>
              <a:cxn ang="0">
                <a:pos x="50" y="20"/>
              </a:cxn>
              <a:cxn ang="0">
                <a:pos x="63" y="22"/>
              </a:cxn>
            </a:cxnLst>
            <a:rect l="0" t="0" r="r" b="b"/>
            <a:pathLst>
              <a:path w="63" h="63">
                <a:moveTo>
                  <a:pt x="13" y="42"/>
                </a:moveTo>
                <a:cubicBezTo>
                  <a:pt x="1" y="42"/>
                  <a:pt x="1" y="42"/>
                  <a:pt x="1" y="42"/>
                </a:cubicBezTo>
                <a:cubicBezTo>
                  <a:pt x="0" y="42"/>
                  <a:pt x="0" y="42"/>
                  <a:pt x="0" y="41"/>
                </a:cubicBezTo>
                <a:cubicBezTo>
                  <a:pt x="0" y="40"/>
                  <a:pt x="0" y="40"/>
                  <a:pt x="1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4" y="40"/>
                  <a:pt x="14" y="40"/>
                  <a:pt x="14" y="41"/>
                </a:cubicBezTo>
                <a:cubicBezTo>
                  <a:pt x="14" y="42"/>
                  <a:pt x="14" y="42"/>
                  <a:pt x="13" y="42"/>
                </a:cubicBezTo>
                <a:close/>
                <a:moveTo>
                  <a:pt x="30" y="19"/>
                </a:moveTo>
                <a:cubicBezTo>
                  <a:pt x="19" y="9"/>
                  <a:pt x="19" y="9"/>
                  <a:pt x="19" y="9"/>
                </a:cubicBezTo>
                <a:cubicBezTo>
                  <a:pt x="19" y="8"/>
                  <a:pt x="18" y="8"/>
                  <a:pt x="17" y="8"/>
                </a:cubicBezTo>
                <a:cubicBezTo>
                  <a:pt x="16" y="8"/>
                  <a:pt x="15" y="8"/>
                  <a:pt x="14" y="9"/>
                </a:cubicBezTo>
                <a:cubicBezTo>
                  <a:pt x="9" y="14"/>
                  <a:pt x="9" y="14"/>
                  <a:pt x="9" y="14"/>
                </a:cubicBezTo>
                <a:cubicBezTo>
                  <a:pt x="8" y="15"/>
                  <a:pt x="8" y="16"/>
                  <a:pt x="8" y="17"/>
                </a:cubicBezTo>
                <a:cubicBezTo>
                  <a:pt x="8" y="18"/>
                  <a:pt x="8" y="19"/>
                  <a:pt x="9" y="19"/>
                </a:cubicBezTo>
                <a:cubicBezTo>
                  <a:pt x="19" y="30"/>
                  <a:pt x="19" y="30"/>
                  <a:pt x="19" y="30"/>
                </a:cubicBezTo>
                <a:cubicBezTo>
                  <a:pt x="18" y="39"/>
                  <a:pt x="18" y="39"/>
                  <a:pt x="18" y="39"/>
                </a:cubicBezTo>
                <a:cubicBezTo>
                  <a:pt x="18" y="38"/>
                  <a:pt x="17" y="38"/>
                  <a:pt x="16" y="37"/>
                </a:cubicBezTo>
                <a:cubicBezTo>
                  <a:pt x="4" y="24"/>
                  <a:pt x="4" y="24"/>
                  <a:pt x="4" y="24"/>
                </a:cubicBezTo>
                <a:cubicBezTo>
                  <a:pt x="2" y="22"/>
                  <a:pt x="0" y="20"/>
                  <a:pt x="0" y="17"/>
                </a:cubicBezTo>
                <a:cubicBezTo>
                  <a:pt x="0" y="14"/>
                  <a:pt x="2" y="11"/>
                  <a:pt x="4" y="9"/>
                </a:cubicBezTo>
                <a:cubicBezTo>
                  <a:pt x="9" y="3"/>
                  <a:pt x="9" y="3"/>
                  <a:pt x="9" y="3"/>
                </a:cubicBezTo>
                <a:cubicBezTo>
                  <a:pt x="11" y="1"/>
                  <a:pt x="14" y="0"/>
                  <a:pt x="17" y="0"/>
                </a:cubicBezTo>
                <a:cubicBezTo>
                  <a:pt x="20" y="0"/>
                  <a:pt x="23" y="1"/>
                  <a:pt x="25" y="4"/>
                </a:cubicBezTo>
                <a:cubicBezTo>
                  <a:pt x="37" y="16"/>
                  <a:pt x="37" y="16"/>
                  <a:pt x="37" y="16"/>
                </a:cubicBezTo>
                <a:cubicBezTo>
                  <a:pt x="38" y="17"/>
                  <a:pt x="38" y="18"/>
                  <a:pt x="39" y="18"/>
                </a:cubicBezTo>
                <a:lnTo>
                  <a:pt x="30" y="19"/>
                </a:lnTo>
                <a:close/>
                <a:moveTo>
                  <a:pt x="7" y="58"/>
                </a:moveTo>
                <a:cubicBezTo>
                  <a:pt x="6" y="58"/>
                  <a:pt x="6" y="58"/>
                  <a:pt x="6" y="58"/>
                </a:cubicBezTo>
                <a:cubicBezTo>
                  <a:pt x="6" y="58"/>
                  <a:pt x="5" y="58"/>
                  <a:pt x="5" y="58"/>
                </a:cubicBezTo>
                <a:cubicBezTo>
                  <a:pt x="5" y="57"/>
                  <a:pt x="5" y="56"/>
                  <a:pt x="5" y="5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6" y="46"/>
                  <a:pt x="16" y="46"/>
                </a:cubicBezTo>
                <a:cubicBezTo>
                  <a:pt x="17" y="47"/>
                  <a:pt x="17" y="47"/>
                  <a:pt x="16" y="48"/>
                </a:cubicBezTo>
                <a:lnTo>
                  <a:pt x="7" y="58"/>
                </a:lnTo>
                <a:close/>
                <a:moveTo>
                  <a:pt x="23" y="62"/>
                </a:moveTo>
                <a:cubicBezTo>
                  <a:pt x="23" y="62"/>
                  <a:pt x="22" y="63"/>
                  <a:pt x="22" y="63"/>
                </a:cubicBezTo>
                <a:cubicBezTo>
                  <a:pt x="21" y="63"/>
                  <a:pt x="20" y="62"/>
                  <a:pt x="20" y="62"/>
                </a:cubicBezTo>
                <a:cubicBezTo>
                  <a:pt x="20" y="49"/>
                  <a:pt x="20" y="49"/>
                  <a:pt x="20" y="49"/>
                </a:cubicBezTo>
                <a:cubicBezTo>
                  <a:pt x="20" y="49"/>
                  <a:pt x="21" y="48"/>
                  <a:pt x="22" y="48"/>
                </a:cubicBezTo>
                <a:cubicBezTo>
                  <a:pt x="22" y="48"/>
                  <a:pt x="23" y="49"/>
                  <a:pt x="23" y="49"/>
                </a:cubicBezTo>
                <a:lnTo>
                  <a:pt x="23" y="62"/>
                </a:lnTo>
                <a:close/>
                <a:moveTo>
                  <a:pt x="59" y="54"/>
                </a:moveTo>
                <a:cubicBezTo>
                  <a:pt x="54" y="59"/>
                  <a:pt x="54" y="59"/>
                  <a:pt x="54" y="59"/>
                </a:cubicBezTo>
                <a:cubicBezTo>
                  <a:pt x="51" y="61"/>
                  <a:pt x="49" y="62"/>
                  <a:pt x="46" y="62"/>
                </a:cubicBezTo>
                <a:cubicBezTo>
                  <a:pt x="43" y="62"/>
                  <a:pt x="40" y="61"/>
                  <a:pt x="38" y="59"/>
                </a:cubicBezTo>
                <a:cubicBezTo>
                  <a:pt x="25" y="46"/>
                  <a:pt x="25" y="46"/>
                  <a:pt x="25" y="46"/>
                </a:cubicBezTo>
                <a:cubicBezTo>
                  <a:pt x="25" y="46"/>
                  <a:pt x="24" y="45"/>
                  <a:pt x="24" y="44"/>
                </a:cubicBezTo>
                <a:cubicBezTo>
                  <a:pt x="33" y="43"/>
                  <a:pt x="33" y="43"/>
                  <a:pt x="33" y="43"/>
                </a:cubicBezTo>
                <a:cubicBezTo>
                  <a:pt x="43" y="54"/>
                  <a:pt x="43" y="54"/>
                  <a:pt x="43" y="54"/>
                </a:cubicBezTo>
                <a:cubicBezTo>
                  <a:pt x="45" y="55"/>
                  <a:pt x="47" y="55"/>
                  <a:pt x="48" y="54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5" y="47"/>
                  <a:pt x="55" y="46"/>
                </a:cubicBezTo>
                <a:cubicBezTo>
                  <a:pt x="55" y="45"/>
                  <a:pt x="55" y="44"/>
                  <a:pt x="54" y="43"/>
                </a:cubicBezTo>
                <a:cubicBezTo>
                  <a:pt x="44" y="33"/>
                  <a:pt x="44" y="33"/>
                  <a:pt x="44" y="33"/>
                </a:cubicBezTo>
                <a:cubicBezTo>
                  <a:pt x="44" y="24"/>
                  <a:pt x="44" y="24"/>
                  <a:pt x="44" y="24"/>
                </a:cubicBezTo>
                <a:cubicBezTo>
                  <a:pt x="45" y="24"/>
                  <a:pt x="46" y="25"/>
                  <a:pt x="46" y="25"/>
                </a:cubicBezTo>
                <a:cubicBezTo>
                  <a:pt x="59" y="38"/>
                  <a:pt x="59" y="38"/>
                  <a:pt x="59" y="38"/>
                </a:cubicBezTo>
                <a:cubicBezTo>
                  <a:pt x="61" y="40"/>
                  <a:pt x="62" y="43"/>
                  <a:pt x="62" y="46"/>
                </a:cubicBezTo>
                <a:cubicBezTo>
                  <a:pt x="62" y="49"/>
                  <a:pt x="61" y="52"/>
                  <a:pt x="59" y="54"/>
                </a:cubicBezTo>
                <a:close/>
                <a:moveTo>
                  <a:pt x="42" y="13"/>
                </a:moveTo>
                <a:cubicBezTo>
                  <a:pt x="42" y="14"/>
                  <a:pt x="42" y="14"/>
                  <a:pt x="41" y="14"/>
                </a:cubicBezTo>
                <a:cubicBezTo>
                  <a:pt x="40" y="14"/>
                  <a:pt x="40" y="14"/>
                  <a:pt x="40" y="13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0"/>
                  <a:pt x="40" y="0"/>
                  <a:pt x="41" y="0"/>
                </a:cubicBezTo>
                <a:cubicBezTo>
                  <a:pt x="42" y="0"/>
                  <a:pt x="42" y="0"/>
                  <a:pt x="42" y="1"/>
                </a:cubicBezTo>
                <a:lnTo>
                  <a:pt x="42" y="13"/>
                </a:lnTo>
                <a:close/>
                <a:moveTo>
                  <a:pt x="48" y="16"/>
                </a:moveTo>
                <a:cubicBezTo>
                  <a:pt x="48" y="17"/>
                  <a:pt x="47" y="17"/>
                  <a:pt x="47" y="17"/>
                </a:cubicBezTo>
                <a:cubicBezTo>
                  <a:pt x="47" y="17"/>
                  <a:pt x="47" y="17"/>
                  <a:pt x="46" y="16"/>
                </a:cubicBezTo>
                <a:cubicBezTo>
                  <a:pt x="46" y="16"/>
                  <a:pt x="46" y="15"/>
                  <a:pt x="46" y="15"/>
                </a:cubicBezTo>
                <a:cubicBezTo>
                  <a:pt x="56" y="5"/>
                  <a:pt x="56" y="5"/>
                  <a:pt x="56" y="5"/>
                </a:cubicBezTo>
                <a:cubicBezTo>
                  <a:pt x="56" y="4"/>
                  <a:pt x="57" y="4"/>
                  <a:pt x="58" y="5"/>
                </a:cubicBezTo>
                <a:cubicBezTo>
                  <a:pt x="58" y="5"/>
                  <a:pt x="58" y="6"/>
                  <a:pt x="58" y="7"/>
                </a:cubicBezTo>
                <a:lnTo>
                  <a:pt x="48" y="16"/>
                </a:lnTo>
                <a:close/>
                <a:moveTo>
                  <a:pt x="62" y="23"/>
                </a:moveTo>
                <a:cubicBezTo>
                  <a:pt x="50" y="23"/>
                  <a:pt x="50" y="23"/>
                  <a:pt x="50" y="23"/>
                </a:cubicBezTo>
                <a:cubicBezTo>
                  <a:pt x="49" y="23"/>
                  <a:pt x="48" y="22"/>
                  <a:pt x="48" y="22"/>
                </a:cubicBezTo>
                <a:cubicBezTo>
                  <a:pt x="48" y="21"/>
                  <a:pt x="49" y="20"/>
                  <a:pt x="50" y="20"/>
                </a:cubicBezTo>
                <a:cubicBezTo>
                  <a:pt x="62" y="20"/>
                  <a:pt x="62" y="20"/>
                  <a:pt x="62" y="20"/>
                </a:cubicBezTo>
                <a:cubicBezTo>
                  <a:pt x="62" y="20"/>
                  <a:pt x="63" y="21"/>
                  <a:pt x="63" y="22"/>
                </a:cubicBezTo>
                <a:cubicBezTo>
                  <a:pt x="63" y="22"/>
                  <a:pt x="62" y="23"/>
                  <a:pt x="62" y="2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14605" tIns="57303" rIns="114605" bIns="57303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5">
              <a:latin typeface="印品黑体" pitchFamily="2" charset="-122"/>
              <a:ea typeface="印品黑体" pitchFamily="2" charset="-122"/>
              <a:sym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10453" y="4696879"/>
            <a:ext cx="2162239" cy="6366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sym typeface="Arial" panose="020B0604020202020204" pitchFamily="34" charset="0"/>
              </a:rPr>
              <a:t>后验概率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sym typeface="Arial" panose="020B0604020202020204" pitchFamily="34" charset="0"/>
              </a:rPr>
              <a:t>=</a:t>
            </a:r>
          </a:p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sym typeface="Arial" panose="020B0604020202020204" pitchFamily="34" charset="0"/>
              </a:rPr>
              <a:t>先验概率 * 修正因子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印品黑体" pitchFamily="2" charset="-122"/>
              <a:ea typeface="印品黑体" pitchFamily="2" charset="-122"/>
              <a:sym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02291" y="2566730"/>
            <a:ext cx="1961726" cy="304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sym typeface="Arial" panose="020B0604020202020204" pitchFamily="34" charset="0"/>
              </a:rPr>
              <a:t>托马斯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sym typeface="Arial" panose="020B0604020202020204" pitchFamily="34" charset="0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sym typeface="Arial" panose="020B0604020202020204" pitchFamily="34" charset="0"/>
              </a:rPr>
              <a:t>贝叶斯</a:t>
            </a:r>
            <a:endParaRPr lang="en-US" dirty="0">
              <a:solidFill>
                <a:schemeClr val="bg1">
                  <a:lumMod val="65000"/>
                </a:schemeClr>
              </a:solidFill>
              <a:latin typeface="印品黑体" pitchFamily="2" charset="-122"/>
              <a:ea typeface="印品黑体" pitchFamily="2" charset="-122"/>
              <a:sym typeface="Arial" panose="020B0604020202020204" pitchFamily="34" charset="0"/>
            </a:endParaRPr>
          </a:p>
        </p:txBody>
      </p:sp>
      <p:sp>
        <p:nvSpPr>
          <p:cNvPr id="44" name="TextBox 23"/>
          <p:cNvSpPr txBox="1"/>
          <p:nvPr/>
        </p:nvSpPr>
        <p:spPr>
          <a:xfrm>
            <a:off x="707433" y="591989"/>
            <a:ext cx="324036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accent1"/>
                </a:solidFill>
                <a:latin typeface="印品黑体" pitchFamily="2" charset="-122"/>
                <a:ea typeface="印品黑体" pitchFamily="2" charset="-122"/>
                <a:cs typeface="+mn-ea"/>
                <a:sym typeface="+mn-lt"/>
              </a:rPr>
              <a:t>贝叶斯定理</a:t>
            </a:r>
            <a:endParaRPr lang="en-GB" altLang="zh-CN" sz="3200" dirty="0">
              <a:solidFill>
                <a:schemeClr val="accent1"/>
              </a:solidFill>
              <a:latin typeface="印品黑体" pitchFamily="2" charset="-122"/>
              <a:ea typeface="印品黑体" pitchFamily="2" charset="-122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9F5E04-B3F7-4864-B70B-3A5F7DE7D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404" y="2289337"/>
            <a:ext cx="4762500" cy="281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323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5" grpId="0"/>
      <p:bldP spid="16" grpId="0"/>
      <p:bldP spid="17" grpId="0"/>
      <p:bldP spid="18" grpId="0"/>
      <p:bldP spid="20" grpId="0" animBg="1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4376732" y="2215056"/>
            <a:ext cx="3765330" cy="3797141"/>
            <a:chOff x="4306165" y="1925649"/>
            <a:chExt cx="3570288" cy="3600000"/>
          </a:xfrm>
        </p:grpSpPr>
        <p:grpSp>
          <p:nvGrpSpPr>
            <p:cNvPr id="50191" name="Group 1"/>
            <p:cNvGrpSpPr>
              <a:grpSpLocks noChangeAspect="1"/>
            </p:cNvGrpSpPr>
            <p:nvPr/>
          </p:nvGrpSpPr>
          <p:grpSpPr bwMode="auto">
            <a:xfrm rot="-2700000">
              <a:off x="4306165" y="1925649"/>
              <a:ext cx="3570288" cy="3600000"/>
              <a:chOff x="8022565" y="1756836"/>
              <a:chExt cx="3057586" cy="3083031"/>
            </a:xfrm>
          </p:grpSpPr>
          <p:grpSp>
            <p:nvGrpSpPr>
              <p:cNvPr id="50196" name="Group 33"/>
              <p:cNvGrpSpPr>
                <a:grpSpLocks/>
              </p:cNvGrpSpPr>
              <p:nvPr/>
            </p:nvGrpSpPr>
            <p:grpSpPr bwMode="auto">
              <a:xfrm>
                <a:off x="8022565" y="1783300"/>
                <a:ext cx="3057585" cy="3056567"/>
                <a:chOff x="1911669" y="890908"/>
                <a:chExt cx="4768056" cy="4767263"/>
              </a:xfrm>
            </p:grpSpPr>
            <p:sp>
              <p:nvSpPr>
                <p:cNvPr id="34" name="Block Arc 33"/>
                <p:cNvSpPr/>
                <p:nvPr/>
              </p:nvSpPr>
              <p:spPr>
                <a:xfrm>
                  <a:off x="1912418" y="890013"/>
                  <a:ext cx="4768059" cy="4768254"/>
                </a:xfrm>
                <a:prstGeom prst="blockArc">
                  <a:avLst>
                    <a:gd name="adj1" fmla="val 10817486"/>
                    <a:gd name="adj2" fmla="val 16183941"/>
                    <a:gd name="adj3" fmla="val 9951"/>
                  </a:avLst>
                </a:prstGeom>
                <a:solidFill>
                  <a:schemeClr val="accent1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lIns="0" tIns="0" rIns="0" bIns="0" anchor="ctr" anchorCtr="1"/>
                <a:lstStyle/>
                <a:p>
                  <a:pPr algn="ct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00" dirty="0">
                    <a:solidFill>
                      <a:schemeClr val="bg1"/>
                    </a:solidFill>
                    <a:latin typeface="印品黑体" pitchFamily="2" charset="-122"/>
                    <a:ea typeface="印品黑体" pitchFamily="2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50214" name="Group 31"/>
                <p:cNvGrpSpPr>
                  <a:grpSpLocks/>
                </p:cNvGrpSpPr>
                <p:nvPr/>
              </p:nvGrpSpPr>
              <p:grpSpPr bwMode="auto">
                <a:xfrm>
                  <a:off x="2834801" y="1789433"/>
                  <a:ext cx="2921794" cy="2928938"/>
                  <a:chOff x="2429847" y="1482792"/>
                  <a:chExt cx="3877375" cy="3886854"/>
                </a:xfrm>
              </p:grpSpPr>
              <p:sp>
                <p:nvSpPr>
                  <p:cNvPr id="36" name="Block Arc 35"/>
                  <p:cNvSpPr/>
                  <p:nvPr/>
                </p:nvSpPr>
                <p:spPr>
                  <a:xfrm>
                    <a:off x="2426425" y="1456759"/>
                    <a:ext cx="3888198" cy="3891170"/>
                  </a:xfrm>
                  <a:prstGeom prst="blockArc">
                    <a:avLst>
                      <a:gd name="adj1" fmla="val 10792808"/>
                      <a:gd name="adj2" fmla="val 16214982"/>
                      <a:gd name="adj3" fmla="val 15945"/>
                    </a:avLst>
                  </a:prstGeom>
                  <a:solidFill>
                    <a:schemeClr val="accent2"/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lIns="0" tIns="0" rIns="0" bIns="0" anchor="ctr" anchorCtr="1"/>
                  <a:lstStyle/>
                  <a:p>
                    <a:pPr algn="ctr" fontAlgn="auto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1400" dirty="0">
                      <a:solidFill>
                        <a:schemeClr val="bg1"/>
                      </a:solidFill>
                      <a:latin typeface="印品黑体" pitchFamily="2" charset="-122"/>
                      <a:ea typeface="印品黑体" pitchFamily="2" charset="-122"/>
                      <a:cs typeface="+mn-ea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37" name="Block Arc 36"/>
                  <p:cNvSpPr/>
                  <p:nvPr/>
                </p:nvSpPr>
                <p:spPr>
                  <a:xfrm>
                    <a:off x="3538753" y="2528417"/>
                    <a:ext cx="1780918" cy="1769738"/>
                  </a:xfrm>
                  <a:prstGeom prst="blockArc">
                    <a:avLst>
                      <a:gd name="adj1" fmla="val 10792808"/>
                      <a:gd name="adj2" fmla="val 16040204"/>
                      <a:gd name="adj3" fmla="val 25863"/>
                    </a:avLst>
                  </a:prstGeom>
                  <a:solidFill>
                    <a:schemeClr val="accent3"/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lIns="0" tIns="0" rIns="0" bIns="0" anchor="ctr" anchorCtr="1"/>
                  <a:lstStyle/>
                  <a:p>
                    <a:pPr algn="ctr" fontAlgn="auto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1400" dirty="0">
                      <a:solidFill>
                        <a:schemeClr val="bg1"/>
                      </a:solidFill>
                      <a:latin typeface="印品黑体" pitchFamily="2" charset="-122"/>
                      <a:ea typeface="印品黑体" pitchFamily="2" charset="-122"/>
                      <a:cs typeface="+mn-ea"/>
                      <a:sym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9" name="Block Arc 8"/>
              <p:cNvSpPr/>
              <p:nvPr/>
            </p:nvSpPr>
            <p:spPr bwMode="auto">
              <a:xfrm flipH="1">
                <a:off x="8322740" y="2082664"/>
                <a:ext cx="2455314" cy="2456366"/>
              </a:xfrm>
              <a:prstGeom prst="blockArc">
                <a:avLst>
                  <a:gd name="adj1" fmla="val 10802836"/>
                  <a:gd name="adj2" fmla="val 16193992"/>
                  <a:gd name="adj3" fmla="val 12234"/>
                </a:avLst>
              </a:prstGeom>
              <a:solidFill>
                <a:schemeClr val="bg2">
                  <a:lumMod val="75000"/>
                </a:scheme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tIns="0" rIns="0" bIns="0" anchor="ctr" anchorCtr="1"/>
              <a:lstStyle/>
              <a:p>
                <a:pPr algn="ctr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bg1"/>
                  </a:solidFill>
                  <a:latin typeface="印品黑体" pitchFamily="2" charset="-122"/>
                  <a:ea typeface="印品黑体" pitchFamily="2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" name="Block Arc 9"/>
              <p:cNvSpPr/>
              <p:nvPr/>
            </p:nvSpPr>
            <p:spPr bwMode="auto">
              <a:xfrm flipH="1">
                <a:off x="8883630" y="2639260"/>
                <a:ext cx="1336419" cy="1317220"/>
              </a:xfrm>
              <a:prstGeom prst="blockArc">
                <a:avLst>
                  <a:gd name="adj1" fmla="val 10792808"/>
                  <a:gd name="adj2" fmla="val 16167251"/>
                  <a:gd name="adj3" fmla="val 17804"/>
                </a:avLst>
              </a:prstGeom>
              <a:solidFill>
                <a:schemeClr val="bg2">
                  <a:lumMod val="75000"/>
                </a:scheme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tIns="0" rIns="0" bIns="0" anchor="ctr" anchorCtr="1"/>
              <a:lstStyle/>
              <a:p>
                <a:pPr algn="ctr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bg1"/>
                  </a:solidFill>
                  <a:latin typeface="印品黑体" pitchFamily="2" charset="-122"/>
                  <a:ea typeface="印品黑体" pitchFamily="2" charset="-122"/>
                  <a:cs typeface="+mn-ea"/>
                  <a:sym typeface="Arial" panose="020B0604020202020204" pitchFamily="34" charset="0"/>
                </a:endParaRPr>
              </a:p>
            </p:txBody>
          </p:sp>
          <p:grpSp>
            <p:nvGrpSpPr>
              <p:cNvPr id="50199" name="Group 18"/>
              <p:cNvGrpSpPr>
                <a:grpSpLocks/>
              </p:cNvGrpSpPr>
              <p:nvPr/>
            </p:nvGrpSpPr>
            <p:grpSpPr bwMode="auto">
              <a:xfrm>
                <a:off x="8386890" y="2096104"/>
                <a:ext cx="984431" cy="1406067"/>
                <a:chOff x="2479504" y="1378466"/>
                <a:chExt cx="1535140" cy="2193013"/>
              </a:xfrm>
            </p:grpSpPr>
            <p:sp>
              <p:nvSpPr>
                <p:cNvPr id="31" name="TextBox 69"/>
                <p:cNvSpPr txBox="1">
                  <a:spLocks noChangeArrowheads="1"/>
                </p:cNvSpPr>
                <p:nvPr/>
              </p:nvSpPr>
              <p:spPr bwMode="auto">
                <a:xfrm rot="2700000">
                  <a:off x="2144392" y="1713578"/>
                  <a:ext cx="1009951" cy="3397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spcFirstLastPara="1" lIns="0" tIns="0" rIns="0" bIns="0" anchor="ctr" anchorCtr="1">
                  <a:prstTxWarp prst="textArchUp">
                    <a:avLst/>
                  </a:prstTxWarp>
                  <a:spAutoFit/>
                </a:bodyPr>
                <a:lstStyle/>
                <a:p>
                  <a:pPr algn="ct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kern="0" dirty="0">
                      <a:solidFill>
                        <a:schemeClr val="bg1"/>
                      </a:solidFill>
                      <a:latin typeface="印品黑体" pitchFamily="2" charset="-122"/>
                      <a:ea typeface="印品黑体" pitchFamily="2" charset="-122"/>
                      <a:cs typeface="+mn-ea"/>
                      <a:sym typeface="Arial" panose="020B0604020202020204" pitchFamily="34" charset="0"/>
                    </a:rPr>
                    <a:t>派</a:t>
                  </a:r>
                  <a:endParaRPr lang="nb-NO" sz="1400" kern="0" dirty="0">
                    <a:solidFill>
                      <a:schemeClr val="bg1"/>
                    </a:solidFill>
                    <a:latin typeface="印品黑体" pitchFamily="2" charset="-122"/>
                    <a:ea typeface="印品黑体" pitchFamily="2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2" name="TextBox 69"/>
                <p:cNvSpPr txBox="1">
                  <a:spLocks noChangeArrowheads="1"/>
                </p:cNvSpPr>
                <p:nvPr/>
              </p:nvSpPr>
              <p:spPr bwMode="auto">
                <a:xfrm rot="2700000">
                  <a:off x="2792415" y="2355399"/>
                  <a:ext cx="1009949" cy="3397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spcFirstLastPara="1" lIns="0" tIns="0" rIns="0" bIns="0" anchor="ctr" anchorCtr="1">
                  <a:prstTxWarp prst="textArchUp">
                    <a:avLst/>
                  </a:prstTxWarp>
                  <a:spAutoFit/>
                </a:bodyPr>
                <a:lstStyle/>
                <a:p>
                  <a:pPr algn="ct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b="1" kern="0" dirty="0">
                      <a:solidFill>
                        <a:schemeClr val="bg1"/>
                      </a:solidFill>
                      <a:latin typeface="印品黑体" pitchFamily="2" charset="-122"/>
                      <a:ea typeface="印品黑体" pitchFamily="2" charset="-122"/>
                      <a:cs typeface="+mn-ea"/>
                      <a:sym typeface="Arial" panose="020B0604020202020204" pitchFamily="34" charset="0"/>
                    </a:rPr>
                    <a:t>率</a:t>
                  </a:r>
                  <a:endParaRPr lang="nb-NO" sz="1400" b="1" kern="0" dirty="0">
                    <a:solidFill>
                      <a:schemeClr val="bg1"/>
                    </a:solidFill>
                    <a:latin typeface="印品黑体" pitchFamily="2" charset="-122"/>
                    <a:ea typeface="印品黑体" pitchFamily="2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" name="TextBox 69"/>
                <p:cNvSpPr txBox="1">
                  <a:spLocks noChangeArrowheads="1"/>
                </p:cNvSpPr>
                <p:nvPr/>
              </p:nvSpPr>
              <p:spPr bwMode="auto">
                <a:xfrm rot="2700000">
                  <a:off x="3339752" y="2896587"/>
                  <a:ext cx="1010116" cy="3396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spcFirstLastPara="1" lIns="0" tIns="0" rIns="0" bIns="0" anchor="ctr" anchorCtr="1">
                  <a:prstTxWarp prst="textArchUp">
                    <a:avLst/>
                  </a:prstTxWarp>
                  <a:spAutoFit/>
                </a:bodyPr>
                <a:lstStyle/>
                <a:p>
                  <a:pPr algn="ct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b="1" kern="0" dirty="0">
                      <a:solidFill>
                        <a:schemeClr val="bg1"/>
                      </a:solidFill>
                      <a:latin typeface="印品黑体" pitchFamily="2" charset="-122"/>
                      <a:ea typeface="印品黑体" pitchFamily="2" charset="-122"/>
                      <a:cs typeface="+mn-ea"/>
                      <a:sym typeface="Arial" panose="020B0604020202020204" pitchFamily="34" charset="0"/>
                    </a:rPr>
                    <a:t>频</a:t>
                  </a:r>
                  <a:endParaRPr lang="nb-NO" sz="1400" b="1" kern="0" dirty="0">
                    <a:solidFill>
                      <a:schemeClr val="bg1"/>
                    </a:solidFill>
                    <a:latin typeface="印品黑体" pitchFamily="2" charset="-122"/>
                    <a:ea typeface="印品黑体" pitchFamily="2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8" name="Group 56"/>
              <p:cNvGrpSpPr>
                <a:grpSpLocks/>
              </p:cNvGrpSpPr>
              <p:nvPr/>
            </p:nvGrpSpPr>
            <p:grpSpPr bwMode="auto">
              <a:xfrm flipV="1">
                <a:off x="8322878" y="2057098"/>
                <a:ext cx="2456452" cy="2456043"/>
                <a:chOff x="2379982" y="1359220"/>
                <a:chExt cx="3830637" cy="3830639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29" name="Block Arc 28"/>
                <p:cNvSpPr/>
                <p:nvPr/>
              </p:nvSpPr>
              <p:spPr>
                <a:xfrm>
                  <a:off x="2379903" y="1359220"/>
                  <a:ext cx="3830000" cy="3830639"/>
                </a:xfrm>
                <a:prstGeom prst="blockArc">
                  <a:avLst>
                    <a:gd name="adj1" fmla="val 10802836"/>
                    <a:gd name="adj2" fmla="val 16207129"/>
                    <a:gd name="adj3" fmla="val 11613"/>
                  </a:avLst>
                </a:prstGeom>
                <a:solidFill>
                  <a:schemeClr val="bg2">
                    <a:lumMod val="75000"/>
                  </a:scheme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lIns="0" tIns="0" rIns="0" bIns="0" anchor="ctr" anchorCtr="1"/>
                <a:lstStyle/>
                <a:p>
                  <a:pPr algn="ct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00" dirty="0">
                    <a:solidFill>
                      <a:schemeClr val="bg1"/>
                    </a:solidFill>
                    <a:latin typeface="印品黑体" pitchFamily="2" charset="-122"/>
                    <a:ea typeface="印品黑体" pitchFamily="2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0" name="Block Arc 29"/>
                <p:cNvSpPr/>
                <p:nvPr/>
              </p:nvSpPr>
              <p:spPr bwMode="auto">
                <a:xfrm>
                  <a:off x="3295738" y="2225995"/>
                  <a:ext cx="2041185" cy="2055814"/>
                </a:xfrm>
                <a:prstGeom prst="blockArc">
                  <a:avLst>
                    <a:gd name="adj1" fmla="val 10792808"/>
                    <a:gd name="adj2" fmla="val 16140419"/>
                    <a:gd name="adj3" fmla="val 18385"/>
                  </a:avLst>
                </a:prstGeom>
                <a:solidFill>
                  <a:schemeClr val="bg2">
                    <a:lumMod val="75000"/>
                  </a:scheme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lIns="0" tIns="0" rIns="0" bIns="0" anchor="ctr" anchorCtr="1"/>
                <a:lstStyle/>
                <a:p>
                  <a:pPr algn="ct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00" dirty="0">
                    <a:solidFill>
                      <a:schemeClr val="bg1"/>
                    </a:solidFill>
                    <a:latin typeface="印品黑体" pitchFamily="2" charset="-122"/>
                    <a:ea typeface="印品黑体" pitchFamily="2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50201" name="Group 36"/>
              <p:cNvGrpSpPr>
                <a:grpSpLocks/>
              </p:cNvGrpSpPr>
              <p:nvPr/>
            </p:nvGrpSpPr>
            <p:grpSpPr bwMode="auto">
              <a:xfrm flipV="1">
                <a:off x="8023074" y="1756836"/>
                <a:ext cx="3057077" cy="3056567"/>
                <a:chOff x="1911350" y="2526690"/>
                <a:chExt cx="4767263" cy="4767262"/>
              </a:xfrm>
            </p:grpSpPr>
            <p:sp>
              <p:nvSpPr>
                <p:cNvPr id="25" name="Block Arc 24"/>
                <p:cNvSpPr/>
                <p:nvPr/>
              </p:nvSpPr>
              <p:spPr bwMode="auto">
                <a:xfrm flipH="1">
                  <a:off x="1911305" y="2537169"/>
                  <a:ext cx="4768058" cy="4772495"/>
                </a:xfrm>
                <a:prstGeom prst="blockArc">
                  <a:avLst>
                    <a:gd name="adj1" fmla="val 10817486"/>
                    <a:gd name="adj2" fmla="val 16183941"/>
                    <a:gd name="adj3" fmla="val 9951"/>
                  </a:avLst>
                </a:prstGeom>
                <a:solidFill>
                  <a:schemeClr val="accent6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lIns="0" tIns="0" rIns="0" bIns="0" anchor="ctr" anchorCtr="1"/>
                <a:lstStyle/>
                <a:p>
                  <a:pPr algn="ct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00" dirty="0">
                    <a:solidFill>
                      <a:schemeClr val="bg1"/>
                    </a:solidFill>
                    <a:latin typeface="印品黑体" pitchFamily="2" charset="-122"/>
                    <a:ea typeface="印品黑体" pitchFamily="2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50207" name="Group 31"/>
                <p:cNvGrpSpPr>
                  <a:grpSpLocks/>
                </p:cNvGrpSpPr>
                <p:nvPr/>
              </p:nvGrpSpPr>
              <p:grpSpPr bwMode="auto">
                <a:xfrm flipH="1">
                  <a:off x="2833688" y="3449027"/>
                  <a:ext cx="2905125" cy="2905125"/>
                  <a:chOff x="2451966" y="1514392"/>
                  <a:chExt cx="3855254" cy="3855254"/>
                </a:xfrm>
              </p:grpSpPr>
              <p:sp>
                <p:nvSpPr>
                  <p:cNvPr id="27" name="Block Arc 26"/>
                  <p:cNvSpPr/>
                  <p:nvPr/>
                </p:nvSpPr>
                <p:spPr>
                  <a:xfrm>
                    <a:off x="2437265" y="1528695"/>
                    <a:ext cx="3868503" cy="3868662"/>
                  </a:xfrm>
                  <a:prstGeom prst="blockArc">
                    <a:avLst>
                      <a:gd name="adj1" fmla="val 10792808"/>
                      <a:gd name="adj2" fmla="val 16118087"/>
                      <a:gd name="adj3" fmla="val 14300"/>
                    </a:avLst>
                  </a:prstGeom>
                  <a:solidFill>
                    <a:schemeClr val="accent5"/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lIns="0" tIns="0" rIns="0" bIns="0" anchor="ctr" anchorCtr="1"/>
                  <a:lstStyle/>
                  <a:p>
                    <a:pPr algn="ctr" fontAlgn="auto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1400" dirty="0">
                      <a:solidFill>
                        <a:schemeClr val="bg1"/>
                      </a:solidFill>
                      <a:latin typeface="印品黑体" pitchFamily="2" charset="-122"/>
                      <a:ea typeface="印品黑体" pitchFamily="2" charset="-122"/>
                      <a:cs typeface="+mn-ea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28" name="Block Arc 27"/>
                  <p:cNvSpPr/>
                  <p:nvPr/>
                </p:nvSpPr>
                <p:spPr>
                  <a:xfrm>
                    <a:off x="3415083" y="2576751"/>
                    <a:ext cx="1885016" cy="1772551"/>
                  </a:xfrm>
                  <a:prstGeom prst="blockArc">
                    <a:avLst>
                      <a:gd name="adj1" fmla="val 10792808"/>
                      <a:gd name="adj2" fmla="val 16132623"/>
                      <a:gd name="adj3" fmla="val 24443"/>
                    </a:avLst>
                  </a:prstGeom>
                  <a:solidFill>
                    <a:schemeClr val="accent4"/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lIns="0" tIns="0" rIns="0" bIns="0" anchor="ctr" anchorCtr="1"/>
                  <a:lstStyle/>
                  <a:p>
                    <a:pPr algn="ctr" fontAlgn="auto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1400" dirty="0">
                      <a:solidFill>
                        <a:schemeClr val="bg1"/>
                      </a:solidFill>
                      <a:latin typeface="印品黑体" pitchFamily="2" charset="-122"/>
                      <a:ea typeface="印品黑体" pitchFamily="2" charset="-122"/>
                      <a:cs typeface="+mn-ea"/>
                      <a:sym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50202" name="Group 49"/>
              <p:cNvGrpSpPr>
                <a:grpSpLocks/>
              </p:cNvGrpSpPr>
              <p:nvPr/>
            </p:nvGrpSpPr>
            <p:grpSpPr bwMode="auto">
              <a:xfrm rot="10800000">
                <a:off x="9576135" y="3289367"/>
                <a:ext cx="957525" cy="1383187"/>
                <a:chOff x="2827519" y="1107924"/>
                <a:chExt cx="1493180" cy="2157329"/>
              </a:xfrm>
            </p:grpSpPr>
            <p:sp>
              <p:nvSpPr>
                <p:cNvPr id="20" name="TextBox 69"/>
                <p:cNvSpPr txBox="1">
                  <a:spLocks noChangeArrowheads="1"/>
                </p:cNvSpPr>
                <p:nvPr/>
              </p:nvSpPr>
              <p:spPr bwMode="auto">
                <a:xfrm rot="13500000">
                  <a:off x="2492406" y="1443037"/>
                  <a:ext cx="1009951" cy="3397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spcFirstLastPara="1" lIns="0" tIns="0" rIns="0" bIns="0" anchor="ctr" anchorCtr="1">
                  <a:prstTxWarp prst="textArchUp">
                    <a:avLst/>
                  </a:prstTxWarp>
                  <a:spAutoFit/>
                </a:bodyPr>
                <a:lstStyle/>
                <a:p>
                  <a:pPr algn="ct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kern="0" dirty="0">
                      <a:solidFill>
                        <a:schemeClr val="bg1"/>
                      </a:solidFill>
                      <a:latin typeface="印品黑体" pitchFamily="2" charset="-122"/>
                      <a:ea typeface="印品黑体" pitchFamily="2" charset="-122"/>
                      <a:cs typeface="+mn-ea"/>
                      <a:sym typeface="Arial" panose="020B0604020202020204" pitchFamily="34" charset="0"/>
                    </a:rPr>
                    <a:t>斯</a:t>
                  </a:r>
                  <a:endParaRPr lang="nb-NO" sz="1400" kern="0" dirty="0">
                    <a:solidFill>
                      <a:schemeClr val="bg1"/>
                    </a:solidFill>
                    <a:latin typeface="印品黑体" pitchFamily="2" charset="-122"/>
                    <a:ea typeface="印品黑体" pitchFamily="2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3" name="TextBox 69"/>
                <p:cNvSpPr txBox="1">
                  <a:spLocks noChangeArrowheads="1"/>
                </p:cNvSpPr>
                <p:nvPr/>
              </p:nvSpPr>
              <p:spPr bwMode="auto">
                <a:xfrm rot="13500000">
                  <a:off x="3126609" y="2092366"/>
                  <a:ext cx="1009951" cy="3397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spcFirstLastPara="1" lIns="0" tIns="0" rIns="0" bIns="0" anchor="ctr" anchorCtr="1">
                  <a:prstTxWarp prst="textArchUp">
                    <a:avLst/>
                  </a:prstTxWarp>
                  <a:spAutoFit/>
                </a:bodyPr>
                <a:lstStyle/>
                <a:p>
                  <a:pPr algn="ct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b="1" kern="0" dirty="0">
                      <a:solidFill>
                        <a:schemeClr val="bg1"/>
                      </a:solidFill>
                      <a:latin typeface="印品黑体" pitchFamily="2" charset="-122"/>
                      <a:ea typeface="印品黑体" pitchFamily="2" charset="-122"/>
                      <a:cs typeface="+mn-ea"/>
                      <a:sym typeface="Arial" panose="020B0604020202020204" pitchFamily="34" charset="0"/>
                    </a:rPr>
                    <a:t>叶</a:t>
                  </a:r>
                  <a:endParaRPr lang="nb-NO" sz="1400" b="1" kern="0" dirty="0">
                    <a:solidFill>
                      <a:schemeClr val="bg1"/>
                    </a:solidFill>
                    <a:latin typeface="印品黑体" pitchFamily="2" charset="-122"/>
                    <a:ea typeface="印品黑体" pitchFamily="2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4" name="TextBox 69"/>
                <p:cNvSpPr txBox="1">
                  <a:spLocks noChangeArrowheads="1"/>
                </p:cNvSpPr>
                <p:nvPr/>
              </p:nvSpPr>
              <p:spPr bwMode="auto">
                <a:xfrm rot="13500000">
                  <a:off x="3645806" y="2590360"/>
                  <a:ext cx="1010118" cy="3396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spcFirstLastPara="1" lIns="0" tIns="0" rIns="0" bIns="0" anchor="ctr" anchorCtr="1">
                  <a:prstTxWarp prst="textArchUp">
                    <a:avLst/>
                  </a:prstTxWarp>
                  <a:spAutoFit/>
                </a:bodyPr>
                <a:lstStyle/>
                <a:p>
                  <a:pPr algn="ct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b="1" kern="0" dirty="0">
                      <a:solidFill>
                        <a:schemeClr val="bg1"/>
                      </a:solidFill>
                      <a:latin typeface="印品黑体" pitchFamily="2" charset="-122"/>
                      <a:ea typeface="印品黑体" pitchFamily="2" charset="-122"/>
                      <a:cs typeface="+mn-ea"/>
                      <a:sym typeface="Arial" panose="020B0604020202020204" pitchFamily="34" charset="0"/>
                    </a:rPr>
                    <a:t>贝</a:t>
                  </a:r>
                  <a:endParaRPr lang="nb-NO" sz="1400" b="1" kern="0" dirty="0">
                    <a:solidFill>
                      <a:schemeClr val="bg1"/>
                    </a:solidFill>
                    <a:latin typeface="印品黑体" pitchFamily="2" charset="-122"/>
                    <a:ea typeface="印品黑体" pitchFamily="2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0194" name="TextBox 39"/>
            <p:cNvSpPr txBox="1">
              <a:spLocks noChangeArrowheads="1"/>
            </p:cNvSpPr>
            <p:nvPr/>
          </p:nvSpPr>
          <p:spPr bwMode="auto">
            <a:xfrm>
              <a:off x="5729020" y="2980131"/>
              <a:ext cx="745587" cy="224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altLang="zh-CN" sz="1400" dirty="0">
                <a:solidFill>
                  <a:schemeClr val="bg1"/>
                </a:solidFill>
                <a:latin typeface="印品黑体" pitchFamily="2" charset="-122"/>
                <a:ea typeface="印品黑体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8453700" y="2917729"/>
            <a:ext cx="3080155" cy="2522093"/>
            <a:chOff x="7045224" y="1713411"/>
            <a:chExt cx="4302351" cy="2393074"/>
          </a:xfrm>
        </p:grpSpPr>
        <p:sp>
          <p:nvSpPr>
            <p:cNvPr id="50188" name="TextBox 42"/>
            <p:cNvSpPr txBox="1">
              <a:spLocks noChangeArrowheads="1"/>
            </p:cNvSpPr>
            <p:nvPr/>
          </p:nvSpPr>
          <p:spPr bwMode="auto">
            <a:xfrm>
              <a:off x="7132584" y="1713411"/>
              <a:ext cx="4137667" cy="22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印品黑体" pitchFamily="2" charset="-122"/>
                  <a:ea typeface="印品黑体" pitchFamily="2" charset="-122"/>
                  <a:cs typeface="+mn-ea"/>
                  <a:sym typeface="Arial" panose="020B0604020202020204" pitchFamily="34" charset="0"/>
                </a:rPr>
                <a:t>概率是一个主观值</a:t>
              </a:r>
              <a:endParaRPr lang="id-ID" altLang="zh-CN" sz="80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189" name="TextBox 43"/>
            <p:cNvSpPr txBox="1">
              <a:spLocks noChangeArrowheads="1"/>
            </p:cNvSpPr>
            <p:nvPr/>
          </p:nvSpPr>
          <p:spPr bwMode="auto">
            <a:xfrm>
              <a:off x="7209908" y="3636678"/>
              <a:ext cx="4137667" cy="469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印品黑体" pitchFamily="2" charset="-122"/>
                  <a:ea typeface="印品黑体" pitchFamily="2" charset="-122"/>
                  <a:cs typeface="+mn-ea"/>
                  <a:sym typeface="Arial" panose="020B0604020202020204" pitchFamily="34" charset="0"/>
                </a:rPr>
                <a:t>参数随机，样本固定，重点研究参数分布</a:t>
              </a:r>
              <a:endParaRPr lang="id-ID" altLang="zh-CN" sz="140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190" name="TextBox 45"/>
            <p:cNvSpPr txBox="1">
              <a:spLocks noChangeArrowheads="1"/>
            </p:cNvSpPr>
            <p:nvPr/>
          </p:nvSpPr>
          <p:spPr bwMode="auto">
            <a:xfrm>
              <a:off x="7045224" y="2624632"/>
              <a:ext cx="4137667" cy="128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altLang="zh-CN" sz="80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46"/>
          <p:cNvGrpSpPr>
            <a:grpSpLocks/>
          </p:cNvGrpSpPr>
          <p:nvPr/>
        </p:nvGrpSpPr>
        <p:grpSpPr bwMode="auto">
          <a:xfrm>
            <a:off x="1132123" y="2927518"/>
            <a:ext cx="3015354" cy="2512304"/>
            <a:chOff x="7045224" y="1717841"/>
            <a:chExt cx="4137667" cy="2381934"/>
          </a:xfrm>
        </p:grpSpPr>
        <p:sp>
          <p:nvSpPr>
            <p:cNvPr id="50185" name="TextBox 47"/>
            <p:cNvSpPr txBox="1">
              <a:spLocks noChangeArrowheads="1"/>
            </p:cNvSpPr>
            <p:nvPr/>
          </p:nvSpPr>
          <p:spPr bwMode="auto">
            <a:xfrm>
              <a:off x="7045224" y="1717841"/>
              <a:ext cx="4137667" cy="469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印品黑体" pitchFamily="2" charset="-122"/>
                  <a:ea typeface="印品黑体" pitchFamily="2" charset="-122"/>
                  <a:cs typeface="+mn-ea"/>
                  <a:sym typeface="Arial" panose="020B0604020202020204" pitchFamily="34" charset="0"/>
                </a:rPr>
                <a:t>概率是事情未来发生的可能性，是一个事情的固有属性，一个固定值</a:t>
              </a: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印品黑体" pitchFamily="2" charset="-122"/>
                  <a:ea typeface="印品黑体" pitchFamily="2" charset="-122"/>
                  <a:cs typeface="+mn-ea"/>
                  <a:sym typeface="Arial" panose="020B0604020202020204" pitchFamily="34" charset="0"/>
                </a:rPr>
                <a:t>.</a:t>
              </a:r>
              <a:endParaRPr lang="id-ID" altLang="zh-CN" sz="80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186" name="TextBox 48"/>
            <p:cNvSpPr txBox="1">
              <a:spLocks noChangeArrowheads="1"/>
            </p:cNvSpPr>
            <p:nvPr/>
          </p:nvSpPr>
          <p:spPr bwMode="auto">
            <a:xfrm>
              <a:off x="7045224" y="3875450"/>
              <a:ext cx="4137667" cy="22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印品黑体" pitchFamily="2" charset="-122"/>
                  <a:ea typeface="印品黑体" pitchFamily="2" charset="-122"/>
                  <a:cs typeface="+mn-ea"/>
                  <a:sym typeface="Arial" panose="020B0604020202020204" pitchFamily="34" charset="0"/>
                </a:rPr>
                <a:t>样本随机，参数固定。重点研究样本</a:t>
              </a:r>
              <a:endParaRPr lang="id-ID" altLang="zh-CN" sz="80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187" name="TextBox 50"/>
            <p:cNvSpPr txBox="1">
              <a:spLocks noChangeArrowheads="1"/>
            </p:cNvSpPr>
            <p:nvPr/>
          </p:nvSpPr>
          <p:spPr bwMode="auto">
            <a:xfrm>
              <a:off x="7045224" y="2626588"/>
              <a:ext cx="4137667" cy="863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latin typeface="印品黑体" pitchFamily="2" charset="-122"/>
                  <a:ea typeface="印品黑体" pitchFamily="2" charset="-122"/>
                  <a:cs typeface="+mn-ea"/>
                  <a:sym typeface="Arial" panose="020B0604020202020204" pitchFamily="34" charset="0"/>
                </a:rPr>
                <a:t>频率是变化的，样本越大，频率越接近概率，根据大数定理，当样本无穷大的时候，频率等于概率</a:t>
              </a:r>
              <a:endParaRPr lang="id-ID" altLang="zh-CN" sz="140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cs typeface="+mn-ea"/>
                <a:sym typeface="Arial" panose="020B0604020202020204" pitchFamily="34" charset="0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altLang="zh-CN" sz="80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1" name="TextBox 23"/>
          <p:cNvSpPr txBox="1"/>
          <p:nvPr/>
        </p:nvSpPr>
        <p:spPr>
          <a:xfrm>
            <a:off x="792750" y="652396"/>
            <a:ext cx="324036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印品黑体" pitchFamily="2" charset="-122"/>
                <a:ea typeface="印品黑体" pitchFamily="2" charset="-122"/>
                <a:cs typeface="+mn-ea"/>
                <a:sym typeface="+mn-lt"/>
              </a:rPr>
              <a:t>频率派和贝叶斯派</a:t>
            </a:r>
            <a:endParaRPr lang="en-GB" altLang="zh-CN" sz="2400" dirty="0">
              <a:solidFill>
                <a:schemeClr val="accent1"/>
              </a:solidFill>
              <a:latin typeface="印品黑体" pitchFamily="2" charset="-122"/>
              <a:ea typeface="印品黑体" pitchFamily="2" charset="-122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29054EB-E28E-4368-B322-58C31C8945E5}"/>
              </a:ext>
            </a:extLst>
          </p:cNvPr>
          <p:cNvSpPr/>
          <p:nvPr/>
        </p:nvSpPr>
        <p:spPr>
          <a:xfrm>
            <a:off x="8465830" y="3839837"/>
            <a:ext cx="3775393" cy="5874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cs typeface="+mn-ea"/>
                <a:sym typeface="Arial" panose="020B0604020202020204" pitchFamily="34" charset="0"/>
              </a:rPr>
              <a:t>不断对初始概率进行修正，随着信心的增多，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印品黑体" pitchFamily="2" charset="-122"/>
              <a:ea typeface="印品黑体" pitchFamily="2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cs typeface="+mn-ea"/>
                <a:sym typeface="Arial" panose="020B0604020202020204" pitchFamily="34" charset="0"/>
              </a:rPr>
              <a:t>越接近真是概率</a:t>
            </a:r>
            <a:endParaRPr lang="id-ID" altLang="zh-CN" sz="1400" dirty="0">
              <a:solidFill>
                <a:schemeClr val="bg1">
                  <a:lumMod val="65000"/>
                </a:schemeClr>
              </a:solidFill>
              <a:latin typeface="印品黑体" pitchFamily="2" charset="-122"/>
              <a:ea typeface="印品黑体" pitchFamily="2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9181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3"/>
          <p:cNvSpPr txBox="1"/>
          <p:nvPr/>
        </p:nvSpPr>
        <p:spPr>
          <a:xfrm>
            <a:off x="524719" y="591989"/>
            <a:ext cx="324036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印品黑体" pitchFamily="2" charset="-122"/>
                <a:ea typeface="印品黑体" pitchFamily="2" charset="-122"/>
                <a:cs typeface="+mn-ea"/>
                <a:sym typeface="+mn-lt"/>
              </a:rPr>
              <a:t>后验概率更新</a:t>
            </a:r>
            <a:endParaRPr lang="en-GB" altLang="zh-CN" sz="2400" dirty="0">
              <a:solidFill>
                <a:schemeClr val="accent1"/>
              </a:solidFill>
              <a:latin typeface="印品黑体" pitchFamily="2" charset="-122"/>
              <a:ea typeface="印品黑体" pitchFamily="2" charset="-122"/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E467CF-EC59-4191-979F-832325E3C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19" y="2320181"/>
            <a:ext cx="5139680" cy="31813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4F8A30-F3D9-4840-90A7-BB4987A131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399" y="2608213"/>
            <a:ext cx="5222678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0750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>
            <p:custDataLst>
              <p:tags r:id="rId2"/>
            </p:custDataLst>
          </p:nvPr>
        </p:nvSpPr>
        <p:spPr>
          <a:xfrm flipH="1">
            <a:off x="3506235" y="2493850"/>
            <a:ext cx="2177546" cy="2177546"/>
          </a:xfrm>
          <a:custGeom>
            <a:avLst/>
            <a:gdLst>
              <a:gd name="connsiteX0" fmla="*/ 0 w 2219325"/>
              <a:gd name="connsiteY0" fmla="*/ 0 h 1514475"/>
              <a:gd name="connsiteX1" fmla="*/ 2219325 w 2219325"/>
              <a:gd name="connsiteY1" fmla="*/ 0 h 1514475"/>
              <a:gd name="connsiteX2" fmla="*/ 2219325 w 2219325"/>
              <a:gd name="connsiteY2" fmla="*/ 1514475 h 1514475"/>
              <a:gd name="connsiteX3" fmla="*/ 0 w 2219325"/>
              <a:gd name="connsiteY3" fmla="*/ 1514475 h 1514475"/>
              <a:gd name="connsiteX4" fmla="*/ 0 w 2219325"/>
              <a:gd name="connsiteY4" fmla="*/ 1214437 h 1514475"/>
              <a:gd name="connsiteX5" fmla="*/ 238125 w 2219325"/>
              <a:gd name="connsiteY5" fmla="*/ 1214437 h 1514475"/>
              <a:gd name="connsiteX6" fmla="*/ 238125 w 2219325"/>
              <a:gd name="connsiteY6" fmla="*/ 300037 h 1514475"/>
              <a:gd name="connsiteX7" fmla="*/ 0 w 2219325"/>
              <a:gd name="connsiteY7" fmla="*/ 300037 h 1514475"/>
              <a:gd name="connsiteX0" fmla="*/ 238125 w 2219325"/>
              <a:gd name="connsiteY0" fmla="*/ 300037 h 1514475"/>
              <a:gd name="connsiteX1" fmla="*/ 0 w 2219325"/>
              <a:gd name="connsiteY1" fmla="*/ 300037 h 1514475"/>
              <a:gd name="connsiteX2" fmla="*/ 0 w 2219325"/>
              <a:gd name="connsiteY2" fmla="*/ 0 h 1514475"/>
              <a:gd name="connsiteX3" fmla="*/ 2219325 w 2219325"/>
              <a:gd name="connsiteY3" fmla="*/ 0 h 1514475"/>
              <a:gd name="connsiteX4" fmla="*/ 2219325 w 2219325"/>
              <a:gd name="connsiteY4" fmla="*/ 1514475 h 1514475"/>
              <a:gd name="connsiteX5" fmla="*/ 0 w 2219325"/>
              <a:gd name="connsiteY5" fmla="*/ 1514475 h 1514475"/>
              <a:gd name="connsiteX6" fmla="*/ 0 w 2219325"/>
              <a:gd name="connsiteY6" fmla="*/ 1214437 h 1514475"/>
              <a:gd name="connsiteX7" fmla="*/ 238125 w 2219325"/>
              <a:gd name="connsiteY7" fmla="*/ 1214437 h 1514475"/>
              <a:gd name="connsiteX8" fmla="*/ 329565 w 2219325"/>
              <a:gd name="connsiteY8" fmla="*/ 391477 h 1514475"/>
              <a:gd name="connsiteX0" fmla="*/ 0 w 2219325"/>
              <a:gd name="connsiteY0" fmla="*/ 300037 h 1514475"/>
              <a:gd name="connsiteX1" fmla="*/ 0 w 2219325"/>
              <a:gd name="connsiteY1" fmla="*/ 0 h 1514475"/>
              <a:gd name="connsiteX2" fmla="*/ 2219325 w 2219325"/>
              <a:gd name="connsiteY2" fmla="*/ 0 h 1514475"/>
              <a:gd name="connsiteX3" fmla="*/ 2219325 w 2219325"/>
              <a:gd name="connsiteY3" fmla="*/ 1514475 h 1514475"/>
              <a:gd name="connsiteX4" fmla="*/ 0 w 2219325"/>
              <a:gd name="connsiteY4" fmla="*/ 1514475 h 1514475"/>
              <a:gd name="connsiteX5" fmla="*/ 0 w 2219325"/>
              <a:gd name="connsiteY5" fmla="*/ 1214437 h 1514475"/>
              <a:gd name="connsiteX6" fmla="*/ 238125 w 2219325"/>
              <a:gd name="connsiteY6" fmla="*/ 1214437 h 1514475"/>
              <a:gd name="connsiteX7" fmla="*/ 329565 w 2219325"/>
              <a:gd name="connsiteY7" fmla="*/ 391477 h 1514475"/>
              <a:gd name="connsiteX0" fmla="*/ 0 w 2219325"/>
              <a:gd name="connsiteY0" fmla="*/ 300037 h 1514475"/>
              <a:gd name="connsiteX1" fmla="*/ 0 w 2219325"/>
              <a:gd name="connsiteY1" fmla="*/ 0 h 1514475"/>
              <a:gd name="connsiteX2" fmla="*/ 2219325 w 2219325"/>
              <a:gd name="connsiteY2" fmla="*/ 0 h 1514475"/>
              <a:gd name="connsiteX3" fmla="*/ 2219325 w 2219325"/>
              <a:gd name="connsiteY3" fmla="*/ 1514475 h 1514475"/>
              <a:gd name="connsiteX4" fmla="*/ 0 w 2219325"/>
              <a:gd name="connsiteY4" fmla="*/ 1514475 h 1514475"/>
              <a:gd name="connsiteX5" fmla="*/ 0 w 2219325"/>
              <a:gd name="connsiteY5" fmla="*/ 1214437 h 1514475"/>
              <a:gd name="connsiteX6" fmla="*/ 238125 w 2219325"/>
              <a:gd name="connsiteY6" fmla="*/ 1214437 h 1514475"/>
              <a:gd name="connsiteX0" fmla="*/ 0 w 2219325"/>
              <a:gd name="connsiteY0" fmla="*/ 300037 h 1514475"/>
              <a:gd name="connsiteX1" fmla="*/ 0 w 2219325"/>
              <a:gd name="connsiteY1" fmla="*/ 0 h 1514475"/>
              <a:gd name="connsiteX2" fmla="*/ 2219325 w 2219325"/>
              <a:gd name="connsiteY2" fmla="*/ 0 h 1514475"/>
              <a:gd name="connsiteX3" fmla="*/ 2219325 w 2219325"/>
              <a:gd name="connsiteY3" fmla="*/ 1514475 h 1514475"/>
              <a:gd name="connsiteX4" fmla="*/ 0 w 2219325"/>
              <a:gd name="connsiteY4" fmla="*/ 1514475 h 1514475"/>
              <a:gd name="connsiteX5" fmla="*/ 0 w 2219325"/>
              <a:gd name="connsiteY5" fmla="*/ 1214437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9325" h="1514475">
                <a:moveTo>
                  <a:pt x="0" y="300037"/>
                </a:moveTo>
                <a:lnTo>
                  <a:pt x="0" y="0"/>
                </a:lnTo>
                <a:lnTo>
                  <a:pt x="2219325" y="0"/>
                </a:lnTo>
                <a:lnTo>
                  <a:pt x="2219325" y="1514475"/>
                </a:lnTo>
                <a:lnTo>
                  <a:pt x="0" y="1514475"/>
                </a:lnTo>
                <a:lnTo>
                  <a:pt x="0" y="1214437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chemeClr val="accent2"/>
              </a:solidFill>
              <a:latin typeface="印品黑体" pitchFamily="2" charset="-122"/>
              <a:ea typeface="印品黑体" pitchFamily="2" charset="-122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5082284" y="3959465"/>
            <a:ext cx="464009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H_Entry_1"/>
          <p:cNvSpPr/>
          <p:nvPr>
            <p:custDataLst>
              <p:tags r:id="rId4"/>
            </p:custDataLst>
          </p:nvPr>
        </p:nvSpPr>
        <p:spPr>
          <a:xfrm>
            <a:off x="5082283" y="3029695"/>
            <a:ext cx="5595564" cy="9233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6000" dirty="0">
                <a:solidFill>
                  <a:schemeClr val="accent2"/>
                </a:solidFill>
                <a:latin typeface="印品黑体" pitchFamily="2" charset="-122"/>
                <a:ea typeface="印品黑体" pitchFamily="2" charset="-122"/>
                <a:sym typeface="Arial" panose="020B0604020202020204" pitchFamily="34" charset="0"/>
              </a:rPr>
              <a:t>贝叶斯应用案例</a:t>
            </a:r>
            <a:endParaRPr lang="zh-CN" altLang="en-US" sz="3200" dirty="0">
              <a:solidFill>
                <a:schemeClr val="accent2"/>
              </a:solidFill>
              <a:latin typeface="印品黑体" pitchFamily="2" charset="-122"/>
              <a:ea typeface="印品黑体" pitchFamily="2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76035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7320597" y="3554049"/>
            <a:ext cx="0" cy="5605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320597" y="3560679"/>
            <a:ext cx="50669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580178" y="3554049"/>
            <a:ext cx="8220" cy="5605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073478" y="3560679"/>
            <a:ext cx="50669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969517" y="4944004"/>
            <a:ext cx="1" cy="7686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8961988" y="4944004"/>
            <a:ext cx="1" cy="7686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03934" y="4444692"/>
            <a:ext cx="2333973" cy="2366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cs typeface="+mn-ea"/>
                <a:sym typeface="Arial" panose="020B0604020202020204" pitchFamily="34" charset="0"/>
              </a:rPr>
              <a:t>军事领域：密码破解（图灵）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印品黑体" pitchFamily="2" charset="-122"/>
              <a:ea typeface="印品黑体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92294" y="4404817"/>
            <a:ext cx="1256754" cy="2366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cs typeface="+mn-ea"/>
                <a:sym typeface="Arial" panose="020B0604020202020204" pitchFamily="34" charset="0"/>
              </a:rPr>
              <a:t>两个标志性事件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印品黑体" pitchFamily="2" charset="-122"/>
              <a:ea typeface="印品黑体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03050" y="4817688"/>
            <a:ext cx="1875195" cy="4244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cs typeface="+mn-ea"/>
                <a:sym typeface="Arial" panose="020B0604020202020204" pitchFamily="34" charset="0"/>
              </a:rPr>
              <a:t>1.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cs typeface="+mn-ea"/>
                <a:sym typeface="Arial" panose="020B0604020202020204" pitchFamily="34" charset="0"/>
              </a:rPr>
              <a:t>联邦党人文集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印品黑体" pitchFamily="2" charset="-122"/>
              <a:ea typeface="印品黑体" pitchFamily="2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cs typeface="+mn-ea"/>
                <a:sym typeface="Arial" panose="020B0604020202020204" pitchFamily="34" charset="0"/>
              </a:rPr>
              <a:t>2.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cs typeface="+mn-ea"/>
                <a:sym typeface="Arial" panose="020B0604020202020204" pitchFamily="34" charset="0"/>
              </a:rPr>
              <a:t>天蝎号核潜艇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印品黑体" pitchFamily="2" charset="-122"/>
              <a:ea typeface="印品黑体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21475" y="2473546"/>
            <a:ext cx="1615827" cy="2366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cs typeface="+mn-ea"/>
                <a:sym typeface="Arial" panose="020B0604020202020204" pitchFamily="34" charset="0"/>
              </a:rPr>
              <a:t>医学领域：疾病筛查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印品黑体" pitchFamily="2" charset="-122"/>
              <a:ea typeface="印品黑体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79388" y="2909975"/>
            <a:ext cx="718145" cy="2366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cs typeface="+mn-ea"/>
                <a:sym typeface="Arial" panose="020B0604020202020204" pitchFamily="34" charset="0"/>
              </a:rPr>
              <a:t>两个悖论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印品黑体" pitchFamily="2" charset="-122"/>
              <a:ea typeface="印品黑体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96156" y="3256868"/>
            <a:ext cx="1084235" cy="4244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cs typeface="+mn-ea"/>
                <a:sym typeface="Arial" panose="020B0604020202020204" pitchFamily="34" charset="0"/>
              </a:rPr>
              <a:t>1.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cs typeface="+mn-ea"/>
                <a:sym typeface="Arial" panose="020B0604020202020204" pitchFamily="34" charset="0"/>
              </a:rPr>
              <a:t>蒙蒂霍尔问题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印品黑体" pitchFamily="2" charset="-122"/>
              <a:ea typeface="印品黑体" pitchFamily="2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cs typeface="+mn-ea"/>
                <a:sym typeface="Arial" panose="020B0604020202020204" pitchFamily="34" charset="0"/>
              </a:rPr>
              <a:t>2.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cs typeface="+mn-ea"/>
                <a:sym typeface="Arial" panose="020B0604020202020204" pitchFamily="34" charset="0"/>
              </a:rPr>
              <a:t>三个囚犯问题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印品黑体" pitchFamily="2" charset="-122"/>
              <a:ea typeface="印品黑体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32266" y="2897308"/>
            <a:ext cx="2154436" cy="2366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印品黑体" pitchFamily="2" charset="-122"/>
                <a:ea typeface="印品黑体" pitchFamily="2" charset="-122"/>
                <a:cs typeface="+mn-ea"/>
                <a:sym typeface="Arial" panose="020B0604020202020204" pitchFamily="34" charset="0"/>
              </a:rPr>
              <a:t>互联网领域：顾客特征筛选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印品黑体" pitchFamily="2" charset="-122"/>
              <a:ea typeface="印品黑体" pitchFamily="2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3972804" y="5717359"/>
            <a:ext cx="110067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861313" y="5712669"/>
            <a:ext cx="110067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utoShape 43"/>
          <p:cNvSpPr>
            <a:spLocks/>
          </p:cNvSpPr>
          <p:nvPr/>
        </p:nvSpPr>
        <p:spPr bwMode="auto">
          <a:xfrm>
            <a:off x="10025240" y="3881037"/>
            <a:ext cx="463155" cy="50756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63" y="0"/>
                </a:moveTo>
                <a:cubicBezTo>
                  <a:pt x="20630" y="0"/>
                  <a:pt x="20946" y="158"/>
                  <a:pt x="21208" y="478"/>
                </a:cubicBezTo>
                <a:cubicBezTo>
                  <a:pt x="21470" y="798"/>
                  <a:pt x="21599" y="1177"/>
                  <a:pt x="21599" y="1615"/>
                </a:cubicBezTo>
                <a:lnTo>
                  <a:pt x="21599" y="19984"/>
                </a:lnTo>
                <a:cubicBezTo>
                  <a:pt x="21599" y="20422"/>
                  <a:pt x="21470" y="20803"/>
                  <a:pt x="21208" y="21124"/>
                </a:cubicBezTo>
                <a:cubicBezTo>
                  <a:pt x="20948" y="21441"/>
                  <a:pt x="20632" y="21599"/>
                  <a:pt x="20263" y="21599"/>
                </a:cubicBezTo>
                <a:lnTo>
                  <a:pt x="1346" y="21599"/>
                </a:lnTo>
                <a:cubicBezTo>
                  <a:pt x="981" y="21599"/>
                  <a:pt x="663" y="21441"/>
                  <a:pt x="396" y="21124"/>
                </a:cubicBezTo>
                <a:cubicBezTo>
                  <a:pt x="132" y="20803"/>
                  <a:pt x="0" y="20422"/>
                  <a:pt x="0" y="19984"/>
                </a:cubicBezTo>
                <a:lnTo>
                  <a:pt x="0" y="1615"/>
                </a:lnTo>
                <a:cubicBezTo>
                  <a:pt x="0" y="1177"/>
                  <a:pt x="132" y="798"/>
                  <a:pt x="396" y="478"/>
                </a:cubicBezTo>
                <a:cubicBezTo>
                  <a:pt x="661" y="158"/>
                  <a:pt x="979" y="0"/>
                  <a:pt x="1346" y="0"/>
                </a:cubicBezTo>
                <a:lnTo>
                  <a:pt x="20263" y="0"/>
                </a:lnTo>
                <a:close/>
                <a:moveTo>
                  <a:pt x="19805" y="2170"/>
                </a:moveTo>
                <a:lnTo>
                  <a:pt x="1801" y="2170"/>
                </a:lnTo>
                <a:lnTo>
                  <a:pt x="1801" y="19440"/>
                </a:lnTo>
                <a:lnTo>
                  <a:pt x="19805" y="19440"/>
                </a:lnTo>
                <a:lnTo>
                  <a:pt x="19805" y="2170"/>
                </a:lnTo>
                <a:close/>
                <a:moveTo>
                  <a:pt x="5425" y="8662"/>
                </a:moveTo>
                <a:cubicBezTo>
                  <a:pt x="4910" y="8662"/>
                  <a:pt x="4475" y="8454"/>
                  <a:pt x="4125" y="8034"/>
                </a:cubicBezTo>
                <a:cubicBezTo>
                  <a:pt x="3770" y="7611"/>
                  <a:pt x="3598" y="7103"/>
                  <a:pt x="3598" y="6512"/>
                </a:cubicBezTo>
                <a:cubicBezTo>
                  <a:pt x="3598" y="5895"/>
                  <a:pt x="3770" y="5372"/>
                  <a:pt x="4125" y="4952"/>
                </a:cubicBezTo>
                <a:cubicBezTo>
                  <a:pt x="4477" y="4526"/>
                  <a:pt x="4910" y="4321"/>
                  <a:pt x="5425" y="4321"/>
                </a:cubicBezTo>
                <a:cubicBezTo>
                  <a:pt x="5914" y="4321"/>
                  <a:pt x="6340" y="4529"/>
                  <a:pt x="6693" y="4952"/>
                </a:cubicBezTo>
                <a:cubicBezTo>
                  <a:pt x="7045" y="5372"/>
                  <a:pt x="7219" y="5895"/>
                  <a:pt x="7219" y="6512"/>
                </a:cubicBezTo>
                <a:cubicBezTo>
                  <a:pt x="7219" y="7103"/>
                  <a:pt x="7045" y="7611"/>
                  <a:pt x="6693" y="8034"/>
                </a:cubicBezTo>
                <a:cubicBezTo>
                  <a:pt x="6340" y="8454"/>
                  <a:pt x="5914" y="8662"/>
                  <a:pt x="5425" y="8662"/>
                </a:cubicBezTo>
                <a:moveTo>
                  <a:pt x="18001" y="17287"/>
                </a:moveTo>
                <a:lnTo>
                  <a:pt x="3598" y="17287"/>
                </a:lnTo>
                <a:lnTo>
                  <a:pt x="3598" y="15810"/>
                </a:lnTo>
                <a:lnTo>
                  <a:pt x="6845" y="10745"/>
                </a:lnTo>
                <a:lnTo>
                  <a:pt x="9045" y="12942"/>
                </a:lnTo>
                <a:lnTo>
                  <a:pt x="13193" y="5387"/>
                </a:lnTo>
                <a:lnTo>
                  <a:pt x="17998" y="11350"/>
                </a:lnTo>
                <a:lnTo>
                  <a:pt x="17998" y="172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lIns="46516" tIns="46516" rIns="46516" bIns="46516" anchor="ctr"/>
          <a:lstStyle/>
          <a:p>
            <a:pPr algn="just" defTabSz="418644">
              <a:lnSpc>
                <a:spcPct val="120000"/>
              </a:lnSpc>
              <a:defRPr/>
            </a:pPr>
            <a:endParaRPr lang="es-ES" sz="8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印品黑体" pitchFamily="2" charset="-122"/>
              <a:ea typeface="印品黑体" pitchFamily="2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5896685" y="3268951"/>
            <a:ext cx="1066448" cy="3975410"/>
            <a:chOff x="5514228" y="3347003"/>
            <a:chExt cx="1164707" cy="4340559"/>
          </a:xfrm>
        </p:grpSpPr>
        <p:sp>
          <p:nvSpPr>
            <p:cNvPr id="48" name="Freeform 5"/>
            <p:cNvSpPr>
              <a:spLocks noEditPoints="1"/>
            </p:cNvSpPr>
            <p:nvPr/>
          </p:nvSpPr>
          <p:spPr bwMode="auto">
            <a:xfrm>
              <a:off x="5514228" y="3347003"/>
              <a:ext cx="1164707" cy="4340559"/>
            </a:xfrm>
            <a:custGeom>
              <a:avLst/>
              <a:gdLst>
                <a:gd name="T0" fmla="*/ 770 w 1514"/>
                <a:gd name="T1" fmla="*/ 0 h 5643"/>
                <a:gd name="T2" fmla="*/ 18 w 1514"/>
                <a:gd name="T3" fmla="*/ 745 h 5643"/>
                <a:gd name="T4" fmla="*/ 702 w 1514"/>
                <a:gd name="T5" fmla="*/ 2271 h 5643"/>
                <a:gd name="T6" fmla="*/ 723 w 1514"/>
                <a:gd name="T7" fmla="*/ 4798 h 5643"/>
                <a:gd name="T8" fmla="*/ 770 w 1514"/>
                <a:gd name="T9" fmla="*/ 5643 h 5643"/>
                <a:gd name="T10" fmla="*/ 816 w 1514"/>
                <a:gd name="T11" fmla="*/ 4803 h 5643"/>
                <a:gd name="T12" fmla="*/ 872 w 1514"/>
                <a:gd name="T13" fmla="*/ 2278 h 5643"/>
                <a:gd name="T14" fmla="*/ 1514 w 1514"/>
                <a:gd name="T15" fmla="*/ 745 h 5643"/>
                <a:gd name="T16" fmla="*/ 770 w 1514"/>
                <a:gd name="T17" fmla="*/ 0 h 5643"/>
                <a:gd name="T18" fmla="*/ 381 w 1514"/>
                <a:gd name="T19" fmla="*/ 1217 h 5643"/>
                <a:gd name="T20" fmla="*/ 159 w 1514"/>
                <a:gd name="T21" fmla="*/ 745 h 5643"/>
                <a:gd name="T22" fmla="*/ 770 w 1514"/>
                <a:gd name="T23" fmla="*/ 133 h 5643"/>
                <a:gd name="T24" fmla="*/ 1382 w 1514"/>
                <a:gd name="T25" fmla="*/ 745 h 5643"/>
                <a:gd name="T26" fmla="*/ 1048 w 1514"/>
                <a:gd name="T27" fmla="*/ 1311 h 5643"/>
                <a:gd name="T28" fmla="*/ 381 w 1514"/>
                <a:gd name="T29" fmla="*/ 1217 h 5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4" h="5643">
                  <a:moveTo>
                    <a:pt x="770" y="0"/>
                  </a:moveTo>
                  <a:cubicBezTo>
                    <a:pt x="359" y="0"/>
                    <a:pt x="0" y="334"/>
                    <a:pt x="18" y="745"/>
                  </a:cubicBezTo>
                  <a:cubicBezTo>
                    <a:pt x="47" y="1432"/>
                    <a:pt x="656" y="1558"/>
                    <a:pt x="702" y="2271"/>
                  </a:cubicBezTo>
                  <a:cubicBezTo>
                    <a:pt x="736" y="2806"/>
                    <a:pt x="723" y="3445"/>
                    <a:pt x="723" y="4798"/>
                  </a:cubicBezTo>
                  <a:cubicBezTo>
                    <a:pt x="723" y="4939"/>
                    <a:pt x="734" y="5643"/>
                    <a:pt x="770" y="5643"/>
                  </a:cubicBezTo>
                  <a:cubicBezTo>
                    <a:pt x="807" y="5643"/>
                    <a:pt x="816" y="4943"/>
                    <a:pt x="816" y="4803"/>
                  </a:cubicBezTo>
                  <a:cubicBezTo>
                    <a:pt x="816" y="3462"/>
                    <a:pt x="842" y="2810"/>
                    <a:pt x="872" y="2278"/>
                  </a:cubicBezTo>
                  <a:cubicBezTo>
                    <a:pt x="912" y="1563"/>
                    <a:pt x="1514" y="1312"/>
                    <a:pt x="1514" y="745"/>
                  </a:cubicBezTo>
                  <a:cubicBezTo>
                    <a:pt x="1514" y="334"/>
                    <a:pt x="1181" y="0"/>
                    <a:pt x="770" y="0"/>
                  </a:cubicBezTo>
                  <a:close/>
                  <a:moveTo>
                    <a:pt x="381" y="1217"/>
                  </a:moveTo>
                  <a:cubicBezTo>
                    <a:pt x="280" y="1111"/>
                    <a:pt x="159" y="935"/>
                    <a:pt x="159" y="745"/>
                  </a:cubicBezTo>
                  <a:cubicBezTo>
                    <a:pt x="159" y="407"/>
                    <a:pt x="432" y="133"/>
                    <a:pt x="770" y="133"/>
                  </a:cubicBezTo>
                  <a:cubicBezTo>
                    <a:pt x="1108" y="133"/>
                    <a:pt x="1382" y="407"/>
                    <a:pt x="1382" y="745"/>
                  </a:cubicBezTo>
                  <a:cubicBezTo>
                    <a:pt x="1382" y="829"/>
                    <a:pt x="1330" y="1116"/>
                    <a:pt x="1048" y="1311"/>
                  </a:cubicBezTo>
                  <a:cubicBezTo>
                    <a:pt x="822" y="1467"/>
                    <a:pt x="603" y="1448"/>
                    <a:pt x="381" y="12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印品黑体" pitchFamily="2" charset="-122"/>
                <a:ea typeface="印品黑体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9" name="AutoShape 24"/>
            <p:cNvSpPr>
              <a:spLocks/>
            </p:cNvSpPr>
            <p:nvPr/>
          </p:nvSpPr>
          <p:spPr bwMode="auto">
            <a:xfrm>
              <a:off x="5892330" y="3749059"/>
              <a:ext cx="407339" cy="324950"/>
            </a:xfrm>
            <a:custGeom>
              <a:avLst/>
              <a:gdLst>
                <a:gd name="T0" fmla="*/ 10799 w 21598"/>
                <a:gd name="T1" fmla="*/ 10800 h 21600"/>
                <a:gd name="T2" fmla="*/ 10799 w 21598"/>
                <a:gd name="T3" fmla="*/ 10800 h 21600"/>
                <a:gd name="T4" fmla="*/ 10799 w 21598"/>
                <a:gd name="T5" fmla="*/ 10800 h 21600"/>
                <a:gd name="T6" fmla="*/ 10799 w 21598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98" h="21600">
                  <a:moveTo>
                    <a:pt x="21333" y="9359"/>
                  </a:moveTo>
                  <a:cubicBezTo>
                    <a:pt x="21511" y="9815"/>
                    <a:pt x="21599" y="10303"/>
                    <a:pt x="21597" y="10814"/>
                  </a:cubicBezTo>
                  <a:cubicBezTo>
                    <a:pt x="21592" y="11336"/>
                    <a:pt x="21504" y="11810"/>
                    <a:pt x="21333" y="12240"/>
                  </a:cubicBezTo>
                  <a:cubicBezTo>
                    <a:pt x="20706" y="13728"/>
                    <a:pt x="20002" y="15055"/>
                    <a:pt x="19216" y="16223"/>
                  </a:cubicBezTo>
                  <a:cubicBezTo>
                    <a:pt x="18433" y="17388"/>
                    <a:pt x="17594" y="18369"/>
                    <a:pt x="16701" y="19163"/>
                  </a:cubicBezTo>
                  <a:cubicBezTo>
                    <a:pt x="15805" y="19953"/>
                    <a:pt x="14863" y="20560"/>
                    <a:pt x="13869" y="20975"/>
                  </a:cubicBezTo>
                  <a:cubicBezTo>
                    <a:pt x="12878" y="21390"/>
                    <a:pt x="11855" y="21599"/>
                    <a:pt x="10801" y="21599"/>
                  </a:cubicBezTo>
                  <a:cubicBezTo>
                    <a:pt x="9763" y="21599"/>
                    <a:pt x="8748" y="21390"/>
                    <a:pt x="7754" y="20975"/>
                  </a:cubicBezTo>
                  <a:cubicBezTo>
                    <a:pt x="6763" y="20560"/>
                    <a:pt x="5814" y="19950"/>
                    <a:pt x="4908" y="19145"/>
                  </a:cubicBezTo>
                  <a:cubicBezTo>
                    <a:pt x="4003" y="18340"/>
                    <a:pt x="3156" y="17355"/>
                    <a:pt x="2373" y="16190"/>
                  </a:cubicBezTo>
                  <a:cubicBezTo>
                    <a:pt x="1588" y="15022"/>
                    <a:pt x="895" y="13706"/>
                    <a:pt x="293" y="12240"/>
                  </a:cubicBezTo>
                  <a:cubicBezTo>
                    <a:pt x="97" y="11806"/>
                    <a:pt x="0" y="11332"/>
                    <a:pt x="0" y="10814"/>
                  </a:cubicBezTo>
                  <a:cubicBezTo>
                    <a:pt x="0" y="10300"/>
                    <a:pt x="97" y="9815"/>
                    <a:pt x="293" y="9359"/>
                  </a:cubicBezTo>
                  <a:cubicBezTo>
                    <a:pt x="902" y="7889"/>
                    <a:pt x="1597" y="6577"/>
                    <a:pt x="2378" y="5416"/>
                  </a:cubicBezTo>
                  <a:cubicBezTo>
                    <a:pt x="3159" y="4255"/>
                    <a:pt x="4003" y="3270"/>
                    <a:pt x="4908" y="2462"/>
                  </a:cubicBezTo>
                  <a:cubicBezTo>
                    <a:pt x="5814" y="1653"/>
                    <a:pt x="6761" y="1039"/>
                    <a:pt x="7749" y="624"/>
                  </a:cubicBezTo>
                  <a:cubicBezTo>
                    <a:pt x="8738" y="205"/>
                    <a:pt x="9753" y="0"/>
                    <a:pt x="10801" y="0"/>
                  </a:cubicBezTo>
                  <a:cubicBezTo>
                    <a:pt x="11855" y="0"/>
                    <a:pt x="12878" y="205"/>
                    <a:pt x="13869" y="624"/>
                  </a:cubicBezTo>
                  <a:cubicBezTo>
                    <a:pt x="14863" y="1039"/>
                    <a:pt x="15805" y="1646"/>
                    <a:pt x="16701" y="2443"/>
                  </a:cubicBezTo>
                  <a:cubicBezTo>
                    <a:pt x="17594" y="3244"/>
                    <a:pt x="18433" y="4222"/>
                    <a:pt x="19216" y="5383"/>
                  </a:cubicBezTo>
                  <a:cubicBezTo>
                    <a:pt x="20002" y="6544"/>
                    <a:pt x="20706" y="7863"/>
                    <a:pt x="21333" y="9359"/>
                  </a:cubicBezTo>
                  <a:moveTo>
                    <a:pt x="10801" y="18906"/>
                  </a:moveTo>
                  <a:cubicBezTo>
                    <a:pt x="11731" y="18906"/>
                    <a:pt x="12624" y="18715"/>
                    <a:pt x="13478" y="18325"/>
                  </a:cubicBezTo>
                  <a:cubicBezTo>
                    <a:pt x="14332" y="17939"/>
                    <a:pt x="15142" y="17399"/>
                    <a:pt x="15908" y="16708"/>
                  </a:cubicBezTo>
                  <a:cubicBezTo>
                    <a:pt x="16674" y="16014"/>
                    <a:pt x="17383" y="15165"/>
                    <a:pt x="18039" y="14155"/>
                  </a:cubicBezTo>
                  <a:cubicBezTo>
                    <a:pt x="18697" y="13148"/>
                    <a:pt x="19282" y="12027"/>
                    <a:pt x="19798" y="10796"/>
                  </a:cubicBezTo>
                  <a:cubicBezTo>
                    <a:pt x="19172" y="9282"/>
                    <a:pt x="18440" y="7955"/>
                    <a:pt x="17601" y="6812"/>
                  </a:cubicBezTo>
                  <a:cubicBezTo>
                    <a:pt x="16762" y="5670"/>
                    <a:pt x="15839" y="4751"/>
                    <a:pt x="14831" y="4060"/>
                  </a:cubicBezTo>
                  <a:cubicBezTo>
                    <a:pt x="15230" y="4751"/>
                    <a:pt x="15538" y="5534"/>
                    <a:pt x="15761" y="6401"/>
                  </a:cubicBezTo>
                  <a:cubicBezTo>
                    <a:pt x="15984" y="7264"/>
                    <a:pt x="16096" y="8205"/>
                    <a:pt x="16096" y="9216"/>
                  </a:cubicBezTo>
                  <a:cubicBezTo>
                    <a:pt x="16096" y="10340"/>
                    <a:pt x="15957" y="11387"/>
                    <a:pt x="15680" y="12361"/>
                  </a:cubicBezTo>
                  <a:cubicBezTo>
                    <a:pt x="15404" y="13339"/>
                    <a:pt x="15017" y="14195"/>
                    <a:pt x="14520" y="14941"/>
                  </a:cubicBezTo>
                  <a:cubicBezTo>
                    <a:pt x="14023" y="15683"/>
                    <a:pt x="13448" y="16271"/>
                    <a:pt x="12793" y="16690"/>
                  </a:cubicBezTo>
                  <a:cubicBezTo>
                    <a:pt x="12137" y="17113"/>
                    <a:pt x="11437" y="17326"/>
                    <a:pt x="10696" y="17326"/>
                  </a:cubicBezTo>
                  <a:cubicBezTo>
                    <a:pt x="9944" y="17326"/>
                    <a:pt x="9247" y="17113"/>
                    <a:pt x="8598" y="16690"/>
                  </a:cubicBezTo>
                  <a:cubicBezTo>
                    <a:pt x="7950" y="16271"/>
                    <a:pt x="7380" y="15683"/>
                    <a:pt x="6883" y="14941"/>
                  </a:cubicBezTo>
                  <a:cubicBezTo>
                    <a:pt x="6386" y="14195"/>
                    <a:pt x="6000" y="13339"/>
                    <a:pt x="5723" y="12361"/>
                  </a:cubicBezTo>
                  <a:cubicBezTo>
                    <a:pt x="5444" y="11387"/>
                    <a:pt x="5307" y="10340"/>
                    <a:pt x="5307" y="9216"/>
                  </a:cubicBezTo>
                  <a:cubicBezTo>
                    <a:pt x="5307" y="8301"/>
                    <a:pt x="5405" y="7426"/>
                    <a:pt x="5606" y="6603"/>
                  </a:cubicBezTo>
                  <a:cubicBezTo>
                    <a:pt x="5804" y="5776"/>
                    <a:pt x="6071" y="5023"/>
                    <a:pt x="6408" y="4339"/>
                  </a:cubicBezTo>
                  <a:cubicBezTo>
                    <a:pt x="5496" y="5034"/>
                    <a:pt x="4644" y="5927"/>
                    <a:pt x="3861" y="7026"/>
                  </a:cubicBezTo>
                  <a:cubicBezTo>
                    <a:pt x="3075" y="8121"/>
                    <a:pt x="2390" y="9381"/>
                    <a:pt x="1803" y="10796"/>
                  </a:cubicBezTo>
                  <a:cubicBezTo>
                    <a:pt x="2319" y="12016"/>
                    <a:pt x="2902" y="13133"/>
                    <a:pt x="3555" y="14147"/>
                  </a:cubicBezTo>
                  <a:cubicBezTo>
                    <a:pt x="4208" y="15165"/>
                    <a:pt x="4918" y="16014"/>
                    <a:pt x="5689" y="16708"/>
                  </a:cubicBezTo>
                  <a:cubicBezTo>
                    <a:pt x="6457" y="17399"/>
                    <a:pt x="7270" y="17940"/>
                    <a:pt x="8124" y="18325"/>
                  </a:cubicBezTo>
                  <a:cubicBezTo>
                    <a:pt x="8980" y="18719"/>
                    <a:pt x="9871" y="18906"/>
                    <a:pt x="10801" y="18906"/>
                  </a:cubicBezTo>
                  <a:moveTo>
                    <a:pt x="10695" y="3953"/>
                  </a:moveTo>
                  <a:cubicBezTo>
                    <a:pt x="10218" y="3953"/>
                    <a:pt x="9763" y="4089"/>
                    <a:pt x="9330" y="4365"/>
                  </a:cubicBezTo>
                  <a:cubicBezTo>
                    <a:pt x="8897" y="4644"/>
                    <a:pt x="8525" y="5015"/>
                    <a:pt x="8217" y="5486"/>
                  </a:cubicBezTo>
                  <a:cubicBezTo>
                    <a:pt x="7908" y="5953"/>
                    <a:pt x="7661" y="6511"/>
                    <a:pt x="7475" y="7165"/>
                  </a:cubicBezTo>
                  <a:cubicBezTo>
                    <a:pt x="7287" y="7816"/>
                    <a:pt x="7191" y="8495"/>
                    <a:pt x="7191" y="9216"/>
                  </a:cubicBezTo>
                  <a:cubicBezTo>
                    <a:pt x="7191" y="9484"/>
                    <a:pt x="7257" y="9715"/>
                    <a:pt x="7385" y="9918"/>
                  </a:cubicBezTo>
                  <a:cubicBezTo>
                    <a:pt x="7514" y="10120"/>
                    <a:pt x="7678" y="10215"/>
                    <a:pt x="7872" y="10215"/>
                  </a:cubicBezTo>
                  <a:cubicBezTo>
                    <a:pt x="8067" y="10215"/>
                    <a:pt x="8226" y="10116"/>
                    <a:pt x="8351" y="9910"/>
                  </a:cubicBezTo>
                  <a:cubicBezTo>
                    <a:pt x="8478" y="9701"/>
                    <a:pt x="8540" y="9473"/>
                    <a:pt x="8540" y="9216"/>
                  </a:cubicBezTo>
                  <a:cubicBezTo>
                    <a:pt x="8540" y="8301"/>
                    <a:pt x="8750" y="7533"/>
                    <a:pt x="9166" y="6912"/>
                  </a:cubicBezTo>
                  <a:cubicBezTo>
                    <a:pt x="9585" y="6287"/>
                    <a:pt x="10094" y="5978"/>
                    <a:pt x="10695" y="5978"/>
                  </a:cubicBezTo>
                  <a:cubicBezTo>
                    <a:pt x="10891" y="5978"/>
                    <a:pt x="11053" y="5872"/>
                    <a:pt x="11182" y="5670"/>
                  </a:cubicBezTo>
                  <a:cubicBezTo>
                    <a:pt x="11310" y="5464"/>
                    <a:pt x="11376" y="5229"/>
                    <a:pt x="11376" y="4957"/>
                  </a:cubicBezTo>
                  <a:cubicBezTo>
                    <a:pt x="11376" y="4663"/>
                    <a:pt x="11310" y="4424"/>
                    <a:pt x="11182" y="4233"/>
                  </a:cubicBezTo>
                  <a:cubicBezTo>
                    <a:pt x="11053" y="4045"/>
                    <a:pt x="10891" y="3953"/>
                    <a:pt x="10695" y="39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lIns="23262" tIns="23262" rIns="23262" bIns="23262" anchor="ctr"/>
            <a:lstStyle/>
            <a:p>
              <a:pPr algn="just" defTabSz="418644">
                <a:lnSpc>
                  <a:spcPct val="120000"/>
                </a:lnSpc>
                <a:defRPr/>
              </a:pPr>
              <a:endParaRPr lang="es-ES" sz="800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印品黑体" pitchFamily="2" charset="-122"/>
                <a:ea typeface="印品黑体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137151" y="4235234"/>
            <a:ext cx="2317889" cy="2209157"/>
            <a:chOff x="4684712" y="4402042"/>
            <a:chExt cx="2531452" cy="2412072"/>
          </a:xfrm>
        </p:grpSpPr>
        <p:sp>
          <p:nvSpPr>
            <p:cNvPr id="51" name="Freeform 10"/>
            <p:cNvSpPr>
              <a:spLocks noEditPoints="1"/>
            </p:cNvSpPr>
            <p:nvPr/>
          </p:nvSpPr>
          <p:spPr bwMode="auto">
            <a:xfrm>
              <a:off x="4684712" y="4402042"/>
              <a:ext cx="1327095" cy="2412072"/>
            </a:xfrm>
            <a:custGeom>
              <a:avLst/>
              <a:gdLst>
                <a:gd name="T0" fmla="*/ 0 w 1725"/>
                <a:gd name="T1" fmla="*/ 728 h 3136"/>
                <a:gd name="T2" fmla="*/ 654 w 1725"/>
                <a:gd name="T3" fmla="*/ 1382 h 3136"/>
                <a:gd name="T4" fmla="*/ 1577 w 1725"/>
                <a:gd name="T5" fmla="*/ 1789 h 3136"/>
                <a:gd name="T6" fmla="*/ 1669 w 1725"/>
                <a:gd name="T7" fmla="*/ 3119 h 3136"/>
                <a:gd name="T8" fmla="*/ 1666 w 1725"/>
                <a:gd name="T9" fmla="*/ 1513 h 3136"/>
                <a:gd name="T10" fmla="*/ 654 w 1725"/>
                <a:gd name="T11" fmla="*/ 73 h 3136"/>
                <a:gd name="T12" fmla="*/ 0 w 1725"/>
                <a:gd name="T13" fmla="*/ 728 h 3136"/>
                <a:gd name="T14" fmla="*/ 119 w 1725"/>
                <a:gd name="T15" fmla="*/ 727 h 3136"/>
                <a:gd name="T16" fmla="*/ 858 w 1725"/>
                <a:gd name="T17" fmla="*/ 232 h 3136"/>
                <a:gd name="T18" fmla="*/ 858 w 1725"/>
                <a:gd name="T19" fmla="*/ 232 h 3136"/>
                <a:gd name="T20" fmla="*/ 1517 w 1725"/>
                <a:gd name="T21" fmla="*/ 1260 h 3136"/>
                <a:gd name="T22" fmla="*/ 1327 w 1725"/>
                <a:gd name="T23" fmla="*/ 1365 h 3136"/>
                <a:gd name="T24" fmla="*/ 654 w 1725"/>
                <a:gd name="T25" fmla="*/ 1263 h 3136"/>
                <a:gd name="T26" fmla="*/ 119 w 1725"/>
                <a:gd name="T27" fmla="*/ 727 h 3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5" h="3136">
                  <a:moveTo>
                    <a:pt x="0" y="728"/>
                  </a:moveTo>
                  <a:cubicBezTo>
                    <a:pt x="0" y="1089"/>
                    <a:pt x="293" y="1382"/>
                    <a:pt x="654" y="1382"/>
                  </a:cubicBezTo>
                  <a:cubicBezTo>
                    <a:pt x="654" y="1382"/>
                    <a:pt x="1471" y="1368"/>
                    <a:pt x="1577" y="1789"/>
                  </a:cubicBezTo>
                  <a:cubicBezTo>
                    <a:pt x="1650" y="2081"/>
                    <a:pt x="1614" y="3136"/>
                    <a:pt x="1669" y="3119"/>
                  </a:cubicBezTo>
                  <a:cubicBezTo>
                    <a:pt x="1725" y="3102"/>
                    <a:pt x="1666" y="1513"/>
                    <a:pt x="1666" y="1513"/>
                  </a:cubicBezTo>
                  <a:cubicBezTo>
                    <a:pt x="1666" y="0"/>
                    <a:pt x="654" y="73"/>
                    <a:pt x="654" y="73"/>
                  </a:cubicBezTo>
                  <a:cubicBezTo>
                    <a:pt x="293" y="73"/>
                    <a:pt x="0" y="366"/>
                    <a:pt x="0" y="728"/>
                  </a:cubicBezTo>
                  <a:close/>
                  <a:moveTo>
                    <a:pt x="119" y="727"/>
                  </a:moveTo>
                  <a:cubicBezTo>
                    <a:pt x="119" y="431"/>
                    <a:pt x="464" y="101"/>
                    <a:pt x="858" y="232"/>
                  </a:cubicBezTo>
                  <a:cubicBezTo>
                    <a:pt x="858" y="232"/>
                    <a:pt x="858" y="232"/>
                    <a:pt x="858" y="232"/>
                  </a:cubicBezTo>
                  <a:cubicBezTo>
                    <a:pt x="1302" y="379"/>
                    <a:pt x="1461" y="872"/>
                    <a:pt x="1517" y="1260"/>
                  </a:cubicBezTo>
                  <a:cubicBezTo>
                    <a:pt x="1530" y="1352"/>
                    <a:pt x="1487" y="1434"/>
                    <a:pt x="1327" y="1365"/>
                  </a:cubicBezTo>
                  <a:cubicBezTo>
                    <a:pt x="1190" y="1306"/>
                    <a:pt x="976" y="1254"/>
                    <a:pt x="654" y="1263"/>
                  </a:cubicBezTo>
                  <a:cubicBezTo>
                    <a:pt x="358" y="1263"/>
                    <a:pt x="119" y="1023"/>
                    <a:pt x="119" y="7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印品黑体" pitchFamily="2" charset="-122"/>
                <a:ea typeface="印品黑体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0" name="AutoShape 38"/>
            <p:cNvSpPr>
              <a:spLocks/>
            </p:cNvSpPr>
            <p:nvPr/>
          </p:nvSpPr>
          <p:spPr bwMode="auto">
            <a:xfrm>
              <a:off x="6870495" y="4681788"/>
              <a:ext cx="345669" cy="3470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872" y="2850"/>
                  </a:moveTo>
                  <a:cubicBezTo>
                    <a:pt x="18363" y="3806"/>
                    <a:pt x="19524" y="5033"/>
                    <a:pt x="20354" y="6530"/>
                  </a:cubicBezTo>
                  <a:cubicBezTo>
                    <a:pt x="21184" y="8031"/>
                    <a:pt x="21599" y="9635"/>
                    <a:pt x="21599" y="11342"/>
                  </a:cubicBezTo>
                  <a:cubicBezTo>
                    <a:pt x="21599" y="12759"/>
                    <a:pt x="21318" y="14087"/>
                    <a:pt x="20754" y="15328"/>
                  </a:cubicBezTo>
                  <a:cubicBezTo>
                    <a:pt x="20184" y="16569"/>
                    <a:pt x="19415" y="17654"/>
                    <a:pt x="18433" y="18587"/>
                  </a:cubicBezTo>
                  <a:cubicBezTo>
                    <a:pt x="17451" y="19520"/>
                    <a:pt x="16300" y="20255"/>
                    <a:pt x="14984" y="20793"/>
                  </a:cubicBezTo>
                  <a:cubicBezTo>
                    <a:pt x="13669" y="21332"/>
                    <a:pt x="12269" y="21599"/>
                    <a:pt x="10775" y="21599"/>
                  </a:cubicBezTo>
                  <a:cubicBezTo>
                    <a:pt x="9287" y="21599"/>
                    <a:pt x="7890" y="21332"/>
                    <a:pt x="6584" y="20793"/>
                  </a:cubicBezTo>
                  <a:cubicBezTo>
                    <a:pt x="5278" y="20255"/>
                    <a:pt x="4136" y="19520"/>
                    <a:pt x="3160" y="18587"/>
                  </a:cubicBezTo>
                  <a:cubicBezTo>
                    <a:pt x="2184" y="17654"/>
                    <a:pt x="1412" y="16569"/>
                    <a:pt x="845" y="15328"/>
                  </a:cubicBezTo>
                  <a:cubicBezTo>
                    <a:pt x="278" y="14087"/>
                    <a:pt x="0" y="12759"/>
                    <a:pt x="0" y="11342"/>
                  </a:cubicBezTo>
                  <a:cubicBezTo>
                    <a:pt x="0" y="9635"/>
                    <a:pt x="415" y="8031"/>
                    <a:pt x="1245" y="6530"/>
                  </a:cubicBezTo>
                  <a:cubicBezTo>
                    <a:pt x="2075" y="5033"/>
                    <a:pt x="3236" y="3806"/>
                    <a:pt x="4724" y="2850"/>
                  </a:cubicBezTo>
                  <a:cubicBezTo>
                    <a:pt x="4839" y="2761"/>
                    <a:pt x="4975" y="2732"/>
                    <a:pt x="5130" y="2770"/>
                  </a:cubicBezTo>
                  <a:cubicBezTo>
                    <a:pt x="5306" y="2804"/>
                    <a:pt x="5430" y="2879"/>
                    <a:pt x="5493" y="2989"/>
                  </a:cubicBezTo>
                  <a:lnTo>
                    <a:pt x="6800" y="4797"/>
                  </a:lnTo>
                  <a:cubicBezTo>
                    <a:pt x="6896" y="4906"/>
                    <a:pt x="6927" y="5033"/>
                    <a:pt x="6887" y="5174"/>
                  </a:cubicBezTo>
                  <a:cubicBezTo>
                    <a:pt x="6848" y="5318"/>
                    <a:pt x="6769" y="5436"/>
                    <a:pt x="6654" y="5525"/>
                  </a:cubicBezTo>
                  <a:cubicBezTo>
                    <a:pt x="5630" y="6185"/>
                    <a:pt x="4833" y="7026"/>
                    <a:pt x="4269" y="8042"/>
                  </a:cubicBezTo>
                  <a:cubicBezTo>
                    <a:pt x="3703" y="9056"/>
                    <a:pt x="3421" y="10156"/>
                    <a:pt x="3421" y="11342"/>
                  </a:cubicBezTo>
                  <a:cubicBezTo>
                    <a:pt x="3421" y="12298"/>
                    <a:pt x="3612" y="13208"/>
                    <a:pt x="3993" y="14066"/>
                  </a:cubicBezTo>
                  <a:cubicBezTo>
                    <a:pt x="4375" y="14925"/>
                    <a:pt x="4900" y="15667"/>
                    <a:pt x="5569" y="16298"/>
                  </a:cubicBezTo>
                  <a:cubicBezTo>
                    <a:pt x="6236" y="16929"/>
                    <a:pt x="7021" y="17430"/>
                    <a:pt x="7918" y="17796"/>
                  </a:cubicBezTo>
                  <a:cubicBezTo>
                    <a:pt x="8815" y="18161"/>
                    <a:pt x="9769" y="18346"/>
                    <a:pt x="10772" y="18346"/>
                  </a:cubicBezTo>
                  <a:cubicBezTo>
                    <a:pt x="11778" y="18346"/>
                    <a:pt x="12733" y="18161"/>
                    <a:pt x="13639" y="17796"/>
                  </a:cubicBezTo>
                  <a:cubicBezTo>
                    <a:pt x="14542" y="17430"/>
                    <a:pt x="15333" y="16929"/>
                    <a:pt x="16009" y="16298"/>
                  </a:cubicBezTo>
                  <a:cubicBezTo>
                    <a:pt x="16684" y="15668"/>
                    <a:pt x="17215" y="14927"/>
                    <a:pt x="17596" y="14075"/>
                  </a:cubicBezTo>
                  <a:cubicBezTo>
                    <a:pt x="17978" y="13220"/>
                    <a:pt x="18169" y="12307"/>
                    <a:pt x="18169" y="11342"/>
                  </a:cubicBezTo>
                  <a:cubicBezTo>
                    <a:pt x="18169" y="10156"/>
                    <a:pt x="17881" y="9056"/>
                    <a:pt x="17312" y="8042"/>
                  </a:cubicBezTo>
                  <a:cubicBezTo>
                    <a:pt x="16742" y="7023"/>
                    <a:pt x="15951" y="6185"/>
                    <a:pt x="14933" y="5525"/>
                  </a:cubicBezTo>
                  <a:cubicBezTo>
                    <a:pt x="14800" y="5436"/>
                    <a:pt x="14721" y="5324"/>
                    <a:pt x="14703" y="5197"/>
                  </a:cubicBezTo>
                  <a:cubicBezTo>
                    <a:pt x="14663" y="5050"/>
                    <a:pt x="14693" y="4915"/>
                    <a:pt x="14787" y="4797"/>
                  </a:cubicBezTo>
                  <a:lnTo>
                    <a:pt x="16066" y="2989"/>
                  </a:lnTo>
                  <a:cubicBezTo>
                    <a:pt x="16160" y="2879"/>
                    <a:pt x="16284" y="2810"/>
                    <a:pt x="16436" y="2784"/>
                  </a:cubicBezTo>
                  <a:cubicBezTo>
                    <a:pt x="16593" y="2755"/>
                    <a:pt x="16739" y="2778"/>
                    <a:pt x="16872" y="2850"/>
                  </a:cubicBezTo>
                  <a:moveTo>
                    <a:pt x="9663" y="10778"/>
                  </a:moveTo>
                  <a:cubicBezTo>
                    <a:pt x="9509" y="10778"/>
                    <a:pt x="9375" y="10726"/>
                    <a:pt x="9263" y="10625"/>
                  </a:cubicBezTo>
                  <a:cubicBezTo>
                    <a:pt x="9154" y="10524"/>
                    <a:pt x="9096" y="10398"/>
                    <a:pt x="9096" y="10239"/>
                  </a:cubicBezTo>
                  <a:lnTo>
                    <a:pt x="9096" y="535"/>
                  </a:lnTo>
                  <a:cubicBezTo>
                    <a:pt x="9096" y="388"/>
                    <a:pt x="9151" y="264"/>
                    <a:pt x="9257" y="158"/>
                  </a:cubicBezTo>
                  <a:cubicBezTo>
                    <a:pt x="9363" y="48"/>
                    <a:pt x="9496" y="0"/>
                    <a:pt x="9663" y="0"/>
                  </a:cubicBezTo>
                  <a:lnTo>
                    <a:pt x="11942" y="0"/>
                  </a:lnTo>
                  <a:cubicBezTo>
                    <a:pt x="12096" y="0"/>
                    <a:pt x="12230" y="48"/>
                    <a:pt x="12339" y="158"/>
                  </a:cubicBezTo>
                  <a:cubicBezTo>
                    <a:pt x="12451" y="264"/>
                    <a:pt x="12509" y="388"/>
                    <a:pt x="12509" y="535"/>
                  </a:cubicBezTo>
                  <a:lnTo>
                    <a:pt x="12509" y="10239"/>
                  </a:lnTo>
                  <a:cubicBezTo>
                    <a:pt x="12509" y="10386"/>
                    <a:pt x="12454" y="10513"/>
                    <a:pt x="12348" y="10620"/>
                  </a:cubicBezTo>
                  <a:cubicBezTo>
                    <a:pt x="12242" y="10723"/>
                    <a:pt x="12106" y="10778"/>
                    <a:pt x="11942" y="10778"/>
                  </a:cubicBezTo>
                  <a:lnTo>
                    <a:pt x="9663" y="107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lIns="23262" tIns="23262" rIns="23262" bIns="23262" anchor="ctr"/>
            <a:lstStyle/>
            <a:p>
              <a:pPr algn="just" defTabSz="418644">
                <a:lnSpc>
                  <a:spcPct val="120000"/>
                </a:lnSpc>
                <a:defRPr/>
              </a:pPr>
              <a:endParaRPr lang="es-ES" sz="800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印品黑体" pitchFamily="2" charset="-122"/>
                <a:ea typeface="印品黑体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549708" y="4690272"/>
            <a:ext cx="2062274" cy="1730873"/>
            <a:chOff x="5135284" y="4898874"/>
            <a:chExt cx="2252283" cy="18898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6276556" y="5517283"/>
              <a:ext cx="1111011" cy="1271447"/>
            </a:xfrm>
            <a:custGeom>
              <a:avLst/>
              <a:gdLst>
                <a:gd name="T0" fmla="*/ 790 w 1444"/>
                <a:gd name="T1" fmla="*/ 20 h 1653"/>
                <a:gd name="T2" fmla="*/ 172 w 1444"/>
                <a:gd name="T3" fmla="*/ 389 h 1653"/>
                <a:gd name="T4" fmla="*/ 58 w 1444"/>
                <a:gd name="T5" fmla="*/ 1653 h 1653"/>
                <a:gd name="T6" fmla="*/ 136 w 1444"/>
                <a:gd name="T7" fmla="*/ 1463 h 1653"/>
                <a:gd name="T8" fmla="*/ 783 w 1444"/>
                <a:gd name="T9" fmla="*/ 1329 h 1653"/>
                <a:gd name="T10" fmla="*/ 1444 w 1444"/>
                <a:gd name="T11" fmla="*/ 675 h 1653"/>
                <a:gd name="T12" fmla="*/ 790 w 1444"/>
                <a:gd name="T13" fmla="*/ 20 h 1653"/>
                <a:gd name="T14" fmla="*/ 792 w 1444"/>
                <a:gd name="T15" fmla="*/ 1206 h 1653"/>
                <a:gd name="T16" fmla="*/ 324 w 1444"/>
                <a:gd name="T17" fmla="*/ 1248 h 1653"/>
                <a:gd name="T18" fmla="*/ 170 w 1444"/>
                <a:gd name="T19" fmla="*/ 1129 h 1653"/>
                <a:gd name="T20" fmla="*/ 337 w 1444"/>
                <a:gd name="T21" fmla="*/ 389 h 1653"/>
                <a:gd name="T22" fmla="*/ 792 w 1444"/>
                <a:gd name="T23" fmla="*/ 135 h 1653"/>
                <a:gd name="T24" fmla="*/ 1328 w 1444"/>
                <a:gd name="T25" fmla="*/ 671 h 1653"/>
                <a:gd name="T26" fmla="*/ 792 w 1444"/>
                <a:gd name="T27" fmla="*/ 1206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44" h="1653">
                  <a:moveTo>
                    <a:pt x="790" y="20"/>
                  </a:moveTo>
                  <a:cubicBezTo>
                    <a:pt x="453" y="39"/>
                    <a:pt x="262" y="224"/>
                    <a:pt x="172" y="389"/>
                  </a:cubicBezTo>
                  <a:cubicBezTo>
                    <a:pt x="0" y="703"/>
                    <a:pt x="0" y="1653"/>
                    <a:pt x="58" y="1653"/>
                  </a:cubicBezTo>
                  <a:cubicBezTo>
                    <a:pt x="99" y="1653"/>
                    <a:pt x="57" y="1579"/>
                    <a:pt x="136" y="1463"/>
                  </a:cubicBezTo>
                  <a:cubicBezTo>
                    <a:pt x="221" y="1338"/>
                    <a:pt x="783" y="1329"/>
                    <a:pt x="783" y="1329"/>
                  </a:cubicBezTo>
                  <a:cubicBezTo>
                    <a:pt x="1151" y="1329"/>
                    <a:pt x="1444" y="1036"/>
                    <a:pt x="1444" y="675"/>
                  </a:cubicBezTo>
                  <a:cubicBezTo>
                    <a:pt x="1444" y="313"/>
                    <a:pt x="1151" y="0"/>
                    <a:pt x="790" y="20"/>
                  </a:cubicBezTo>
                  <a:close/>
                  <a:moveTo>
                    <a:pt x="792" y="1206"/>
                  </a:moveTo>
                  <a:cubicBezTo>
                    <a:pt x="582" y="1199"/>
                    <a:pt x="427" y="1223"/>
                    <a:pt x="324" y="1248"/>
                  </a:cubicBezTo>
                  <a:cubicBezTo>
                    <a:pt x="222" y="1273"/>
                    <a:pt x="170" y="1254"/>
                    <a:pt x="170" y="1129"/>
                  </a:cubicBezTo>
                  <a:cubicBezTo>
                    <a:pt x="170" y="923"/>
                    <a:pt x="204" y="603"/>
                    <a:pt x="337" y="389"/>
                  </a:cubicBezTo>
                  <a:cubicBezTo>
                    <a:pt x="432" y="237"/>
                    <a:pt x="600" y="135"/>
                    <a:pt x="792" y="135"/>
                  </a:cubicBezTo>
                  <a:cubicBezTo>
                    <a:pt x="1088" y="135"/>
                    <a:pt x="1328" y="375"/>
                    <a:pt x="1328" y="671"/>
                  </a:cubicBezTo>
                  <a:cubicBezTo>
                    <a:pt x="1328" y="966"/>
                    <a:pt x="1088" y="1206"/>
                    <a:pt x="792" y="120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印品黑体" pitchFamily="2" charset="-122"/>
                <a:ea typeface="印品黑体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" name="AutoShape 66"/>
            <p:cNvSpPr>
              <a:spLocks/>
            </p:cNvSpPr>
            <p:nvPr/>
          </p:nvSpPr>
          <p:spPr bwMode="auto">
            <a:xfrm>
              <a:off x="5135284" y="4898874"/>
              <a:ext cx="314696" cy="314696"/>
            </a:xfrm>
            <a:custGeom>
              <a:avLst/>
              <a:gdLst>
                <a:gd name="T0" fmla="*/ 10799 w 21598"/>
                <a:gd name="T1" fmla="*/ 10800 h 21600"/>
                <a:gd name="T2" fmla="*/ 10799 w 21598"/>
                <a:gd name="T3" fmla="*/ 10800 h 21600"/>
                <a:gd name="T4" fmla="*/ 10799 w 21598"/>
                <a:gd name="T5" fmla="*/ 10800 h 21600"/>
                <a:gd name="T6" fmla="*/ 10799 w 21598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98" h="21600">
                  <a:moveTo>
                    <a:pt x="17537" y="12697"/>
                  </a:moveTo>
                  <a:lnTo>
                    <a:pt x="19798" y="9997"/>
                  </a:lnTo>
                  <a:lnTo>
                    <a:pt x="19798" y="17284"/>
                  </a:lnTo>
                  <a:cubicBezTo>
                    <a:pt x="19798" y="17874"/>
                    <a:pt x="19700" y="18429"/>
                    <a:pt x="19505" y="18949"/>
                  </a:cubicBezTo>
                  <a:cubicBezTo>
                    <a:pt x="19309" y="19469"/>
                    <a:pt x="19049" y="19928"/>
                    <a:pt x="18721" y="20321"/>
                  </a:cubicBezTo>
                  <a:cubicBezTo>
                    <a:pt x="18394" y="20715"/>
                    <a:pt x="18014" y="21027"/>
                    <a:pt x="17583" y="21256"/>
                  </a:cubicBezTo>
                  <a:cubicBezTo>
                    <a:pt x="17153" y="21485"/>
                    <a:pt x="16690" y="21599"/>
                    <a:pt x="16188" y="21599"/>
                  </a:cubicBezTo>
                  <a:lnTo>
                    <a:pt x="3595" y="21599"/>
                  </a:lnTo>
                  <a:cubicBezTo>
                    <a:pt x="3103" y="21599"/>
                    <a:pt x="2635" y="21485"/>
                    <a:pt x="2195" y="21256"/>
                  </a:cubicBezTo>
                  <a:cubicBezTo>
                    <a:pt x="1754" y="21027"/>
                    <a:pt x="1372" y="20715"/>
                    <a:pt x="1052" y="20321"/>
                  </a:cubicBezTo>
                  <a:cubicBezTo>
                    <a:pt x="734" y="19928"/>
                    <a:pt x="477" y="19469"/>
                    <a:pt x="286" y="18949"/>
                  </a:cubicBezTo>
                  <a:cubicBezTo>
                    <a:pt x="95" y="18429"/>
                    <a:pt x="0" y="17874"/>
                    <a:pt x="0" y="17284"/>
                  </a:cubicBezTo>
                  <a:lnTo>
                    <a:pt x="0" y="4315"/>
                  </a:lnTo>
                  <a:cubicBezTo>
                    <a:pt x="0" y="3722"/>
                    <a:pt x="95" y="3164"/>
                    <a:pt x="286" y="2632"/>
                  </a:cubicBezTo>
                  <a:cubicBezTo>
                    <a:pt x="477" y="2106"/>
                    <a:pt x="734" y="1645"/>
                    <a:pt x="1052" y="1263"/>
                  </a:cubicBezTo>
                  <a:cubicBezTo>
                    <a:pt x="1372" y="878"/>
                    <a:pt x="1754" y="572"/>
                    <a:pt x="2195" y="343"/>
                  </a:cubicBezTo>
                  <a:cubicBezTo>
                    <a:pt x="2635" y="114"/>
                    <a:pt x="3103" y="0"/>
                    <a:pt x="3595" y="0"/>
                  </a:cubicBezTo>
                  <a:lnTo>
                    <a:pt x="16188" y="0"/>
                  </a:lnTo>
                  <a:cubicBezTo>
                    <a:pt x="16401" y="0"/>
                    <a:pt x="16605" y="26"/>
                    <a:pt x="16798" y="82"/>
                  </a:cubicBezTo>
                  <a:lnTo>
                    <a:pt x="14608" y="2714"/>
                  </a:lnTo>
                  <a:lnTo>
                    <a:pt x="3595" y="2714"/>
                  </a:lnTo>
                  <a:cubicBezTo>
                    <a:pt x="3228" y="2714"/>
                    <a:pt x="2914" y="2867"/>
                    <a:pt x="2652" y="3184"/>
                  </a:cubicBezTo>
                  <a:cubicBezTo>
                    <a:pt x="2391" y="3496"/>
                    <a:pt x="2261" y="3875"/>
                    <a:pt x="2261" y="4315"/>
                  </a:cubicBezTo>
                  <a:lnTo>
                    <a:pt x="2261" y="17284"/>
                  </a:lnTo>
                  <a:cubicBezTo>
                    <a:pt x="2261" y="17724"/>
                    <a:pt x="2391" y="18101"/>
                    <a:pt x="2652" y="18412"/>
                  </a:cubicBezTo>
                  <a:cubicBezTo>
                    <a:pt x="2914" y="18729"/>
                    <a:pt x="3228" y="18888"/>
                    <a:pt x="3595" y="18888"/>
                  </a:cubicBezTo>
                  <a:lnTo>
                    <a:pt x="16188" y="18888"/>
                  </a:lnTo>
                  <a:cubicBezTo>
                    <a:pt x="16556" y="18888"/>
                    <a:pt x="16874" y="18729"/>
                    <a:pt x="17138" y="18412"/>
                  </a:cubicBezTo>
                  <a:cubicBezTo>
                    <a:pt x="17405" y="18101"/>
                    <a:pt x="17537" y="17724"/>
                    <a:pt x="17537" y="17284"/>
                  </a:cubicBezTo>
                  <a:lnTo>
                    <a:pt x="17537" y="12697"/>
                  </a:lnTo>
                  <a:close/>
                  <a:moveTo>
                    <a:pt x="21333" y="2796"/>
                  </a:moveTo>
                  <a:cubicBezTo>
                    <a:pt x="21514" y="3011"/>
                    <a:pt x="21599" y="3272"/>
                    <a:pt x="21597" y="3578"/>
                  </a:cubicBezTo>
                  <a:cubicBezTo>
                    <a:pt x="21592" y="3881"/>
                    <a:pt x="21504" y="4136"/>
                    <a:pt x="21333" y="4342"/>
                  </a:cubicBezTo>
                  <a:lnTo>
                    <a:pt x="13005" y="14346"/>
                  </a:lnTo>
                  <a:lnTo>
                    <a:pt x="11854" y="15721"/>
                  </a:lnTo>
                  <a:cubicBezTo>
                    <a:pt x="11676" y="15938"/>
                    <a:pt x="11458" y="16044"/>
                    <a:pt x="11206" y="16044"/>
                  </a:cubicBezTo>
                  <a:cubicBezTo>
                    <a:pt x="10951" y="16044"/>
                    <a:pt x="10733" y="15938"/>
                    <a:pt x="10555" y="15721"/>
                  </a:cubicBezTo>
                  <a:lnTo>
                    <a:pt x="9383" y="14346"/>
                  </a:lnTo>
                  <a:lnTo>
                    <a:pt x="4779" y="8787"/>
                  </a:lnTo>
                  <a:cubicBezTo>
                    <a:pt x="4600" y="8573"/>
                    <a:pt x="4507" y="8314"/>
                    <a:pt x="4507" y="8006"/>
                  </a:cubicBezTo>
                  <a:cubicBezTo>
                    <a:pt x="4507" y="7703"/>
                    <a:pt x="4600" y="7441"/>
                    <a:pt x="4779" y="7227"/>
                  </a:cubicBezTo>
                  <a:lnTo>
                    <a:pt x="5927" y="5846"/>
                  </a:lnTo>
                  <a:cubicBezTo>
                    <a:pt x="6106" y="5635"/>
                    <a:pt x="6323" y="5526"/>
                    <a:pt x="6578" y="5526"/>
                  </a:cubicBezTo>
                  <a:cubicBezTo>
                    <a:pt x="6830" y="5526"/>
                    <a:pt x="7043" y="5634"/>
                    <a:pt x="7214" y="5846"/>
                  </a:cubicBezTo>
                  <a:lnTo>
                    <a:pt x="11198" y="10632"/>
                  </a:lnTo>
                  <a:lnTo>
                    <a:pt x="18861" y="1404"/>
                  </a:lnTo>
                  <a:cubicBezTo>
                    <a:pt x="19040" y="1186"/>
                    <a:pt x="19262" y="1084"/>
                    <a:pt x="19524" y="1087"/>
                  </a:cubicBezTo>
                  <a:cubicBezTo>
                    <a:pt x="19786" y="1092"/>
                    <a:pt x="20001" y="1198"/>
                    <a:pt x="20173" y="1404"/>
                  </a:cubicBezTo>
                  <a:lnTo>
                    <a:pt x="21333" y="279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lIns="23262" tIns="23262" rIns="23262" bIns="23262" anchor="ctr"/>
            <a:lstStyle/>
            <a:p>
              <a:pPr algn="just" defTabSz="418644">
                <a:lnSpc>
                  <a:spcPct val="120000"/>
                </a:lnSpc>
                <a:defRPr/>
              </a:pPr>
              <a:endParaRPr lang="es-ES" sz="800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印品黑体" pitchFamily="2" charset="-122"/>
                <a:ea typeface="印品黑体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533999" y="4137521"/>
            <a:ext cx="1215733" cy="2209157"/>
            <a:chOff x="6213749" y="4397485"/>
            <a:chExt cx="1327746" cy="2412072"/>
          </a:xfrm>
        </p:grpSpPr>
        <p:sp>
          <p:nvSpPr>
            <p:cNvPr id="49" name="Freeform 7"/>
            <p:cNvSpPr>
              <a:spLocks noEditPoints="1"/>
            </p:cNvSpPr>
            <p:nvPr/>
          </p:nvSpPr>
          <p:spPr bwMode="auto">
            <a:xfrm>
              <a:off x="6213749" y="4397485"/>
              <a:ext cx="1327746" cy="2412072"/>
            </a:xfrm>
            <a:custGeom>
              <a:avLst/>
              <a:gdLst>
                <a:gd name="T0" fmla="*/ 1072 w 1726"/>
                <a:gd name="T1" fmla="*/ 73 h 3136"/>
                <a:gd name="T2" fmla="*/ 60 w 1726"/>
                <a:gd name="T3" fmla="*/ 1513 h 3136"/>
                <a:gd name="T4" fmla="*/ 57 w 1726"/>
                <a:gd name="T5" fmla="*/ 3119 h 3136"/>
                <a:gd name="T6" fmla="*/ 149 w 1726"/>
                <a:gd name="T7" fmla="*/ 1789 h 3136"/>
                <a:gd name="T8" fmla="*/ 1072 w 1726"/>
                <a:gd name="T9" fmla="*/ 1382 h 3136"/>
                <a:gd name="T10" fmla="*/ 1726 w 1726"/>
                <a:gd name="T11" fmla="*/ 728 h 3136"/>
                <a:gd name="T12" fmla="*/ 1072 w 1726"/>
                <a:gd name="T13" fmla="*/ 73 h 3136"/>
                <a:gd name="T14" fmla="*/ 1072 w 1726"/>
                <a:gd name="T15" fmla="*/ 1263 h 3136"/>
                <a:gd name="T16" fmla="*/ 399 w 1726"/>
                <a:gd name="T17" fmla="*/ 1365 h 3136"/>
                <a:gd name="T18" fmla="*/ 209 w 1726"/>
                <a:gd name="T19" fmla="*/ 1260 h 3136"/>
                <a:gd name="T20" fmla="*/ 867 w 1726"/>
                <a:gd name="T21" fmla="*/ 232 h 3136"/>
                <a:gd name="T22" fmla="*/ 867 w 1726"/>
                <a:gd name="T23" fmla="*/ 232 h 3136"/>
                <a:gd name="T24" fmla="*/ 1607 w 1726"/>
                <a:gd name="T25" fmla="*/ 727 h 3136"/>
                <a:gd name="T26" fmla="*/ 1072 w 1726"/>
                <a:gd name="T27" fmla="*/ 1263 h 3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6" h="3136">
                  <a:moveTo>
                    <a:pt x="1072" y="73"/>
                  </a:moveTo>
                  <a:cubicBezTo>
                    <a:pt x="1072" y="73"/>
                    <a:pt x="60" y="0"/>
                    <a:pt x="60" y="1513"/>
                  </a:cubicBezTo>
                  <a:cubicBezTo>
                    <a:pt x="60" y="1513"/>
                    <a:pt x="0" y="3102"/>
                    <a:pt x="57" y="3119"/>
                  </a:cubicBezTo>
                  <a:cubicBezTo>
                    <a:pt x="111" y="3136"/>
                    <a:pt x="75" y="2081"/>
                    <a:pt x="149" y="1789"/>
                  </a:cubicBezTo>
                  <a:cubicBezTo>
                    <a:pt x="255" y="1368"/>
                    <a:pt x="1072" y="1382"/>
                    <a:pt x="1072" y="1382"/>
                  </a:cubicBezTo>
                  <a:cubicBezTo>
                    <a:pt x="1433" y="1382"/>
                    <a:pt x="1726" y="1089"/>
                    <a:pt x="1726" y="728"/>
                  </a:cubicBezTo>
                  <a:cubicBezTo>
                    <a:pt x="1726" y="366"/>
                    <a:pt x="1433" y="73"/>
                    <a:pt x="1072" y="73"/>
                  </a:cubicBezTo>
                  <a:close/>
                  <a:moveTo>
                    <a:pt x="1072" y="1263"/>
                  </a:moveTo>
                  <a:cubicBezTo>
                    <a:pt x="750" y="1254"/>
                    <a:pt x="536" y="1306"/>
                    <a:pt x="399" y="1365"/>
                  </a:cubicBezTo>
                  <a:cubicBezTo>
                    <a:pt x="239" y="1434"/>
                    <a:pt x="196" y="1352"/>
                    <a:pt x="209" y="1260"/>
                  </a:cubicBezTo>
                  <a:cubicBezTo>
                    <a:pt x="265" y="872"/>
                    <a:pt x="424" y="379"/>
                    <a:pt x="867" y="232"/>
                  </a:cubicBezTo>
                  <a:cubicBezTo>
                    <a:pt x="867" y="232"/>
                    <a:pt x="867" y="232"/>
                    <a:pt x="867" y="232"/>
                  </a:cubicBezTo>
                  <a:cubicBezTo>
                    <a:pt x="1262" y="101"/>
                    <a:pt x="1607" y="431"/>
                    <a:pt x="1607" y="727"/>
                  </a:cubicBezTo>
                  <a:cubicBezTo>
                    <a:pt x="1607" y="1023"/>
                    <a:pt x="1367" y="1263"/>
                    <a:pt x="1072" y="12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印品黑体" pitchFamily="2" charset="-122"/>
                <a:ea typeface="印品黑体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2" name="AutoShape 122"/>
            <p:cNvSpPr>
              <a:spLocks/>
            </p:cNvSpPr>
            <p:nvPr/>
          </p:nvSpPr>
          <p:spPr bwMode="auto">
            <a:xfrm>
              <a:off x="6693969" y="5943785"/>
              <a:ext cx="315505" cy="3470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4921"/>
                  </a:moveTo>
                  <a:lnTo>
                    <a:pt x="21599" y="5871"/>
                  </a:lnTo>
                  <a:cubicBezTo>
                    <a:pt x="21192" y="6052"/>
                    <a:pt x="20518" y="6202"/>
                    <a:pt x="19564" y="6320"/>
                  </a:cubicBezTo>
                  <a:cubicBezTo>
                    <a:pt x="18617" y="6436"/>
                    <a:pt x="17593" y="6522"/>
                    <a:pt x="16494" y="6579"/>
                  </a:cubicBezTo>
                  <a:cubicBezTo>
                    <a:pt x="15398" y="6643"/>
                    <a:pt x="14330" y="6677"/>
                    <a:pt x="13290" y="6683"/>
                  </a:cubicBezTo>
                  <a:cubicBezTo>
                    <a:pt x="12253" y="6692"/>
                    <a:pt x="11427" y="6698"/>
                    <a:pt x="10808" y="6698"/>
                  </a:cubicBezTo>
                  <a:cubicBezTo>
                    <a:pt x="10200" y="6698"/>
                    <a:pt x="9374" y="6692"/>
                    <a:pt x="8326" y="6683"/>
                  </a:cubicBezTo>
                  <a:cubicBezTo>
                    <a:pt x="7276" y="6677"/>
                    <a:pt x="6204" y="6643"/>
                    <a:pt x="5105" y="6579"/>
                  </a:cubicBezTo>
                  <a:cubicBezTo>
                    <a:pt x="4009" y="6522"/>
                    <a:pt x="2993" y="6436"/>
                    <a:pt x="2053" y="6326"/>
                  </a:cubicBezTo>
                  <a:cubicBezTo>
                    <a:pt x="1116" y="6214"/>
                    <a:pt x="442" y="6064"/>
                    <a:pt x="34" y="5871"/>
                  </a:cubicBezTo>
                  <a:cubicBezTo>
                    <a:pt x="10" y="5724"/>
                    <a:pt x="0" y="5566"/>
                    <a:pt x="0" y="5393"/>
                  </a:cubicBezTo>
                  <a:lnTo>
                    <a:pt x="0" y="4921"/>
                  </a:lnTo>
                  <a:lnTo>
                    <a:pt x="0" y="4423"/>
                  </a:lnTo>
                  <a:cubicBezTo>
                    <a:pt x="0" y="4258"/>
                    <a:pt x="10" y="4092"/>
                    <a:pt x="34" y="3924"/>
                  </a:cubicBezTo>
                  <a:cubicBezTo>
                    <a:pt x="307" y="3801"/>
                    <a:pt x="701" y="3688"/>
                    <a:pt x="1213" y="3602"/>
                  </a:cubicBezTo>
                  <a:cubicBezTo>
                    <a:pt x="1717" y="3516"/>
                    <a:pt x="2257" y="3444"/>
                    <a:pt x="2830" y="3389"/>
                  </a:cubicBezTo>
                  <a:cubicBezTo>
                    <a:pt x="3404" y="3334"/>
                    <a:pt x="3971" y="3294"/>
                    <a:pt x="4528" y="3265"/>
                  </a:cubicBezTo>
                  <a:cubicBezTo>
                    <a:pt x="5084" y="3239"/>
                    <a:pt x="5516" y="3213"/>
                    <a:pt x="5827" y="3196"/>
                  </a:cubicBezTo>
                  <a:cubicBezTo>
                    <a:pt x="5737" y="2444"/>
                    <a:pt x="5800" y="1857"/>
                    <a:pt x="6017" y="1431"/>
                  </a:cubicBezTo>
                  <a:cubicBezTo>
                    <a:pt x="6232" y="1010"/>
                    <a:pt x="6560" y="693"/>
                    <a:pt x="7003" y="489"/>
                  </a:cubicBezTo>
                  <a:cubicBezTo>
                    <a:pt x="7441" y="282"/>
                    <a:pt x="7984" y="146"/>
                    <a:pt x="8631" y="86"/>
                  </a:cubicBezTo>
                  <a:cubicBezTo>
                    <a:pt x="9280" y="28"/>
                    <a:pt x="9999" y="0"/>
                    <a:pt x="10808" y="0"/>
                  </a:cubicBezTo>
                  <a:cubicBezTo>
                    <a:pt x="11417" y="0"/>
                    <a:pt x="12021" y="11"/>
                    <a:pt x="12619" y="40"/>
                  </a:cubicBezTo>
                  <a:cubicBezTo>
                    <a:pt x="13221" y="69"/>
                    <a:pt x="13757" y="164"/>
                    <a:pt x="14234" y="319"/>
                  </a:cubicBezTo>
                  <a:cubicBezTo>
                    <a:pt x="14707" y="483"/>
                    <a:pt x="15084" y="734"/>
                    <a:pt x="15367" y="1074"/>
                  </a:cubicBezTo>
                  <a:cubicBezTo>
                    <a:pt x="15647" y="1413"/>
                    <a:pt x="15789" y="1894"/>
                    <a:pt x="15789" y="2519"/>
                  </a:cubicBezTo>
                  <a:lnTo>
                    <a:pt x="15789" y="2850"/>
                  </a:lnTo>
                  <a:cubicBezTo>
                    <a:pt x="15789" y="2963"/>
                    <a:pt x="15775" y="3078"/>
                    <a:pt x="15758" y="3196"/>
                  </a:cubicBezTo>
                  <a:cubicBezTo>
                    <a:pt x="16076" y="3213"/>
                    <a:pt x="16511" y="3239"/>
                    <a:pt x="17061" y="3265"/>
                  </a:cubicBezTo>
                  <a:cubicBezTo>
                    <a:pt x="17611" y="3294"/>
                    <a:pt x="18178" y="3334"/>
                    <a:pt x="18758" y="3389"/>
                  </a:cubicBezTo>
                  <a:cubicBezTo>
                    <a:pt x="19335" y="3443"/>
                    <a:pt x="19885" y="3515"/>
                    <a:pt x="20404" y="3602"/>
                  </a:cubicBezTo>
                  <a:cubicBezTo>
                    <a:pt x="20922" y="3688"/>
                    <a:pt x="21323" y="3801"/>
                    <a:pt x="21596" y="3924"/>
                  </a:cubicBezTo>
                  <a:lnTo>
                    <a:pt x="21596" y="4921"/>
                  </a:lnTo>
                  <a:close/>
                  <a:moveTo>
                    <a:pt x="10812" y="8296"/>
                  </a:moveTo>
                  <a:cubicBezTo>
                    <a:pt x="12236" y="8278"/>
                    <a:pt x="13656" y="8250"/>
                    <a:pt x="15080" y="8215"/>
                  </a:cubicBezTo>
                  <a:cubicBezTo>
                    <a:pt x="16501" y="8178"/>
                    <a:pt x="17925" y="8088"/>
                    <a:pt x="19353" y="7939"/>
                  </a:cubicBezTo>
                  <a:lnTo>
                    <a:pt x="19353" y="19477"/>
                  </a:lnTo>
                  <a:cubicBezTo>
                    <a:pt x="19353" y="20056"/>
                    <a:pt x="19107" y="20557"/>
                    <a:pt x="18620" y="20972"/>
                  </a:cubicBezTo>
                  <a:cubicBezTo>
                    <a:pt x="18133" y="21392"/>
                    <a:pt x="17542" y="21599"/>
                    <a:pt x="16847" y="21599"/>
                  </a:cubicBezTo>
                  <a:lnTo>
                    <a:pt x="4752" y="21599"/>
                  </a:lnTo>
                  <a:cubicBezTo>
                    <a:pt x="4058" y="21599"/>
                    <a:pt x="3460" y="21395"/>
                    <a:pt x="2955" y="20977"/>
                  </a:cubicBezTo>
                  <a:cubicBezTo>
                    <a:pt x="2450" y="20569"/>
                    <a:pt x="2201" y="20068"/>
                    <a:pt x="2201" y="19477"/>
                  </a:cubicBezTo>
                  <a:lnTo>
                    <a:pt x="2201" y="7939"/>
                  </a:lnTo>
                  <a:cubicBezTo>
                    <a:pt x="3560" y="8088"/>
                    <a:pt x="4904" y="8183"/>
                    <a:pt x="6239" y="8229"/>
                  </a:cubicBezTo>
                  <a:cubicBezTo>
                    <a:pt x="7576" y="8273"/>
                    <a:pt x="8917" y="8296"/>
                    <a:pt x="10276" y="8296"/>
                  </a:cubicBezTo>
                  <a:lnTo>
                    <a:pt x="10812" y="8296"/>
                  </a:lnTo>
                  <a:close/>
                  <a:moveTo>
                    <a:pt x="6923" y="10395"/>
                  </a:moveTo>
                  <a:cubicBezTo>
                    <a:pt x="6923" y="10248"/>
                    <a:pt x="6857" y="10119"/>
                    <a:pt x="6733" y="10015"/>
                  </a:cubicBezTo>
                  <a:cubicBezTo>
                    <a:pt x="6605" y="9908"/>
                    <a:pt x="6453" y="9854"/>
                    <a:pt x="6277" y="9854"/>
                  </a:cubicBezTo>
                  <a:lnTo>
                    <a:pt x="5630" y="9854"/>
                  </a:lnTo>
                  <a:cubicBezTo>
                    <a:pt x="5450" y="9854"/>
                    <a:pt x="5305" y="9908"/>
                    <a:pt x="5191" y="10015"/>
                  </a:cubicBezTo>
                  <a:cubicBezTo>
                    <a:pt x="5074" y="10119"/>
                    <a:pt x="5015" y="10248"/>
                    <a:pt x="5015" y="10395"/>
                  </a:cubicBezTo>
                  <a:lnTo>
                    <a:pt x="5015" y="18858"/>
                  </a:lnTo>
                  <a:cubicBezTo>
                    <a:pt x="5015" y="19005"/>
                    <a:pt x="5074" y="19126"/>
                    <a:pt x="5191" y="19224"/>
                  </a:cubicBezTo>
                  <a:cubicBezTo>
                    <a:pt x="5305" y="19319"/>
                    <a:pt x="5450" y="19368"/>
                    <a:pt x="5630" y="19368"/>
                  </a:cubicBezTo>
                  <a:lnTo>
                    <a:pt x="6277" y="19368"/>
                  </a:lnTo>
                  <a:cubicBezTo>
                    <a:pt x="6453" y="19368"/>
                    <a:pt x="6605" y="19319"/>
                    <a:pt x="6733" y="19230"/>
                  </a:cubicBezTo>
                  <a:cubicBezTo>
                    <a:pt x="6857" y="19137"/>
                    <a:pt x="6923" y="19014"/>
                    <a:pt x="6923" y="18858"/>
                  </a:cubicBezTo>
                  <a:lnTo>
                    <a:pt x="6923" y="10395"/>
                  </a:lnTo>
                  <a:close/>
                  <a:moveTo>
                    <a:pt x="8416" y="3141"/>
                  </a:moveTo>
                  <a:cubicBezTo>
                    <a:pt x="10006" y="3121"/>
                    <a:pt x="11607" y="3121"/>
                    <a:pt x="13231" y="3141"/>
                  </a:cubicBezTo>
                  <a:cubicBezTo>
                    <a:pt x="13231" y="3032"/>
                    <a:pt x="13242" y="2925"/>
                    <a:pt x="13266" y="2819"/>
                  </a:cubicBezTo>
                  <a:cubicBezTo>
                    <a:pt x="13286" y="2712"/>
                    <a:pt x="13286" y="2611"/>
                    <a:pt x="13266" y="2519"/>
                  </a:cubicBezTo>
                  <a:lnTo>
                    <a:pt x="13266" y="2315"/>
                  </a:lnTo>
                  <a:cubicBezTo>
                    <a:pt x="12879" y="2222"/>
                    <a:pt x="12471" y="2171"/>
                    <a:pt x="12042" y="2162"/>
                  </a:cubicBezTo>
                  <a:cubicBezTo>
                    <a:pt x="11610" y="2153"/>
                    <a:pt x="11202" y="2148"/>
                    <a:pt x="10819" y="2148"/>
                  </a:cubicBezTo>
                  <a:cubicBezTo>
                    <a:pt x="10411" y="2148"/>
                    <a:pt x="9996" y="2153"/>
                    <a:pt x="9574" y="2162"/>
                  </a:cubicBezTo>
                  <a:cubicBezTo>
                    <a:pt x="9149" y="2171"/>
                    <a:pt x="8741" y="2222"/>
                    <a:pt x="8354" y="2315"/>
                  </a:cubicBezTo>
                  <a:lnTo>
                    <a:pt x="8354" y="2519"/>
                  </a:lnTo>
                  <a:cubicBezTo>
                    <a:pt x="8354" y="2611"/>
                    <a:pt x="8357" y="2715"/>
                    <a:pt x="8371" y="2824"/>
                  </a:cubicBezTo>
                  <a:cubicBezTo>
                    <a:pt x="8375" y="2937"/>
                    <a:pt x="8392" y="3040"/>
                    <a:pt x="8416" y="3141"/>
                  </a:cubicBezTo>
                  <a:moveTo>
                    <a:pt x="11769" y="10395"/>
                  </a:moveTo>
                  <a:cubicBezTo>
                    <a:pt x="11769" y="10248"/>
                    <a:pt x="11707" y="10119"/>
                    <a:pt x="11582" y="10015"/>
                  </a:cubicBezTo>
                  <a:cubicBezTo>
                    <a:pt x="11451" y="9908"/>
                    <a:pt x="11299" y="9854"/>
                    <a:pt x="11123" y="9854"/>
                  </a:cubicBezTo>
                  <a:lnTo>
                    <a:pt x="10476" y="9854"/>
                  </a:lnTo>
                  <a:cubicBezTo>
                    <a:pt x="10300" y="9854"/>
                    <a:pt x="10151" y="9908"/>
                    <a:pt x="10037" y="10015"/>
                  </a:cubicBezTo>
                  <a:cubicBezTo>
                    <a:pt x="9923" y="10119"/>
                    <a:pt x="9865" y="10248"/>
                    <a:pt x="9865" y="10395"/>
                  </a:cubicBezTo>
                  <a:lnTo>
                    <a:pt x="9865" y="18858"/>
                  </a:lnTo>
                  <a:cubicBezTo>
                    <a:pt x="9865" y="19005"/>
                    <a:pt x="9920" y="19126"/>
                    <a:pt x="10030" y="19224"/>
                  </a:cubicBezTo>
                  <a:cubicBezTo>
                    <a:pt x="10141" y="19319"/>
                    <a:pt x="10286" y="19368"/>
                    <a:pt x="10476" y="19368"/>
                  </a:cubicBezTo>
                  <a:lnTo>
                    <a:pt x="11123" y="19368"/>
                  </a:lnTo>
                  <a:cubicBezTo>
                    <a:pt x="11299" y="19368"/>
                    <a:pt x="11451" y="19319"/>
                    <a:pt x="11582" y="19230"/>
                  </a:cubicBezTo>
                  <a:cubicBezTo>
                    <a:pt x="11707" y="19137"/>
                    <a:pt x="11769" y="19014"/>
                    <a:pt x="11769" y="18858"/>
                  </a:cubicBezTo>
                  <a:lnTo>
                    <a:pt x="11769" y="10395"/>
                  </a:lnTo>
                  <a:close/>
                  <a:moveTo>
                    <a:pt x="14683" y="18858"/>
                  </a:moveTo>
                  <a:cubicBezTo>
                    <a:pt x="14683" y="19005"/>
                    <a:pt x="14745" y="19126"/>
                    <a:pt x="14866" y="19224"/>
                  </a:cubicBezTo>
                  <a:cubicBezTo>
                    <a:pt x="14987" y="19319"/>
                    <a:pt x="15143" y="19368"/>
                    <a:pt x="15333" y="19368"/>
                  </a:cubicBezTo>
                  <a:lnTo>
                    <a:pt x="15979" y="19368"/>
                  </a:lnTo>
                  <a:cubicBezTo>
                    <a:pt x="16155" y="19368"/>
                    <a:pt x="16308" y="19319"/>
                    <a:pt x="16432" y="19230"/>
                  </a:cubicBezTo>
                  <a:cubicBezTo>
                    <a:pt x="16560" y="19137"/>
                    <a:pt x="16629" y="19014"/>
                    <a:pt x="16629" y="18858"/>
                  </a:cubicBezTo>
                  <a:lnTo>
                    <a:pt x="16629" y="10395"/>
                  </a:lnTo>
                  <a:cubicBezTo>
                    <a:pt x="16629" y="10248"/>
                    <a:pt x="16560" y="10119"/>
                    <a:pt x="16432" y="10015"/>
                  </a:cubicBezTo>
                  <a:cubicBezTo>
                    <a:pt x="16308" y="9908"/>
                    <a:pt x="16155" y="9854"/>
                    <a:pt x="15979" y="9854"/>
                  </a:cubicBezTo>
                  <a:lnTo>
                    <a:pt x="15333" y="9854"/>
                  </a:lnTo>
                  <a:cubicBezTo>
                    <a:pt x="15153" y="9854"/>
                    <a:pt x="15001" y="9908"/>
                    <a:pt x="14877" y="10015"/>
                  </a:cubicBezTo>
                  <a:cubicBezTo>
                    <a:pt x="14752" y="10119"/>
                    <a:pt x="14683" y="10248"/>
                    <a:pt x="14683" y="10395"/>
                  </a:cubicBezTo>
                  <a:lnTo>
                    <a:pt x="14683" y="188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lIns="23262" tIns="23262" rIns="23262" bIns="23262" anchor="ctr"/>
            <a:lstStyle/>
            <a:p>
              <a:pPr algn="just" defTabSz="418644">
                <a:lnSpc>
                  <a:spcPct val="120000"/>
                </a:lnSpc>
                <a:defRPr/>
              </a:pPr>
              <a:endParaRPr lang="es-ES" sz="800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印品黑体" pitchFamily="2" charset="-122"/>
                <a:ea typeface="印品黑体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273024" y="5256656"/>
            <a:ext cx="1017878" cy="1164487"/>
            <a:chOff x="4833107" y="5517283"/>
            <a:chExt cx="1111662" cy="1271447"/>
          </a:xfrm>
        </p:grpSpPr>
        <p:sp>
          <p:nvSpPr>
            <p:cNvPr id="52" name="Freeform 11"/>
            <p:cNvSpPr>
              <a:spLocks noEditPoints="1"/>
            </p:cNvSpPr>
            <p:nvPr/>
          </p:nvSpPr>
          <p:spPr bwMode="auto">
            <a:xfrm>
              <a:off x="4833107" y="5517283"/>
              <a:ext cx="1111662" cy="1271447"/>
            </a:xfrm>
            <a:custGeom>
              <a:avLst/>
              <a:gdLst>
                <a:gd name="T0" fmla="*/ 0 w 1445"/>
                <a:gd name="T1" fmla="*/ 675 h 1653"/>
                <a:gd name="T2" fmla="*/ 662 w 1445"/>
                <a:gd name="T3" fmla="*/ 1329 h 1653"/>
                <a:gd name="T4" fmla="*/ 1309 w 1445"/>
                <a:gd name="T5" fmla="*/ 1463 h 1653"/>
                <a:gd name="T6" fmla="*/ 1387 w 1445"/>
                <a:gd name="T7" fmla="*/ 1653 h 1653"/>
                <a:gd name="T8" fmla="*/ 1273 w 1445"/>
                <a:gd name="T9" fmla="*/ 389 h 1653"/>
                <a:gd name="T10" fmla="*/ 655 w 1445"/>
                <a:gd name="T11" fmla="*/ 20 h 1653"/>
                <a:gd name="T12" fmla="*/ 0 w 1445"/>
                <a:gd name="T13" fmla="*/ 675 h 1653"/>
                <a:gd name="T14" fmla="*/ 117 w 1445"/>
                <a:gd name="T15" fmla="*/ 671 h 1653"/>
                <a:gd name="T16" fmla="*/ 652 w 1445"/>
                <a:gd name="T17" fmla="*/ 135 h 1653"/>
                <a:gd name="T18" fmla="*/ 1108 w 1445"/>
                <a:gd name="T19" fmla="*/ 389 h 1653"/>
                <a:gd name="T20" fmla="*/ 1275 w 1445"/>
                <a:gd name="T21" fmla="*/ 1129 h 1653"/>
                <a:gd name="T22" fmla="*/ 1121 w 1445"/>
                <a:gd name="T23" fmla="*/ 1248 h 1653"/>
                <a:gd name="T24" fmla="*/ 652 w 1445"/>
                <a:gd name="T25" fmla="*/ 1206 h 1653"/>
                <a:gd name="T26" fmla="*/ 117 w 1445"/>
                <a:gd name="T27" fmla="*/ 671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45" h="1653">
                  <a:moveTo>
                    <a:pt x="0" y="675"/>
                  </a:moveTo>
                  <a:cubicBezTo>
                    <a:pt x="0" y="1036"/>
                    <a:pt x="294" y="1329"/>
                    <a:pt x="662" y="1329"/>
                  </a:cubicBezTo>
                  <a:cubicBezTo>
                    <a:pt x="662" y="1329"/>
                    <a:pt x="1224" y="1338"/>
                    <a:pt x="1309" y="1463"/>
                  </a:cubicBezTo>
                  <a:cubicBezTo>
                    <a:pt x="1388" y="1579"/>
                    <a:pt x="1346" y="1653"/>
                    <a:pt x="1387" y="1653"/>
                  </a:cubicBezTo>
                  <a:cubicBezTo>
                    <a:pt x="1445" y="1653"/>
                    <a:pt x="1445" y="703"/>
                    <a:pt x="1273" y="389"/>
                  </a:cubicBezTo>
                  <a:cubicBezTo>
                    <a:pt x="1183" y="224"/>
                    <a:pt x="992" y="39"/>
                    <a:pt x="655" y="20"/>
                  </a:cubicBezTo>
                  <a:cubicBezTo>
                    <a:pt x="294" y="0"/>
                    <a:pt x="0" y="313"/>
                    <a:pt x="0" y="675"/>
                  </a:cubicBezTo>
                  <a:close/>
                  <a:moveTo>
                    <a:pt x="117" y="671"/>
                  </a:moveTo>
                  <a:cubicBezTo>
                    <a:pt x="117" y="375"/>
                    <a:pt x="357" y="135"/>
                    <a:pt x="652" y="135"/>
                  </a:cubicBezTo>
                  <a:cubicBezTo>
                    <a:pt x="845" y="135"/>
                    <a:pt x="1013" y="237"/>
                    <a:pt x="1108" y="389"/>
                  </a:cubicBezTo>
                  <a:cubicBezTo>
                    <a:pt x="1241" y="603"/>
                    <a:pt x="1275" y="923"/>
                    <a:pt x="1275" y="1129"/>
                  </a:cubicBezTo>
                  <a:cubicBezTo>
                    <a:pt x="1275" y="1254"/>
                    <a:pt x="1223" y="1273"/>
                    <a:pt x="1121" y="1248"/>
                  </a:cubicBezTo>
                  <a:cubicBezTo>
                    <a:pt x="1018" y="1223"/>
                    <a:pt x="863" y="1199"/>
                    <a:pt x="652" y="1206"/>
                  </a:cubicBezTo>
                  <a:cubicBezTo>
                    <a:pt x="357" y="1206"/>
                    <a:pt x="117" y="966"/>
                    <a:pt x="117" y="6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1874" tIns="20937" rIns="41874" bIns="20937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id-ID" sz="800">
                <a:latin typeface="印品黑体" pitchFamily="2" charset="-122"/>
                <a:ea typeface="印品黑体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3" name="AutoShape 12"/>
            <p:cNvSpPr>
              <a:spLocks/>
            </p:cNvSpPr>
            <p:nvPr/>
          </p:nvSpPr>
          <p:spPr bwMode="auto">
            <a:xfrm>
              <a:off x="5233268" y="5874499"/>
              <a:ext cx="269415" cy="291504"/>
            </a:xfrm>
            <a:custGeom>
              <a:avLst/>
              <a:gdLst>
                <a:gd name="T0" fmla="+- 0 10802 114"/>
                <a:gd name="T1" fmla="*/ T0 w 21376"/>
                <a:gd name="T2" fmla="*/ 10800 h 21600"/>
                <a:gd name="T3" fmla="+- 0 10802 114"/>
                <a:gd name="T4" fmla="*/ T3 w 21376"/>
                <a:gd name="T5" fmla="*/ 10800 h 21600"/>
                <a:gd name="T6" fmla="+- 0 10802 114"/>
                <a:gd name="T7" fmla="*/ T6 w 21376"/>
                <a:gd name="T8" fmla="*/ 10800 h 21600"/>
                <a:gd name="T9" fmla="+- 0 10802 114"/>
                <a:gd name="T10" fmla="*/ T9 w 2137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6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599"/>
                    <a:pt x="19455" y="21599"/>
                  </a:cubicBezTo>
                  <a:lnTo>
                    <a:pt x="1928" y="21599"/>
                  </a:lnTo>
                  <a:cubicBezTo>
                    <a:pt x="1585" y="21599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lIns="23262" tIns="23262" rIns="23262" bIns="23262" anchor="ctr"/>
            <a:lstStyle/>
            <a:p>
              <a:pPr algn="just" defTabSz="418644">
                <a:lnSpc>
                  <a:spcPct val="120000"/>
                </a:lnSpc>
                <a:defRPr/>
              </a:pPr>
              <a:endParaRPr lang="es-ES" sz="800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印品黑体" pitchFamily="2" charset="-122"/>
                <a:ea typeface="印品黑体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0" name="TextBox 23"/>
          <p:cNvSpPr txBox="1"/>
          <p:nvPr/>
        </p:nvSpPr>
        <p:spPr>
          <a:xfrm>
            <a:off x="1191652" y="478063"/>
            <a:ext cx="324036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accent1"/>
                </a:solidFill>
                <a:latin typeface="印品黑体" pitchFamily="2" charset="-122"/>
                <a:ea typeface="印品黑体" pitchFamily="2" charset="-122"/>
                <a:cs typeface="+mn-ea"/>
                <a:sym typeface="+mn-lt"/>
              </a:rPr>
              <a:t>贝叶斯应用</a:t>
            </a:r>
            <a:endParaRPr lang="en-GB" altLang="zh-CN" sz="3200" dirty="0">
              <a:solidFill>
                <a:schemeClr val="accent1"/>
              </a:solidFill>
              <a:latin typeface="印品黑体" pitchFamily="2" charset="-122"/>
              <a:ea typeface="印品黑体" pitchFamily="2" charset="-122"/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A4E8C8-A4CA-4CCA-BF9A-4B338EA73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089" y="3702368"/>
            <a:ext cx="865486" cy="45438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8CA0FCD-2910-41A3-8A97-62A00C2067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20" y="2211603"/>
            <a:ext cx="601830" cy="60183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4A2BC33-67C0-4838-B574-81D92ED74D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1" y="1462603"/>
            <a:ext cx="898187" cy="89818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B9A0C85-E186-4EF2-B6A2-EA9D1BFE878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568" y="2169624"/>
            <a:ext cx="601831" cy="601831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436BECC1-C230-443B-83B0-A9BE3A763B18}"/>
              </a:ext>
            </a:extLst>
          </p:cNvPr>
          <p:cNvSpPr txBox="1"/>
          <p:nvPr/>
        </p:nvSpPr>
        <p:spPr>
          <a:xfrm>
            <a:off x="8146948" y="6205090"/>
            <a:ext cx="309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…………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185120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2" grpId="0"/>
      <p:bldP spid="23" grpId="0"/>
      <p:bldP spid="24" grpId="0"/>
      <p:bldP spid="25" grpId="0"/>
      <p:bldP spid="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>
            <p:custDataLst>
              <p:tags r:id="rId2"/>
            </p:custDataLst>
          </p:nvPr>
        </p:nvSpPr>
        <p:spPr>
          <a:xfrm flipH="1">
            <a:off x="3506235" y="2493850"/>
            <a:ext cx="2177546" cy="2177546"/>
          </a:xfrm>
          <a:custGeom>
            <a:avLst/>
            <a:gdLst>
              <a:gd name="connsiteX0" fmla="*/ 0 w 2219325"/>
              <a:gd name="connsiteY0" fmla="*/ 0 h 1514475"/>
              <a:gd name="connsiteX1" fmla="*/ 2219325 w 2219325"/>
              <a:gd name="connsiteY1" fmla="*/ 0 h 1514475"/>
              <a:gd name="connsiteX2" fmla="*/ 2219325 w 2219325"/>
              <a:gd name="connsiteY2" fmla="*/ 1514475 h 1514475"/>
              <a:gd name="connsiteX3" fmla="*/ 0 w 2219325"/>
              <a:gd name="connsiteY3" fmla="*/ 1514475 h 1514475"/>
              <a:gd name="connsiteX4" fmla="*/ 0 w 2219325"/>
              <a:gd name="connsiteY4" fmla="*/ 1214437 h 1514475"/>
              <a:gd name="connsiteX5" fmla="*/ 238125 w 2219325"/>
              <a:gd name="connsiteY5" fmla="*/ 1214437 h 1514475"/>
              <a:gd name="connsiteX6" fmla="*/ 238125 w 2219325"/>
              <a:gd name="connsiteY6" fmla="*/ 300037 h 1514475"/>
              <a:gd name="connsiteX7" fmla="*/ 0 w 2219325"/>
              <a:gd name="connsiteY7" fmla="*/ 300037 h 1514475"/>
              <a:gd name="connsiteX0" fmla="*/ 238125 w 2219325"/>
              <a:gd name="connsiteY0" fmla="*/ 300037 h 1514475"/>
              <a:gd name="connsiteX1" fmla="*/ 0 w 2219325"/>
              <a:gd name="connsiteY1" fmla="*/ 300037 h 1514475"/>
              <a:gd name="connsiteX2" fmla="*/ 0 w 2219325"/>
              <a:gd name="connsiteY2" fmla="*/ 0 h 1514475"/>
              <a:gd name="connsiteX3" fmla="*/ 2219325 w 2219325"/>
              <a:gd name="connsiteY3" fmla="*/ 0 h 1514475"/>
              <a:gd name="connsiteX4" fmla="*/ 2219325 w 2219325"/>
              <a:gd name="connsiteY4" fmla="*/ 1514475 h 1514475"/>
              <a:gd name="connsiteX5" fmla="*/ 0 w 2219325"/>
              <a:gd name="connsiteY5" fmla="*/ 1514475 h 1514475"/>
              <a:gd name="connsiteX6" fmla="*/ 0 w 2219325"/>
              <a:gd name="connsiteY6" fmla="*/ 1214437 h 1514475"/>
              <a:gd name="connsiteX7" fmla="*/ 238125 w 2219325"/>
              <a:gd name="connsiteY7" fmla="*/ 1214437 h 1514475"/>
              <a:gd name="connsiteX8" fmla="*/ 329565 w 2219325"/>
              <a:gd name="connsiteY8" fmla="*/ 391477 h 1514475"/>
              <a:gd name="connsiteX0" fmla="*/ 0 w 2219325"/>
              <a:gd name="connsiteY0" fmla="*/ 300037 h 1514475"/>
              <a:gd name="connsiteX1" fmla="*/ 0 w 2219325"/>
              <a:gd name="connsiteY1" fmla="*/ 0 h 1514475"/>
              <a:gd name="connsiteX2" fmla="*/ 2219325 w 2219325"/>
              <a:gd name="connsiteY2" fmla="*/ 0 h 1514475"/>
              <a:gd name="connsiteX3" fmla="*/ 2219325 w 2219325"/>
              <a:gd name="connsiteY3" fmla="*/ 1514475 h 1514475"/>
              <a:gd name="connsiteX4" fmla="*/ 0 w 2219325"/>
              <a:gd name="connsiteY4" fmla="*/ 1514475 h 1514475"/>
              <a:gd name="connsiteX5" fmla="*/ 0 w 2219325"/>
              <a:gd name="connsiteY5" fmla="*/ 1214437 h 1514475"/>
              <a:gd name="connsiteX6" fmla="*/ 238125 w 2219325"/>
              <a:gd name="connsiteY6" fmla="*/ 1214437 h 1514475"/>
              <a:gd name="connsiteX7" fmla="*/ 329565 w 2219325"/>
              <a:gd name="connsiteY7" fmla="*/ 391477 h 1514475"/>
              <a:gd name="connsiteX0" fmla="*/ 0 w 2219325"/>
              <a:gd name="connsiteY0" fmla="*/ 300037 h 1514475"/>
              <a:gd name="connsiteX1" fmla="*/ 0 w 2219325"/>
              <a:gd name="connsiteY1" fmla="*/ 0 h 1514475"/>
              <a:gd name="connsiteX2" fmla="*/ 2219325 w 2219325"/>
              <a:gd name="connsiteY2" fmla="*/ 0 h 1514475"/>
              <a:gd name="connsiteX3" fmla="*/ 2219325 w 2219325"/>
              <a:gd name="connsiteY3" fmla="*/ 1514475 h 1514475"/>
              <a:gd name="connsiteX4" fmla="*/ 0 w 2219325"/>
              <a:gd name="connsiteY4" fmla="*/ 1514475 h 1514475"/>
              <a:gd name="connsiteX5" fmla="*/ 0 w 2219325"/>
              <a:gd name="connsiteY5" fmla="*/ 1214437 h 1514475"/>
              <a:gd name="connsiteX6" fmla="*/ 238125 w 2219325"/>
              <a:gd name="connsiteY6" fmla="*/ 1214437 h 1514475"/>
              <a:gd name="connsiteX0" fmla="*/ 0 w 2219325"/>
              <a:gd name="connsiteY0" fmla="*/ 300037 h 1514475"/>
              <a:gd name="connsiteX1" fmla="*/ 0 w 2219325"/>
              <a:gd name="connsiteY1" fmla="*/ 0 h 1514475"/>
              <a:gd name="connsiteX2" fmla="*/ 2219325 w 2219325"/>
              <a:gd name="connsiteY2" fmla="*/ 0 h 1514475"/>
              <a:gd name="connsiteX3" fmla="*/ 2219325 w 2219325"/>
              <a:gd name="connsiteY3" fmla="*/ 1514475 h 1514475"/>
              <a:gd name="connsiteX4" fmla="*/ 0 w 2219325"/>
              <a:gd name="connsiteY4" fmla="*/ 1514475 h 1514475"/>
              <a:gd name="connsiteX5" fmla="*/ 0 w 2219325"/>
              <a:gd name="connsiteY5" fmla="*/ 1214437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9325" h="1514475">
                <a:moveTo>
                  <a:pt x="0" y="300037"/>
                </a:moveTo>
                <a:lnTo>
                  <a:pt x="0" y="0"/>
                </a:lnTo>
                <a:lnTo>
                  <a:pt x="2219325" y="0"/>
                </a:lnTo>
                <a:lnTo>
                  <a:pt x="2219325" y="1514475"/>
                </a:lnTo>
                <a:lnTo>
                  <a:pt x="0" y="1514475"/>
                </a:lnTo>
                <a:lnTo>
                  <a:pt x="0" y="1214437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latin typeface="印品黑体" pitchFamily="2" charset="-122"/>
              <a:ea typeface="印品黑体" pitchFamily="2" charset="-122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5082284" y="3959465"/>
            <a:ext cx="464009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H_Entry_1"/>
          <p:cNvSpPr/>
          <p:nvPr>
            <p:custDataLst>
              <p:tags r:id="rId4"/>
            </p:custDataLst>
          </p:nvPr>
        </p:nvSpPr>
        <p:spPr>
          <a:xfrm>
            <a:off x="5082283" y="3075861"/>
            <a:ext cx="7179740" cy="83099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5400" dirty="0">
                <a:solidFill>
                  <a:schemeClr val="accent1"/>
                </a:solidFill>
                <a:latin typeface="印品黑体" pitchFamily="2" charset="-122"/>
                <a:ea typeface="印品黑体" pitchFamily="2" charset="-122"/>
                <a:sym typeface="Arial" panose="020B0604020202020204" pitchFamily="34" charset="0"/>
              </a:rPr>
              <a:t>朴素贝叶斯代码浅析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35397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86BEBF4-DE8B-46E4-B277-7D9E9016D36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930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453"/>
  <p:tag name="MH_LIBRARY" val="GRAPHI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453"/>
  <p:tag name="MH_LIBRARY" val="GRAPHIC"/>
  <p:tag name="MH_ORDER" val="Freeform 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453"/>
  <p:tag name="MH_LIBRARY" val="GRAPHIC"/>
  <p:tag name="MH_ORDER" val="Straight Connector 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453"/>
  <p:tag name="MH_LIBRARY" val="GRAPHI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453"/>
  <p:tag name="MH_LIBRARY" val="GRAPHIC"/>
  <p:tag name="MH_ORDER" val="Freeform 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453"/>
  <p:tag name="MH_LIBRARY" val="GRAPHIC"/>
  <p:tag name="MH_ORDER" val="Straight Connector 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453"/>
  <p:tag name="MH_LIBRARY" val="GRAPHI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453"/>
  <p:tag name="MH_LIBRARY" val="GRAPHIC"/>
  <p:tag name="MH_ORDER" val="Freeform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3202"/>
  <p:tag name="MH_LIBRARY" val="GRAPHIC"/>
  <p:tag name="MH_TYPE" val="SubTitle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453"/>
  <p:tag name="MH_LIBRARY" val="GRAPHIC"/>
  <p:tag name="MH_ORDER" val="Straight Connector 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3202"/>
  <p:tag name="MH_LIBRARY" val="GRAPHIC"/>
  <p:tag name="MH_TYPE" val="SubTitle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3202"/>
  <p:tag name="MH_LIBRARY" val="GRAPHIC"/>
  <p:tag name="MH_TYPE" val="SubTitle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3202"/>
  <p:tag name="MH_LIBRARY" val="GRAPHIC"/>
  <p:tag name="MH_TYPE" val="SubTitle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453"/>
  <p:tag name="MH_LIBRARY" val="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453"/>
  <p:tag name="MH_LIBRARY" val="GRAPHIC"/>
  <p:tag name="MH_ORDER" val="Freeform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453"/>
  <p:tag name="MH_LIBRARY" val="GRAPHIC"/>
  <p:tag name="MH_ORDER" val="Straight Connector 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heme/theme1.xml><?xml version="1.0" encoding="utf-8"?>
<a:theme xmlns:a="http://schemas.openxmlformats.org/drawingml/2006/main" name="1_自定义设计方案">
  <a:themeElements>
    <a:clrScheme name="自定义 36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00"/>
      </a:accent1>
      <a:accent2>
        <a:srgbClr val="BF0000"/>
      </a:accent2>
      <a:accent3>
        <a:srgbClr val="000000"/>
      </a:accent3>
      <a:accent4>
        <a:srgbClr val="BF0000"/>
      </a:accent4>
      <a:accent5>
        <a:srgbClr val="000000"/>
      </a:accent5>
      <a:accent6>
        <a:srgbClr val="BF0000"/>
      </a:accent6>
      <a:hlink>
        <a:srgbClr val="000000"/>
      </a:hlink>
      <a:folHlink>
        <a:srgbClr val="BF00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4"/>
        </a:solidFill>
        <a:ln>
          <a:noFill/>
        </a:ln>
        <a:effectLst/>
      </a:spPr>
      <a:bodyPr lIns="46516" tIns="46516" rIns="46516" bIns="46516" anchor="ctr"/>
      <a:lstStyle>
        <a:defPPr algn="just" defTabSz="418644">
          <a:lnSpc>
            <a:spcPct val="120000"/>
          </a:lnSpc>
          <a:defRPr sz="800" dirty="0">
            <a:solidFill>
              <a:srgbClr val="44CEB9"/>
            </a:solidFill>
            <a:effectLst>
              <a:outerShdw blurRad="38100" dist="38100" dir="2700000" algn="tl">
                <a:srgbClr val="000000"/>
              </a:outerShdw>
            </a:effectLst>
            <a:latin typeface="印品黑体" pitchFamily="2" charset="-122"/>
            <a:ea typeface="印品黑体" pitchFamily="2" charset="-122"/>
            <a:cs typeface="+mn-ea"/>
            <a:sym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405</Words>
  <Application>Microsoft Office PowerPoint</Application>
  <PresentationFormat>自定义</PresentationFormat>
  <Paragraphs>95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印品黑体</vt:lpstr>
      <vt:lpstr>Arial</vt:lpstr>
      <vt:lpstr>Calibri</vt:lpstr>
      <vt:lpstr>Calibri Light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bt930.pptx</dc:title>
  <dc:creator/>
  <cp:lastModifiedBy/>
  <cp:revision>1</cp:revision>
  <dcterms:created xsi:type="dcterms:W3CDTF">2016-10-17T14:00:15Z</dcterms:created>
  <dcterms:modified xsi:type="dcterms:W3CDTF">2020-06-15T03:19:48Z</dcterms:modified>
</cp:coreProperties>
</file>