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7629" y="11697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6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Manejo de Vistas </a:t>
            </a:r>
            <a:r>
              <a:rPr lang="es-ES" sz="6000" b="1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y Funciones- </a:t>
            </a:r>
            <a:r>
              <a:rPr lang="es-ES" sz="6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SQL Server </a:t>
            </a:r>
            <a:endParaRPr lang="es-ES" sz="6000" b="1" dirty="0" smtClean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Fotos de Base de datos de stock, Base de datos imágenes libres de derechos  |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00" y="3265900"/>
            <a:ext cx="5740258" cy="301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057877" y="675774"/>
            <a:ext cx="327044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Procesual Hito 4 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Base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de Datos I - 2021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057877" y="3265900"/>
            <a:ext cx="386195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NOMBRE:</a:t>
            </a:r>
          </a:p>
          <a:p>
            <a:r>
              <a:rPr lang="es-E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                  </a:t>
            </a:r>
          </a:p>
          <a:p>
            <a:r>
              <a:rPr lang="es-E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s-E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                 DEMETRIO SIMÓN AYANOME</a:t>
            </a:r>
          </a:p>
          <a:p>
            <a:endParaRPr lang="es-ES" sz="2000" dirty="0">
              <a:solidFill>
                <a:schemeClr val="bg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s-E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DOCENTE :</a:t>
            </a:r>
          </a:p>
          <a:p>
            <a:endParaRPr lang="es-ES" sz="2000" dirty="0">
              <a:solidFill>
                <a:schemeClr val="bg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s-E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                   WILLIAM RODDY BARRA PAREDES</a:t>
            </a:r>
            <a:endParaRPr lang="es-ES" sz="2000" dirty="0">
              <a:solidFill>
                <a:schemeClr val="bg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s-E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GESTIÓN : 2021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790752" y="3086793"/>
            <a:ext cx="4396203" cy="3505075"/>
          </a:xfrm>
          <a:prstGeom prst="roundRect">
            <a:avLst>
              <a:gd name="adj" fmla="val 14869"/>
            </a:avLst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Nube 8"/>
          <p:cNvSpPr/>
          <p:nvPr/>
        </p:nvSpPr>
        <p:spPr>
          <a:xfrm>
            <a:off x="6155140" y="313898"/>
            <a:ext cx="5186150" cy="2402005"/>
          </a:xfrm>
          <a:prstGeom prst="cloud">
            <a:avLst/>
          </a:prstGeom>
          <a:noFill/>
          <a:ln w="7620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redondeado 10"/>
          <p:cNvSpPr/>
          <p:nvPr/>
        </p:nvSpPr>
        <p:spPr>
          <a:xfrm>
            <a:off x="6943152" y="3239193"/>
            <a:ext cx="4396203" cy="3505075"/>
          </a:xfrm>
          <a:prstGeom prst="roundRect">
            <a:avLst>
              <a:gd name="adj" fmla="val 14869"/>
            </a:avLst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20" y="0"/>
            <a:ext cx="600159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-1050879" y="196839"/>
            <a:ext cx="70831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s-ES" sz="3200" b="1" dirty="0" smtClean="0">
                <a:solidFill>
                  <a:schemeClr val="bg2">
                    <a:lumMod val="50000"/>
                  </a:schemeClr>
                </a:solidFill>
              </a:rPr>
              <a:t>1.Diseño de Base de Datos:</a:t>
            </a:r>
            <a:endParaRPr lang="es-ES" dirty="0"/>
          </a:p>
          <a:p>
            <a:pPr lvl="3"/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255621" y="13861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1.1. Adjuntar el código SQL que genera 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la base de datos, tablas y los registros correspondientes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/>
              <a:t> </a:t>
            </a:r>
          </a:p>
          <a:p>
            <a:r>
              <a:rPr lang="es-ES" dirty="0">
                <a:solidFill>
                  <a:srgbClr val="00B0F0"/>
                </a:solidFill>
              </a:rPr>
              <a:t>■ La base de datos debe llamarse ONG_H4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1" y="3890761"/>
            <a:ext cx="5339443" cy="111458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83109" y="6277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>
                <a:solidFill>
                  <a:schemeClr val="bg2">
                    <a:lumMod val="75000"/>
                  </a:schemeClr>
                </a:solidFill>
              </a:rPr>
              <a:t>■ LÓGICA </a:t>
            </a:r>
            <a:endParaRPr lang="es-E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02" y="1386159"/>
            <a:ext cx="3229426" cy="455358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255620" y="3890760"/>
            <a:ext cx="5339443" cy="1114581"/>
          </a:xfrm>
          <a:prstGeom prst="roundRect">
            <a:avLst>
              <a:gd name="adj" fmla="val 6871"/>
            </a:avLst>
          </a:prstGeom>
          <a:noFill/>
          <a:ln w="7620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743102" y="1386159"/>
            <a:ext cx="3229426" cy="4553585"/>
          </a:xfrm>
          <a:prstGeom prst="roundRect">
            <a:avLst>
              <a:gd name="adj" fmla="val 3913"/>
            </a:avLst>
          </a:prstGeom>
          <a:noFill/>
          <a:ln w="7620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620" y="1153458"/>
            <a:ext cx="5339443" cy="1617038"/>
          </a:xfrm>
          <a:prstGeom prst="roundRect">
            <a:avLst>
              <a:gd name="adj" fmla="val 6871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7698644" y="1386159"/>
            <a:ext cx="3273884" cy="4553585"/>
          </a:xfrm>
          <a:prstGeom prst="roundRect">
            <a:avLst>
              <a:gd name="adj" fmla="val 4304"/>
            </a:avLst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20" y="0"/>
            <a:ext cx="600159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0079" y="19602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b="1" dirty="0">
                <a:solidFill>
                  <a:schemeClr val="bg2">
                    <a:lumMod val="50000"/>
                  </a:schemeClr>
                </a:solidFill>
              </a:rPr>
              <a:t>2. Manejo de Vistas </a:t>
            </a:r>
            <a:endParaRPr lang="es-ES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dirty="0" smtClean="0"/>
          </a:p>
          <a:p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        </a:t>
            </a:r>
            <a:r>
              <a:rPr lang="es-E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2.1</a:t>
            </a:r>
            <a:r>
              <a:rPr lang="es-E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. Mostrar a todas las personas que viven </a:t>
            </a:r>
            <a:endParaRPr lang="es-ES" sz="2000" dirty="0" smtClean="0">
              <a:solidFill>
                <a:schemeClr val="bg2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s-E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        en </a:t>
            </a:r>
            <a:r>
              <a:rPr lang="es-E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el departamento de Cochabamba. 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27634" y="3321593"/>
            <a:ext cx="5367429" cy="2036755"/>
          </a:xfrm>
          <a:prstGeom prst="roundRect">
            <a:avLst>
              <a:gd name="adj" fmla="val 4757"/>
            </a:avLst>
          </a:prstGeom>
          <a:noFill/>
          <a:ln w="7620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45191" y="10528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2.2. Mostrar la persona (nombres y apellidos) </a:t>
            </a:r>
            <a:endParaRPr lang="es-ES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s-E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y </a:t>
            </a:r>
            <a:r>
              <a:rPr lang="es-E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el nombre del proyecto en donde trabajan.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8" y="3321593"/>
            <a:ext cx="5342665" cy="1991003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397799" y="1406753"/>
            <a:ext cx="4699551" cy="1113261"/>
          </a:xfrm>
          <a:prstGeom prst="roundRect">
            <a:avLst>
              <a:gd name="adj" fmla="val 3188"/>
            </a:avLst>
          </a:prstGeom>
          <a:noFill/>
          <a:ln w="76200"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1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43" y="1489288"/>
            <a:ext cx="4553585" cy="410629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20634" y="1719025"/>
            <a:ext cx="65533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66"/>
                </a:solidFill>
              </a:rPr>
              <a:t>■ El objetivo es crear una Vista con los mismos datos de la tabla proyectos 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rgbClr val="002060"/>
                </a:solidFill>
              </a:rPr>
              <a:t>■ Sin embargo generar una nueva columna en la vista de nombre departamento_aplicarse 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■ Si el tipo de proyecto es de TIPO_A asignar CBB 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■ Si el tipo de proyecto es de TIPO_B asignar LPZ 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Si el tipo de proyecto es de TIPO_C asignar SCZ 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chemeClr val="tx1">
                    <a:lumMod val="65000"/>
                  </a:schemeClr>
                </a:solidFill>
              </a:rPr>
              <a:t>■ Si el tipo de proyecto es otro tipo asignar 'En proceso de análisis'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70327" y="619920"/>
            <a:ext cx="7569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Asumir que tiene 3 tipos de proyectos (TIPO_A, TIPO_B, TIPO_C)</a:t>
            </a:r>
          </a:p>
          <a:p>
            <a:r>
              <a:rPr lang="es-ES" sz="2000" b="1" dirty="0"/>
              <a:t> 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258443" y="1489288"/>
            <a:ext cx="4553585" cy="4106294"/>
          </a:xfrm>
          <a:prstGeom prst="roundRect">
            <a:avLst>
              <a:gd name="adj" fmla="val 3188"/>
            </a:avLst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93534" y="1489288"/>
            <a:ext cx="6584938" cy="4106294"/>
          </a:xfrm>
          <a:prstGeom prst="roundRect">
            <a:avLst>
              <a:gd name="adj" fmla="val 3188"/>
            </a:avLst>
          </a:prstGeom>
          <a:noFill/>
          <a:ln w="7620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8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5502" y="323713"/>
            <a:ext cx="4661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2.4. Crear una vista cualquiera que </a:t>
            </a:r>
            <a:endParaRPr lang="es-ES" sz="2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muestre </a:t>
            </a:r>
            <a:r>
              <a:rPr lang="es-E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5 columnas.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7" y="1835021"/>
            <a:ext cx="5631274" cy="16178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7" y="4133193"/>
            <a:ext cx="7119124" cy="182905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668762" y="554545"/>
            <a:ext cx="36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TABLA VIEW (VISTA)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466" y="1481739"/>
            <a:ext cx="3477110" cy="2324424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8192466" y="1489288"/>
            <a:ext cx="3477110" cy="2316875"/>
          </a:xfrm>
          <a:prstGeom prst="roundRect">
            <a:avLst>
              <a:gd name="adj" fmla="val 3188"/>
            </a:avLst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9157" y="1835021"/>
            <a:ext cx="5631274" cy="1617861"/>
          </a:xfrm>
          <a:prstGeom prst="roundRect">
            <a:avLst>
              <a:gd name="adj" fmla="val 3188"/>
            </a:avLst>
          </a:prstGeom>
          <a:noFill/>
          <a:ln w="76200"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19157" y="4133192"/>
            <a:ext cx="7119124" cy="1829055"/>
          </a:xfrm>
          <a:prstGeom prst="roundRect">
            <a:avLst>
              <a:gd name="adj" fmla="val 3188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5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497368" y="2923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Manejo de Funciones </a:t>
            </a:r>
            <a:endParaRPr lang="es-ES" sz="3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s-ES" dirty="0" smtClean="0"/>
          </a:p>
          <a:p>
            <a:pPr algn="ctr"/>
            <a:r>
              <a:rPr lang="es-ES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 Crear una función que permita saber cuántos </a:t>
            </a:r>
          </a:p>
          <a:p>
            <a:pPr algn="ctr"/>
            <a:r>
              <a:rPr lang="es-ES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proyectos distintos del TIPO_A, TIPO_B y TIPO_C existen 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s-E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no recibe ningún parámetro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32" y="3164232"/>
            <a:ext cx="7973538" cy="2876951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2497368" y="31642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2497368" y="55565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324523" y="3083382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</a:p>
          <a:p>
            <a:pPr algn="ctr"/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FUNCIÓN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11222" y="5614201"/>
            <a:ext cx="2078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VERIFICAR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796832" y="3164232"/>
            <a:ext cx="7973538" cy="2876951"/>
          </a:xfrm>
          <a:prstGeom prst="roundRect">
            <a:avLst>
              <a:gd name="adj" fmla="val 3188"/>
            </a:avLst>
          </a:prstGeom>
          <a:noFill/>
          <a:ln w="76200"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59194" y="3083382"/>
            <a:ext cx="2130417" cy="646331"/>
          </a:xfrm>
          <a:prstGeom prst="roundRect">
            <a:avLst>
              <a:gd name="adj" fmla="val 3188"/>
            </a:avLst>
          </a:prstGeom>
          <a:noFill/>
          <a:ln w="7620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85207" y="5475701"/>
            <a:ext cx="2130417" cy="646331"/>
          </a:xfrm>
          <a:prstGeom prst="roundRect">
            <a:avLst>
              <a:gd name="adj" fmla="val 3188"/>
            </a:avLst>
          </a:prstGeom>
          <a:noFill/>
          <a:ln w="7620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0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77923" y="276704"/>
            <a:ext cx="104814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3.2. Crear una función que genere los primeros N números impares. </a:t>
            </a:r>
            <a:endParaRPr lang="es-E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-347529" y="958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/>
              <a:t>■ La función recibe solo un parámetro (el valor N) </a:t>
            </a:r>
          </a:p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823045" y="35868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s-ES" dirty="0"/>
          </a:p>
          <a:p>
            <a:pPr algn="ctr"/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■ Si n es 4 la salida debe ser: 1, 3, 5, 7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838277" y="1096943"/>
            <a:ext cx="406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■ Si n es 5 la salida debe ser: 1, 3, 5, 7, 9,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0" y="1604774"/>
            <a:ext cx="4953621" cy="26283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47" y="1789171"/>
            <a:ext cx="4267796" cy="156231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47" y="4729244"/>
            <a:ext cx="4353533" cy="14003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35591" y="4391663"/>
            <a:ext cx="332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Si n es 2 la salida debe ser: 1, 3,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7" y="5036571"/>
            <a:ext cx="4372585" cy="1343212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6737147" y="4760995"/>
            <a:ext cx="4353533" cy="1368619"/>
          </a:xfrm>
          <a:prstGeom prst="roundRect">
            <a:avLst>
              <a:gd name="adj" fmla="val 3188"/>
            </a:avLst>
          </a:prstGeom>
          <a:noFill/>
          <a:ln w="7620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23660" y="1619736"/>
            <a:ext cx="4953621" cy="2613408"/>
          </a:xfrm>
          <a:prstGeom prst="roundRect">
            <a:avLst>
              <a:gd name="adj" fmla="val 3188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6737147" y="1779621"/>
            <a:ext cx="4267796" cy="1571868"/>
          </a:xfrm>
          <a:prstGeom prst="roundRect">
            <a:avLst>
              <a:gd name="adj" fmla="val 3188"/>
            </a:avLst>
          </a:prstGeom>
          <a:noFill/>
          <a:ln w="7620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514177" y="5061846"/>
            <a:ext cx="4372585" cy="1317937"/>
          </a:xfrm>
          <a:prstGeom prst="roundRect">
            <a:avLst>
              <a:gd name="adj" fmla="val 3188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3731" y="276705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3.3. Crear una función que permita insertar un registro a la tabla persona</a:t>
            </a:r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endParaRPr lang="es-E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■ </a:t>
            </a: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función recibe los datos a insertarse a la tabla persona </a:t>
            </a:r>
            <a:endParaRPr lang="es-E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s-E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■ </a:t>
            </a:r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La función retorna un mensaje indicando que se insertó satisfactoriamente el registro.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3089674"/>
            <a:ext cx="5349923" cy="275310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509810" y="276705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b="1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3.4. Crear una función cualquiera. </a:t>
            </a:r>
            <a:endParaRPr lang="es-ES" sz="2800" b="1" dirty="0" smtClean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endParaRPr lang="es-ES" sz="2800" b="1" dirty="0" smtClean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s-ES" dirty="0" smtClean="0">
                <a:solidFill>
                  <a:srgbClr val="FFFF00"/>
                </a:solidFill>
              </a:rPr>
              <a:t>■ </a:t>
            </a:r>
            <a:r>
              <a:rPr lang="es-ES" dirty="0">
                <a:solidFill>
                  <a:srgbClr val="FFFF00"/>
                </a:solidFill>
              </a:rPr>
              <a:t>La función debe de recibir 2 parámetros. </a:t>
            </a:r>
            <a:endParaRPr lang="es-ES" dirty="0" smtClean="0">
              <a:solidFill>
                <a:srgbClr val="FFFF00"/>
              </a:solidFill>
            </a:endParaRPr>
          </a:p>
          <a:p>
            <a:endParaRPr lang="es-ES" dirty="0" smtClean="0">
              <a:solidFill>
                <a:srgbClr val="FFFF00"/>
              </a:solidFill>
            </a:endParaRPr>
          </a:p>
          <a:p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■ 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Usar los parámetros en la lógica de la función.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9307" y="3089674"/>
            <a:ext cx="5349923" cy="2753109"/>
          </a:xfrm>
          <a:prstGeom prst="roundRect">
            <a:avLst>
              <a:gd name="adj" fmla="val 3188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72" y="3089674"/>
            <a:ext cx="5986988" cy="270547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964072" y="3089674"/>
            <a:ext cx="5986988" cy="2753109"/>
          </a:xfrm>
          <a:prstGeom prst="roundRect">
            <a:avLst>
              <a:gd name="adj" fmla="val 3188"/>
            </a:avLst>
          </a:prstGeom>
          <a:noFill/>
          <a:ln w="7620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34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218</TotalTime>
  <Words>399</Words>
  <Application>Microsoft Office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Agency FB</vt:lpstr>
      <vt:lpstr>Arial</vt:lpstr>
      <vt:lpstr>Bahnschrift Condensed</vt:lpstr>
      <vt:lpstr>Bahnschrift Light SemiCondensed</vt:lpstr>
      <vt:lpstr>Calibri</vt:lpstr>
      <vt:lpstr>Calibri Light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13</cp:revision>
  <dcterms:created xsi:type="dcterms:W3CDTF">2021-11-22T23:32:20Z</dcterms:created>
  <dcterms:modified xsi:type="dcterms:W3CDTF">2021-11-23T03:16:15Z</dcterms:modified>
</cp:coreProperties>
</file>