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4" r:id="rId9"/>
    <p:sldId id="269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DBA67-F5FA-4F0A-BF75-0D4DBEC22A64}" type="datetimeFigureOut">
              <a:rPr lang="en-US" smtClean="0"/>
              <a:t>12/4/2016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D1405-5A07-42AB-B9BF-7ED599982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56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DBA67-F5FA-4F0A-BF75-0D4DBEC22A64}" type="datetimeFigureOut">
              <a:rPr lang="en-US" smtClean="0"/>
              <a:t>12/4/2016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D1405-5A07-42AB-B9BF-7ED599982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544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DBA67-F5FA-4F0A-BF75-0D4DBEC22A64}" type="datetimeFigureOut">
              <a:rPr lang="en-US" smtClean="0"/>
              <a:t>12/4/2016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D1405-5A07-42AB-B9BF-7ED599982DFA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119471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DBA67-F5FA-4F0A-BF75-0D4DBEC22A64}" type="datetimeFigureOut">
              <a:rPr lang="en-US" smtClean="0"/>
              <a:t>12/4/2016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D1405-5A07-42AB-B9BF-7ED599982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1039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DBA67-F5FA-4F0A-BF75-0D4DBEC22A64}" type="datetimeFigureOut">
              <a:rPr lang="en-US" smtClean="0"/>
              <a:t>12/4/2016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D1405-5A07-42AB-B9BF-7ED599982DFA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048781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DBA67-F5FA-4F0A-BF75-0D4DBEC22A64}" type="datetimeFigureOut">
              <a:rPr lang="en-US" smtClean="0"/>
              <a:t>12/4/2016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D1405-5A07-42AB-B9BF-7ED599982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1792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DBA67-F5FA-4F0A-BF75-0D4DBEC22A64}" type="datetimeFigureOut">
              <a:rPr lang="en-US" smtClean="0"/>
              <a:t>12/4/2016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D1405-5A07-42AB-B9BF-7ED599982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849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DBA67-F5FA-4F0A-BF75-0D4DBEC22A64}" type="datetimeFigureOut">
              <a:rPr lang="en-US" smtClean="0"/>
              <a:t>12/4/2016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D1405-5A07-42AB-B9BF-7ED599982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234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DBA67-F5FA-4F0A-BF75-0D4DBEC22A64}" type="datetimeFigureOut">
              <a:rPr lang="en-US" smtClean="0"/>
              <a:t>12/4/2016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D1405-5A07-42AB-B9BF-7ED599982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833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DBA67-F5FA-4F0A-BF75-0D4DBEC22A64}" type="datetimeFigureOut">
              <a:rPr lang="en-US" smtClean="0"/>
              <a:t>12/4/2016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D1405-5A07-42AB-B9BF-7ED599982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736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DBA67-F5FA-4F0A-BF75-0D4DBEC22A64}" type="datetimeFigureOut">
              <a:rPr lang="en-US" smtClean="0"/>
              <a:t>12/4/2016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D1405-5A07-42AB-B9BF-7ED599982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685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DBA67-F5FA-4F0A-BF75-0D4DBEC22A64}" type="datetimeFigureOut">
              <a:rPr lang="en-US" smtClean="0"/>
              <a:t>12/4/2016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D1405-5A07-42AB-B9BF-7ED599982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594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DBA67-F5FA-4F0A-BF75-0D4DBEC22A64}" type="datetimeFigureOut">
              <a:rPr lang="en-US" smtClean="0"/>
              <a:t>12/4/2016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D1405-5A07-42AB-B9BF-7ED599982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840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DBA67-F5FA-4F0A-BF75-0D4DBEC22A64}" type="datetimeFigureOut">
              <a:rPr lang="en-US" smtClean="0"/>
              <a:t>12/4/2016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D1405-5A07-42AB-B9BF-7ED599982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181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DBA67-F5FA-4F0A-BF75-0D4DBEC22A64}" type="datetimeFigureOut">
              <a:rPr lang="en-US" smtClean="0"/>
              <a:t>12/4/2016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D1405-5A07-42AB-B9BF-7ED599982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193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DBA67-F5FA-4F0A-BF75-0D4DBEC22A64}" type="datetimeFigureOut">
              <a:rPr lang="en-US" smtClean="0"/>
              <a:t>12/4/2016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D1405-5A07-42AB-B9BF-7ED599982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244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0DBA67-F5FA-4F0A-BF75-0D4DBEC22A64}" type="datetimeFigureOut">
              <a:rPr lang="en-US" smtClean="0"/>
              <a:t>12/4/2016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30D1405-5A07-42AB-B9BF-7ED599982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920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e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hyperphysics.phy-astr.gsu.edu/hbase/Math/fft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Fast Fourier Transform(FFT)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By: Cavaughn Browne</a:t>
            </a:r>
          </a:p>
          <a:p>
            <a:r>
              <a:rPr lang="en-US" dirty="0" smtClean="0"/>
              <a:t>With Cooley-</a:t>
            </a:r>
            <a:r>
              <a:rPr lang="en-US" dirty="0" err="1" smtClean="0"/>
              <a:t>Tukey</a:t>
            </a:r>
            <a:r>
              <a:rPr lang="en-US" dirty="0" smtClean="0"/>
              <a:t> Algorithm Implemented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119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CODE SHOWCASE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891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1266737"/>
              </p:ext>
            </p:extLst>
          </p:nvPr>
        </p:nvGraphicFramePr>
        <p:xfrm>
          <a:off x="838200" y="1771650"/>
          <a:ext cx="10515600" cy="424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" name="Worksheet" r:id="rId3" imgW="5210117" imgH="2105194" progId="Excel.Sheet.12">
                  <p:embed/>
                </p:oleObj>
              </mc:Choice>
              <mc:Fallback>
                <p:oleObj name="Worksheet" r:id="rId3" imgW="5210117" imgH="2105194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38200" y="1771650"/>
                        <a:ext cx="10515600" cy="4248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04730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Parallelism (add –</a:t>
            </a:r>
            <a:r>
              <a:rPr lang="en-US" dirty="0" err="1" smtClean="0"/>
              <a:t>rdc</a:t>
            </a:r>
            <a:r>
              <a:rPr lang="en-US" dirty="0" smtClean="0"/>
              <a:t>=true)</a:t>
            </a:r>
            <a:br>
              <a:rPr lang="en-US" dirty="0" smtClean="0"/>
            </a:br>
            <a:r>
              <a:rPr lang="en-US" dirty="0" smtClean="0"/>
              <a:t>N = 2048, time = 39.0ms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62" y="2240924"/>
            <a:ext cx="9741145" cy="3837904"/>
          </a:xfrm>
        </p:spPr>
      </p:pic>
    </p:spTree>
    <p:extLst>
      <p:ext uri="{BB962C8B-B14F-4D97-AF65-F5344CB8AC3E}">
        <p14:creationId xmlns:p14="http://schemas.microsoft.com/office/powerpoint/2010/main" val="2081263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u="sng" dirty="0">
                <a:hlinkClick r:id="rId2"/>
              </a:rPr>
              <a:t>http://hyperphysics.phy-astr.gsu.edu/hbase/Math/fft.html</a:t>
            </a:r>
            <a:endParaRPr lang="en-US" sz="2000" dirty="0"/>
          </a:p>
          <a:p>
            <a:r>
              <a:rPr lang="en-US" sz="2000" dirty="0"/>
              <a:t>https://en.wikipedia.org/wiki/Fast_Fourier_transform</a:t>
            </a:r>
          </a:p>
          <a:p>
            <a:r>
              <a:rPr lang="en-US" sz="2000" dirty="0"/>
              <a:t>http://</a:t>
            </a:r>
            <a:r>
              <a:rPr lang="en-US" sz="2000" dirty="0" smtClean="0"/>
              <a:t>dsp.stackexchange.com/questions/69/why-is-the-fourier-transform-so-important</a:t>
            </a:r>
            <a:endParaRPr lang="en-US" sz="2000" dirty="0"/>
          </a:p>
          <a:p>
            <a:r>
              <a:rPr lang="en-US" sz="2000" dirty="0"/>
              <a:t>https://en.wikipedia.org/wiki/Cooley%E2%80%93Tukey_FFT_algorithm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48853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812860"/>
            <a:ext cx="8596668" cy="3880773"/>
          </a:xfrm>
        </p:spPr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2800" dirty="0" smtClean="0"/>
              <a:t>The </a:t>
            </a:r>
            <a:r>
              <a:rPr lang="en-US" sz="2800" dirty="0"/>
              <a:t>fast Fourier transform is a mathematical method for transforming a function of time into a function of frequency. Sometimes it is described as transforming from the time domain to the frequency domain. It is very useful for analysis of time-dependent phenomena.</a:t>
            </a:r>
          </a:p>
          <a:p>
            <a:pPr marL="0" indent="0" algn="ctr">
              <a:buNone/>
            </a:pPr>
            <a:endParaRPr lang="en-US" sz="2800" dirty="0" smtClean="0"/>
          </a:p>
          <a:p>
            <a:pPr marL="0" indent="0" algn="ctr">
              <a:buNone/>
            </a:pPr>
            <a:endParaRPr lang="en-US" sz="2800" dirty="0"/>
          </a:p>
          <a:p>
            <a:pPr marL="0" indent="0" algn="ctr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624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800" dirty="0" smtClean="0"/>
              <a:t>Fast </a:t>
            </a:r>
            <a:r>
              <a:rPr lang="en-US" sz="2800" dirty="0"/>
              <a:t>Fourier transforms </a:t>
            </a:r>
            <a:r>
              <a:rPr lang="en-US" sz="2800" dirty="0" smtClean="0"/>
              <a:t>are widely </a:t>
            </a:r>
            <a:r>
              <a:rPr lang="en-US" sz="2800" dirty="0"/>
              <a:t>used for </a:t>
            </a:r>
            <a:r>
              <a:rPr lang="en-US" sz="2800" dirty="0" smtClean="0"/>
              <a:t>many applications</a:t>
            </a:r>
            <a:r>
              <a:rPr lang="en-US" sz="2800" dirty="0"/>
              <a:t> in engineering, science, and mathematics. </a:t>
            </a:r>
            <a:endParaRPr lang="en-US" sz="2800" dirty="0" smtClean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 smtClean="0"/>
              <a:t>In </a:t>
            </a:r>
            <a:r>
              <a:rPr lang="en-US" sz="2800" dirty="0"/>
              <a:t>1994, </a:t>
            </a:r>
            <a:r>
              <a:rPr lang="en-US" sz="2800" dirty="0" smtClean="0"/>
              <a:t>Gilbert </a:t>
            </a:r>
            <a:r>
              <a:rPr lang="en-US" sz="2800" dirty="0" err="1" smtClean="0"/>
              <a:t>Strang</a:t>
            </a:r>
            <a:r>
              <a:rPr lang="en-US" sz="2800" dirty="0"/>
              <a:t> described the FFT as "the most important </a:t>
            </a:r>
            <a:r>
              <a:rPr lang="en-US" sz="2800" dirty="0" smtClean="0"/>
              <a:t>numerical algorithm</a:t>
            </a:r>
            <a:r>
              <a:rPr lang="en-US" sz="2800" dirty="0"/>
              <a:t> of our lifetime.</a:t>
            </a:r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8151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the FFT Operate?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The FFT operates by decomposing an </a:t>
            </a:r>
            <a:r>
              <a:rPr lang="en-US" sz="3200" i="1" dirty="0"/>
              <a:t>N</a:t>
            </a:r>
            <a:r>
              <a:rPr lang="en-US" sz="3200" dirty="0"/>
              <a:t> point time domain signal into </a:t>
            </a:r>
            <a:r>
              <a:rPr lang="en-US" sz="3200" i="1" dirty="0"/>
              <a:t>N</a:t>
            </a:r>
            <a:r>
              <a:rPr lang="en-US" sz="3200" dirty="0"/>
              <a:t> time domain signals each composed of a single point. The second step is to calculate the </a:t>
            </a:r>
            <a:r>
              <a:rPr lang="en-US" sz="3200" i="1" dirty="0"/>
              <a:t>N</a:t>
            </a:r>
            <a:r>
              <a:rPr lang="en-US" sz="3200" dirty="0"/>
              <a:t> frequency spectra corresponding to these </a:t>
            </a:r>
            <a:r>
              <a:rPr lang="en-US" sz="3200" i="1" dirty="0"/>
              <a:t>N</a:t>
            </a:r>
            <a:r>
              <a:rPr lang="en-US" sz="3200" dirty="0"/>
              <a:t> time domain signals. Lastly, the </a:t>
            </a:r>
            <a:r>
              <a:rPr lang="en-US" sz="3200" i="1" dirty="0"/>
              <a:t>N</a:t>
            </a:r>
            <a:r>
              <a:rPr lang="en-US" sz="3200" dirty="0"/>
              <a:t> spectra are synthesized into a single frequency spectrum.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621835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the FFT Operate?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403510"/>
            <a:ext cx="9105363" cy="5454490"/>
          </a:xfrm>
        </p:spPr>
      </p:pic>
    </p:spTree>
    <p:extLst>
      <p:ext uri="{BB962C8B-B14F-4D97-AF65-F5344CB8AC3E}">
        <p14:creationId xmlns:p14="http://schemas.microsoft.com/office/powerpoint/2010/main" val="663829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importance of the FFT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/>
              <a:t>One important application is for the analysis of sound. It is important to assess the frequency distribution of the power in a sound because the human ear exercises that capacity in the hearing process. </a:t>
            </a:r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146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importance of the FFT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1337" y="1409962"/>
            <a:ext cx="8596668" cy="388077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/>
              <a:t>Importance in signal processing:</a:t>
            </a:r>
          </a:p>
          <a:p>
            <a:r>
              <a:rPr lang="en-US" sz="2400" dirty="0" smtClean="0"/>
              <a:t> A Fourier transform of a signal tells you </a:t>
            </a:r>
            <a:r>
              <a:rPr lang="en-US" sz="2400" b="1" dirty="0" smtClean="0"/>
              <a:t>what frequencies are present in your signal and in what proportions</a:t>
            </a:r>
            <a:r>
              <a:rPr lang="en-US" sz="2400" dirty="0" smtClean="0"/>
              <a:t>.</a:t>
            </a:r>
          </a:p>
          <a:p>
            <a:pPr lvl="0"/>
            <a:r>
              <a:rPr lang="en-US" sz="2400" dirty="0" smtClean="0"/>
              <a:t>By being able to split signals into their constituent frequencies, one can easily block out certain frequencies selectively by nullifying their contributions.</a:t>
            </a:r>
          </a:p>
          <a:p>
            <a:r>
              <a:rPr lang="en-US" sz="2400" dirty="0" smtClean="0"/>
              <a:t>A shifted (delayed) signal in the time domain manifests as a phase change in the frequency domain. This is a widely used property in practice, especially in imaging and tomography applications (a technique for displaying a representation of a cross section through a human body or other solid object using X-rays or ultrasound).</a:t>
            </a:r>
          </a:p>
          <a:p>
            <a:pPr lvl="0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47513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Cooley-</a:t>
            </a:r>
            <a:r>
              <a:rPr lang="en-US" dirty="0" err="1" smtClean="0"/>
              <a:t>Tukey</a:t>
            </a:r>
            <a:r>
              <a:rPr lang="en-US" dirty="0" smtClean="0"/>
              <a:t>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14679"/>
            <a:ext cx="5684829" cy="388077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/>
              <a:t>COOLEY-TUKEY Algorithm and </a:t>
            </a:r>
            <a:r>
              <a:rPr lang="en-US" sz="2400" dirty="0"/>
              <a:t>RADIX-2 DIT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The</a:t>
            </a:r>
            <a:r>
              <a:rPr lang="en-US" sz="2400" dirty="0"/>
              <a:t> </a:t>
            </a:r>
            <a:r>
              <a:rPr lang="en-US" sz="2400" b="1" dirty="0"/>
              <a:t>Cooley–</a:t>
            </a:r>
            <a:r>
              <a:rPr lang="en-US" sz="2400" b="1" dirty="0" err="1"/>
              <a:t>Tukey</a:t>
            </a:r>
            <a:r>
              <a:rPr lang="en-US" sz="2400" b="1" dirty="0"/>
              <a:t> </a:t>
            </a:r>
            <a:r>
              <a:rPr lang="en-US" sz="2400" b="1" dirty="0" smtClean="0"/>
              <a:t>algorithm</a:t>
            </a:r>
            <a:endParaRPr lang="en-US" sz="2400" dirty="0" smtClean="0"/>
          </a:p>
          <a:p>
            <a:r>
              <a:rPr lang="en-US" sz="2400" dirty="0" smtClean="0"/>
              <a:t>the </a:t>
            </a:r>
            <a:r>
              <a:rPr lang="en-US" sz="2400" dirty="0"/>
              <a:t>most common </a:t>
            </a:r>
            <a:r>
              <a:rPr lang="en-US" sz="2400" dirty="0" smtClean="0"/>
              <a:t>fast Fourier transform</a:t>
            </a:r>
            <a:r>
              <a:rPr lang="en-US" sz="2400" dirty="0"/>
              <a:t> (FFT) algorithm. </a:t>
            </a:r>
            <a:endParaRPr lang="en-US" sz="2400" dirty="0" smtClean="0"/>
          </a:p>
          <a:p>
            <a:r>
              <a:rPr lang="en-US" sz="2400" dirty="0" smtClean="0"/>
              <a:t>A</a:t>
            </a:r>
            <a:r>
              <a:rPr lang="en-US" sz="2400" dirty="0"/>
              <a:t> </a:t>
            </a:r>
            <a:r>
              <a:rPr lang="en-US" sz="2400" b="1" dirty="0"/>
              <a:t>radix-2</a:t>
            </a:r>
            <a:r>
              <a:rPr lang="en-US" sz="2400" dirty="0"/>
              <a:t> decimation-in-time (</a:t>
            </a:r>
            <a:r>
              <a:rPr lang="en-US" sz="2400" b="1" dirty="0"/>
              <a:t>DIT</a:t>
            </a:r>
            <a:r>
              <a:rPr lang="en-US" sz="2400" dirty="0"/>
              <a:t>) FFT is the simplest and most common form of the Cooley–</a:t>
            </a:r>
            <a:r>
              <a:rPr lang="en-US" sz="2400" dirty="0" err="1"/>
              <a:t>Tukey</a:t>
            </a:r>
            <a:r>
              <a:rPr lang="en-US" sz="2400" dirty="0"/>
              <a:t> algorithm. </a:t>
            </a:r>
            <a:endParaRPr lang="en-US" sz="2400" dirty="0" smtClean="0"/>
          </a:p>
          <a:p>
            <a:r>
              <a:rPr lang="en-US" sz="2400" dirty="0" smtClean="0"/>
              <a:t>Radix-2 </a:t>
            </a:r>
            <a:r>
              <a:rPr lang="en-US" sz="2400" dirty="0"/>
              <a:t>DIT divides a DFT of size </a:t>
            </a:r>
            <a:r>
              <a:rPr lang="en-US" sz="2400" i="1" dirty="0"/>
              <a:t>N</a:t>
            </a:r>
            <a:r>
              <a:rPr lang="en-US" sz="2400" dirty="0"/>
              <a:t> into two interleaved DFTs (hence the name "radix-2") of size </a:t>
            </a:r>
            <a:r>
              <a:rPr lang="en-US" sz="2400" i="1" dirty="0"/>
              <a:t>N</a:t>
            </a:r>
            <a:r>
              <a:rPr lang="en-US" sz="2400" dirty="0"/>
              <a:t>/2 with each recursive stage.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54513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76" y="1700011"/>
            <a:ext cx="11574490" cy="3422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193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114</TotalTime>
  <Words>169</Words>
  <Application>Microsoft Office PowerPoint</Application>
  <PresentationFormat>Widescreen</PresentationFormat>
  <Paragraphs>42</Paragraphs>
  <Slides>13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Trebuchet MS</vt:lpstr>
      <vt:lpstr>Wingdings 3</vt:lpstr>
      <vt:lpstr>Facet</vt:lpstr>
      <vt:lpstr>Microsoft Excel Worksheet</vt:lpstr>
      <vt:lpstr>The Fast Fourier Transform(FFT)</vt:lpstr>
      <vt:lpstr>Introduction</vt:lpstr>
      <vt:lpstr>Introduction Continued</vt:lpstr>
      <vt:lpstr>How does the FFT Operate?</vt:lpstr>
      <vt:lpstr>How does the FFT Operate?</vt:lpstr>
      <vt:lpstr>The importance of the FFT</vt:lpstr>
      <vt:lpstr>The importance of the FFT</vt:lpstr>
      <vt:lpstr>The Cooley-Tukey Algorithm</vt:lpstr>
      <vt:lpstr>PowerPoint Presentation</vt:lpstr>
      <vt:lpstr>CODE SHOWCASE</vt:lpstr>
      <vt:lpstr>Results</vt:lpstr>
      <vt:lpstr>Dynamic Parallelism (add –rdc=true) N = 2048, time = 39.0ms</vt:lpstr>
      <vt:lpstr>Sources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Fast Fourier Transform(FFT)</dc:title>
  <dc:creator>Cavaughn Browne</dc:creator>
  <cp:lastModifiedBy>Cavaughn Browne</cp:lastModifiedBy>
  <cp:revision>17</cp:revision>
  <dcterms:created xsi:type="dcterms:W3CDTF">2016-12-04T19:34:57Z</dcterms:created>
  <dcterms:modified xsi:type="dcterms:W3CDTF">2016-12-04T21:29:48Z</dcterms:modified>
</cp:coreProperties>
</file>