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441" r:id="rId5"/>
    <p:sldId id="450" r:id="rId6"/>
    <p:sldId id="494" r:id="rId7"/>
    <p:sldId id="4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9" autoAdjust="0"/>
    <p:restoredTop sz="96327" autoAdjust="0"/>
  </p:normalViewPr>
  <p:slideViewPr>
    <p:cSldViewPr snapToGrid="0" showGuides="1">
      <p:cViewPr varScale="1">
        <p:scale>
          <a:sx n="114" d="100"/>
          <a:sy n="114" d="100"/>
        </p:scale>
        <p:origin x="756" y="102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168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82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image.ku.dk/shared/aZwD18034DnM3TYEw9XagEF6kxI6MLkV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3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11-05-2023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0F0-8F8E-46A3-BFFE-96163F9D413B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EA49827-CE52-FD4B-8399-162D5E1D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b="0" dirty="0"/>
              <a:t>Video Games releases &amp; </a:t>
            </a:r>
          </a:p>
          <a:p>
            <a:r>
              <a:rPr lang="da-DK" b="0" dirty="0"/>
              <a:t>Movie Adaption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D5F85F-0777-314B-A8CB-A12F7D46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b="0" dirty="0"/>
              <a:t>Emma Fowler (mtf885)</a:t>
            </a:r>
          </a:p>
          <a:p>
            <a:r>
              <a:rPr lang="da-DK" dirty="0"/>
              <a:t>Boris </a:t>
            </a:r>
            <a:r>
              <a:rPr lang="da-DK" dirty="0" err="1"/>
              <a:t>Pahota</a:t>
            </a:r>
            <a:r>
              <a:rPr lang="da-DK" dirty="0"/>
              <a:t> (mpb814)</a:t>
            </a:r>
          </a:p>
          <a:p>
            <a:r>
              <a:rPr lang="da-DK" b="0" dirty="0"/>
              <a:t>Tobias Legenden (jkw333)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b="0" dirty="0"/>
              <a:t>Databases and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5"/>
            <a:ext cx="11012488" cy="566402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D22D-F364-4E9E-AF9D-75D698CDD634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</a:t>
            </a:fld>
            <a:endParaRPr lang="da-DK" dirty="0"/>
          </a:p>
        </p:txBody>
      </p:sp>
      <p:pic>
        <p:nvPicPr>
          <p:cNvPr id="1028" name="Picture 4" descr="Great Video Games for Older Kids and Teens - KidRated">
            <a:extLst>
              <a:ext uri="{FF2B5EF4-FFF2-40B4-BE49-F238E27FC236}">
                <a16:creationId xmlns:a16="http://schemas.microsoft.com/office/drawing/2014/main" id="{8E54027D-2484-68F8-C596-51CA3050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87" y="1187117"/>
            <a:ext cx="5524500" cy="3086100"/>
          </a:xfrm>
          <a:prstGeom prst="rect">
            <a:avLst/>
          </a:prstGeom>
          <a:noFill/>
          <a:effectLst>
            <a:softEdge rad="546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/>
        </p:nvSpPr>
        <p:spPr>
          <a:xfrm>
            <a:off x="738407" y="1370414"/>
            <a:ext cx="4956784" cy="46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da-DK" dirty="0"/>
              <a:t>Dataset for </a:t>
            </a:r>
            <a:r>
              <a:rPr lang="da-DK" dirty="0" err="1"/>
              <a:t>found</a:t>
            </a:r>
            <a:r>
              <a:rPr lang="da-DK" dirty="0"/>
              <a:t> on </a:t>
            </a:r>
            <a:r>
              <a:rPr lang="da-DK" dirty="0" err="1"/>
              <a:t>Kaggle</a:t>
            </a:r>
            <a:r>
              <a:rPr lang="da-DK" dirty="0"/>
              <a:t>.</a:t>
            </a:r>
          </a:p>
          <a:p>
            <a:r>
              <a:rPr lang="da-DK" dirty="0"/>
              <a:t>Union of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seperate</a:t>
            </a:r>
            <a:r>
              <a:rPr lang="da-DK" dirty="0"/>
              <a:t> datasets</a:t>
            </a:r>
          </a:p>
          <a:p>
            <a:pPr lvl="1"/>
            <a:r>
              <a:rPr lang="da-DK" dirty="0"/>
              <a:t>Video games release from 1983- 2023.</a:t>
            </a:r>
          </a:p>
          <a:p>
            <a:pPr lvl="1"/>
            <a:r>
              <a:rPr lang="da-DK" dirty="0"/>
              <a:t>Video games </a:t>
            </a:r>
            <a:r>
              <a:rPr lang="da-DK" dirty="0" err="1"/>
              <a:t>movie</a:t>
            </a:r>
            <a:r>
              <a:rPr lang="da-DK" dirty="0"/>
              <a:t> adaption.</a:t>
            </a:r>
          </a:p>
          <a:p>
            <a:r>
              <a:rPr lang="da-DK" dirty="0"/>
              <a:t>Interactive app to </a:t>
            </a:r>
            <a:r>
              <a:rPr lang="da-DK" dirty="0" err="1"/>
              <a:t>create</a:t>
            </a:r>
            <a:r>
              <a:rPr lang="da-DK" dirty="0"/>
              <a:t> SQL </a:t>
            </a:r>
            <a:r>
              <a:rPr lang="da-DK" dirty="0" err="1"/>
              <a:t>queries</a:t>
            </a:r>
            <a:r>
              <a:rPr lang="da-DK" dirty="0"/>
              <a:t>.</a:t>
            </a:r>
          </a:p>
          <a:p>
            <a:pPr lvl="1"/>
            <a:endParaRPr lang="da-DK" dirty="0"/>
          </a:p>
          <a:p>
            <a:pPr marL="360363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E/R diagram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D22D-F364-4E9E-AF9D-75D698CDD634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</a:t>
            </a:fld>
            <a:endParaRPr lang="da-DK" dirty="0"/>
          </a:p>
        </p:txBody>
      </p:sp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70A71CA2-B7CD-3F5D-F3B7-CB9CF0F0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1484313"/>
            <a:ext cx="12192000" cy="49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4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5"/>
            <a:ext cx="11012488" cy="566402"/>
          </a:xfrm>
        </p:spPr>
        <p:txBody>
          <a:bodyPr/>
          <a:lstStyle/>
          <a:p>
            <a:r>
              <a:rPr lang="da-DK" dirty="0"/>
              <a:t>Application </a:t>
            </a:r>
            <a:r>
              <a:rPr lang="da-DK" dirty="0" err="1"/>
              <a:t>dependencies</a:t>
            </a:r>
            <a:endParaRPr lang="da-D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D22D-F364-4E9E-AF9D-75D698CDD634}" type="datetime1">
              <a:rPr lang="da-DK" smtClean="0"/>
              <a:t>11-05-2023</a:t>
            </a:fld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</a:t>
            </a:fld>
            <a:endParaRPr lang="da-DK" dirty="0"/>
          </a:p>
        </p:txBody>
      </p:sp>
      <p:pic>
        <p:nvPicPr>
          <p:cNvPr id="1028" name="Picture 4" descr="Great Video Games for Older Kids and Teens - KidRated">
            <a:extLst>
              <a:ext uri="{FF2B5EF4-FFF2-40B4-BE49-F238E27FC236}">
                <a16:creationId xmlns:a16="http://schemas.microsoft.com/office/drawing/2014/main" id="{8E54027D-2484-68F8-C596-51CA3050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191" y="620714"/>
            <a:ext cx="5524500" cy="3086100"/>
          </a:xfrm>
          <a:prstGeom prst="rect">
            <a:avLst/>
          </a:prstGeom>
          <a:noFill/>
          <a:effectLst>
            <a:softEdge rad="546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9496D0A-AF8F-D58B-09EC-A37528457AFC}"/>
              </a:ext>
            </a:extLst>
          </p:cNvPr>
          <p:cNvSpPr>
            <a:spLocks noGrp="1"/>
          </p:cNvSpPr>
          <p:nvPr/>
        </p:nvSpPr>
        <p:spPr>
          <a:xfrm>
            <a:off x="738407" y="1370414"/>
            <a:ext cx="4956784" cy="46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da-DK" dirty="0"/>
              <a:t>Flask: </a:t>
            </a:r>
            <a:r>
              <a:rPr lang="da-DK" dirty="0" err="1"/>
              <a:t>Flask_login</a:t>
            </a:r>
            <a:endParaRPr lang="da-DK" dirty="0"/>
          </a:p>
          <a:p>
            <a:r>
              <a:rPr lang="da-DK" dirty="0"/>
              <a:t>SQL </a:t>
            </a:r>
            <a:r>
              <a:rPr lang="da-DK" dirty="0" err="1"/>
              <a:t>package</a:t>
            </a:r>
            <a:r>
              <a:rPr lang="da-DK"/>
              <a:t>: psycopg2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marL="360363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7878461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2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DA3A09"/>
      </a:accent2>
      <a:accent3>
        <a:srgbClr val="415470"/>
      </a:accent3>
      <a:accent4>
        <a:srgbClr val="197F8E"/>
      </a:accent4>
      <a:accent5>
        <a:srgbClr val="FFBD37"/>
      </a:accent5>
      <a:accent6>
        <a:srgbClr val="4B8324"/>
      </a:accent6>
      <a:hlink>
        <a:srgbClr val="2C6693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DK_fuld.potx" id="{7AEB6566-F381-43BB-A8A5-DD77A053A35B}" vid="{FD1168DF-0AB8-49E1-B223-E9FBE0B747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D87E80F61204DB3CD035B542124B4" ma:contentTypeVersion="0" ma:contentTypeDescription="Create a new document." ma:contentTypeScope="" ma:versionID="b0f82862b3f996b58e8e596d547b7af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08a00fd6d3660cbe7e9a968b1c2f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AFD670-8FCF-40C2-B5EB-5836CD029341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B6BC56-6863-4BB1-861D-13DF63966E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D269C9-7816-4751-90B2-9E869A0F2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16x9_DK_lille</Template>
  <TotalTime>26</TotalTime>
  <Words>84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Microsoft New Tai Lue</vt:lpstr>
      <vt:lpstr>Brugerdefineret design</vt:lpstr>
      <vt:lpstr>PowerPoint-præsentation</vt:lpstr>
      <vt:lpstr>The project</vt:lpstr>
      <vt:lpstr>E/R diagram</vt:lpstr>
      <vt:lpstr>Application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Tobias Legenden Væversted Jensen</dc:creator>
  <cp:lastModifiedBy>Tobias Legenden Væversted Jensen</cp:lastModifiedBy>
  <cp:revision>1</cp:revision>
  <dcterms:created xsi:type="dcterms:W3CDTF">2023-05-10T22:34:31Z</dcterms:created>
  <dcterms:modified xsi:type="dcterms:W3CDTF">2023-05-10T23:02:45Z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  <property fmtid="{D5CDD505-2E9C-101B-9397-08002B2CF9AE}" pid="3" name="ContentTypeId">
    <vt:lpwstr>0x01010026BD87E80F61204DB3CD035B542124B4</vt:lpwstr>
  </property>
</Properties>
</file>