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6cf1f52b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6cf1f52b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6cf1f52b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6cf1f52b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cf1f52b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6cf1f52b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cf1f52b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6cf1f52b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cf1f52b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cf1f52b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cf1f52b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cf1f52b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6cf1f52b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6cf1f52b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6cf1f52b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6cf1f52b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cf1f52b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6cf1f52b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cf1f52b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6cf1f52b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943e1bf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943e1bf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6cf1f52b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6cf1f52b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raghavrpotdar/fresh-and-stale-images-of-fruits-and-vegetables" TargetMode="External"/><Relationship Id="rId4" Type="http://schemas.openxmlformats.org/officeDocument/2006/relationships/hyperlink" Target="https://github.com/LeggoBoyo" TargetMode="External"/><Relationship Id="rId5" Type="http://schemas.openxmlformats.org/officeDocument/2006/relationships/hyperlink" Target="https://www.linkedin.com/in/zohaib-khawaja-3675811b6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VeggieScan	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Rotten or Forgotten?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892375" y="3840650"/>
            <a:ext cx="265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Zohaib Khawaja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Incorrect Classifications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3967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other incorrect classifications were fruit that seemed round and discolored into a color that matched a fresh apple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use tens of thousands of more images to train model to higher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incorrect classifications that had high confidence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for future growth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that can run in real time via camera footage of a veggie/fruit stand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Real-time notification program that will notify fruit stand owner of stale fruit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Utilities Used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84875" y="10936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49" y="1334469"/>
            <a:ext cx="2885200" cy="129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325" y="314525"/>
            <a:ext cx="2885201" cy="13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9807" y="3169300"/>
            <a:ext cx="2539992" cy="142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3875" y="2902600"/>
            <a:ext cx="27127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86675" y="1826138"/>
            <a:ext cx="4000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Information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Dataset: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https://www.kaggle.com/raghavrpotdar/fresh-and-stale-images-of-fruits-and-vegetables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Github: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https://github.com/LeggoBoyo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Linkedin: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https://www.linkedin.com/in/zohaib-khawaja-3675811b6/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introduction/samples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analysis/accuracy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Incorrect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Plans for future growth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612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a photo of a vegetable/fruit as stale or fresh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Trained model with near 11 thousand images with 5 different fruit/vegetables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75" y="2667850"/>
            <a:ext cx="64579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samples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75" y="1704175"/>
            <a:ext cx="62579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samples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25" y="1245275"/>
            <a:ext cx="1323475" cy="12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925" y="2654900"/>
            <a:ext cx="1323475" cy="122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325" y="1245275"/>
            <a:ext cx="1323475" cy="122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8325" y="2654900"/>
            <a:ext cx="1323475" cy="122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78725" y="1245275"/>
            <a:ext cx="1323475" cy="122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8725" y="2654900"/>
            <a:ext cx="1323475" cy="122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20825" y="1203678"/>
            <a:ext cx="2712299" cy="273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Analysis/Accuracy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3534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Settled on convolutional neural networks as a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Accuracy of ~97.5% with Baseline accuracy of 16%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Baseline accuracy is lowest possible “guess”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of ~16000 images, trained with 11000, validated with 2000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 time of approximately 11 minutes for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550" y="92175"/>
            <a:ext cx="4988901" cy="479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Analysis/Accuracy - What it gets right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150" y="1220725"/>
            <a:ext cx="1815491" cy="180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950" y="2031525"/>
            <a:ext cx="1846300" cy="18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9600" y="1272992"/>
            <a:ext cx="1712400" cy="17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267" y="2031517"/>
            <a:ext cx="1885375" cy="18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Incorrect Classifications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3534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Vast majority of incorrect classifications were stale </a:t>
            </a:r>
            <a:r>
              <a:rPr lang="en"/>
              <a:t>oranges that appeared green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Model often detected it as a fresh Granny Smith apple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513" y="2473463"/>
            <a:ext cx="19907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374" y="2434949"/>
            <a:ext cx="1990725" cy="195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