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1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4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</c:v>
                </c:pt>
              </c:strCache>
            </c:strRef>
          </c:tx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VERY HIGH</c:v>
                </c:pt>
              </c:strCache>
            </c:strRef>
          </c:tx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3742592"/>
        <c:axId val="133744128"/>
      </c:lineChart>
      <c:catAx>
        <c:axId val="133742592"/>
        <c:scaling>
          <c:orientation val="minMax"/>
        </c:scaling>
        <c:delete val="0"/>
        <c:axPos val="b"/>
        <c:majorTickMark val="out"/>
        <c:minorTickMark val="none"/>
        <c:tickLblPos val="nextTo"/>
        <c:crossAx val="133744128"/>
        <c:crosses val="autoZero"/>
        <c:auto val="1"/>
        <c:lblAlgn val="ctr"/>
        <c:lblOffset val="100"/>
        <c:noMultiLvlLbl val="0"/>
      </c:catAx>
      <c:valAx>
        <c:axId val="1337441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3742592"/>
        <c:crosses val="autoZero"/>
        <c:crossBetween val="between"/>
      </c:valAx>
      <c:spPr>
        <a:ln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a:ln>
        <a:scene3d>
          <a:camera prst="orthographicFront"/>
          <a:lightRig rig="threePt" dir="t"/>
        </a:scene3d>
        <a:sp3d>
          <a:bevelT w="6350"/>
        </a:sp3d>
      </c:spPr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PERFORMANCE LEVEL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303</c:v>
                </c:pt>
                <c:pt idx="1">
                  <c:v>304</c:v>
                </c:pt>
                <c:pt idx="2">
                  <c:v>302</c:v>
                </c:pt>
                <c:pt idx="3">
                  <c:v>294</c:v>
                </c:pt>
                <c:pt idx="4">
                  <c:v>304</c:v>
                </c:pt>
                <c:pt idx="5">
                  <c:v>301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5D98A-6751-4E90-AD68-1E57F304D2A8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A3A84-E0E1-476A-A989-6BFC9CAFF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386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A3A84-E0E1-476A-A989-6BFC9CAFF8F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37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0C2E-03CD-44FD-821C-8600D4F7BD0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6B61-ACEB-4D57-AFF2-802B89FF423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0C2E-03CD-44FD-821C-8600D4F7BD0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6B61-ACEB-4D57-AFF2-802B89FF42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0C2E-03CD-44FD-821C-8600D4F7BD0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6B61-ACEB-4D57-AFF2-802B89FF42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0C2E-03CD-44FD-821C-8600D4F7BD0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6B61-ACEB-4D57-AFF2-802B89FF42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0C2E-03CD-44FD-821C-8600D4F7BD0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9956B61-ACEB-4D57-AFF2-802B89FF423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0C2E-03CD-44FD-821C-8600D4F7BD0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6B61-ACEB-4D57-AFF2-802B89FF42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0C2E-03CD-44FD-821C-8600D4F7BD0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6B61-ACEB-4D57-AFF2-802B89FF42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0C2E-03CD-44FD-821C-8600D4F7BD0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6B61-ACEB-4D57-AFF2-802B89FF42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0C2E-03CD-44FD-821C-8600D4F7BD0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6B61-ACEB-4D57-AFF2-802B89FF42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0C2E-03CD-44FD-821C-8600D4F7BD0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6B61-ACEB-4D57-AFF2-802B89FF42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0C2E-03CD-44FD-821C-8600D4F7BD0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6B61-ACEB-4D57-AFF2-802B89FF423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8B10C2E-03CD-44FD-821C-8600D4F7BD0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9956B61-ACEB-4D57-AFF2-802B89FF423D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EMPLOYEE</a:t>
            </a:r>
            <a:r>
              <a:rPr lang="en-US" sz="48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u="sng" dirty="0" smtClean="0"/>
              <a:t>DATA</a:t>
            </a:r>
            <a:r>
              <a:rPr lang="en-US" u="sng" dirty="0" smtClean="0"/>
              <a:t> </a:t>
            </a:r>
            <a:r>
              <a:rPr lang="en-US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ANALYSIS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b="1" u="sng" dirty="0" smtClean="0"/>
              <a:t>USING</a:t>
            </a:r>
            <a:r>
              <a:rPr lang="en-US" u="sng" dirty="0" smtClean="0"/>
              <a:t> </a:t>
            </a:r>
            <a:r>
              <a:rPr lang="en-US" b="1" u="sng" dirty="0" smtClean="0"/>
              <a:t>EXCEL</a:t>
            </a:r>
            <a:endParaRPr lang="en-IN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r>
              <a:rPr lang="en-US" dirty="0" smtClean="0"/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</a:t>
            </a:r>
            <a:r>
              <a:rPr lang="en-US" dirty="0" smtClean="0"/>
              <a:t>: </a:t>
            </a:r>
            <a:r>
              <a:rPr lang="en-US" i="1" dirty="0" err="1" smtClean="0"/>
              <a:t>Legidha</a:t>
            </a:r>
            <a:r>
              <a:rPr lang="en-US" dirty="0" smtClean="0"/>
              <a:t> . </a:t>
            </a:r>
            <a:r>
              <a:rPr lang="en-US" i="1" dirty="0" smtClean="0"/>
              <a:t>V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</a:t>
            </a:r>
            <a:r>
              <a:rPr lang="en-US" dirty="0" smtClean="0"/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r>
              <a:rPr lang="en-US" dirty="0" smtClean="0"/>
              <a:t> : </a:t>
            </a:r>
            <a:r>
              <a:rPr lang="en-US" i="1" dirty="0" smtClean="0"/>
              <a:t>2213371036128 </a:t>
            </a:r>
          </a:p>
          <a:p>
            <a:r>
              <a:rPr lang="en-US" b="1" dirty="0" smtClean="0"/>
              <a:t>DEPARTMENT : </a:t>
            </a:r>
            <a:r>
              <a:rPr lang="en-US" i="1" dirty="0" smtClean="0"/>
              <a:t>B.COM</a:t>
            </a:r>
            <a:r>
              <a:rPr lang="en-US" b="1" dirty="0" smtClean="0"/>
              <a:t> </a:t>
            </a:r>
            <a:r>
              <a:rPr lang="en-US" i="1" dirty="0" smtClean="0"/>
              <a:t>GENERAL </a:t>
            </a:r>
            <a:r>
              <a:rPr lang="en-US" b="1" dirty="0" smtClean="0"/>
              <a:t>(</a:t>
            </a:r>
            <a:r>
              <a:rPr lang="en-US" b="1" i="1" dirty="0" smtClean="0"/>
              <a:t>Commerce )</a:t>
            </a:r>
          </a:p>
          <a:p>
            <a:r>
              <a:rPr lang="en-US" b="1" dirty="0" smtClean="0"/>
              <a:t>COLLEGE : </a:t>
            </a:r>
            <a:r>
              <a:rPr lang="en-US" i="1" dirty="0" smtClean="0"/>
              <a:t>QUAID E MILLATH GOVERNMENT </a:t>
            </a:r>
          </a:p>
          <a:p>
            <a:r>
              <a:rPr lang="en-US" i="1" dirty="0" smtClean="0"/>
              <a:t>COLLEGE FOR WOMEN</a:t>
            </a:r>
            <a:endParaRPr lang="en-IN" dirty="0"/>
          </a:p>
        </p:txBody>
      </p:sp>
      <p:pic>
        <p:nvPicPr>
          <p:cNvPr id="3074" name="Picture 2" descr="C:\Program Files (x86)\Microsoft Office\MEDIA\CAGCAT10\j019640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569" y="2611960"/>
            <a:ext cx="991665" cy="106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024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MODELLING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 smtClean="0"/>
              <a:t>DATA COLLECTION</a:t>
            </a:r>
          </a:p>
          <a:p>
            <a:pPr marL="800100" lvl="1" indent="-342900">
              <a:buFont typeface="Wingdings"/>
              <a:buChar char="Ø"/>
            </a:pPr>
            <a:r>
              <a:rPr lang="en-US" dirty="0" smtClean="0"/>
              <a:t>Downloaded the employee data performance from </a:t>
            </a:r>
            <a:r>
              <a:rPr lang="en-US" dirty="0" smtClean="0">
                <a:solidFill>
                  <a:srgbClr val="002060"/>
                </a:solidFill>
              </a:rPr>
              <a:t>NAAN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2060"/>
                </a:solidFill>
              </a:rPr>
              <a:t>MUDHALVAN</a:t>
            </a:r>
            <a:r>
              <a:rPr lang="en-US" dirty="0" smtClean="0"/>
              <a:t> [ EDUNET DASHBOARDN ]</a:t>
            </a:r>
          </a:p>
          <a:p>
            <a:pPr marL="137160" indent="0">
              <a:buNone/>
            </a:pPr>
            <a:r>
              <a:rPr lang="en-US" dirty="0" smtClean="0"/>
              <a:t>FEATURE COLLECTION</a:t>
            </a:r>
          </a:p>
          <a:p>
            <a:pPr marL="800100" lvl="1" indent="-342900">
              <a:buFont typeface="Wingdings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Analyzed</a:t>
            </a:r>
            <a:r>
              <a:rPr lang="en-US" dirty="0" smtClean="0"/>
              <a:t> each feature </a:t>
            </a:r>
          </a:p>
          <a:p>
            <a:pPr marL="137160" indent="0">
              <a:buNone/>
            </a:pPr>
            <a:r>
              <a:rPr lang="en-US" dirty="0" smtClean="0"/>
              <a:t>DATA CLEANING</a:t>
            </a:r>
          </a:p>
          <a:p>
            <a:pPr lvl="1">
              <a:buFont typeface="Wingdings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Identified</a:t>
            </a:r>
            <a:r>
              <a:rPr lang="en-US" dirty="0" smtClean="0"/>
              <a:t> the missing values.</a:t>
            </a:r>
          </a:p>
          <a:p>
            <a:pPr lvl="1">
              <a:buFont typeface="Wingdings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Filtered</a:t>
            </a:r>
            <a:r>
              <a:rPr lang="en-US" dirty="0" smtClean="0"/>
              <a:t> the missing values.</a:t>
            </a:r>
          </a:p>
          <a:p>
            <a:pPr marL="137160" indent="0">
              <a:buNone/>
            </a:pPr>
            <a:r>
              <a:rPr lang="en-US" dirty="0" smtClean="0"/>
              <a:t>VISUALIZATION</a:t>
            </a:r>
          </a:p>
          <a:p>
            <a:pPr marL="800100" lvl="1" indent="-342900">
              <a:buFont typeface="Wingdings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Graph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10242" name="Picture 2" descr="C:\Program Files (x86)\Microsoft Office\MEDIA\CAGCAT10\j028544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327398"/>
            <a:ext cx="1795882" cy="179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47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RESULTS</a:t>
            </a:r>
            <a:endParaRPr lang="en-IN" dirty="0">
              <a:solidFill>
                <a:srgbClr val="00206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28671"/>
              </p:ext>
            </p:extLst>
          </p:nvPr>
        </p:nvGraphicFramePr>
        <p:xfrm>
          <a:off x="457200" y="1600200"/>
          <a:ext cx="8229600" cy="470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1272" name="Picture 8" descr="C:\Program Files (x86)\Microsoft Office\MEDIA\CAGCAT10\j0149481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32656"/>
            <a:ext cx="1224137" cy="124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121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RESULTS</a:t>
            </a:r>
            <a:endParaRPr lang="en-IN" dirty="0">
              <a:solidFill>
                <a:srgbClr val="00206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190725"/>
              </p:ext>
            </p:extLst>
          </p:nvPr>
        </p:nvGraphicFramePr>
        <p:xfrm>
          <a:off x="457200" y="1600200"/>
          <a:ext cx="8229600" cy="470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3131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CONCLUSION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employee performance analysis excel highlights key areas for improvement and development.</a:t>
            </a:r>
          </a:p>
          <a:p>
            <a:r>
              <a:rPr lang="en-US" dirty="0" smtClean="0"/>
              <a:t>By leveraging the insights gained from this analysis , we can tailor our strategies to enhance productivity , address any existing challenges and foster a more motivated and efficient workforce.</a:t>
            </a:r>
          </a:p>
          <a:p>
            <a:r>
              <a:rPr lang="en-US" dirty="0" smtClean="0"/>
              <a:t>Implementing targeted </a:t>
            </a:r>
            <a:r>
              <a:rPr lang="en-US" dirty="0" err="1" smtClean="0"/>
              <a:t>intervensions</a:t>
            </a:r>
            <a:r>
              <a:rPr lang="en-US" dirty="0" smtClean="0"/>
              <a:t> based on this employee performance analysis.</a:t>
            </a:r>
            <a:endParaRPr lang="en-IN" dirty="0"/>
          </a:p>
        </p:txBody>
      </p:sp>
      <p:pic>
        <p:nvPicPr>
          <p:cNvPr id="12290" name="Picture 2" descr="C:\Program Files (x86)\Microsoft Office\MEDIA\CAGCAT10\j0287005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2656"/>
            <a:ext cx="1224136" cy="105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35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038402" cy="1769368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PROJECT TITLE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331698"/>
            <a:ext cx="7632848" cy="1465454"/>
          </a:xfrm>
          <a:noFill/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EMPLOYEE PERFORMANCE ANALYSIS USING EXCEL</a:t>
            </a:r>
            <a:endParaRPr lang="en-IN" dirty="0"/>
          </a:p>
        </p:txBody>
      </p:sp>
      <p:pic>
        <p:nvPicPr>
          <p:cNvPr id="1026" name="Picture 2" descr="C:\Program Files (x86)\Microsoft Office\MEDIA\CAGCAT10\j02929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1" y="2204864"/>
            <a:ext cx="1008112" cy="117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ogram Files (x86)\Microsoft Office\MEDIA\CAGCAT10\j030125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785" y="4761676"/>
            <a:ext cx="1829714" cy="156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673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54486"/>
            <a:ext cx="8229600" cy="1143000"/>
          </a:xfrm>
        </p:spPr>
        <p:txBody>
          <a:bodyPr/>
          <a:lstStyle/>
          <a:p>
            <a:r>
              <a:rPr lang="en-US" u="sng" dirty="0" smtClean="0">
                <a:solidFill>
                  <a:srgbClr val="002060"/>
                </a:solidFill>
              </a:rPr>
              <a:t>AGENDA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/>
              <a:t>STATEMENT</a:t>
            </a:r>
          </a:p>
          <a:p>
            <a:r>
              <a:rPr lang="en-US" dirty="0" smtClean="0"/>
              <a:t>PROJECT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/>
              <a:t>OVERVIEW</a:t>
            </a:r>
          </a:p>
          <a:p>
            <a:r>
              <a:rPr lang="en-US" dirty="0" smtClean="0"/>
              <a:t>END USERS</a:t>
            </a:r>
          </a:p>
          <a:p>
            <a:r>
              <a:rPr lang="en-US" dirty="0" smtClean="0"/>
              <a:t>OUR SOLUTION AND PREPARATION</a:t>
            </a:r>
          </a:p>
          <a:p>
            <a:r>
              <a:rPr lang="en-US" dirty="0" smtClean="0"/>
              <a:t>DATASET DESCRIPTION</a:t>
            </a:r>
          </a:p>
          <a:p>
            <a:r>
              <a:rPr lang="en-US" dirty="0" smtClean="0"/>
              <a:t>MODELLING APPROACH</a:t>
            </a:r>
          </a:p>
          <a:p>
            <a:r>
              <a:rPr lang="en-US" dirty="0" smtClean="0"/>
              <a:t>RESULTS AND DISCUSSION</a:t>
            </a:r>
          </a:p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4" name="Document"/>
          <p:cNvSpPr>
            <a:spLocks noEditPoints="1" noChangeArrowheads="1"/>
          </p:cNvSpPr>
          <p:nvPr/>
        </p:nvSpPr>
        <p:spPr bwMode="auto">
          <a:xfrm>
            <a:off x="2267744" y="476672"/>
            <a:ext cx="820291" cy="904875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28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002060"/>
                </a:solidFill>
              </a:rPr>
              <a:t>PROBLEM</a:t>
            </a:r>
            <a:r>
              <a:rPr lang="en-US" u="sng" dirty="0" smtClean="0">
                <a:solidFill>
                  <a:schemeClr val="bg2"/>
                </a:solidFill>
              </a:rPr>
              <a:t> </a:t>
            </a:r>
            <a:r>
              <a:rPr lang="en-US" u="sng" dirty="0" smtClean="0">
                <a:solidFill>
                  <a:srgbClr val="002060"/>
                </a:solidFill>
              </a:rPr>
              <a:t>STATEMENT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i="1" dirty="0" smtClean="0"/>
              <a:t>THIS ANALYSIS  EVALUTES THE PERFORMANCE OF EMPLOYEES OVER THE PAST [ TIME PERIOD , e.g., quarter , year ].</a:t>
            </a:r>
          </a:p>
          <a:p>
            <a:pPr lvl="1"/>
            <a:r>
              <a:rPr lang="en-US" sz="2000" i="1" dirty="0" smtClean="0"/>
              <a:t>IT ALSO ANALYSE THE TIME MANAGEMENT  OF THE EMPLOYEES TO LEVEL UP  .</a:t>
            </a:r>
          </a:p>
          <a:p>
            <a:pPr lvl="1"/>
            <a:r>
              <a:rPr lang="en-US" sz="2000" i="1" dirty="0" smtClean="0"/>
              <a:t>IT INCLUDES  EMPLOYEE STATUS , EMPLOYEE TYPE , PERFORMANCE SCORE , PRODUCTIVITY  AND ALSO THEIR PERFORMANCE LEVEL.</a:t>
            </a:r>
          </a:p>
          <a:p>
            <a:pPr lvl="1"/>
            <a:r>
              <a:rPr lang="en-US" sz="2000" i="1" dirty="0" smtClean="0"/>
              <a:t>IDENTIFIED THE CHALLENGES FACED BY EMPLOYEES SO THAT THE GROWTH OF  THE COMPANY WILL NOT BE AFFECTED BY THEM.</a:t>
            </a:r>
          </a:p>
          <a:p>
            <a:pPr lvl="1"/>
            <a:endParaRPr lang="en-IN" sz="2000" i="1" dirty="0"/>
          </a:p>
        </p:txBody>
      </p:sp>
      <p:pic>
        <p:nvPicPr>
          <p:cNvPr id="4098" name="Picture 2" descr="C:\Program Files (x86)\Microsoft Office\MEDIA\CAGCAT10\j014948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404664"/>
            <a:ext cx="928065" cy="94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Program Files (x86)\Microsoft Office\MEDIA\CAGCAT10\j0233018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25" y="5517232"/>
            <a:ext cx="1152128" cy="117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528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002060"/>
                </a:solidFill>
              </a:rPr>
              <a:t>PROJECT OVERVIEW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 smtClean="0"/>
              <a:t>EXCEL DATA SET INCLUDES THE DATA OF THE EMPLOYEE FOR ANALYSIS.</a:t>
            </a:r>
          </a:p>
          <a:p>
            <a:pPr lvl="2"/>
            <a:r>
              <a:rPr lang="en-US" dirty="0" smtClean="0"/>
              <a:t>IT ALSO INCLUDES THE PIVOT TABLE OF THE CONCERN DATA OF THE EMPLOYEES , WHICH ALSO HAS SLICER.</a:t>
            </a:r>
          </a:p>
          <a:p>
            <a:pPr lvl="2"/>
            <a:r>
              <a:rPr lang="en-US" dirty="0" smtClean="0"/>
              <a:t>VISUAL REPRESENTATION TO SHOW THE DISTRIBUTION OF RATINGS AMONG THE ORGANISATIONS.</a:t>
            </a:r>
          </a:p>
          <a:p>
            <a:pPr lvl="2"/>
            <a:r>
              <a:rPr lang="en-US" dirty="0" smtClean="0"/>
              <a:t>[ HEATMAP OR GROUPED BAR CHART ] SLIDE SHOW WHICH TEAMS AND DEPARTMENTS HAVE THE HIGHEST AND LOWEST PERFORMANCE RATINGS.</a:t>
            </a:r>
          </a:p>
        </p:txBody>
      </p:sp>
      <p:pic>
        <p:nvPicPr>
          <p:cNvPr id="5122" name="Picture 2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630949"/>
            <a:ext cx="12287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95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002060"/>
                </a:solidFill>
              </a:rPr>
              <a:t>Who are the end users ?</a:t>
            </a:r>
            <a:endParaRPr lang="en-IN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Senior management / Executives</a:t>
            </a:r>
          </a:p>
          <a:p>
            <a:r>
              <a:rPr lang="en-US" dirty="0" smtClean="0"/>
              <a:t>Human resources team [HR]</a:t>
            </a:r>
          </a:p>
          <a:p>
            <a:r>
              <a:rPr lang="en-US" dirty="0" smtClean="0"/>
              <a:t>Department heads / Team leaders</a:t>
            </a:r>
          </a:p>
          <a:p>
            <a:r>
              <a:rPr lang="en-US" dirty="0" smtClean="0"/>
              <a:t>Board of directors</a:t>
            </a:r>
          </a:p>
          <a:p>
            <a:r>
              <a:rPr lang="en-US" dirty="0" smtClean="0"/>
              <a:t>Finance department</a:t>
            </a:r>
          </a:p>
          <a:p>
            <a:r>
              <a:rPr lang="en-US" dirty="0" smtClean="0"/>
              <a:t>Consultants / External Advisors</a:t>
            </a:r>
          </a:p>
          <a:p>
            <a:r>
              <a:rPr lang="en-US" dirty="0" smtClean="0"/>
              <a:t>Compensation and Benefits teams</a:t>
            </a:r>
            <a:endParaRPr lang="en-IN" dirty="0"/>
          </a:p>
        </p:txBody>
      </p:sp>
      <p:pic>
        <p:nvPicPr>
          <p:cNvPr id="6146" name="Picture 2" descr="C:\Program Files (x86)\Microsoft Office\MEDIA\CAGCAT10\j023301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740837"/>
            <a:ext cx="1643776" cy="164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058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424936" cy="72008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OUR SOLUTION AND ITS VALUE PROPOSITION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conditional  formatting to highlight the analysis data .</a:t>
            </a:r>
          </a:p>
          <a:p>
            <a:r>
              <a:rPr lang="en-US" dirty="0" smtClean="0"/>
              <a:t>Used formula for performance analysis of each employee .</a:t>
            </a:r>
          </a:p>
          <a:p>
            <a:r>
              <a:rPr lang="en-US" dirty="0" smtClean="0"/>
              <a:t>Used pivot table [ employee ID , employee name , department , role , employee type ]</a:t>
            </a:r>
          </a:p>
          <a:p>
            <a:r>
              <a:rPr lang="en-US" dirty="0" smtClean="0"/>
              <a:t>Used graph for data visualization.</a:t>
            </a:r>
            <a:endParaRPr lang="en-IN" dirty="0"/>
          </a:p>
        </p:txBody>
      </p:sp>
      <p:pic>
        <p:nvPicPr>
          <p:cNvPr id="7171" name="Picture 3" descr="C:\Program Files (x86)\Microsoft Office\MEDIA\CAGCAT10\j019581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653136"/>
            <a:ext cx="1773022" cy="182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613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002060"/>
                </a:solidFill>
              </a:rPr>
              <a:t>DATASET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u="sng" dirty="0" smtClean="0">
                <a:solidFill>
                  <a:srgbClr val="002060"/>
                </a:solidFill>
              </a:rPr>
              <a:t>DESCRIPTION</a:t>
            </a: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41832" lvl="3" indent="0">
              <a:buNone/>
            </a:pPr>
            <a:r>
              <a:rPr lang="en-US" dirty="0" smtClean="0"/>
              <a:t>EMPLOYEE = KAGGLE</a:t>
            </a:r>
          </a:p>
          <a:p>
            <a:pPr marL="457200" lvl="1" indent="0">
              <a:buNone/>
            </a:pPr>
            <a:r>
              <a:rPr lang="en-US" dirty="0" smtClean="0"/>
              <a:t>26 -  FEATURES</a:t>
            </a:r>
          </a:p>
          <a:p>
            <a:pPr marL="457200" lvl="1" indent="0">
              <a:buNone/>
            </a:pPr>
            <a:r>
              <a:rPr lang="en-US" dirty="0" smtClean="0"/>
              <a:t>9   -  FEATURES</a:t>
            </a:r>
          </a:p>
          <a:p>
            <a:pPr marL="722376" lvl="2" indent="0">
              <a:buNone/>
            </a:pPr>
            <a:r>
              <a:rPr lang="en-US" dirty="0" smtClean="0"/>
              <a:t>EMPLOYEE – ID – NUMERICAL VALUES</a:t>
            </a:r>
          </a:p>
          <a:p>
            <a:pPr marL="722376" lvl="2" indent="0">
              <a:buNone/>
            </a:pPr>
            <a:endParaRPr lang="en-US" dirty="0"/>
          </a:p>
          <a:p>
            <a:pPr marL="722376" lvl="2" indent="0">
              <a:buNone/>
            </a:pPr>
            <a:r>
              <a:rPr lang="en-US" dirty="0" smtClean="0"/>
              <a:t>NAME – TEXT</a:t>
            </a:r>
          </a:p>
          <a:p>
            <a:pPr marL="722376" lvl="2" indent="0">
              <a:buNone/>
            </a:pPr>
            <a:r>
              <a:rPr lang="en-US" dirty="0" smtClean="0"/>
              <a:t>EMPLOYEE TYPE</a:t>
            </a:r>
          </a:p>
          <a:p>
            <a:pPr marL="722376" lvl="2" indent="0">
              <a:buNone/>
            </a:pPr>
            <a:endParaRPr lang="en-US" dirty="0" smtClean="0"/>
          </a:p>
          <a:p>
            <a:pPr marL="722376" lvl="2" indent="0">
              <a:buNone/>
            </a:pPr>
            <a:r>
              <a:rPr lang="en-US" dirty="0" smtClean="0"/>
              <a:t>PERFORMANCE LEVEL</a:t>
            </a:r>
          </a:p>
          <a:p>
            <a:pPr marL="722376" lvl="2" indent="0">
              <a:buNone/>
            </a:pPr>
            <a:endParaRPr lang="en-US" dirty="0"/>
          </a:p>
          <a:p>
            <a:pPr marL="722376" lvl="2" indent="0">
              <a:buNone/>
            </a:pPr>
            <a:r>
              <a:rPr lang="en-US" dirty="0" smtClean="0"/>
              <a:t>GENDER – MALE , FEMALE </a:t>
            </a:r>
          </a:p>
          <a:p>
            <a:pPr marL="722376" lvl="2" indent="0">
              <a:buNone/>
            </a:pPr>
            <a:r>
              <a:rPr lang="en-US" dirty="0" smtClean="0"/>
              <a:t>EMPLOYEE RATING – NUMERICAL VALUE</a:t>
            </a:r>
          </a:p>
        </p:txBody>
      </p:sp>
      <p:pic>
        <p:nvPicPr>
          <p:cNvPr id="8194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756" y="3573016"/>
            <a:ext cx="1869034" cy="177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08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THE “ WOW ” IN OUR SOLUTION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 PERFORMANCE LEVEL=IF(Z8&gt;=5, “VERY HIGH”,IF(Z8&gt;=3, “MEDIUM”, “LOW”)))</a:t>
            </a:r>
            <a:endParaRPr lang="en-IN" dirty="0"/>
          </a:p>
        </p:txBody>
      </p:sp>
      <p:pic>
        <p:nvPicPr>
          <p:cNvPr id="9221" name="Picture 5" descr="C:\Program Files (x86)\Microsoft Office\MEDIA\CAGCAT10\j0205466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365104"/>
            <a:ext cx="181927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C:\Program Files (x86)\Microsoft Office\MEDIA\CAGCAT10\j0300520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1152128" cy="11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258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430</Words>
  <Application>Microsoft Office PowerPoint</Application>
  <PresentationFormat>On-screen Show (4:3)</PresentationFormat>
  <Paragraphs>78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Apex</vt:lpstr>
      <vt:lpstr>EMPLOYEE DATA ANALYSIS USING EXCEL</vt:lpstr>
      <vt:lpstr>PROJECT TITLE</vt:lpstr>
      <vt:lpstr>AGENDA</vt:lpstr>
      <vt:lpstr>PROBLEM STATEMENT</vt:lpstr>
      <vt:lpstr>PROJECT OVERVIEW</vt:lpstr>
      <vt:lpstr>Who are the end users ?</vt:lpstr>
      <vt:lpstr>OUR SOLUTION AND ITS VALUE PROPOSITION</vt:lpstr>
      <vt:lpstr>DATASET DESCRIPTION</vt:lpstr>
      <vt:lpstr>THE “ WOW ” IN OUR SOLUTION</vt:lpstr>
      <vt:lpstr>MODELLING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user</dc:creator>
  <cp:lastModifiedBy>user</cp:lastModifiedBy>
  <cp:revision>20</cp:revision>
  <dcterms:created xsi:type="dcterms:W3CDTF">2024-08-30T12:13:31Z</dcterms:created>
  <dcterms:modified xsi:type="dcterms:W3CDTF">2024-08-30T15:47:53Z</dcterms:modified>
</cp:coreProperties>
</file>