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B0629-0DCA-4058-C31D-68FCE7C15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AE66B6-EFBE-6173-979B-89BDC3030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2BEA0-08BC-BC4A-A1A7-99C96C01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681C-907B-46C1-A063-1DDAA7A050F8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BF6F0A-DF48-30F2-3495-6E745639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669C56-B161-DF52-64E9-BAEE8ACA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DC45-5B35-437C-B775-C32EF3A06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77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424E8-A9E2-2933-B448-E5C92F0F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3FC96A-D666-42CB-20C8-A4B0870D7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D9E3A-4A66-7946-A321-89FEAD02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681C-907B-46C1-A063-1DDAA7A050F8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E3E06C-A796-EDF1-259E-26F72F72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A06C8-B363-8002-F170-023B7509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DC45-5B35-437C-B775-C32EF3A06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354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AD270F-C110-8287-6295-1057326E2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03A015-6148-D69A-436F-67D1F471E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DDA5E-54BC-AA62-1BFD-49EA8409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681C-907B-46C1-A063-1DDAA7A050F8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F4A22-B288-8ADC-4486-12B0179F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8C1AB1-D76B-7C02-4CF7-153E7372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DC45-5B35-437C-B775-C32EF3A06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773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DE91B-5BEB-8D3B-581C-1609981D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017C2-ACE6-A126-A335-1E0431A3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05D00F-BA0A-B156-0D9E-B403456F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681C-907B-46C1-A063-1DDAA7A050F8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EA2C5B-72E6-1FF1-86FA-96D9F558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0FF829-58F7-2538-8C99-8D8CD233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DC45-5B35-437C-B775-C32EF3A06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106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977B7-AB49-6259-C99D-6871495B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12F4C6-DD0C-A96F-C41F-B89A15DA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E35BC2-5E81-2E60-1D1D-E579FF8E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681C-907B-46C1-A063-1DDAA7A050F8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A9C73B-AB12-2A4E-AE15-060AA76D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4EFFD-6034-00B6-B13F-C128DA90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DC45-5B35-437C-B775-C32EF3A06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95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EA443-60AF-E0E2-2B6D-2C368E22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1C099-6AF2-F872-56F9-BE6306961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8BA869-CD45-133A-3630-56BF2494B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F37D7E-9753-6092-5A31-712894AF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681C-907B-46C1-A063-1DDAA7A050F8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8D2ACD-9467-B711-3D1A-FD4DB1E7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7F67E-EF16-FC73-1FB8-92C08FC1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DC45-5B35-437C-B775-C32EF3A06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73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C9C89-9EAF-6745-B804-18B6F4D2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F098FA-C993-756B-0A68-32C268EC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FC8F1E-96CF-7DDD-C1A2-792039BDF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A8AC3A-58F2-BC28-E3DD-38741A66B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73EFA8-B32C-B49A-C578-0F06888CE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FD1B68-1C26-600B-9C04-8C7D7808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681C-907B-46C1-A063-1DDAA7A050F8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EFA2EA-A6FF-F7DC-D802-B40C9599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05BE57-1E05-DDBF-CD0D-0D4A2BC1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DC45-5B35-437C-B775-C32EF3A06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504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5703B-0B2F-D1D4-FE3D-EC41AF23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70A80B-30A4-D46B-BB3F-0D606544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681C-907B-46C1-A063-1DDAA7A050F8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92A401-733E-BE1E-BAB8-C3C2D810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77F59C-53CC-BFB7-D921-76DC59B4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DC45-5B35-437C-B775-C32EF3A06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97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E4F28E-DD55-CD3F-4017-AEDA454D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681C-907B-46C1-A063-1DDAA7A050F8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259F7C-744C-B84D-A78C-FAB4B6C2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86BAEB-AEF6-8AF6-AFB8-4B33F3D2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DC45-5B35-437C-B775-C32EF3A06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588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DC889-1A6C-B1FA-4788-8D100803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CF4BA-679F-FFDE-164B-32BD2454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7D76E4-DBCB-B292-DCB8-57B2F92A5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17F5E0-161B-4FE5-7ABB-0CA3269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681C-907B-46C1-A063-1DDAA7A050F8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5756F-38D2-6561-B3D4-4C426DC3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08F38C-4707-B734-5F47-2EEE6264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DC45-5B35-437C-B775-C32EF3A06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498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DAB57-281B-2CFC-6659-96EB36EB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274281-D195-5851-330F-68F9C4F1A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779149-BB86-23FF-7398-1687FEAD0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62BAAE-0303-83E6-0AE5-E8AC5910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681C-907B-46C1-A063-1DDAA7A050F8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824C82-6A4E-333A-4253-2F407C20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D4808B-B781-C776-0FA2-C21D68BD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DC45-5B35-437C-B775-C32EF3A06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778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E0C7C0-F50D-D0C3-5CB5-2B5F7924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BE6F6A-CAD0-57DC-CDB7-D0059673E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28D94-7DF0-F076-3572-AA6186D11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681C-907B-46C1-A063-1DDAA7A050F8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498CDA-B2C7-FF09-7896-E2D86691B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CC28E-4D27-55CD-DBAC-69E69E1F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DC45-5B35-437C-B775-C32EF3A0624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43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E3661-C016-0051-33B0-76F13A09B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de-AT"/>
              <a:t>Endsprint Präsentation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0C7A2-0BF7-F771-C37B-7248C4F4D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/>
              <a:t>Markus Schwarz, David Zeilinger, Fabian Schned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600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E31D82-EC0F-1A9C-6C03-78EA1579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B7B4B7-9E1E-F4C8-5423-090AA23E4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47" y="1675227"/>
            <a:ext cx="73543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2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E31D82-EC0F-1A9C-6C03-78EA1579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C8AC5B-F64B-A1D6-54D6-D2195260A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92" y="1675227"/>
            <a:ext cx="708741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6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6BC5FC-56DF-4194-F9B0-EDB2AF97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249A211-F87F-6AE7-26BD-2015E9384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23" y="643466"/>
            <a:ext cx="650788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4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Endsprint Präsentation</vt:lpstr>
      <vt:lpstr>USE Cases</vt:lpstr>
      <vt:lpstr>USE Cases</vt:lpstr>
      <vt:lpstr>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Endsprint Präsentation</dc:title>
  <dc:creator>Schwarz Markus</dc:creator>
  <cp:lastModifiedBy>Schwarz Markus</cp:lastModifiedBy>
  <cp:revision>1</cp:revision>
  <dcterms:created xsi:type="dcterms:W3CDTF">2022-06-14T09:08:44Z</dcterms:created>
  <dcterms:modified xsi:type="dcterms:W3CDTF">2022-06-14T09:23:06Z</dcterms:modified>
</cp:coreProperties>
</file>