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13" r:id="rId6"/>
    <p:sldId id="308" r:id="rId7"/>
    <p:sldId id="317" r:id="rId8"/>
    <p:sldId id="318" r:id="rId9"/>
    <p:sldId id="312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1253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Markus Schwarz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David Zeilinger</a:t>
          </a:r>
          <a:br>
            <a:rPr lang="de-DE" noProof="0" dirty="0">
              <a:solidFill>
                <a:schemeClr val="bg1"/>
              </a:solidFill>
            </a:rPr>
          </a:br>
          <a:endParaRPr lang="de-DE" noProof="0" dirty="0">
            <a:solidFill>
              <a:schemeClr val="bg1"/>
            </a:solidFill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Fabian Schned</a:t>
          </a:r>
          <a:br>
            <a:rPr lang="de-DE" noProof="0" dirty="0">
              <a:solidFill>
                <a:schemeClr val="bg1"/>
              </a:solidFill>
            </a:rPr>
          </a:br>
          <a:endParaRPr lang="de-DE" noProof="0" dirty="0">
            <a:solidFill>
              <a:schemeClr val="bg1"/>
            </a:solidFill>
          </a:endParaRP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6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6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6" custScaleX="137899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6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6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022755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923417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Markus Schwarz</a:t>
          </a:r>
        </a:p>
      </dsp:txBody>
      <dsp:txXfrm>
        <a:off x="923417" y="3081438"/>
        <a:ext cx="2393235" cy="487349"/>
      </dsp:txXfrm>
    </dsp:sp>
    <dsp:sp modelId="{7D166BBB-55AF-452C-B9A0-94A1EE55FF4F}">
      <dsp:nvSpPr>
        <dsp:cNvPr id="0" name=""/>
        <dsp:cNvSpPr/>
      </dsp:nvSpPr>
      <dsp:spPr>
        <a:xfrm>
          <a:off x="923417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4288313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735469" y="3081438"/>
          <a:ext cx="3300248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David Zeilinger</a:t>
          </a:r>
          <a:br>
            <a:rPr lang="de-DE" sz="1500" kern="1200" noProof="0" dirty="0">
              <a:solidFill>
                <a:schemeClr val="bg1"/>
              </a:solidFill>
            </a:rPr>
          </a:br>
          <a:endParaRPr lang="de-DE" sz="1500" kern="1200" noProof="0" dirty="0">
            <a:solidFill>
              <a:schemeClr val="bg1"/>
            </a:solidFill>
          </a:endParaRPr>
        </a:p>
      </dsp:txBody>
      <dsp:txXfrm>
        <a:off x="3735469" y="3081438"/>
        <a:ext cx="3300248" cy="487349"/>
      </dsp:txXfrm>
    </dsp:sp>
    <dsp:sp modelId="{1223E777-77CB-4A9A-BF21-12B513842696}">
      <dsp:nvSpPr>
        <dsp:cNvPr id="0" name=""/>
        <dsp:cNvSpPr/>
      </dsp:nvSpPr>
      <dsp:spPr>
        <a:xfrm>
          <a:off x="4188975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7553872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7454533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Fabian Schned</a:t>
          </a:r>
          <a:br>
            <a:rPr lang="de-DE" sz="1500" kern="1200" noProof="0" dirty="0">
              <a:solidFill>
                <a:schemeClr val="bg1"/>
              </a:solidFill>
            </a:rPr>
          </a:br>
          <a:endParaRPr lang="de-DE" sz="1500" kern="1200" noProof="0" dirty="0">
            <a:solidFill>
              <a:schemeClr val="bg1"/>
            </a:solidFill>
          </a:endParaRPr>
        </a:p>
      </dsp:txBody>
      <dsp:txXfrm>
        <a:off x="7454533" y="3081438"/>
        <a:ext cx="2393235" cy="487349"/>
      </dsp:txXfrm>
    </dsp:sp>
    <dsp:sp modelId="{EE420F84-477D-4635-BEF8-66426E9A259D}">
      <dsp:nvSpPr>
        <dsp:cNvPr id="0" name=""/>
        <dsp:cNvSpPr/>
      </dsp:nvSpPr>
      <dsp:spPr>
        <a:xfrm>
          <a:off x="7454533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27.02.2023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27.02.2023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de-DE" dirty="0" err="1"/>
              <a:t>Wilkommen</a:t>
            </a:r>
            <a:r>
              <a:rPr lang="de-DE" dirty="0"/>
              <a:t> zu der </a:t>
            </a:r>
            <a:r>
              <a:rPr lang="de-DE" dirty="0" err="1"/>
              <a:t>präsentation</a:t>
            </a:r>
            <a:r>
              <a:rPr lang="de-DE" dirty="0"/>
              <a:t> unseres Projektes </a:t>
            </a:r>
            <a:r>
              <a:rPr lang="de-DE" dirty="0" err="1"/>
              <a:t>Multiflex</a:t>
            </a:r>
            <a:r>
              <a:rPr lang="de-DE" dirty="0"/>
              <a:t> welches wir im </a:t>
            </a:r>
            <a:r>
              <a:rPr lang="de-DE" dirty="0" err="1"/>
              <a:t>ramen</a:t>
            </a:r>
            <a:r>
              <a:rPr lang="de-DE" dirty="0"/>
              <a:t> des </a:t>
            </a:r>
            <a:r>
              <a:rPr lang="de-DE" dirty="0" err="1"/>
              <a:t>faches</a:t>
            </a:r>
            <a:r>
              <a:rPr lang="de-DE" dirty="0"/>
              <a:t> </a:t>
            </a:r>
            <a:r>
              <a:rPr lang="de-AT" b="0" i="0" dirty="0">
                <a:solidFill>
                  <a:srgbClr val="000000"/>
                </a:solidFill>
                <a:effectLst/>
                <a:latin typeface="inherit"/>
              </a:rPr>
              <a:t>Systemplanung und Projektentwicklung entwickelt haben</a:t>
            </a:r>
          </a:p>
          <a:p>
            <a:br>
              <a:rPr lang="de-AT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Team besteht aus den drei Informatikern Markus Schwarz David Zeilinger und Fabian Schned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es für </a:t>
            </a:r>
            <a:r>
              <a:rPr lang="de-DE" dirty="0" err="1"/>
              <a:t>Lagerverwaltungs</a:t>
            </a:r>
            <a:r>
              <a:rPr lang="de-DE" dirty="0"/>
              <a:t> Probleme manchmal nach sehr spezifischen </a:t>
            </a:r>
            <a:r>
              <a:rPr lang="de-DE" dirty="0" err="1"/>
              <a:t>lösungswegen</a:t>
            </a:r>
            <a:r>
              <a:rPr lang="de-DE" dirty="0"/>
              <a:t> verlangt wurden </a:t>
            </a:r>
            <a:r>
              <a:rPr lang="de-DE" dirty="0" err="1"/>
              <a:t>wier</a:t>
            </a:r>
            <a:r>
              <a:rPr lang="de-DE" dirty="0"/>
              <a:t> von der Firmer </a:t>
            </a:r>
            <a:r>
              <a:rPr lang="de-DE" dirty="0" err="1"/>
              <a:t>Gyöngyi</a:t>
            </a:r>
            <a:r>
              <a:rPr lang="de-DE" dirty="0"/>
              <a:t> Zeilinger beauftragt ein </a:t>
            </a:r>
            <a:r>
              <a:rPr lang="de-DE" dirty="0" err="1"/>
              <a:t>Lagerferwaltungssystem</a:t>
            </a:r>
            <a:r>
              <a:rPr lang="de-DE" dirty="0"/>
              <a:t> zu Entwickeln dass all ihre Probleme lösen kann. Unser </a:t>
            </a:r>
            <a:r>
              <a:rPr lang="de-DE" dirty="0" err="1"/>
              <a:t>Verwaltungs</a:t>
            </a:r>
            <a:r>
              <a:rPr lang="de-DE" dirty="0"/>
              <a:t> Programm vereinfacht die Übersicht aller Produkte und Materialien die sich derzeit im </a:t>
            </a:r>
            <a:r>
              <a:rPr lang="de-DE" dirty="0" err="1"/>
              <a:t>lager</a:t>
            </a:r>
            <a:r>
              <a:rPr lang="de-DE" dirty="0"/>
              <a:t> befinden sowie auch aller </a:t>
            </a:r>
            <a:r>
              <a:rPr lang="de-DE" dirty="0" err="1"/>
              <a:t>Packete</a:t>
            </a:r>
            <a:r>
              <a:rPr lang="de-DE" dirty="0"/>
              <a:t> und </a:t>
            </a:r>
            <a:r>
              <a:rPr lang="de-DE" dirty="0" err="1"/>
              <a:t>bestellungen</a:t>
            </a:r>
            <a:r>
              <a:rPr lang="de-DE" dirty="0"/>
              <a:t> die </a:t>
            </a:r>
            <a:r>
              <a:rPr lang="de-DE" dirty="0" err="1"/>
              <a:t>stoniert</a:t>
            </a:r>
            <a:r>
              <a:rPr lang="de-DE" dirty="0"/>
              <a:t> bestellt und bereit für die Lieferung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14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es für </a:t>
            </a:r>
            <a:r>
              <a:rPr lang="de-DE" dirty="0" err="1"/>
              <a:t>Lagerverwaltungs</a:t>
            </a:r>
            <a:r>
              <a:rPr lang="de-DE" dirty="0"/>
              <a:t> Probleme manchmal nach sehr spezifischen </a:t>
            </a:r>
            <a:r>
              <a:rPr lang="de-DE" dirty="0" err="1"/>
              <a:t>lösungswegen</a:t>
            </a:r>
            <a:r>
              <a:rPr lang="de-DE" dirty="0"/>
              <a:t> verlangt wurden </a:t>
            </a:r>
            <a:r>
              <a:rPr lang="de-DE" dirty="0" err="1"/>
              <a:t>wier</a:t>
            </a:r>
            <a:r>
              <a:rPr lang="de-DE" dirty="0"/>
              <a:t> von der Firmer </a:t>
            </a:r>
            <a:r>
              <a:rPr lang="de-DE" dirty="0" err="1"/>
              <a:t>Gyöngyi</a:t>
            </a:r>
            <a:r>
              <a:rPr lang="de-DE" dirty="0"/>
              <a:t> Zeilinger beauftragt ein </a:t>
            </a:r>
            <a:r>
              <a:rPr lang="de-DE" dirty="0" err="1"/>
              <a:t>Lagerferwaltungssystem</a:t>
            </a:r>
            <a:r>
              <a:rPr lang="de-DE" dirty="0"/>
              <a:t> zu Entwickeln dass all ihre Probleme lösen kann. Unser </a:t>
            </a:r>
            <a:r>
              <a:rPr lang="de-DE" dirty="0" err="1"/>
              <a:t>Verwaltungs</a:t>
            </a:r>
            <a:r>
              <a:rPr lang="de-DE" dirty="0"/>
              <a:t> Programm vereinfacht die Übersicht aller Produkte und Materialien die sich derzeit im </a:t>
            </a:r>
            <a:r>
              <a:rPr lang="de-DE" dirty="0" err="1"/>
              <a:t>lager</a:t>
            </a:r>
            <a:r>
              <a:rPr lang="de-DE" dirty="0"/>
              <a:t> befinden sowie auch aller </a:t>
            </a:r>
            <a:r>
              <a:rPr lang="de-DE" dirty="0" err="1"/>
              <a:t>Packete</a:t>
            </a:r>
            <a:r>
              <a:rPr lang="de-DE" dirty="0"/>
              <a:t> und </a:t>
            </a:r>
            <a:r>
              <a:rPr lang="de-DE" dirty="0" err="1"/>
              <a:t>bestellungen</a:t>
            </a:r>
            <a:r>
              <a:rPr lang="de-DE" dirty="0"/>
              <a:t> die </a:t>
            </a:r>
            <a:r>
              <a:rPr lang="de-DE" dirty="0" err="1"/>
              <a:t>stoniert</a:t>
            </a:r>
            <a:r>
              <a:rPr lang="de-DE" dirty="0"/>
              <a:t> bestellt und bereit für die Lieferung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8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MultiFlex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Schned Fabian</a:t>
            </a:r>
          </a:p>
          <a:p>
            <a:pPr rtl="0"/>
            <a:r>
              <a:rPr lang="de-DE" dirty="0"/>
              <a:t>Schwarz Markus</a:t>
            </a:r>
          </a:p>
          <a:p>
            <a:pPr rtl="0"/>
            <a:r>
              <a:rPr lang="de-DE" sz="2000" dirty="0">
                <a:solidFill>
                  <a:schemeClr val="bg1"/>
                </a:solidFill>
              </a:rPr>
              <a:t>Zeilinger David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Team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MultiFlex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017948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250" y="6351337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Berge unter dem Nachthimmel kurz vor der Morgendämmerung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26" r="122" b="-2"/>
          <a:stretch/>
        </p:blipFill>
        <p:spPr>
          <a:xfrm>
            <a:off x="1366432" y="2530058"/>
            <a:ext cx="3707972" cy="3707971"/>
          </a:xfr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/>
              <a:t>Was ist MultiFlex?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E5441CE-D93F-29DA-4BD1-BD0FFB60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noProof="0" dirty="0"/>
              <a:t>3.9.2022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MultiFlex ist ein Programm um der Firma Gyöngyi-Zeilinger die Planung sowie auch die Übersicht des Lagers sowie auch des Paketwesens zu vereinfachen.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B9B982-8359-10E1-626B-1F52F96B0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Was bringt </a:t>
            </a:r>
            <a:r>
              <a:rPr lang="de-DE" dirty="0" err="1"/>
              <a:t>MultiFlex</a:t>
            </a:r>
            <a:r>
              <a:rPr lang="de-DE" dirty="0"/>
              <a:t>?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E5441CE-D93F-29DA-4BD1-BD0FFB60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noProof="0" dirty="0"/>
              <a:t>3.9.2022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Die Firma erspart sich zu Stoßzeiten bis zu einer Stunde Arbeitszeit, was monatlich etwa 1000€ entspricht.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49F9E37-54D6-C6E6-EE32-265283296C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7912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DBE5C-979F-8045-E991-2AC7BB0C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Wie funktioniert </a:t>
            </a:r>
            <a:r>
              <a:rPr lang="de-AT" dirty="0" err="1"/>
              <a:t>Multiflex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7FFC0-46D4-3E78-AAE8-586C59C27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A823A-5250-6E6A-2F36-B04A9D3F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CD9FFE-9639-A578-9006-4EB8AFAE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590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3.9.2022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6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mULTIfLEX</a:t>
            </a:r>
            <a:endParaRPr lang="de-DE" dirty="0"/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{B850EAAE-1CA9-4BEC-BD53-BE4883FCB851}tf89338750_win32</Template>
  <TotalTime>0</TotalTime>
  <Words>246</Words>
  <Application>Microsoft Office PowerPoint</Application>
  <PresentationFormat>Breitbild</PresentationFormat>
  <Paragraphs>36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inherit</vt:lpstr>
      <vt:lpstr>Univers</vt:lpstr>
      <vt:lpstr>GradientUnivers</vt:lpstr>
      <vt:lpstr>MultiFlex</vt:lpstr>
      <vt:lpstr>Team</vt:lpstr>
      <vt:lpstr>Was ist MultiFlex?</vt:lpstr>
      <vt:lpstr>Was bringt MultiFlex?</vt:lpstr>
      <vt:lpstr>Wie funktioniert Multiflex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MultiFlex</dc:title>
  <dc:creator>David Zeilinger</dc:creator>
  <cp:lastModifiedBy>Fabian Sch</cp:lastModifiedBy>
  <cp:revision>32</cp:revision>
  <dcterms:created xsi:type="dcterms:W3CDTF">2022-11-25T20:03:23Z</dcterms:created>
  <dcterms:modified xsi:type="dcterms:W3CDTF">2023-02-27T08:58:09Z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