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98" r:id="rId5"/>
    <p:sldId id="300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398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13.12.2022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13.12.2022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8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13.12.2022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13.12.2022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13.12.2022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13.12.2022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13.12.2022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13.12.2022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13.12.2022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13.12.2022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13.12.2022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13.12.2022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de-DE" sz="4400" dirty="0">
                <a:solidFill>
                  <a:schemeClr val="tx1"/>
                </a:solidFill>
              </a:rPr>
              <a:t>Anbieter Vergleich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Anbieter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CB7168E8-FC33-D9AF-D747-FE5CE0CFE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684612"/>
              </p:ext>
            </p:extLst>
          </p:nvPr>
        </p:nvGraphicFramePr>
        <p:xfrm>
          <a:off x="1096963" y="2108200"/>
          <a:ext cx="9976612" cy="383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412">
                  <a:extLst>
                    <a:ext uri="{9D8B030D-6E8A-4147-A177-3AD203B41FA5}">
                      <a16:colId xmlns:a16="http://schemas.microsoft.com/office/drawing/2014/main" val="347672500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300007425"/>
                    </a:ext>
                  </a:extLst>
                </a:gridCol>
              </a:tblGrid>
              <a:tr h="127846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AT" sz="4800" dirty="0"/>
                        <a:t>IONOS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AT" sz="4800" dirty="0"/>
                        <a:t>Hetzner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15399"/>
                  </a:ext>
                </a:extLst>
              </a:tr>
              <a:tr h="1278467">
                <a:tc>
                  <a:txBody>
                    <a:bodyPr/>
                    <a:lstStyle/>
                    <a:p>
                      <a:r>
                        <a:rPr lang="de-AT" sz="2000" dirty="0"/>
                        <a:t>Kosten: 2€/Monat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Kosten: 4,51€/Monat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48270"/>
                  </a:ext>
                </a:extLst>
              </a:tr>
              <a:tr h="1278467">
                <a:tc>
                  <a:txBody>
                    <a:bodyPr/>
                    <a:lstStyle/>
                    <a:p>
                      <a:r>
                        <a:rPr lang="de-AT" dirty="0"/>
                        <a:t>Leistung: 2CPU-Kerne, 2GB RAM, Speicher 80GB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Leistung: 1 CPU-Kern, 2GB RAM, Speicher 20GB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96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98CF4752-A0D8-4ED4-BA82-F1E042F5850D}" vid="{5F8701D8-90FA-4323-82E1-6E5786B5BA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{D680FAFE-E6E4-46B4-A92D-ECBB72CA0B81}tf22712842_win32</Template>
  <TotalTime>0</TotalTime>
  <Words>38</Words>
  <Application>Microsoft Office PowerPoint</Application>
  <PresentationFormat>Breitbild</PresentationFormat>
  <Paragraphs>10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Anbieter Vergleich</vt:lpstr>
      <vt:lpstr>Anbieter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Lorem Ipsum</dc:title>
  <dc:creator>Zeilinger David</dc:creator>
  <cp:lastModifiedBy>Schwarz Markus</cp:lastModifiedBy>
  <cp:revision>3</cp:revision>
  <dcterms:created xsi:type="dcterms:W3CDTF">2022-12-12T09:08:54Z</dcterms:created>
  <dcterms:modified xsi:type="dcterms:W3CDTF">2022-12-13T10:12:43Z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