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10" r:id="rId11"/>
    <p:sldId id="316" r:id="rId12"/>
    <p:sldId id="320" r:id="rId13"/>
    <p:sldId id="319" r:id="rId14"/>
    <p:sldId id="312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5FB1F2-4C6E-425B-9A4B-846C822CAD54}">
      <dgm:prSet/>
      <dgm:spPr/>
      <dgm:t>
        <a:bodyPr/>
        <a:lstStyle/>
        <a:p>
          <a:pPr>
            <a:defRPr cap="all"/>
          </a:pPr>
          <a:r>
            <a:rPr lang="de-AT"/>
            <a:t>Team</a:t>
          </a:r>
          <a:endParaRPr lang="en-US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/>
      <dgm:spPr/>
      <dgm:t>
        <a:bodyPr/>
        <a:lstStyle/>
        <a:p>
          <a:pPr>
            <a:defRPr cap="all"/>
          </a:pPr>
          <a:r>
            <a:rPr lang="de-AT"/>
            <a:t>Motivation</a:t>
          </a:r>
          <a:endParaRPr lang="en-US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/>
      <dgm:spPr/>
      <dgm:t>
        <a:bodyPr/>
        <a:lstStyle/>
        <a:p>
          <a:pPr>
            <a:defRPr cap="all"/>
          </a:pPr>
          <a:r>
            <a:rPr lang="de-AT" dirty="0"/>
            <a:t>Projektanforderungen</a:t>
          </a:r>
          <a:endParaRPr lang="en-US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/>
      <dgm:spPr/>
      <dgm:t>
        <a:bodyPr/>
        <a:lstStyle/>
        <a:p>
          <a:pPr>
            <a:defRPr cap="all"/>
          </a:pPr>
          <a:r>
            <a:rPr lang="de-AT" dirty="0"/>
            <a:t>Ziele</a:t>
          </a:r>
          <a:endParaRPr lang="en-US" dirty="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03A6AEA2-9831-4886-8969-2362DAA3BD0E}">
      <dgm:prSet/>
      <dgm:spPr/>
      <dgm:t>
        <a:bodyPr/>
        <a:lstStyle/>
        <a:p>
          <a:pPr>
            <a:defRPr cap="all"/>
          </a:pPr>
          <a:r>
            <a:rPr lang="de-AT" dirty="0"/>
            <a:t>Kurze Ansprache des Auftraggebers</a:t>
          </a:r>
          <a:endParaRPr lang="en-US" dirty="0"/>
        </a:p>
      </dgm:t>
    </dgm:pt>
    <dgm:pt modelId="{0ECC7F39-B60B-4524-8590-21B27C39D883}" type="parTrans" cxnId="{155B1705-7011-44DF-8F64-410DCD56ED09}">
      <dgm:prSet/>
      <dgm:spPr/>
      <dgm:t>
        <a:bodyPr/>
        <a:lstStyle/>
        <a:p>
          <a:endParaRPr lang="en-US"/>
        </a:p>
      </dgm:t>
    </dgm:pt>
    <dgm:pt modelId="{FDFF850A-AB90-4B52-93EC-2F0F45FA462F}" type="sibTrans" cxnId="{155B1705-7011-44DF-8F64-410DCD56ED09}">
      <dgm:prSet/>
      <dgm:spPr/>
      <dgm:t>
        <a:bodyPr/>
        <a:lstStyle/>
        <a:p>
          <a:endParaRPr lang="en-US"/>
        </a:p>
      </dgm:t>
    </dgm:pt>
    <dgm:pt modelId="{F20AE29D-B1EF-420F-A624-4DBC433C05B0}">
      <dgm:prSet/>
      <dgm:spPr/>
      <dgm:t>
        <a:bodyPr/>
        <a:lstStyle/>
        <a:p>
          <a:pPr>
            <a:defRPr cap="all"/>
          </a:pPr>
          <a:r>
            <a:rPr lang="de-AT"/>
            <a:t>Technologien</a:t>
          </a:r>
          <a:endParaRPr lang="en-US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B9A52266-CC83-4630-A653-2BEB22A8AFF4}">
      <dgm:prSet/>
      <dgm:spPr/>
      <dgm:t>
        <a:bodyPr/>
        <a:lstStyle/>
        <a:p>
          <a:pPr>
            <a:defRPr cap="all"/>
          </a:pPr>
          <a:r>
            <a:rPr lang="de-AT"/>
            <a:t>Live-Demo</a:t>
          </a:r>
          <a:endParaRPr lang="en-US"/>
        </a:p>
      </dgm:t>
    </dgm:pt>
    <dgm:pt modelId="{ECF44D4A-48B7-4F91-8140-FB8819B087F6}" type="parTrans" cxnId="{BC3BA302-E869-410F-B995-D608806F051F}">
      <dgm:prSet/>
      <dgm:spPr/>
      <dgm:t>
        <a:bodyPr/>
        <a:lstStyle/>
        <a:p>
          <a:endParaRPr lang="en-US"/>
        </a:p>
      </dgm:t>
    </dgm:pt>
    <dgm:pt modelId="{30BEDCEE-8C8C-4EE6-8DC6-1E303D6908D4}" type="sibTrans" cxnId="{BC3BA302-E869-410F-B995-D608806F051F}">
      <dgm:prSet/>
      <dgm:spPr/>
      <dgm:t>
        <a:bodyPr/>
        <a:lstStyle/>
        <a:p>
          <a:endParaRPr lang="en-US"/>
        </a:p>
      </dgm:t>
    </dgm:pt>
    <dgm:pt modelId="{72013BA8-2F38-473C-8EDB-75CFC8A12EEB}" type="pres">
      <dgm:prSet presAssocID="{6CB4662D-47DD-49A2-9C94-BAC32D230D51}" presName="root" presStyleCnt="0">
        <dgm:presLayoutVars>
          <dgm:dir/>
          <dgm:resizeHandles val="exact"/>
        </dgm:presLayoutVars>
      </dgm:prSet>
      <dgm:spPr/>
    </dgm:pt>
    <dgm:pt modelId="{0223FC86-109E-4AEE-8A9F-E15D8A9E0B26}" type="pres">
      <dgm:prSet presAssocID="{2B5FB1F2-4C6E-425B-9A4B-846C822CAD54}" presName="compNode" presStyleCnt="0"/>
      <dgm:spPr/>
    </dgm:pt>
    <dgm:pt modelId="{B08476E6-CF9F-402E-AA99-02D77A66D886}" type="pres">
      <dgm:prSet presAssocID="{2B5FB1F2-4C6E-425B-9A4B-846C822CAD54}" presName="iconBgRect" presStyleLbl="bgShp" presStyleIdx="0" presStyleCnt="7"/>
      <dgm:spPr/>
    </dgm:pt>
    <dgm:pt modelId="{D640D950-62B2-4AB2-A54E-F14BE6F834AD}" type="pres">
      <dgm:prSet presAssocID="{2B5FB1F2-4C6E-425B-9A4B-846C822CAD5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EA4A674-74AF-4B20-B82A-8A0D44E46CD7}" type="pres">
      <dgm:prSet presAssocID="{2B5FB1F2-4C6E-425B-9A4B-846C822CAD54}" presName="spaceRect" presStyleCnt="0"/>
      <dgm:spPr/>
    </dgm:pt>
    <dgm:pt modelId="{460DBA39-8C8C-487E-BCF0-B11E9C818024}" type="pres">
      <dgm:prSet presAssocID="{2B5FB1F2-4C6E-425B-9A4B-846C822CAD54}" presName="textRect" presStyleLbl="revTx" presStyleIdx="0" presStyleCnt="7">
        <dgm:presLayoutVars>
          <dgm:chMax val="1"/>
          <dgm:chPref val="1"/>
        </dgm:presLayoutVars>
      </dgm:prSet>
      <dgm:spPr/>
    </dgm:pt>
    <dgm:pt modelId="{6F384266-46C3-4A9D-8C7B-B9EB5FD78A92}" type="pres">
      <dgm:prSet presAssocID="{87A1341D-15E7-4155-BA82-CDB28D8D9AA8}" presName="sibTrans" presStyleCnt="0"/>
      <dgm:spPr/>
    </dgm:pt>
    <dgm:pt modelId="{E8F0B73D-C130-4AA4-A09C-41ADC270B48A}" type="pres">
      <dgm:prSet presAssocID="{A1649C0C-8563-42EB-B24B-DE84683FB51B}" presName="compNode" presStyleCnt="0"/>
      <dgm:spPr/>
    </dgm:pt>
    <dgm:pt modelId="{A47F36D1-4FDE-4685-8508-C5405D04F880}" type="pres">
      <dgm:prSet presAssocID="{A1649C0C-8563-42EB-B24B-DE84683FB51B}" presName="iconBgRect" presStyleLbl="bgShp" presStyleIdx="1" presStyleCnt="7"/>
      <dgm:spPr/>
    </dgm:pt>
    <dgm:pt modelId="{94DF7EF6-C658-4540-BD52-B602114188EC}" type="pres">
      <dgm:prSet presAssocID="{A1649C0C-8563-42EB-B24B-DE84683FB51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FE9975-643B-4B11-A7EE-7BED42EC4ED7}" type="pres">
      <dgm:prSet presAssocID="{A1649C0C-8563-42EB-B24B-DE84683FB51B}" presName="spaceRect" presStyleCnt="0"/>
      <dgm:spPr/>
    </dgm:pt>
    <dgm:pt modelId="{7FBFBECE-CF33-46C0-940F-F510F1C5E156}" type="pres">
      <dgm:prSet presAssocID="{A1649C0C-8563-42EB-B24B-DE84683FB51B}" presName="textRect" presStyleLbl="revTx" presStyleIdx="1" presStyleCnt="7">
        <dgm:presLayoutVars>
          <dgm:chMax val="1"/>
          <dgm:chPref val="1"/>
        </dgm:presLayoutVars>
      </dgm:prSet>
      <dgm:spPr/>
    </dgm:pt>
    <dgm:pt modelId="{B1865E4A-A9AF-4CEC-A523-E1D97595BCF6}" type="pres">
      <dgm:prSet presAssocID="{699281B6-1DA6-4692-9D20-E001B400182D}" presName="sibTrans" presStyleCnt="0"/>
      <dgm:spPr/>
    </dgm:pt>
    <dgm:pt modelId="{BB9C189C-5789-4900-92C6-63BEB4637EFB}" type="pres">
      <dgm:prSet presAssocID="{06572370-D344-4379-99E5-0C41874631DB}" presName="compNode" presStyleCnt="0"/>
      <dgm:spPr/>
    </dgm:pt>
    <dgm:pt modelId="{8ACB5319-DF52-4345-953E-2528BE335F07}" type="pres">
      <dgm:prSet presAssocID="{06572370-D344-4379-99E5-0C41874631DB}" presName="iconBgRect" presStyleLbl="bgShp" presStyleIdx="2" presStyleCnt="7"/>
      <dgm:spPr/>
    </dgm:pt>
    <dgm:pt modelId="{1B64DA67-76FF-4469-97D1-8C0AF14C93DB}" type="pres">
      <dgm:prSet presAssocID="{06572370-D344-4379-99E5-0C41874631D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B4E65DC-79D7-4290-9C30-609D20BE1D3C}" type="pres">
      <dgm:prSet presAssocID="{06572370-D344-4379-99E5-0C41874631DB}" presName="spaceRect" presStyleCnt="0"/>
      <dgm:spPr/>
    </dgm:pt>
    <dgm:pt modelId="{EFB22B8D-C3AE-479E-B355-26B12B05ED72}" type="pres">
      <dgm:prSet presAssocID="{06572370-D344-4379-99E5-0C41874631DB}" presName="textRect" presStyleLbl="revTx" presStyleIdx="2" presStyleCnt="7">
        <dgm:presLayoutVars>
          <dgm:chMax val="1"/>
          <dgm:chPref val="1"/>
        </dgm:presLayoutVars>
      </dgm:prSet>
      <dgm:spPr/>
    </dgm:pt>
    <dgm:pt modelId="{C9E2F083-78C7-4386-B054-81596C30BDD8}" type="pres">
      <dgm:prSet presAssocID="{B4350903-B4A0-4CEE-A531-7B162620206B}" presName="sibTrans" presStyleCnt="0"/>
      <dgm:spPr/>
    </dgm:pt>
    <dgm:pt modelId="{D6384C6D-45EF-435A-BF13-3D45152008F2}" type="pres">
      <dgm:prSet presAssocID="{59641D18-4C17-4DC6-AA8C-F0B0504DFB22}" presName="compNode" presStyleCnt="0"/>
      <dgm:spPr/>
    </dgm:pt>
    <dgm:pt modelId="{0622A5BA-6037-4D17-8EA6-BA4F1CB5F0DC}" type="pres">
      <dgm:prSet presAssocID="{59641D18-4C17-4DC6-AA8C-F0B0504DFB22}" presName="iconBgRect" presStyleLbl="bgShp" presStyleIdx="3" presStyleCnt="7"/>
      <dgm:spPr/>
    </dgm:pt>
    <dgm:pt modelId="{32B5033B-E427-48F7-A7EF-C860E6992B06}" type="pres">
      <dgm:prSet presAssocID="{59641D18-4C17-4DC6-AA8C-F0B0504DFB2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CA1E869-A09A-425E-BD7E-7472C6F67BF2}" type="pres">
      <dgm:prSet presAssocID="{59641D18-4C17-4DC6-AA8C-F0B0504DFB22}" presName="spaceRect" presStyleCnt="0"/>
      <dgm:spPr/>
    </dgm:pt>
    <dgm:pt modelId="{56EE303F-DEB1-4A57-B926-CEA90210D573}" type="pres">
      <dgm:prSet presAssocID="{59641D18-4C17-4DC6-AA8C-F0B0504DFB22}" presName="textRect" presStyleLbl="revTx" presStyleIdx="3" presStyleCnt="7">
        <dgm:presLayoutVars>
          <dgm:chMax val="1"/>
          <dgm:chPref val="1"/>
        </dgm:presLayoutVars>
      </dgm:prSet>
      <dgm:spPr/>
    </dgm:pt>
    <dgm:pt modelId="{6494A299-757B-489E-AC37-1FFBA226862A}" type="pres">
      <dgm:prSet presAssocID="{03E5C9B5-4EB4-4AFD-AF40-058F4C264197}" presName="sibTrans" presStyleCnt="0"/>
      <dgm:spPr/>
    </dgm:pt>
    <dgm:pt modelId="{C4D95B97-3B50-4789-A2A7-F1FA6072E3A2}" type="pres">
      <dgm:prSet presAssocID="{03A6AEA2-9831-4886-8969-2362DAA3BD0E}" presName="compNode" presStyleCnt="0"/>
      <dgm:spPr/>
    </dgm:pt>
    <dgm:pt modelId="{7E0D7ACC-3700-4371-83EE-18B984D19FC9}" type="pres">
      <dgm:prSet presAssocID="{03A6AEA2-9831-4886-8969-2362DAA3BD0E}" presName="iconBgRect" presStyleLbl="bgShp" presStyleIdx="4" presStyleCnt="7"/>
      <dgm:spPr/>
    </dgm:pt>
    <dgm:pt modelId="{6E937B6F-1081-4247-9BB8-4ACA4D1772EC}" type="pres">
      <dgm:prSet presAssocID="{03A6AEA2-9831-4886-8969-2362DAA3BD0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4272DD3-888F-48D9-8C72-428DC4F0AF6A}" type="pres">
      <dgm:prSet presAssocID="{03A6AEA2-9831-4886-8969-2362DAA3BD0E}" presName="spaceRect" presStyleCnt="0"/>
      <dgm:spPr/>
    </dgm:pt>
    <dgm:pt modelId="{BB859DEB-9C4D-47B7-A957-F926566B2725}" type="pres">
      <dgm:prSet presAssocID="{03A6AEA2-9831-4886-8969-2362DAA3BD0E}" presName="textRect" presStyleLbl="revTx" presStyleIdx="4" presStyleCnt="7">
        <dgm:presLayoutVars>
          <dgm:chMax val="1"/>
          <dgm:chPref val="1"/>
        </dgm:presLayoutVars>
      </dgm:prSet>
      <dgm:spPr/>
    </dgm:pt>
    <dgm:pt modelId="{8EA02A98-0DF1-48D1-ADEC-1B47E984C262}" type="pres">
      <dgm:prSet presAssocID="{FDFF850A-AB90-4B52-93EC-2F0F45FA462F}" presName="sibTrans" presStyleCnt="0"/>
      <dgm:spPr/>
    </dgm:pt>
    <dgm:pt modelId="{9409DA12-E3E7-4B06-9844-AADF4F1320EA}" type="pres">
      <dgm:prSet presAssocID="{F20AE29D-B1EF-420F-A624-4DBC433C05B0}" presName="compNode" presStyleCnt="0"/>
      <dgm:spPr/>
    </dgm:pt>
    <dgm:pt modelId="{538F8099-3F89-484D-9B01-BA41A92282AD}" type="pres">
      <dgm:prSet presAssocID="{F20AE29D-B1EF-420F-A624-4DBC433C05B0}" presName="iconBgRect" presStyleLbl="bgShp" presStyleIdx="5" presStyleCnt="7"/>
      <dgm:spPr/>
    </dgm:pt>
    <dgm:pt modelId="{F6E06343-CE00-4D1D-B5D3-BCD00BD3811B}" type="pres">
      <dgm:prSet presAssocID="{F20AE29D-B1EF-420F-A624-4DBC433C05B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B7B429-16DF-4EA8-82EB-CF22B751805E}" type="pres">
      <dgm:prSet presAssocID="{F20AE29D-B1EF-420F-A624-4DBC433C05B0}" presName="spaceRect" presStyleCnt="0"/>
      <dgm:spPr/>
    </dgm:pt>
    <dgm:pt modelId="{CCF2C183-350E-4BB9-82C1-7E4A65C8D875}" type="pres">
      <dgm:prSet presAssocID="{F20AE29D-B1EF-420F-A624-4DBC433C05B0}" presName="textRect" presStyleLbl="revTx" presStyleIdx="5" presStyleCnt="7">
        <dgm:presLayoutVars>
          <dgm:chMax val="1"/>
          <dgm:chPref val="1"/>
        </dgm:presLayoutVars>
      </dgm:prSet>
      <dgm:spPr/>
    </dgm:pt>
    <dgm:pt modelId="{3ED9FF39-1BB1-49CE-BA56-79FB58D486F6}" type="pres">
      <dgm:prSet presAssocID="{983C6E77-68E0-4A7F-AFB2-7C199B6D5A4B}" presName="sibTrans" presStyleCnt="0"/>
      <dgm:spPr/>
    </dgm:pt>
    <dgm:pt modelId="{D59F165E-5D2A-4DEC-8561-E2CF5C650853}" type="pres">
      <dgm:prSet presAssocID="{B9A52266-CC83-4630-A653-2BEB22A8AFF4}" presName="compNode" presStyleCnt="0"/>
      <dgm:spPr/>
    </dgm:pt>
    <dgm:pt modelId="{64DADAB1-A8E0-4C3B-970B-F5D825E01E06}" type="pres">
      <dgm:prSet presAssocID="{B9A52266-CC83-4630-A653-2BEB22A8AFF4}" presName="iconBgRect" presStyleLbl="bgShp" presStyleIdx="6" presStyleCnt="7"/>
      <dgm:spPr/>
    </dgm:pt>
    <dgm:pt modelId="{8DEC0C1F-2FA7-4B67-8EB3-0C543245C2AD}" type="pres">
      <dgm:prSet presAssocID="{B9A52266-CC83-4630-A653-2BEB22A8AF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57ABCCF1-5A82-470D-9415-943D2CD785FB}" type="pres">
      <dgm:prSet presAssocID="{B9A52266-CC83-4630-A653-2BEB22A8AFF4}" presName="spaceRect" presStyleCnt="0"/>
      <dgm:spPr/>
    </dgm:pt>
    <dgm:pt modelId="{A20B25EF-AC55-4C1F-8DA6-89B93576767D}" type="pres">
      <dgm:prSet presAssocID="{B9A52266-CC83-4630-A653-2BEB22A8AFF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C3BA302-E869-410F-B995-D608806F051F}" srcId="{6CB4662D-47DD-49A2-9C94-BAC32D230D51}" destId="{B9A52266-CC83-4630-A653-2BEB22A8AFF4}" srcOrd="6" destOrd="0" parTransId="{ECF44D4A-48B7-4F91-8140-FB8819B087F6}" sibTransId="{30BEDCEE-8C8C-4EE6-8DC6-1E303D6908D4}"/>
    <dgm:cxn modelId="{155B1705-7011-44DF-8F64-410DCD56ED09}" srcId="{6CB4662D-47DD-49A2-9C94-BAC32D230D51}" destId="{03A6AEA2-9831-4886-8969-2362DAA3BD0E}" srcOrd="4" destOrd="0" parTransId="{0ECC7F39-B60B-4524-8590-21B27C39D883}" sibTransId="{FDFF850A-AB90-4B52-93EC-2F0F45FA462F}"/>
    <dgm:cxn modelId="{B85BFF08-F5D6-4CC9-97B2-2F51A2BD992F}" type="presOf" srcId="{59641D18-4C17-4DC6-AA8C-F0B0504DFB22}" destId="{56EE303F-DEB1-4A57-B926-CEA90210D573}" srcOrd="0" destOrd="0" presId="urn:microsoft.com/office/officeart/2018/5/layout/IconCircleLabelList"/>
    <dgm:cxn modelId="{8825490B-AD4E-478F-9064-0B2A1C1C52A9}" type="presOf" srcId="{2B5FB1F2-4C6E-425B-9A4B-846C822CAD54}" destId="{460DBA39-8C8C-487E-BCF0-B11E9C818024}" srcOrd="0" destOrd="0" presId="urn:microsoft.com/office/officeart/2018/5/layout/IconCircleLabelList"/>
    <dgm:cxn modelId="{65142723-AC48-40A2-A0C0-9DE2848275C6}" type="presOf" srcId="{06572370-D344-4379-99E5-0C41874631DB}" destId="{EFB22B8D-C3AE-479E-B355-26B12B05ED72}" srcOrd="0" destOrd="0" presId="urn:microsoft.com/office/officeart/2018/5/layout/IconCircleLabelList"/>
    <dgm:cxn modelId="{FAF39337-6230-48D5-8078-AA273ECA1ADB}" type="presOf" srcId="{6CB4662D-47DD-49A2-9C94-BAC32D230D51}" destId="{72013BA8-2F38-473C-8EDB-75CFC8A12EEB}" srcOrd="0" destOrd="0" presId="urn:microsoft.com/office/officeart/2018/5/layout/IconCircleLabelList"/>
    <dgm:cxn modelId="{6CF24438-71EC-4E1A-8221-07FC2D8B705B}" srcId="{6CB4662D-47DD-49A2-9C94-BAC32D230D51}" destId="{F20AE29D-B1EF-420F-A624-4DBC433C05B0}" srcOrd="5" destOrd="0" parTransId="{A21ED012-31B7-44B4-B226-085E1094B2D3}" sibTransId="{983C6E77-68E0-4A7F-AFB2-7C199B6D5A4B}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08D385A0-5F66-4CC5-A6BE-1C0958FC34A5}" type="presOf" srcId="{A1649C0C-8563-42EB-B24B-DE84683FB51B}" destId="{7FBFBECE-CF33-46C0-940F-F510F1C5E156}" srcOrd="0" destOrd="0" presId="urn:microsoft.com/office/officeart/2018/5/layout/IconCircleLabelList"/>
    <dgm:cxn modelId="{8FAA9AB9-FB44-467D-AEBF-0299D36972FB}" type="presOf" srcId="{F20AE29D-B1EF-420F-A624-4DBC433C05B0}" destId="{CCF2C183-350E-4BB9-82C1-7E4A65C8D875}" srcOrd="0" destOrd="0" presId="urn:microsoft.com/office/officeart/2018/5/layout/IconCircleLabelList"/>
    <dgm:cxn modelId="{598345CA-8449-4ED3-AB59-866185B94262}" type="presOf" srcId="{03A6AEA2-9831-4886-8969-2362DAA3BD0E}" destId="{BB859DEB-9C4D-47B7-A957-F926566B2725}" srcOrd="0" destOrd="0" presId="urn:microsoft.com/office/officeart/2018/5/layout/IconCircleLabelLis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48A00EDB-004A-4310-800C-7A37321F24D4}" type="presOf" srcId="{B9A52266-CC83-4630-A653-2BEB22A8AFF4}" destId="{A20B25EF-AC55-4C1F-8DA6-89B93576767D}" srcOrd="0" destOrd="0" presId="urn:microsoft.com/office/officeart/2018/5/layout/IconCircleLabelList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525F047-1C26-4D69-BEEE-0DCD802BD312}" type="presParOf" srcId="{72013BA8-2F38-473C-8EDB-75CFC8A12EEB}" destId="{0223FC86-109E-4AEE-8A9F-E15D8A9E0B26}" srcOrd="0" destOrd="0" presId="urn:microsoft.com/office/officeart/2018/5/layout/IconCircleLabelList"/>
    <dgm:cxn modelId="{F14776ED-729A-42B9-83E1-145CD03D37A4}" type="presParOf" srcId="{0223FC86-109E-4AEE-8A9F-E15D8A9E0B26}" destId="{B08476E6-CF9F-402E-AA99-02D77A66D886}" srcOrd="0" destOrd="0" presId="urn:microsoft.com/office/officeart/2018/5/layout/IconCircleLabelList"/>
    <dgm:cxn modelId="{B8B11A84-44E4-4344-92A2-CA0C15CE1BE4}" type="presParOf" srcId="{0223FC86-109E-4AEE-8A9F-E15D8A9E0B26}" destId="{D640D950-62B2-4AB2-A54E-F14BE6F834AD}" srcOrd="1" destOrd="0" presId="urn:microsoft.com/office/officeart/2018/5/layout/IconCircleLabelList"/>
    <dgm:cxn modelId="{6062CF48-E87F-48E2-956D-7CEF6B027AE5}" type="presParOf" srcId="{0223FC86-109E-4AEE-8A9F-E15D8A9E0B26}" destId="{0EA4A674-74AF-4B20-B82A-8A0D44E46CD7}" srcOrd="2" destOrd="0" presId="urn:microsoft.com/office/officeart/2018/5/layout/IconCircleLabelList"/>
    <dgm:cxn modelId="{5B051DC1-E477-45F7-9E9C-53E210C4DF21}" type="presParOf" srcId="{0223FC86-109E-4AEE-8A9F-E15D8A9E0B26}" destId="{460DBA39-8C8C-487E-BCF0-B11E9C818024}" srcOrd="3" destOrd="0" presId="urn:microsoft.com/office/officeart/2018/5/layout/IconCircleLabelList"/>
    <dgm:cxn modelId="{F36B2B61-DDC0-4DFB-949D-6EDFF20625AB}" type="presParOf" srcId="{72013BA8-2F38-473C-8EDB-75CFC8A12EEB}" destId="{6F384266-46C3-4A9D-8C7B-B9EB5FD78A92}" srcOrd="1" destOrd="0" presId="urn:microsoft.com/office/officeart/2018/5/layout/IconCircleLabelList"/>
    <dgm:cxn modelId="{5EAAA7A7-A5EE-404B-9A33-E7AB6C747534}" type="presParOf" srcId="{72013BA8-2F38-473C-8EDB-75CFC8A12EEB}" destId="{E8F0B73D-C130-4AA4-A09C-41ADC270B48A}" srcOrd="2" destOrd="0" presId="urn:microsoft.com/office/officeart/2018/5/layout/IconCircleLabelList"/>
    <dgm:cxn modelId="{3583B4EE-BDCB-4D13-8A5E-D61925757BA6}" type="presParOf" srcId="{E8F0B73D-C130-4AA4-A09C-41ADC270B48A}" destId="{A47F36D1-4FDE-4685-8508-C5405D04F880}" srcOrd="0" destOrd="0" presId="urn:microsoft.com/office/officeart/2018/5/layout/IconCircleLabelList"/>
    <dgm:cxn modelId="{D568F039-0F07-4B2C-AC5D-09AA6887E148}" type="presParOf" srcId="{E8F0B73D-C130-4AA4-A09C-41ADC270B48A}" destId="{94DF7EF6-C658-4540-BD52-B602114188EC}" srcOrd="1" destOrd="0" presId="urn:microsoft.com/office/officeart/2018/5/layout/IconCircleLabelList"/>
    <dgm:cxn modelId="{DFF1D5C6-F8B1-4000-A518-837B8AB91BB0}" type="presParOf" srcId="{E8F0B73D-C130-4AA4-A09C-41ADC270B48A}" destId="{1FFE9975-643B-4B11-A7EE-7BED42EC4ED7}" srcOrd="2" destOrd="0" presId="urn:microsoft.com/office/officeart/2018/5/layout/IconCircleLabelList"/>
    <dgm:cxn modelId="{D6026BC0-AE24-4A9D-84FE-DDB8DAB5AE1F}" type="presParOf" srcId="{E8F0B73D-C130-4AA4-A09C-41ADC270B48A}" destId="{7FBFBECE-CF33-46C0-940F-F510F1C5E156}" srcOrd="3" destOrd="0" presId="urn:microsoft.com/office/officeart/2018/5/layout/IconCircleLabelList"/>
    <dgm:cxn modelId="{87EE5BD5-E6D0-4CE6-ADCD-6277AEBF83EB}" type="presParOf" srcId="{72013BA8-2F38-473C-8EDB-75CFC8A12EEB}" destId="{B1865E4A-A9AF-4CEC-A523-E1D97595BCF6}" srcOrd="3" destOrd="0" presId="urn:microsoft.com/office/officeart/2018/5/layout/IconCircleLabelList"/>
    <dgm:cxn modelId="{922BB9D8-4411-4BA1-B065-2B1000E8331C}" type="presParOf" srcId="{72013BA8-2F38-473C-8EDB-75CFC8A12EEB}" destId="{BB9C189C-5789-4900-92C6-63BEB4637EFB}" srcOrd="4" destOrd="0" presId="urn:microsoft.com/office/officeart/2018/5/layout/IconCircleLabelList"/>
    <dgm:cxn modelId="{E3DC5D57-93C4-4E12-8163-858E6612CE4E}" type="presParOf" srcId="{BB9C189C-5789-4900-92C6-63BEB4637EFB}" destId="{8ACB5319-DF52-4345-953E-2528BE335F07}" srcOrd="0" destOrd="0" presId="urn:microsoft.com/office/officeart/2018/5/layout/IconCircleLabelList"/>
    <dgm:cxn modelId="{C5C05CBB-F1B9-4E2D-81EC-E00E2844DFFD}" type="presParOf" srcId="{BB9C189C-5789-4900-92C6-63BEB4637EFB}" destId="{1B64DA67-76FF-4469-97D1-8C0AF14C93DB}" srcOrd="1" destOrd="0" presId="urn:microsoft.com/office/officeart/2018/5/layout/IconCircleLabelList"/>
    <dgm:cxn modelId="{8870B131-4798-4F39-99EC-894606ACC3D6}" type="presParOf" srcId="{BB9C189C-5789-4900-92C6-63BEB4637EFB}" destId="{DB4E65DC-79D7-4290-9C30-609D20BE1D3C}" srcOrd="2" destOrd="0" presId="urn:microsoft.com/office/officeart/2018/5/layout/IconCircleLabelList"/>
    <dgm:cxn modelId="{F65BA17C-C1B3-4B51-85B4-CCFBE41C3BFC}" type="presParOf" srcId="{BB9C189C-5789-4900-92C6-63BEB4637EFB}" destId="{EFB22B8D-C3AE-479E-B355-26B12B05ED72}" srcOrd="3" destOrd="0" presId="urn:microsoft.com/office/officeart/2018/5/layout/IconCircleLabelList"/>
    <dgm:cxn modelId="{C99F77A3-411A-4F1F-8887-88E09D156A93}" type="presParOf" srcId="{72013BA8-2F38-473C-8EDB-75CFC8A12EEB}" destId="{C9E2F083-78C7-4386-B054-81596C30BDD8}" srcOrd="5" destOrd="0" presId="urn:microsoft.com/office/officeart/2018/5/layout/IconCircleLabelList"/>
    <dgm:cxn modelId="{360A71A7-9B85-4255-B2DB-BD8EC17442F6}" type="presParOf" srcId="{72013BA8-2F38-473C-8EDB-75CFC8A12EEB}" destId="{D6384C6D-45EF-435A-BF13-3D45152008F2}" srcOrd="6" destOrd="0" presId="urn:microsoft.com/office/officeart/2018/5/layout/IconCircleLabelList"/>
    <dgm:cxn modelId="{1F63D71E-45AB-4721-8E40-351677AF5B3C}" type="presParOf" srcId="{D6384C6D-45EF-435A-BF13-3D45152008F2}" destId="{0622A5BA-6037-4D17-8EA6-BA4F1CB5F0DC}" srcOrd="0" destOrd="0" presId="urn:microsoft.com/office/officeart/2018/5/layout/IconCircleLabelList"/>
    <dgm:cxn modelId="{2A670674-8FCC-46BE-A310-584221E7375B}" type="presParOf" srcId="{D6384C6D-45EF-435A-BF13-3D45152008F2}" destId="{32B5033B-E427-48F7-A7EF-C860E6992B06}" srcOrd="1" destOrd="0" presId="urn:microsoft.com/office/officeart/2018/5/layout/IconCircleLabelList"/>
    <dgm:cxn modelId="{07402510-434C-4841-8486-CB05FDB0F20F}" type="presParOf" srcId="{D6384C6D-45EF-435A-BF13-3D45152008F2}" destId="{4CA1E869-A09A-425E-BD7E-7472C6F67BF2}" srcOrd="2" destOrd="0" presId="urn:microsoft.com/office/officeart/2018/5/layout/IconCircleLabelList"/>
    <dgm:cxn modelId="{7CB291DF-D8E3-45E1-80B7-4A9723DD0A1B}" type="presParOf" srcId="{D6384C6D-45EF-435A-BF13-3D45152008F2}" destId="{56EE303F-DEB1-4A57-B926-CEA90210D573}" srcOrd="3" destOrd="0" presId="urn:microsoft.com/office/officeart/2018/5/layout/IconCircleLabelList"/>
    <dgm:cxn modelId="{4EC8A7B4-29CF-4C42-8913-CEBE176A3FDB}" type="presParOf" srcId="{72013BA8-2F38-473C-8EDB-75CFC8A12EEB}" destId="{6494A299-757B-489E-AC37-1FFBA226862A}" srcOrd="7" destOrd="0" presId="urn:microsoft.com/office/officeart/2018/5/layout/IconCircleLabelList"/>
    <dgm:cxn modelId="{E7C63E63-66DB-4339-82F8-2DE741D11518}" type="presParOf" srcId="{72013BA8-2F38-473C-8EDB-75CFC8A12EEB}" destId="{C4D95B97-3B50-4789-A2A7-F1FA6072E3A2}" srcOrd="8" destOrd="0" presId="urn:microsoft.com/office/officeart/2018/5/layout/IconCircleLabelList"/>
    <dgm:cxn modelId="{B8980D6B-7DD6-4964-8F74-69276053DDBD}" type="presParOf" srcId="{C4D95B97-3B50-4789-A2A7-F1FA6072E3A2}" destId="{7E0D7ACC-3700-4371-83EE-18B984D19FC9}" srcOrd="0" destOrd="0" presId="urn:microsoft.com/office/officeart/2018/5/layout/IconCircleLabelList"/>
    <dgm:cxn modelId="{E2CF058C-E9E9-4E69-8285-230ED3240681}" type="presParOf" srcId="{C4D95B97-3B50-4789-A2A7-F1FA6072E3A2}" destId="{6E937B6F-1081-4247-9BB8-4ACA4D1772EC}" srcOrd="1" destOrd="0" presId="urn:microsoft.com/office/officeart/2018/5/layout/IconCircleLabelList"/>
    <dgm:cxn modelId="{D8501678-DA1F-47D9-863C-9C6D0788BBD0}" type="presParOf" srcId="{C4D95B97-3B50-4789-A2A7-F1FA6072E3A2}" destId="{64272DD3-888F-48D9-8C72-428DC4F0AF6A}" srcOrd="2" destOrd="0" presId="urn:microsoft.com/office/officeart/2018/5/layout/IconCircleLabelList"/>
    <dgm:cxn modelId="{2FBF8A9C-41D1-473D-A71A-ED1683FFB2B5}" type="presParOf" srcId="{C4D95B97-3B50-4789-A2A7-F1FA6072E3A2}" destId="{BB859DEB-9C4D-47B7-A957-F926566B2725}" srcOrd="3" destOrd="0" presId="urn:microsoft.com/office/officeart/2018/5/layout/IconCircleLabelList"/>
    <dgm:cxn modelId="{866FCA95-5081-401B-9219-C55EE7FB3454}" type="presParOf" srcId="{72013BA8-2F38-473C-8EDB-75CFC8A12EEB}" destId="{8EA02A98-0DF1-48D1-ADEC-1B47E984C262}" srcOrd="9" destOrd="0" presId="urn:microsoft.com/office/officeart/2018/5/layout/IconCircleLabelList"/>
    <dgm:cxn modelId="{1B1DD66F-88B9-41CA-A0BA-E78D1AA1A378}" type="presParOf" srcId="{72013BA8-2F38-473C-8EDB-75CFC8A12EEB}" destId="{9409DA12-E3E7-4B06-9844-AADF4F1320EA}" srcOrd="10" destOrd="0" presId="urn:microsoft.com/office/officeart/2018/5/layout/IconCircleLabelList"/>
    <dgm:cxn modelId="{74ED39E1-B0B3-4773-8FD0-F55DE5FACF6B}" type="presParOf" srcId="{9409DA12-E3E7-4B06-9844-AADF4F1320EA}" destId="{538F8099-3F89-484D-9B01-BA41A92282AD}" srcOrd="0" destOrd="0" presId="urn:microsoft.com/office/officeart/2018/5/layout/IconCircleLabelList"/>
    <dgm:cxn modelId="{5A095E59-6B95-4670-82F4-98EB8C22847B}" type="presParOf" srcId="{9409DA12-E3E7-4B06-9844-AADF4F1320EA}" destId="{F6E06343-CE00-4D1D-B5D3-BCD00BD3811B}" srcOrd="1" destOrd="0" presId="urn:microsoft.com/office/officeart/2018/5/layout/IconCircleLabelList"/>
    <dgm:cxn modelId="{84B697E7-27DC-46C8-A35B-513893C486A5}" type="presParOf" srcId="{9409DA12-E3E7-4B06-9844-AADF4F1320EA}" destId="{9BB7B429-16DF-4EA8-82EB-CF22B751805E}" srcOrd="2" destOrd="0" presId="urn:microsoft.com/office/officeart/2018/5/layout/IconCircleLabelList"/>
    <dgm:cxn modelId="{280A7755-6AD5-4FB0-9FEC-6C925EA7A731}" type="presParOf" srcId="{9409DA12-E3E7-4B06-9844-AADF4F1320EA}" destId="{CCF2C183-350E-4BB9-82C1-7E4A65C8D875}" srcOrd="3" destOrd="0" presId="urn:microsoft.com/office/officeart/2018/5/layout/IconCircleLabelList"/>
    <dgm:cxn modelId="{B035F5AC-08ED-4E29-A97D-A2B24A8B9D61}" type="presParOf" srcId="{72013BA8-2F38-473C-8EDB-75CFC8A12EEB}" destId="{3ED9FF39-1BB1-49CE-BA56-79FB58D486F6}" srcOrd="11" destOrd="0" presId="urn:microsoft.com/office/officeart/2018/5/layout/IconCircleLabelList"/>
    <dgm:cxn modelId="{B12D4C0A-2216-4C33-B64D-602458050CAF}" type="presParOf" srcId="{72013BA8-2F38-473C-8EDB-75CFC8A12EEB}" destId="{D59F165E-5D2A-4DEC-8561-E2CF5C650853}" srcOrd="12" destOrd="0" presId="urn:microsoft.com/office/officeart/2018/5/layout/IconCircleLabelList"/>
    <dgm:cxn modelId="{F32CAEA8-E4FF-4705-95DE-013532C4BB0C}" type="presParOf" srcId="{D59F165E-5D2A-4DEC-8561-E2CF5C650853}" destId="{64DADAB1-A8E0-4C3B-970B-F5D825E01E06}" srcOrd="0" destOrd="0" presId="urn:microsoft.com/office/officeart/2018/5/layout/IconCircleLabelList"/>
    <dgm:cxn modelId="{17D1DC77-8A60-4ACA-856D-E82AF2E228CC}" type="presParOf" srcId="{D59F165E-5D2A-4DEC-8561-E2CF5C650853}" destId="{8DEC0C1F-2FA7-4B67-8EB3-0C543245C2AD}" srcOrd="1" destOrd="0" presId="urn:microsoft.com/office/officeart/2018/5/layout/IconCircleLabelList"/>
    <dgm:cxn modelId="{70530344-6032-4990-8192-EF585CB3AEAC}" type="presParOf" srcId="{D59F165E-5D2A-4DEC-8561-E2CF5C650853}" destId="{57ABCCF1-5A82-470D-9415-943D2CD785FB}" srcOrd="2" destOrd="0" presId="urn:microsoft.com/office/officeart/2018/5/layout/IconCircleLabelList"/>
    <dgm:cxn modelId="{BAE9865B-94DB-411A-ACBA-139B44FA4F5B}" type="presParOf" srcId="{D59F165E-5D2A-4DEC-8561-E2CF5C650853}" destId="{A20B25EF-AC55-4C1F-8DA6-89B9357676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AT"/>
            <a:t>Beziehung zur Firma</a:t>
          </a:r>
          <a:endParaRPr lang="en-US"/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/>
            <a:t>Einblick in die Lagerverwaltung</a:t>
          </a:r>
          <a:endParaRPr lang="en-US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AT"/>
            <a:t>Benötigtes Projekt für den SYP Unterricht</a:t>
          </a:r>
          <a:endParaRPr lang="en-US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/>
            <a:t>Möglicher zukünftiger Arbeitsplatz</a:t>
          </a:r>
          <a:endParaRPr lang="en-US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AT"/>
            <a:t>Zentrales Lagersystem</a:t>
          </a:r>
          <a:endParaRPr lang="en-US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AT"/>
            <a:t>Alle benötigten Daten in einem Fenster abrufbar</a:t>
          </a:r>
          <a:endParaRPr lang="en-US"/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/>
            <a:t>Mögliche Manipulation der Daten bei Verschleiß</a:t>
          </a:r>
          <a:endParaRPr lang="en-US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AT"/>
            <a:t>Aufträge von der Zahlungsapp auslesen und Anzeigen</a:t>
          </a:r>
          <a:endParaRPr lang="en-US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/>
            <a:t>Zeitersparnis</a:t>
          </a:r>
          <a:endParaRPr lang="en-US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DE"/>
            <a:t>Vereinfachung des Arbeitsumfelds</a:t>
          </a:r>
          <a:endParaRPr lang="en-US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/>
            <a:t>Übersichtlichkeit des Lagers</a:t>
          </a:r>
          <a:endParaRPr lang="en-US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F8FCE0BC-B990-417F-8692-3C6C5CC7FF06}">
      <dgm:prSet/>
      <dgm:spPr/>
      <dgm:t>
        <a:bodyPr/>
        <a:lstStyle/>
        <a:p>
          <a:r>
            <a:rPr lang="de-DE"/>
            <a:t>Übersicht über die Aufträge</a:t>
          </a:r>
          <a:endParaRPr lang="en-US"/>
        </a:p>
      </dgm:t>
    </dgm:pt>
    <dgm:pt modelId="{AD10F3C4-281C-48AA-BA35-9AE369CA206F}" type="parTrans" cxnId="{607E4198-9A18-461A-8257-C2540531F088}">
      <dgm:prSet/>
      <dgm:spPr/>
      <dgm:t>
        <a:bodyPr/>
        <a:lstStyle/>
        <a:p>
          <a:endParaRPr lang="en-US"/>
        </a:p>
      </dgm:t>
    </dgm:pt>
    <dgm:pt modelId="{4EA57818-1CBD-4D28-9825-CB14D9FDBB53}" type="sibTrans" cxnId="{607E4198-9A18-461A-8257-C2540531F088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4"/>
      <dgm:spPr/>
    </dgm:pt>
    <dgm:pt modelId="{4C003F4F-0A4A-4DE0-A610-03BBFACAF080}" type="pres">
      <dgm:prSet presAssocID="{A50D48A8-62D8-4A22-9201-DED5B3D615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4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4"/>
      <dgm:spPr/>
    </dgm:pt>
    <dgm:pt modelId="{F9D74B6B-3E4C-485B-A88D-4A233C26D471}" type="pres">
      <dgm:prSet presAssocID="{72803898-A0C3-4386-AE33-32DDC10809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4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4"/>
      <dgm:spPr/>
    </dgm:pt>
    <dgm:pt modelId="{56E3E255-D72D-4456-A132-1CA5948BE373}" type="pres">
      <dgm:prSet presAssocID="{D8DFAB09-385C-4A50-BF01-672DDFD61A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4">
        <dgm:presLayoutVars>
          <dgm:bulletEnabled val="1"/>
        </dgm:presLayoutVars>
      </dgm:prSet>
      <dgm:spPr/>
    </dgm:pt>
    <dgm:pt modelId="{FF1109FD-3E07-44D1-A933-4603845AECEB}" type="pres">
      <dgm:prSet presAssocID="{2332B973-9E53-4350-B789-B77EF24606B4}" presName="spaceBetweenRectangles" presStyleCnt="0"/>
      <dgm:spPr/>
    </dgm:pt>
    <dgm:pt modelId="{28E1D433-F493-4E71-9AF4-C372E52B7C3E}" type="pres">
      <dgm:prSet presAssocID="{F8FCE0BC-B990-417F-8692-3C6C5CC7FF06}" presName="parentLin" presStyleCnt="0"/>
      <dgm:spPr/>
    </dgm:pt>
    <dgm:pt modelId="{ACD35E44-47BE-4083-A0BB-79DF7BD95AE5}" type="pres">
      <dgm:prSet presAssocID="{F8FCE0BC-B990-417F-8692-3C6C5CC7FF06}" presName="parentLeftMargin" presStyleLbl="node1" presStyleIdx="2" presStyleCnt="4"/>
      <dgm:spPr/>
    </dgm:pt>
    <dgm:pt modelId="{2E7131EC-AE1E-402E-89F1-DB7CFDB4368F}" type="pres">
      <dgm:prSet presAssocID="{F8FCE0BC-B990-417F-8692-3C6C5CC7FF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40C52E-7FFB-405E-8032-D9E77B441D1F}" type="pres">
      <dgm:prSet presAssocID="{F8FCE0BC-B990-417F-8692-3C6C5CC7FF06}" presName="negativeSpace" presStyleCnt="0"/>
      <dgm:spPr/>
    </dgm:pt>
    <dgm:pt modelId="{F2FC9BFB-FCCD-43CA-9693-509F2249B909}" type="pres">
      <dgm:prSet presAssocID="{F8FCE0BC-B990-417F-8692-3C6C5CC7FF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E25E3361-1136-4398-BBB0-129AB5F0C5BA}" type="presOf" srcId="{F8FCE0BC-B990-417F-8692-3C6C5CC7FF06}" destId="{ACD35E44-47BE-4083-A0BB-79DF7BD95AE5}" srcOrd="0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F8CECE75-985B-414E-B952-C2A55E0FE608}" type="presOf" srcId="{F8FCE0BC-B990-417F-8692-3C6C5CC7FF06}" destId="{2E7131EC-AE1E-402E-89F1-DB7CFDB4368F}" srcOrd="1" destOrd="0" presId="urn:microsoft.com/office/officeart/2005/8/layout/list1"/>
    <dgm:cxn modelId="{607E4198-9A18-461A-8257-C2540531F088}" srcId="{E0C2409B-BDCE-487A-ADD9-D9D3387CB48E}" destId="{F8FCE0BC-B990-417F-8692-3C6C5CC7FF06}" srcOrd="3" destOrd="0" parTransId="{AD10F3C4-281C-48AA-BA35-9AE369CA206F}" sibTransId="{4EA57818-1CBD-4D28-9825-CB14D9FDBB53}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  <dgm:cxn modelId="{A82EA5E2-2A66-41AD-B90E-03A9AD556DB4}" type="presParOf" srcId="{01D7410B-6F6B-4506-8AA8-FB881A45C95B}" destId="{FF1109FD-3E07-44D1-A933-4603845AECEB}" srcOrd="11" destOrd="0" presId="urn:microsoft.com/office/officeart/2005/8/layout/list1"/>
    <dgm:cxn modelId="{C7FE94FA-D641-40C0-8815-934AF3616803}" type="presParOf" srcId="{01D7410B-6F6B-4506-8AA8-FB881A45C95B}" destId="{28E1D433-F493-4E71-9AF4-C372E52B7C3E}" srcOrd="12" destOrd="0" presId="urn:microsoft.com/office/officeart/2005/8/layout/list1"/>
    <dgm:cxn modelId="{7CE5D60B-D6F6-46E3-A800-77D65BFF220A}" type="presParOf" srcId="{28E1D433-F493-4E71-9AF4-C372E52B7C3E}" destId="{ACD35E44-47BE-4083-A0BB-79DF7BD95AE5}" srcOrd="0" destOrd="0" presId="urn:microsoft.com/office/officeart/2005/8/layout/list1"/>
    <dgm:cxn modelId="{8BABA633-9D01-4EF2-A9BE-9FB6D88845CA}" type="presParOf" srcId="{28E1D433-F493-4E71-9AF4-C372E52B7C3E}" destId="{2E7131EC-AE1E-402E-89F1-DB7CFDB4368F}" srcOrd="1" destOrd="0" presId="urn:microsoft.com/office/officeart/2005/8/layout/list1"/>
    <dgm:cxn modelId="{7459743F-B8B2-4DAD-8245-0F54A7DA53EE}" type="presParOf" srcId="{01D7410B-6F6B-4506-8AA8-FB881A45C95B}" destId="{6240C52E-7FFB-405E-8032-D9E77B441D1F}" srcOrd="13" destOrd="0" presId="urn:microsoft.com/office/officeart/2005/8/layout/list1"/>
    <dgm:cxn modelId="{2C7A6116-53B4-4738-B55C-C0F244836FD7}" type="presParOf" srcId="{01D7410B-6F6B-4506-8AA8-FB881A45C95B}" destId="{F2FC9BFB-FCCD-43CA-9693-509F2249B9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476E6-CF9F-402E-AA99-02D77A66D88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D950-62B2-4AB2-A54E-F14BE6F834AD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A39-8C8C-487E-BCF0-B11E9C818024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Team</a:t>
          </a:r>
          <a:endParaRPr lang="en-US" sz="1100" kern="1200"/>
        </a:p>
      </dsp:txBody>
      <dsp:txXfrm>
        <a:off x="578678" y="1313725"/>
        <a:ext cx="1641796" cy="656718"/>
      </dsp:txXfrm>
    </dsp:sp>
    <dsp:sp modelId="{A47F36D1-4FDE-4685-8508-C5405D04F880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F7EF6-C658-4540-BD52-B602114188EC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BECE-CF33-46C0-940F-F510F1C5E15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Motivation</a:t>
          </a:r>
          <a:endParaRPr lang="en-US" sz="1100" kern="1200"/>
        </a:p>
      </dsp:txBody>
      <dsp:txXfrm>
        <a:off x="2507790" y="1313725"/>
        <a:ext cx="1641796" cy="656718"/>
      </dsp:txXfrm>
    </dsp:sp>
    <dsp:sp modelId="{8ACB5319-DF52-4345-953E-2528BE335F07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DA67-76FF-4469-97D1-8C0AF14C93DB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2B8D-C3AE-479E-B355-26B12B05ED7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Projektanforderungen</a:t>
          </a:r>
          <a:endParaRPr lang="en-US" sz="1100" kern="1200" dirty="0"/>
        </a:p>
      </dsp:txBody>
      <dsp:txXfrm>
        <a:off x="4436901" y="1313725"/>
        <a:ext cx="1641796" cy="656718"/>
      </dsp:txXfrm>
    </dsp:sp>
    <dsp:sp modelId="{0622A5BA-6037-4D17-8EA6-BA4F1CB5F0DC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033B-E427-48F7-A7EF-C860E6992B06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303F-DEB1-4A57-B926-CEA90210D573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Ziele</a:t>
          </a:r>
          <a:endParaRPr lang="en-US" sz="1100" kern="1200" dirty="0"/>
        </a:p>
      </dsp:txBody>
      <dsp:txXfrm>
        <a:off x="6366012" y="1313725"/>
        <a:ext cx="1641796" cy="656718"/>
      </dsp:txXfrm>
    </dsp:sp>
    <dsp:sp modelId="{7E0D7ACC-3700-4371-83EE-18B984D19FC9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37B6F-1081-4247-9BB8-4ACA4D1772EC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59DEB-9C4D-47B7-A957-F926566B2725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Kurze Ansprache des Auftraggebers</a:t>
          </a:r>
          <a:endParaRPr lang="en-US" sz="1100" kern="1200" dirty="0"/>
        </a:p>
      </dsp:txBody>
      <dsp:txXfrm>
        <a:off x="8295124" y="1313725"/>
        <a:ext cx="1641796" cy="656718"/>
      </dsp:txXfrm>
    </dsp:sp>
    <dsp:sp modelId="{538F8099-3F89-484D-9B01-BA41A92282AD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6343-CE00-4D1D-B5D3-BCD00BD3811B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C183-350E-4BB9-82C1-7E4A65C8D875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Technologien</a:t>
          </a:r>
          <a:endParaRPr lang="en-US" sz="1100" kern="1200"/>
        </a:p>
      </dsp:txBody>
      <dsp:txXfrm>
        <a:off x="3472345" y="3694331"/>
        <a:ext cx="1641796" cy="656718"/>
      </dsp:txXfrm>
    </dsp:sp>
    <dsp:sp modelId="{64DADAB1-A8E0-4C3B-970B-F5D825E01E06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C0C1F-2FA7-4B67-8EB3-0C543245C2AD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B25EF-AC55-4C1F-8DA6-89B93576767D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Live-Demo</a:t>
          </a:r>
          <a:endParaRPr lang="en-US" sz="1100" kern="1200"/>
        </a:p>
      </dsp:txBody>
      <dsp:txXfrm>
        <a:off x="540145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/>
            <a:t>Beziehung zur Firma</a:t>
          </a:r>
          <a:endParaRPr lang="en-US" sz="1500" kern="1200"/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/>
            <a:t>Einblick in die Lagerverwaltung</a:t>
          </a:r>
          <a:endParaRPr lang="en-US" sz="1500" kern="120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/>
            <a:t>Benötigtes Projekt für den SYP Unterricht</a:t>
          </a:r>
          <a:endParaRPr lang="en-US" sz="1500" kern="120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/>
            <a:t>Möglicher zukünftiger Arbeitsplatz</a:t>
          </a:r>
          <a:endParaRPr lang="en-US" sz="1500" kern="120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Zentrales Lagersystem</a:t>
          </a:r>
          <a:endParaRPr lang="en-US" sz="2200" kern="120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Alle benötigten Daten in einem Fenster abrufbar</a:t>
          </a:r>
          <a:endParaRPr lang="en-US" sz="2200" kern="1200"/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Mögliche Manipulation der Daten bei Verschleiß</a:t>
          </a:r>
          <a:endParaRPr lang="en-US" sz="2200" kern="120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Aufträge von der Zahlungsapp auslesen und Anzeigen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Zeitersparnis</a:t>
          </a:r>
          <a:endParaRPr lang="en-US" sz="2400" kern="1200"/>
        </a:p>
      </dsp:txBody>
      <dsp:txXfrm>
        <a:off x="560365" y="97774"/>
        <a:ext cx="7291750" cy="639310"/>
      </dsp:txXfrm>
    </dsp:sp>
    <dsp:sp modelId="{32720E80-951E-4AB8-8B24-A922ABE00B7B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Vereinfachung des Arbeitsumfelds</a:t>
          </a:r>
          <a:endParaRPr lang="en-US" sz="2400" kern="1200"/>
        </a:p>
      </dsp:txBody>
      <dsp:txXfrm>
        <a:off x="560365" y="1186414"/>
        <a:ext cx="7291750" cy="639310"/>
      </dsp:txXfrm>
    </dsp:sp>
    <dsp:sp modelId="{3C54D240-F63B-4CE3-AACD-F151ADC45777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Übersichtlichkeit des Lagers</a:t>
          </a:r>
          <a:endParaRPr lang="en-US" sz="2400" kern="1200"/>
        </a:p>
      </dsp:txBody>
      <dsp:txXfrm>
        <a:off x="560365" y="2275054"/>
        <a:ext cx="7291750" cy="639310"/>
      </dsp:txXfrm>
    </dsp:sp>
    <dsp:sp modelId="{F2FC9BFB-FCCD-43CA-9693-509F2249B909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131EC-AE1E-402E-89F1-DB7CFDB4368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Übersicht über die Aufträge</a:t>
          </a:r>
          <a:endParaRPr lang="en-US" sz="2400" kern="1200"/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13.03.2023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13.03.2023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9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088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/>
          <a:p>
            <a:r>
              <a:rPr lang="de-AT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/>
          <a:p>
            <a:r>
              <a:rPr lang="de-AT" dirty="0"/>
              <a:t>Nun zu einer Life Demo, die die Funktionalität des Projekts zeigt</a:t>
            </a:r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13.03.2023</a:t>
            </a:r>
            <a:endParaRPr lang="de-DE" noProof="0"/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11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68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581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114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03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400" dirty="0"/>
              <a:t>Danksagung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MultiFlex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3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Zeilinger </a:t>
            </a:r>
            <a:r>
              <a:rPr lang="de-DE" dirty="0" err="1"/>
              <a:t>Gyöngyi</a:t>
            </a:r>
            <a:r>
              <a:rPr lang="de-DE" dirty="0"/>
              <a:t> – Geschäftsführerin</a:t>
            </a:r>
          </a:p>
        </p:txBody>
      </p:sp>
      <p:pic>
        <p:nvPicPr>
          <p:cNvPr id="17" name="Bildplatzhalter 16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8713D523-925F-667E-64B4-9B12CB55E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2500" r="12500"/>
          <a:stretch>
            <a:fillRect/>
          </a:stretch>
        </p:blipFill>
        <p:spPr>
          <a:xfrm rot="16200000">
            <a:off x="1366838" y="2530475"/>
            <a:ext cx="3706812" cy="3706813"/>
          </a:xfrm>
        </p:spPr>
      </p:pic>
      <p:pic>
        <p:nvPicPr>
          <p:cNvPr id="4" name="WhatsApp Audio 2022-11-30 at 14.05.49">
            <a:hlinkClick r:id="" action="ppaction://media"/>
            <a:extLst>
              <a:ext uri="{FF2B5EF4-FFF2-40B4-BE49-F238E27FC236}">
                <a16:creationId xmlns:a16="http://schemas.microsoft.com/office/drawing/2014/main" id="{5E191922-B08C-14E7-2DD7-6EE80DD72B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2CC3E47E-2EC9-EF2C-657A-9ED61A5F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2363"/>
            <a:ext cx="3219450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Get Gallery | aspnet">
            <a:extLst>
              <a:ext uri="{FF2B5EF4-FFF2-40B4-BE49-F238E27FC236}">
                <a16:creationId xmlns:a16="http://schemas.microsoft.com/office/drawing/2014/main" id="{ABEC3662-8819-F171-1FDB-B80A6DE0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2392363"/>
            <a:ext cx="32146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4354E452-40E7-6ADD-326D-29A66E4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2392363"/>
            <a:ext cx="3938588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Frontend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080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625"/>
            <a:ext cx="43561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ramework Quarkus – ein erster Einblick – The Cattle Crew Blog">
            <a:extLst>
              <a:ext uri="{FF2B5EF4-FFF2-40B4-BE49-F238E27FC236}">
                <a16:creationId xmlns:a16="http://schemas.microsoft.com/office/drawing/2014/main" id="{74F73C4F-CBAF-0275-878E-91D559190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9"/>
          <a:stretch/>
        </p:blipFill>
        <p:spPr bwMode="auto">
          <a:xfrm>
            <a:off x="5641975" y="1825625"/>
            <a:ext cx="3040063" cy="1958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ildergebnis für mysql">
            <a:extLst>
              <a:ext uri="{FF2B5EF4-FFF2-40B4-BE49-F238E27FC236}">
                <a16:creationId xmlns:a16="http://schemas.microsoft.com/office/drawing/2014/main" id="{2C578603-1426-4A27-7682-E88F0AA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4097338"/>
            <a:ext cx="3040063" cy="20796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1825625"/>
            <a:ext cx="22225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Backend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178</Words>
  <Application>Microsoft Office PowerPoint</Application>
  <PresentationFormat>Breitbild</PresentationFormat>
  <Paragraphs>69</Paragraphs>
  <Slides>11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inherit</vt:lpstr>
      <vt:lpstr>Univers</vt:lpstr>
      <vt:lpstr>GradientUnivers</vt:lpstr>
      <vt:lpstr>MultiFlex</vt:lpstr>
      <vt:lpstr>Agenda</vt:lpstr>
      <vt:lpstr>Team</vt:lpstr>
      <vt:lpstr>Motivation</vt:lpstr>
      <vt:lpstr>Anforderungen an das Projekt</vt:lpstr>
      <vt:lpstr>Ziele</vt:lpstr>
      <vt:lpstr>Danksagung</vt:lpstr>
      <vt:lpstr>Technologien Frontend</vt:lpstr>
      <vt:lpstr>Technologien Backend</vt:lpstr>
      <vt:lpstr>Live-Demo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Schwarz Markus</cp:lastModifiedBy>
  <cp:revision>48</cp:revision>
  <dcterms:created xsi:type="dcterms:W3CDTF">2022-11-25T20:03:23Z</dcterms:created>
  <dcterms:modified xsi:type="dcterms:W3CDTF">2023-03-13T12:22:49Z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