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DE31A-0CAD-7493-94FB-19428588E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95E8C1-9334-B0C6-4619-3A3E87CD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C6CA0-DC0A-3376-56FB-5EED43BE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5E5D3-EB32-0495-3AFA-95A793D8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B419F-49F7-3505-E4B1-79DDBB81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6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E6DCE-0D4B-15F7-16E9-B3E4ADF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E539E-08E0-DFA7-F2A3-9ED0C841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4AB16-26CC-DAE4-F984-25609C55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387CD-B511-7535-F6B2-B929C80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A2706-CAA6-8B61-FB0B-1DE5391D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0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6F768C-8EB6-A397-9FF3-57FE4FA0C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CF5B8B-29AE-5320-2D03-3CE69129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5BF00-88C4-3687-B13C-3BD91D3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F4108-65B5-B2C5-BE5F-5D79BDF6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C2990-9D03-5376-52AA-D63024D5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35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537CE-065B-0546-7248-CEAEDD18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74C7D-A7BB-2992-F944-B55BD66D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2FFE-96EF-31DD-9FEF-20B0E3F0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B64F0-2AA4-5CFF-FC9B-8693256A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89029-C9F6-4A80-EAA9-781A291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4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A3F2-BE49-DA5E-7FF8-1BF498DC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F6EAE7-E643-E28D-7868-70160110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824B7-B76E-FE15-975E-57637865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BEBCB-2107-0D16-6C91-AD932F41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DA7E5-9BD9-F480-DF70-79DCEB02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6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5D306-D309-0BCC-113C-C435A3F2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E224F-AFFE-6A28-70BE-2A26A8E55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16908-A942-AD34-5B94-4FD8AD940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050E8-1206-CDE7-35B4-401D626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3C7541-6979-633B-7D9B-D9E60F86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D1029-0BCC-D66E-637B-4A7F17F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8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09D0-6077-7B52-C49D-3F10269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66B240-4BFD-4AA3-938A-AF7E9ED4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780E43-D24E-66BA-0C95-D3F59666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0D6A6-9D73-E6FE-2B4D-FCDAA38C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42DDE5-276F-EE37-8860-CC287DC0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3562D-7597-3EC8-D994-FFFE0F7D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0A6ABC-FE0D-70D5-3F60-322978DC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5FBB6-1730-8179-2D2A-EB26F2D0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6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E7ED9-E7D7-B412-6C74-96A4505F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45F13-B311-7E42-BD0C-8A587FF3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6B5CD-2FD1-B9ED-6F91-8D32A46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A3153-E936-AF29-039F-1EF83875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30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F79F28-61D6-579F-6C66-9E47F441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6FDE57-EF84-8AEA-AD11-F42BAF43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7F896-425D-0ED2-B10D-214A2B8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2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3DD0A-784B-BDFF-EBE9-D5F22A80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EC9B3-5043-9B90-39FE-E6FF66A5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6E3EA-AC18-4510-B07A-231653EE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985901-AB05-690B-97DF-58C8D73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DCBC9B-9EBD-86AA-73BB-346E113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0579C3-E23F-2553-0C47-1F4EE34C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18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343E0-6BAB-1295-9153-EF352F1B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5581DC-4759-C2C4-510F-7384253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F5A802-0B71-9208-EFAE-BF8702E8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87A22-0927-F6AC-4D7E-E38E9B4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CE323-434A-C70C-DB05-B01B23FF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8A941D-1A75-AEF8-36AE-7651F259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7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08244C-8E2E-5E0D-6FBE-064AE11D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96672-80BA-BC2A-2385-57BE75C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35B40-8B2C-EA91-3FDB-92A0C29E0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795B-69C2-4881-8E2E-A3840CD0CF43}" type="datetimeFigureOut">
              <a:rPr lang="de-AT" smtClean="0"/>
              <a:t>28.02.2023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0BDD5-7082-876A-7C6B-E6316044F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191B-F7A2-A306-1D54-3D47AECA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943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A5EC6-38C3-61E5-E7A6-2FDE417E1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44" r="1" b="226"/>
          <a:stretch/>
        </p:blipFill>
        <p:spPr>
          <a:xfrm>
            <a:off x="-4243" y="-7544"/>
            <a:ext cx="1219624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73D04-6A78-27C9-0A6C-5A78A077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de-AT" sz="3600" dirty="0">
                <a:solidFill>
                  <a:srgbClr val="080808"/>
                </a:solidFill>
              </a:rPr>
              <a:t>Weiterführung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F6E705-B241-76FE-A1C5-2EBD3B29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080808"/>
                </a:solidFill>
              </a:rPr>
              <a:t>Team </a:t>
            </a:r>
            <a:r>
              <a:rPr lang="de-AT" sz="2000" dirty="0" err="1">
                <a:solidFill>
                  <a:srgbClr val="080808"/>
                </a:solidFill>
              </a:rPr>
              <a:t>MultiFlex</a:t>
            </a:r>
            <a:endParaRPr lang="de-AT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45BF1-82D1-9D2E-B23D-33DFFE1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dirty="0"/>
              <a:t>Projektübergabe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5E78-61E2-5A5E-CCC2-1DF425AC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AT" sz="2400"/>
              <a:t>Am 20.02.2023 wurde dieses Projekt übergeben</a:t>
            </a:r>
          </a:p>
          <a:p>
            <a:r>
              <a:rPr lang="de-AT" sz="2400"/>
              <a:t>Bei der Übergabe hatten wir eine kurze Power Point, als Einführung und Erklärung</a:t>
            </a:r>
          </a:p>
          <a:p>
            <a:r>
              <a:rPr lang="de-AT" sz="2400"/>
              <a:t>Der Kunde bekam eine Erklärung wie man das Projekt benutzt</a:t>
            </a:r>
          </a:p>
          <a:p>
            <a:endParaRPr lang="de-AT" sz="2400"/>
          </a:p>
          <a:p>
            <a:endParaRPr lang="de-AT" sz="2400"/>
          </a:p>
        </p:txBody>
      </p:sp>
    </p:spTree>
    <p:extLst>
      <p:ext uri="{BB962C8B-B14F-4D97-AF65-F5344CB8AC3E}">
        <p14:creationId xmlns:p14="http://schemas.microsoft.com/office/powerpoint/2010/main" val="32429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E7211-206D-FED4-A9DC-A450EBB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Weiterführung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83AF3-5959-B014-F604-CC04DD29D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2219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85F9D-E7DD-E5CE-069D-E229D99E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dirty="0"/>
              <a:t>Wartung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D7DB6-BDDF-6D9D-8164-13B761C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AT" sz="2400"/>
              <a:t>Wartung wird von David übernommen, da er andauernden direkten Kontakt zur Firma hat</a:t>
            </a:r>
          </a:p>
          <a:p>
            <a:r>
              <a:rPr lang="de-AT" sz="2400"/>
              <a:t>Wenn er dabei Hilfe benötigt sind Fabian und Markus jederzeit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348746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5885A-30AB-B9B2-A72A-CBC82C7D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AT" sz="3600"/>
              <a:t>Updates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25075-6616-FE38-0FEC-D23975AF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e-AT" sz="2000"/>
              <a:t>Dieses Projekt gilt für unser Team als abgeschlossen und wird nicht weiter entwickelt. </a:t>
            </a:r>
          </a:p>
          <a:p>
            <a:r>
              <a:rPr lang="de-AT" sz="2000"/>
              <a:t>Nur die Wartung wird weitergeführt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B004-6DC5-B326-1953-896A2083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dirty="0"/>
              <a:t>Package Updates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4FD0-D800-3112-27AC-B467DE3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AT" sz="2400"/>
              <a:t>Nicht benötigte Package Updates werden nicht gemacht</a:t>
            </a:r>
          </a:p>
          <a:p>
            <a:r>
              <a:rPr lang="de-AT" sz="2400"/>
              <a:t>Benötigte Package Updates werden bei der Wartung miterledigt</a:t>
            </a:r>
          </a:p>
        </p:txBody>
      </p:sp>
    </p:spTree>
    <p:extLst>
      <p:ext uri="{BB962C8B-B14F-4D97-AF65-F5344CB8AC3E}">
        <p14:creationId xmlns:p14="http://schemas.microsoft.com/office/powerpoint/2010/main" val="37422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Weiterführung</vt:lpstr>
      <vt:lpstr>Projektübergabe</vt:lpstr>
      <vt:lpstr>Weiterführung</vt:lpstr>
      <vt:lpstr>Wartung</vt:lpstr>
      <vt:lpstr>Updates</vt:lpstr>
      <vt:lpstr>Package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Kundenfeedback &amp; Weiterführung</dc:title>
  <dc:creator>Schwarz Markus</dc:creator>
  <cp:lastModifiedBy>Schwarz Markus</cp:lastModifiedBy>
  <cp:revision>5</cp:revision>
  <dcterms:created xsi:type="dcterms:W3CDTF">2023-02-27T07:28:25Z</dcterms:created>
  <dcterms:modified xsi:type="dcterms:W3CDTF">2023-03-01T07:16:36Z</dcterms:modified>
</cp:coreProperties>
</file>