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10" r:id="rId11"/>
    <p:sldId id="316" r:id="rId12"/>
    <p:sldId id="320" r:id="rId13"/>
    <p:sldId id="319" r:id="rId14"/>
    <p:sldId id="312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1219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275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2341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Markus Schwarz</a:t>
          </a:r>
        </a:p>
      </dsp:txBody>
      <dsp:txXfrm>
        <a:off x="923417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92341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5469" y="3081438"/>
          <a:ext cx="3300248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David Zeilinger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3735469" y="3081438"/>
        <a:ext cx="3300248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53872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453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Fabian Schned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7454533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45453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13.03.2023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13.03.2023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088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Wie funktioniert </a:t>
            </a:r>
            <a:r>
              <a:rPr lang="de-AT" dirty="0" err="1"/>
              <a:t>Multiflex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13.03.2023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13.3.2023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11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202AA-BF7D-3D0A-03EE-DC4C47DF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Team</a:t>
            </a:r>
          </a:p>
          <a:p>
            <a:r>
              <a:rPr lang="de-AT" dirty="0"/>
              <a:t>Motivation</a:t>
            </a:r>
          </a:p>
          <a:p>
            <a:r>
              <a:rPr lang="de-AT" dirty="0"/>
              <a:t>Anforderungen an das Projekt</a:t>
            </a:r>
          </a:p>
          <a:p>
            <a:r>
              <a:rPr lang="de-AT" dirty="0"/>
              <a:t>Ziele</a:t>
            </a:r>
          </a:p>
          <a:p>
            <a:r>
              <a:rPr lang="de-AT" dirty="0"/>
              <a:t>Kurtze Ansprache des Auftraggebers</a:t>
            </a:r>
          </a:p>
          <a:p>
            <a:r>
              <a:rPr lang="de-AT" dirty="0"/>
              <a:t>Technologien</a:t>
            </a:r>
          </a:p>
          <a:p>
            <a:r>
              <a:rPr lang="de-AT" dirty="0"/>
              <a:t>Live-Demo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13.3.2023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017948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202AA-BF7D-3D0A-03EE-DC4C47DF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Beziehung zur Firma</a:t>
            </a:r>
          </a:p>
          <a:p>
            <a:r>
              <a:rPr lang="de-AT" dirty="0"/>
              <a:t>Einblick in die Lagerverwaltung</a:t>
            </a:r>
          </a:p>
          <a:p>
            <a:r>
              <a:rPr lang="de-AT" dirty="0"/>
              <a:t>Benötigtes Projekt für den SYP Unterricht</a:t>
            </a:r>
          </a:p>
          <a:p>
            <a:r>
              <a:rPr lang="de-AT" dirty="0"/>
              <a:t>Möglicher zukünftiger Arbeitsplatz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13.3.2023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202AA-BF7D-3D0A-03EE-DC4C47DF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Zentrales Lagersystem</a:t>
            </a:r>
          </a:p>
          <a:p>
            <a:r>
              <a:rPr lang="de-AT" dirty="0"/>
              <a:t>Alle benötigten Daten in einem Fenster abrufbar</a:t>
            </a:r>
          </a:p>
          <a:p>
            <a:r>
              <a:rPr lang="de-AT" dirty="0"/>
              <a:t>Mögliche Manipulation der Daten bei Verschleiß</a:t>
            </a:r>
          </a:p>
          <a:p>
            <a:r>
              <a:rPr lang="de-AT" dirty="0"/>
              <a:t>Aufträge von der Zahlungsapp auslesen und Anzeigen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13.3.2023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202AA-BF7D-3D0A-03EE-DC4C47DF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Zeitersparnis</a:t>
            </a:r>
          </a:p>
          <a:p>
            <a:r>
              <a:rPr lang="de-DE" dirty="0"/>
              <a:t>Vereinfachung des Arbeitsumfelds</a:t>
            </a:r>
          </a:p>
          <a:p>
            <a:r>
              <a:rPr lang="de-DE" dirty="0"/>
              <a:t>Übersichtlichkeit des Lagers</a:t>
            </a:r>
          </a:p>
          <a:p>
            <a:r>
              <a:rPr lang="de-DE" dirty="0"/>
              <a:t>Übersicht über die Aufträge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13.3.2023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„Ich bin den drei Jungs so dankbar da sie mir viel Zeit ersparen und mir meine Arbeitsschritte vereinfacht haben“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9CF47DB-92A9-CB9F-9B70-BB385CE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Zeilinger </a:t>
            </a:r>
            <a:r>
              <a:rPr lang="de-DE" dirty="0" err="1"/>
              <a:t>Gyöngyi</a:t>
            </a:r>
            <a:r>
              <a:rPr lang="de-DE" dirty="0"/>
              <a:t>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2CC3E47E-2EC9-EF2C-657A-9ED61A5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78" y="1987552"/>
            <a:ext cx="4019549" cy="40195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spnet">
            <a:extLst>
              <a:ext uri="{FF2B5EF4-FFF2-40B4-BE49-F238E27FC236}">
                <a16:creationId xmlns:a16="http://schemas.microsoft.com/office/drawing/2014/main" id="{ABEC3662-8819-F171-1FDB-B80A6DE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20" y="1987552"/>
            <a:ext cx="2166938" cy="2168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4354E452-40E7-6ADD-326D-29A66E4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14" y="4078286"/>
            <a:ext cx="2350744" cy="19288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Frontend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F2C22-3752-9032-7C0B-A6F9650A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080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48" y="1990725"/>
            <a:ext cx="2389632" cy="23896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ramework Quarkus – ein erster Einblick – The Cattle Crew Blog">
            <a:extLst>
              <a:ext uri="{FF2B5EF4-FFF2-40B4-BE49-F238E27FC236}">
                <a16:creationId xmlns:a16="http://schemas.microsoft.com/office/drawing/2014/main" id="{74F73C4F-CBAF-0275-878E-91D55919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48" y="4343400"/>
            <a:ext cx="2279650" cy="166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94" y="1990725"/>
            <a:ext cx="2084388" cy="4019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Backend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F2C22-3752-9032-7C0B-A6F9650A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9</a:t>
            </a:fld>
            <a:endParaRPr lang="de-DE" noProof="0"/>
          </a:p>
        </p:txBody>
      </p:sp>
      <p:pic>
        <p:nvPicPr>
          <p:cNvPr id="3" name="Picture 2" descr="Bildergebnis für mysql">
            <a:extLst>
              <a:ext uri="{FF2B5EF4-FFF2-40B4-BE49-F238E27FC236}">
                <a16:creationId xmlns:a16="http://schemas.microsoft.com/office/drawing/2014/main" id="{2C578603-1426-4A27-7682-E88F0AAB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82" y="1990725"/>
            <a:ext cx="2133026" cy="14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194</Words>
  <Application>Microsoft Office PowerPoint</Application>
  <PresentationFormat>Breitbild</PresentationFormat>
  <Paragraphs>71</Paragraphs>
  <Slides>11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inherit</vt:lpstr>
      <vt:lpstr>Univers</vt:lpstr>
      <vt:lpstr>GradientUnivers</vt:lpstr>
      <vt:lpstr>MultiFlex</vt:lpstr>
      <vt:lpstr>Agenda</vt:lpstr>
      <vt:lpstr>Team</vt:lpstr>
      <vt:lpstr>Motivation</vt:lpstr>
      <vt:lpstr>Anforderungen an das Projekt</vt:lpstr>
      <vt:lpstr>Ziele</vt:lpstr>
      <vt:lpstr>„Ich bin den drei Jungs so dankbar da sie mir viel Zeit ersparen und mir meine Arbeitsschritte vereinfacht haben“</vt:lpstr>
      <vt:lpstr>Technologien Frontend</vt:lpstr>
      <vt:lpstr>Technologien Backend</vt:lpstr>
      <vt:lpstr>Wie funktioniert Multiflex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41</cp:revision>
  <dcterms:created xsi:type="dcterms:W3CDTF">2022-11-25T20:03:23Z</dcterms:created>
  <dcterms:modified xsi:type="dcterms:W3CDTF">2023-03-13T10:05:37Z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