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handoutMasterIdLst>
    <p:handoutMasterId r:id="rId13"/>
  </p:handoutMasterIdLst>
  <p:sldIdLst>
    <p:sldId id="306" r:id="rId5"/>
    <p:sldId id="313" r:id="rId6"/>
    <p:sldId id="308" r:id="rId7"/>
    <p:sldId id="310" r:id="rId8"/>
    <p:sldId id="314" r:id="rId9"/>
    <p:sldId id="316" r:id="rId10"/>
    <p:sldId id="312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967" autoAdjust="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23CA95F9-8BCF-40C1-B842-BCFFD43632F6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Markus Schwarz</a:t>
          </a: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1E293C9C-50F7-4DF0-A45F-EF6AA41E15B2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David Zeilinger</a:t>
          </a:r>
          <a:br>
            <a:rPr lang="de-DE" noProof="0" dirty="0">
              <a:solidFill>
                <a:schemeClr val="bg1"/>
              </a:solidFill>
            </a:rPr>
          </a:br>
          <a:endParaRPr lang="de-DE" noProof="0" dirty="0">
            <a:solidFill>
              <a:schemeClr val="bg1"/>
            </a:solidFill>
          </a:endParaRP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DA3F2F2F-B5A8-4CFD-ABCE-1BC48CD913AF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Fabian Schned</a:t>
          </a:r>
          <a:br>
            <a:rPr lang="de-DE" noProof="0" dirty="0">
              <a:solidFill>
                <a:schemeClr val="bg1"/>
              </a:solidFill>
            </a:rPr>
          </a:br>
          <a:endParaRPr lang="de-DE" noProof="0" dirty="0">
            <a:solidFill>
              <a:schemeClr val="bg1"/>
            </a:solidFill>
          </a:endParaRPr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6" custLinFactNeighborY="44680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6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6" custScaleX="137899" custLinFactNeighborY="44680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6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6" custLinFactNeighborY="44680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6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1022755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923417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>
              <a:solidFill>
                <a:schemeClr val="bg1"/>
              </a:solidFill>
            </a:rPr>
            <a:t>Markus Schwarz</a:t>
          </a:r>
        </a:p>
      </dsp:txBody>
      <dsp:txXfrm>
        <a:off x="923417" y="3081438"/>
        <a:ext cx="2393235" cy="487349"/>
      </dsp:txXfrm>
    </dsp:sp>
    <dsp:sp modelId="{7D166BBB-55AF-452C-B9A0-94A1EE55FF4F}">
      <dsp:nvSpPr>
        <dsp:cNvPr id="0" name=""/>
        <dsp:cNvSpPr/>
      </dsp:nvSpPr>
      <dsp:spPr>
        <a:xfrm>
          <a:off x="923417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4288313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3735469" y="3081438"/>
          <a:ext cx="3300248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>
              <a:solidFill>
                <a:schemeClr val="bg1"/>
              </a:solidFill>
            </a:rPr>
            <a:t>David Zeilinger</a:t>
          </a:r>
          <a:br>
            <a:rPr lang="de-DE" sz="1500" kern="1200" noProof="0" dirty="0">
              <a:solidFill>
                <a:schemeClr val="bg1"/>
              </a:solidFill>
            </a:rPr>
          </a:br>
          <a:endParaRPr lang="de-DE" sz="1500" kern="1200" noProof="0" dirty="0">
            <a:solidFill>
              <a:schemeClr val="bg1"/>
            </a:solidFill>
          </a:endParaRPr>
        </a:p>
      </dsp:txBody>
      <dsp:txXfrm>
        <a:off x="3735469" y="3081438"/>
        <a:ext cx="3300248" cy="487349"/>
      </dsp:txXfrm>
    </dsp:sp>
    <dsp:sp modelId="{1223E777-77CB-4A9A-BF21-12B513842696}">
      <dsp:nvSpPr>
        <dsp:cNvPr id="0" name=""/>
        <dsp:cNvSpPr/>
      </dsp:nvSpPr>
      <dsp:spPr>
        <a:xfrm>
          <a:off x="4188975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7553872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7454533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>
              <a:solidFill>
                <a:schemeClr val="bg1"/>
              </a:solidFill>
            </a:rPr>
            <a:t>Fabian Schned</a:t>
          </a:r>
          <a:br>
            <a:rPr lang="de-DE" sz="1500" kern="1200" noProof="0" dirty="0">
              <a:solidFill>
                <a:schemeClr val="bg1"/>
              </a:solidFill>
            </a:rPr>
          </a:br>
          <a:endParaRPr lang="de-DE" sz="1500" kern="1200" noProof="0" dirty="0">
            <a:solidFill>
              <a:schemeClr val="bg1"/>
            </a:solidFill>
          </a:endParaRPr>
        </a:p>
      </dsp:txBody>
      <dsp:txXfrm>
        <a:off x="7454533" y="3081438"/>
        <a:ext cx="2393235" cy="487349"/>
      </dsp:txXfrm>
    </dsp:sp>
    <dsp:sp modelId="{EE420F84-477D-4635-BEF8-66426E9A259D}">
      <dsp:nvSpPr>
        <dsp:cNvPr id="0" name=""/>
        <dsp:cNvSpPr/>
      </dsp:nvSpPr>
      <dsp:spPr>
        <a:xfrm>
          <a:off x="7454533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rsonenportrait – Liste"/>
  <dgm:desc val="Personenportrait – Liste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30.11.2022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30.11.2022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de-DE" dirty="0" err="1"/>
              <a:t>Wilkommen</a:t>
            </a:r>
            <a:r>
              <a:rPr lang="de-DE" dirty="0"/>
              <a:t> zu der </a:t>
            </a:r>
            <a:r>
              <a:rPr lang="de-DE" dirty="0" err="1"/>
              <a:t>präsentation</a:t>
            </a:r>
            <a:r>
              <a:rPr lang="de-DE" dirty="0"/>
              <a:t> unseres Projektes </a:t>
            </a:r>
            <a:r>
              <a:rPr lang="de-DE" dirty="0" err="1"/>
              <a:t>Multiflex</a:t>
            </a:r>
            <a:r>
              <a:rPr lang="de-DE" dirty="0"/>
              <a:t> welches wir im </a:t>
            </a:r>
            <a:r>
              <a:rPr lang="de-DE" dirty="0" err="1"/>
              <a:t>ramen</a:t>
            </a:r>
            <a:r>
              <a:rPr lang="de-DE" dirty="0"/>
              <a:t> des </a:t>
            </a:r>
            <a:r>
              <a:rPr lang="de-DE" dirty="0" err="1"/>
              <a:t>faches</a:t>
            </a:r>
            <a:r>
              <a:rPr lang="de-DE" dirty="0"/>
              <a:t> </a:t>
            </a:r>
            <a:r>
              <a:rPr lang="de-AT" b="0" i="0" dirty="0">
                <a:solidFill>
                  <a:srgbClr val="000000"/>
                </a:solidFill>
                <a:effectLst/>
                <a:latin typeface="inherit"/>
              </a:rPr>
              <a:t>Systemplanung und Projektentwicklung entwickelt haben</a:t>
            </a:r>
          </a:p>
          <a:p>
            <a:br>
              <a:rPr lang="de-AT" b="0" i="0" dirty="0">
                <a:solidFill>
                  <a:srgbClr val="000000"/>
                </a:solidFill>
                <a:effectLst/>
                <a:latin typeface="inherit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Unser Team besteht aus den drei Informatikern Markus Schwarz David Zeilinger und Fabian Schned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9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 es für </a:t>
            </a:r>
            <a:r>
              <a:rPr lang="de-DE" dirty="0" err="1"/>
              <a:t>Lagerverwaltungs</a:t>
            </a:r>
            <a:r>
              <a:rPr lang="de-DE" dirty="0"/>
              <a:t> Probleme manchmal nach sehr spezifischen </a:t>
            </a:r>
            <a:r>
              <a:rPr lang="de-DE" dirty="0" err="1"/>
              <a:t>lösungswegen</a:t>
            </a:r>
            <a:r>
              <a:rPr lang="de-DE" dirty="0"/>
              <a:t> verlangt wurden </a:t>
            </a:r>
            <a:r>
              <a:rPr lang="de-DE" dirty="0" err="1"/>
              <a:t>wier</a:t>
            </a:r>
            <a:r>
              <a:rPr lang="de-DE" dirty="0"/>
              <a:t> von der Firmer </a:t>
            </a:r>
            <a:r>
              <a:rPr lang="de-DE" dirty="0" err="1"/>
              <a:t>Gyöngyi</a:t>
            </a:r>
            <a:r>
              <a:rPr lang="de-DE" dirty="0"/>
              <a:t> Zeilinger beauftragt ein </a:t>
            </a:r>
            <a:r>
              <a:rPr lang="de-DE" dirty="0" err="1"/>
              <a:t>Lagerferwaltungssystem</a:t>
            </a:r>
            <a:r>
              <a:rPr lang="de-DE" dirty="0"/>
              <a:t> zu Entwickeln dass all ihre Probleme lösen kann. Unser </a:t>
            </a:r>
            <a:r>
              <a:rPr lang="de-DE" dirty="0" err="1"/>
              <a:t>Verwaltungs</a:t>
            </a:r>
            <a:r>
              <a:rPr lang="de-DE" dirty="0"/>
              <a:t> Programm vereinfacht die Übersicht aller Produkte und Materialien die sich derzeit im </a:t>
            </a:r>
            <a:r>
              <a:rPr lang="de-DE" dirty="0" err="1"/>
              <a:t>lager</a:t>
            </a:r>
            <a:r>
              <a:rPr lang="de-DE" dirty="0"/>
              <a:t> befinden sowie auch aller </a:t>
            </a:r>
            <a:r>
              <a:rPr lang="de-DE" dirty="0" err="1"/>
              <a:t>Packete</a:t>
            </a:r>
            <a:r>
              <a:rPr lang="de-DE" dirty="0"/>
              <a:t> und </a:t>
            </a:r>
            <a:r>
              <a:rPr lang="de-DE" dirty="0" err="1"/>
              <a:t>bestellungen</a:t>
            </a:r>
            <a:r>
              <a:rPr lang="de-DE" dirty="0"/>
              <a:t> die </a:t>
            </a:r>
            <a:r>
              <a:rPr lang="de-DE" dirty="0" err="1"/>
              <a:t>stoniert</a:t>
            </a:r>
            <a:r>
              <a:rPr lang="de-DE" dirty="0"/>
              <a:t> bestellt und bereit für die Lieferung sind.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14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93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Technologien Haben wie … verwendet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0886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2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5400" spc="400" dirty="0">
                <a:solidFill>
                  <a:schemeClr val="bg1"/>
                </a:solidFill>
              </a:rPr>
              <a:t>MultiFlex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Schned Fabian</a:t>
            </a:r>
          </a:p>
          <a:p>
            <a:pPr rtl="0"/>
            <a:r>
              <a:rPr lang="de-DE" dirty="0"/>
              <a:t>Schwarz Markus</a:t>
            </a:r>
          </a:p>
          <a:p>
            <a:pPr rtl="0"/>
            <a:r>
              <a:rPr lang="de-DE" sz="2000" dirty="0">
                <a:solidFill>
                  <a:schemeClr val="bg1"/>
                </a:solidFill>
              </a:rPr>
              <a:t>Zeilinger David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Team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MultiFlex</a:t>
            </a:r>
          </a:p>
        </p:txBody>
      </p:sp>
      <p:graphicFrame>
        <p:nvGraphicFramePr>
          <p:cNvPr id="7" name="Inhaltsplatzhalter 2" descr="Team-SmartArt-Grafik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017948"/>
              </p:ext>
            </p:extLst>
          </p:nvPr>
        </p:nvGraphicFramePr>
        <p:xfrm>
          <a:off x="576263" y="1825625"/>
          <a:ext cx="107711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250" y="6351337"/>
            <a:ext cx="2743200" cy="365125"/>
          </a:xfrm>
        </p:spPr>
        <p:txBody>
          <a:bodyPr rtlCol="0"/>
          <a:lstStyle/>
          <a:p>
            <a:pPr rt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Berge unter dem Nachthimmel kurz vor der Morgendämmerung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26" r="122" b="-2"/>
          <a:stretch/>
        </p:blipFill>
        <p:spPr>
          <a:xfrm>
            <a:off x="1366432" y="2530058"/>
            <a:ext cx="3707972" cy="3707971"/>
          </a:xfr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rtlCol="0" anchor="b">
            <a:normAutofit/>
          </a:bodyPr>
          <a:lstStyle/>
          <a:p>
            <a:pPr rtl="0"/>
            <a:r>
              <a:rPr lang="de-DE"/>
              <a:t>Was ist MultiFlex?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E5441CE-D93F-29DA-4BD1-BD0FFB60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noProof="0" dirty="0"/>
              <a:t>3.9.2022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MultiFlex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2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MultiFlex ist ein Programm um der Firma Gyöngyi-Zeilinger die Planung sowie auch die Übersicht des Lagers sowie auch des Packet Wesens zu vereinfachen.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rtlCol="0" anchor="b">
            <a:normAutofit/>
          </a:bodyPr>
          <a:lstStyle/>
          <a:p>
            <a:pPr rtl="0"/>
            <a:r>
              <a:rPr lang="de-DE" sz="2400" dirty="0"/>
              <a:t>„Ich bin den drei Jungs so dankbar da sie mir viel Zeit ersparen und mir meine Arbeitsschritte vereinfacht haben“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9CF47DB-92A9-CB9F-9B70-BB385CE5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3.9.2022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dirty="0"/>
              <a:t>MultiFlex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dirty="0"/>
              <a:t>3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>
            <a:normAutofit/>
          </a:bodyPr>
          <a:lstStyle/>
          <a:p>
            <a:pPr rtl="0"/>
            <a:r>
              <a:rPr lang="de-DE"/>
              <a:t>Zeilinger Gyöngyi – Geschäftsführerin</a:t>
            </a:r>
          </a:p>
        </p:txBody>
      </p:sp>
      <p:pic>
        <p:nvPicPr>
          <p:cNvPr id="17" name="Bildplatzhalter 16" descr="Ein Bild, das Wand, drinnen, Person enthält.&#10;&#10;Automatisch generierte Beschreibung">
            <a:extLst>
              <a:ext uri="{FF2B5EF4-FFF2-40B4-BE49-F238E27FC236}">
                <a16:creationId xmlns:a16="http://schemas.microsoft.com/office/drawing/2014/main" id="{8713D523-925F-667E-64B4-9B12CB55ED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12500" r="12500"/>
          <a:stretch>
            <a:fillRect/>
          </a:stretch>
        </p:blipFill>
        <p:spPr>
          <a:xfrm rot="16200000">
            <a:off x="1366838" y="2530475"/>
            <a:ext cx="3706812" cy="3706813"/>
          </a:xfrm>
        </p:spPr>
      </p:pic>
      <p:pic>
        <p:nvPicPr>
          <p:cNvPr id="4" name="WhatsApp Audio 2022-11-30 at 14.05.49">
            <a:hlinkClick r:id="" action="ppaction://media"/>
            <a:extLst>
              <a:ext uri="{FF2B5EF4-FFF2-40B4-BE49-F238E27FC236}">
                <a16:creationId xmlns:a16="http://schemas.microsoft.com/office/drawing/2014/main" id="{5E191922-B08C-14E7-2DD7-6EE80DD72B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78997E98-BC09-A731-68D1-0147CFB8CB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05EA608-3149-522B-82F4-1B409DC4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 Programm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806A6A-07BB-C6F6-43C5-B93D8A97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6F71A9-48FD-4FAE-EE73-EDE43A3A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BCBCA1-5660-CCDF-9E4D-F7AF68A2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pPr rtl="0"/>
              <a:t>5</a:t>
            </a:fld>
            <a:endParaRPr lang="de-DE" noProof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7EFA334-CE65-CB11-C876-15FF97D636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711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ocker">
            <a:extLst>
              <a:ext uri="{FF2B5EF4-FFF2-40B4-BE49-F238E27FC236}">
                <a16:creationId xmlns:a16="http://schemas.microsoft.com/office/drawing/2014/main" id="{97B40304-2F3D-FB80-93EE-47DEECF887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990725"/>
            <a:ext cx="2279650" cy="22796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framework Quarkus – ein erster Einblick – The Cattle Crew Blog">
            <a:extLst>
              <a:ext uri="{FF2B5EF4-FFF2-40B4-BE49-F238E27FC236}">
                <a16:creationId xmlns:a16="http://schemas.microsoft.com/office/drawing/2014/main" id="{74F73C4F-CBAF-0275-878E-91D559190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4341813"/>
            <a:ext cx="2279650" cy="16668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-Technologie – Wikipedia">
            <a:extLst>
              <a:ext uri="{FF2B5EF4-FFF2-40B4-BE49-F238E27FC236}">
                <a16:creationId xmlns:a16="http://schemas.microsoft.com/office/drawing/2014/main" id="{AEA00D0D-2859-069C-F2A5-114D66C7C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1990725"/>
            <a:ext cx="2084388" cy="4019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hrgang: C# Programmierer – Lehrgang Ausbildung, Kurs, Schulung, Training,  Seminar und Ausbildung in Wien und Graz | tecTrain GmbH">
            <a:extLst>
              <a:ext uri="{FF2B5EF4-FFF2-40B4-BE49-F238E27FC236}">
                <a16:creationId xmlns:a16="http://schemas.microsoft.com/office/drawing/2014/main" id="{2CC3E47E-2EC9-EF2C-657A-9ED61A5F0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3" y="1990725"/>
            <a:ext cx="4019550" cy="4019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uGet Gallery | aspnet">
            <a:extLst>
              <a:ext uri="{FF2B5EF4-FFF2-40B4-BE49-F238E27FC236}">
                <a16:creationId xmlns:a16="http://schemas.microsoft.com/office/drawing/2014/main" id="{ABEC3662-8819-F171-1FDB-B80A6DE0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925" y="1990725"/>
            <a:ext cx="2166938" cy="21685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otstrap · The most popular HTML, CSS, and JS library in the world.">
            <a:extLst>
              <a:ext uri="{FF2B5EF4-FFF2-40B4-BE49-F238E27FC236}">
                <a16:creationId xmlns:a16="http://schemas.microsoft.com/office/drawing/2014/main" id="{4354E452-40E7-6ADD-326D-29A66E424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925" y="4232275"/>
            <a:ext cx="2166938" cy="177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E559A4-EC8A-E351-CC45-74D2A464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Technologien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DF2C22-3752-9032-7C0B-A6F9650A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noProof="0"/>
              <a:t>3.9.20XX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76BD7-2DD6-A08E-0F83-3401518C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1080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umsplatzhalt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3.9.2022</a:t>
            </a:r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7</a:t>
            </a:fld>
            <a:endParaRPr lang="de-DE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 err="1"/>
              <a:t>mULTIfLEX</a:t>
            </a:r>
            <a:endParaRPr lang="de-DE" dirty="0"/>
          </a:p>
        </p:txBody>
      </p:sp>
      <p:pic>
        <p:nvPicPr>
          <p:cNvPr id="9" name="Bildplatzhalter 8" descr="Berge im Sonnenuntergang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Bildplatzhalter 10" descr="Berge im Sonnenuntergang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pic>
        <p:nvPicPr>
          <p:cNvPr id="15" name="Bildplatzhalter 14" descr="Berge kurz vor der Abenddämmerung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Bildplatzhalter 12" descr="Berge unter dem Nachthimmel kurz vor der Morgendämmerung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{B850EAAE-1CA9-4BEC-BD53-BE4883FCB851}tf89338750_win32</Template>
  <TotalTime>0</TotalTime>
  <Words>198</Words>
  <Application>Microsoft Office PowerPoint</Application>
  <PresentationFormat>Breitbild</PresentationFormat>
  <Paragraphs>42</Paragraphs>
  <Slides>7</Slides>
  <Notes>6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inherit</vt:lpstr>
      <vt:lpstr>Univers</vt:lpstr>
      <vt:lpstr>GradientUnivers</vt:lpstr>
      <vt:lpstr>MultiFlex</vt:lpstr>
      <vt:lpstr>Team</vt:lpstr>
      <vt:lpstr>Was ist MultiFlex?</vt:lpstr>
      <vt:lpstr>„Ich bin den drei Jungs so dankbar da sie mir viel Zeit ersparen und mir meine Arbeitsschritte vereinfacht haben“</vt:lpstr>
      <vt:lpstr>Video Programm</vt:lpstr>
      <vt:lpstr>Technologien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MultiFlex</dc:title>
  <dc:creator>David Zeilinger</dc:creator>
  <cp:lastModifiedBy>Schned Fabian</cp:lastModifiedBy>
  <cp:revision>26</cp:revision>
  <dcterms:created xsi:type="dcterms:W3CDTF">2022-11-25T20:03:23Z</dcterms:created>
  <dcterms:modified xsi:type="dcterms:W3CDTF">2022-11-30T20:41:43Z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