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27" r:id="rId11"/>
    <p:sldId id="310" r:id="rId12"/>
    <p:sldId id="325" r:id="rId13"/>
    <p:sldId id="316" r:id="rId14"/>
    <p:sldId id="320" r:id="rId15"/>
    <p:sldId id="326" r:id="rId16"/>
    <p:sldId id="319" r:id="rId17"/>
    <p:sldId id="312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FB1F2-4C6E-425B-9A4B-846C822CAD54}">
      <dgm:prSet custT="1"/>
      <dgm:spPr/>
      <dgm:t>
        <a:bodyPr/>
        <a:lstStyle/>
        <a:p>
          <a:pPr>
            <a:defRPr cap="all"/>
          </a:pPr>
          <a:r>
            <a:rPr lang="de-AT" sz="1700"/>
            <a:t>Team</a:t>
          </a:r>
          <a:endParaRPr lang="en-US" sz="1700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 custT="1"/>
      <dgm:spPr/>
      <dgm:t>
        <a:bodyPr/>
        <a:lstStyle/>
        <a:p>
          <a:pPr>
            <a:defRPr cap="all"/>
          </a:pPr>
          <a:r>
            <a:rPr lang="de-AT" sz="1700"/>
            <a:t>Motivation</a:t>
          </a:r>
          <a:endParaRPr lang="en-US" sz="1700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 custT="1"/>
      <dgm:spPr/>
      <dgm:t>
        <a:bodyPr/>
        <a:lstStyle/>
        <a:p>
          <a:pPr>
            <a:defRPr cap="all"/>
          </a:pPr>
          <a:r>
            <a:rPr lang="de-AT" sz="1700" dirty="0"/>
            <a:t>Anforderungen</a:t>
          </a:r>
          <a:endParaRPr lang="en-US" sz="1700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 custT="1"/>
      <dgm:spPr/>
      <dgm:t>
        <a:bodyPr/>
        <a:lstStyle/>
        <a:p>
          <a:pPr>
            <a:defRPr cap="all"/>
          </a:pPr>
          <a:r>
            <a:rPr lang="de-AT" sz="1700"/>
            <a:t>Ziele</a:t>
          </a:r>
          <a:endParaRPr lang="en-US" sz="170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03A6AEA2-9831-4886-8969-2362DAA3BD0E}">
      <dgm:prSet custT="1"/>
      <dgm:spPr/>
      <dgm:t>
        <a:bodyPr/>
        <a:lstStyle/>
        <a:p>
          <a:pPr>
            <a:defRPr cap="all"/>
          </a:pPr>
          <a:r>
            <a:rPr lang="de-AT" sz="1700" dirty="0"/>
            <a:t>Danksagung</a:t>
          </a:r>
          <a:endParaRPr lang="en-US" sz="1700" dirty="0"/>
        </a:p>
      </dgm:t>
    </dgm:pt>
    <dgm:pt modelId="{0ECC7F39-B60B-4524-8590-21B27C39D883}" type="parTrans" cxnId="{155B1705-7011-44DF-8F64-410DCD56ED09}">
      <dgm:prSet/>
      <dgm:spPr/>
      <dgm:t>
        <a:bodyPr/>
        <a:lstStyle/>
        <a:p>
          <a:endParaRPr lang="en-US"/>
        </a:p>
      </dgm:t>
    </dgm:pt>
    <dgm:pt modelId="{FDFF850A-AB90-4B52-93EC-2F0F45FA462F}" type="sibTrans" cxnId="{155B1705-7011-44DF-8F64-410DCD56ED09}">
      <dgm:prSet/>
      <dgm:spPr/>
      <dgm:t>
        <a:bodyPr/>
        <a:lstStyle/>
        <a:p>
          <a:endParaRPr lang="en-US"/>
        </a:p>
      </dgm:t>
    </dgm:pt>
    <dgm:pt modelId="{F20AE29D-B1EF-420F-A624-4DBC433C05B0}">
      <dgm:prSet custT="1"/>
      <dgm:spPr/>
      <dgm:t>
        <a:bodyPr/>
        <a:lstStyle/>
        <a:p>
          <a:pPr>
            <a:defRPr cap="all"/>
          </a:pPr>
          <a:r>
            <a:rPr lang="de-AT" sz="1700"/>
            <a:t>Technologien</a:t>
          </a:r>
          <a:endParaRPr lang="en-US" sz="1700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B9A52266-CC83-4630-A653-2BEB22A8AFF4}">
      <dgm:prSet custT="1"/>
      <dgm:spPr/>
      <dgm:t>
        <a:bodyPr/>
        <a:lstStyle/>
        <a:p>
          <a:pPr>
            <a:defRPr cap="all"/>
          </a:pPr>
          <a:r>
            <a:rPr lang="de-AT" sz="1700" dirty="0"/>
            <a:t>Live-Demo</a:t>
          </a:r>
          <a:endParaRPr lang="en-US" sz="1700" dirty="0"/>
        </a:p>
      </dgm:t>
    </dgm:pt>
    <dgm:pt modelId="{ECF44D4A-48B7-4F91-8140-FB8819B087F6}" type="parTrans" cxnId="{BC3BA302-E869-410F-B995-D608806F051F}">
      <dgm:prSet/>
      <dgm:spPr/>
      <dgm:t>
        <a:bodyPr/>
        <a:lstStyle/>
        <a:p>
          <a:endParaRPr lang="en-US"/>
        </a:p>
      </dgm:t>
    </dgm:pt>
    <dgm:pt modelId="{30BEDCEE-8C8C-4EE6-8DC6-1E303D6908D4}" type="sibTrans" cxnId="{BC3BA302-E869-410F-B995-D608806F051F}">
      <dgm:prSet/>
      <dgm:spPr/>
      <dgm:t>
        <a:bodyPr/>
        <a:lstStyle/>
        <a:p>
          <a:endParaRPr lang="en-US"/>
        </a:p>
      </dgm:t>
    </dgm:pt>
    <dgm:pt modelId="{A38F646C-942B-469C-A5DD-5FD4AC3D4C0D}">
      <dgm:prSet custT="1"/>
      <dgm:spPr/>
      <dgm:t>
        <a:bodyPr/>
        <a:lstStyle/>
        <a:p>
          <a:pPr>
            <a:defRPr cap="all"/>
          </a:pPr>
          <a:r>
            <a:rPr lang="de-AT" sz="1700" noProof="0" dirty="0"/>
            <a:t>Nutzen</a:t>
          </a:r>
        </a:p>
      </dgm:t>
    </dgm:pt>
    <dgm:pt modelId="{6D698E40-63BB-4320-866D-E8C73FB23119}" type="parTrans" cxnId="{F67D7870-5564-4EBF-B526-9E1D73625B5C}">
      <dgm:prSet/>
      <dgm:spPr/>
      <dgm:t>
        <a:bodyPr/>
        <a:lstStyle/>
        <a:p>
          <a:endParaRPr lang="de-AT"/>
        </a:p>
      </dgm:t>
    </dgm:pt>
    <dgm:pt modelId="{B4A5E808-56A9-4B20-AB81-C8B3C55EB4D2}" type="sibTrans" cxnId="{F67D7870-5564-4EBF-B526-9E1D73625B5C}">
      <dgm:prSet/>
      <dgm:spPr/>
      <dgm:t>
        <a:bodyPr/>
        <a:lstStyle/>
        <a:p>
          <a:endParaRPr lang="de-AT"/>
        </a:p>
      </dgm:t>
    </dgm:pt>
    <dgm:pt modelId="{95E90297-E829-436B-98C9-F908B82E6945}">
      <dgm:prSet custT="1"/>
      <dgm:spPr/>
      <dgm:t>
        <a:bodyPr/>
        <a:lstStyle/>
        <a:p>
          <a:pPr>
            <a:defRPr cap="all"/>
          </a:pPr>
          <a:r>
            <a:rPr lang="de-AT" sz="1700" noProof="0"/>
            <a:t>Konzept</a:t>
          </a:r>
        </a:p>
      </dgm:t>
    </dgm:pt>
    <dgm:pt modelId="{023DC88C-289E-4F98-82FC-66B4D0C97B86}" type="parTrans" cxnId="{AE4A56F5-E0BF-4FA9-ABB0-A8DB95E7121B}">
      <dgm:prSet/>
      <dgm:spPr/>
      <dgm:t>
        <a:bodyPr/>
        <a:lstStyle/>
        <a:p>
          <a:endParaRPr lang="de-AT"/>
        </a:p>
      </dgm:t>
    </dgm:pt>
    <dgm:pt modelId="{00D3B9BF-5913-4B9A-89FE-71A5FFDED545}" type="sibTrans" cxnId="{AE4A56F5-E0BF-4FA9-ABB0-A8DB95E7121B}">
      <dgm:prSet/>
      <dgm:spPr/>
      <dgm:t>
        <a:bodyPr/>
        <a:lstStyle/>
        <a:p>
          <a:endParaRPr lang="en-US"/>
        </a:p>
      </dgm:t>
    </dgm:pt>
    <dgm:pt modelId="{B46041BE-DA6E-4A87-8F7C-8022577A7FE1}" type="pres">
      <dgm:prSet presAssocID="{6CB4662D-47DD-49A2-9C94-BAC32D230D51}" presName="diagram" presStyleCnt="0">
        <dgm:presLayoutVars>
          <dgm:dir/>
          <dgm:resizeHandles val="exact"/>
        </dgm:presLayoutVars>
      </dgm:prSet>
      <dgm:spPr/>
    </dgm:pt>
    <dgm:pt modelId="{AEC2E931-278E-4106-8C0D-9E5136A3A40F}" type="pres">
      <dgm:prSet presAssocID="{2B5FB1F2-4C6E-425B-9A4B-846C822CAD54}" presName="node" presStyleLbl="node1" presStyleIdx="0" presStyleCnt="9">
        <dgm:presLayoutVars>
          <dgm:bulletEnabled val="1"/>
        </dgm:presLayoutVars>
      </dgm:prSet>
      <dgm:spPr/>
    </dgm:pt>
    <dgm:pt modelId="{CE0D7C8D-E685-43AB-A71C-58E539208DC0}" type="pres">
      <dgm:prSet presAssocID="{87A1341D-15E7-4155-BA82-CDB28D8D9AA8}" presName="sibTrans" presStyleCnt="0"/>
      <dgm:spPr/>
    </dgm:pt>
    <dgm:pt modelId="{22CE8764-D2AC-40BB-8C49-1A852939C0B8}" type="pres">
      <dgm:prSet presAssocID="{A1649C0C-8563-42EB-B24B-DE84683FB51B}" presName="node" presStyleLbl="node1" presStyleIdx="1" presStyleCnt="9">
        <dgm:presLayoutVars>
          <dgm:bulletEnabled val="1"/>
        </dgm:presLayoutVars>
      </dgm:prSet>
      <dgm:spPr/>
    </dgm:pt>
    <dgm:pt modelId="{0F336498-2476-4753-8B0A-7BE94CF28971}" type="pres">
      <dgm:prSet presAssocID="{699281B6-1DA6-4692-9D20-E001B400182D}" presName="sibTrans" presStyleCnt="0"/>
      <dgm:spPr/>
    </dgm:pt>
    <dgm:pt modelId="{F822D1AE-A0A2-4720-8E29-AA349CC05304}" type="pres">
      <dgm:prSet presAssocID="{06572370-D344-4379-99E5-0C41874631DB}" presName="node" presStyleLbl="node1" presStyleIdx="2" presStyleCnt="9">
        <dgm:presLayoutVars>
          <dgm:bulletEnabled val="1"/>
        </dgm:presLayoutVars>
      </dgm:prSet>
      <dgm:spPr/>
    </dgm:pt>
    <dgm:pt modelId="{C05BC069-7718-4EF4-86DE-6D89316FEF6E}" type="pres">
      <dgm:prSet presAssocID="{B4350903-B4A0-4CEE-A531-7B162620206B}" presName="sibTrans" presStyleCnt="0"/>
      <dgm:spPr/>
    </dgm:pt>
    <dgm:pt modelId="{95125A75-4861-45EA-B020-4D7F2409FDB8}" type="pres">
      <dgm:prSet presAssocID="{59641D18-4C17-4DC6-AA8C-F0B0504DFB22}" presName="node" presStyleLbl="node1" presStyleIdx="3" presStyleCnt="9">
        <dgm:presLayoutVars>
          <dgm:bulletEnabled val="1"/>
        </dgm:presLayoutVars>
      </dgm:prSet>
      <dgm:spPr/>
    </dgm:pt>
    <dgm:pt modelId="{14331A3E-42EC-4669-8BC3-C10B73384E6F}" type="pres">
      <dgm:prSet presAssocID="{03E5C9B5-4EB4-4AFD-AF40-058F4C264197}" presName="sibTrans" presStyleCnt="0"/>
      <dgm:spPr/>
    </dgm:pt>
    <dgm:pt modelId="{F764248E-C1D2-40FA-82AF-06167886CE75}" type="pres">
      <dgm:prSet presAssocID="{A38F646C-942B-469C-A5DD-5FD4AC3D4C0D}" presName="node" presStyleLbl="node1" presStyleIdx="4" presStyleCnt="9">
        <dgm:presLayoutVars>
          <dgm:bulletEnabled val="1"/>
        </dgm:presLayoutVars>
      </dgm:prSet>
      <dgm:spPr/>
    </dgm:pt>
    <dgm:pt modelId="{5D2066D6-6443-4E27-9391-D74CD306258B}" type="pres">
      <dgm:prSet presAssocID="{B4A5E808-56A9-4B20-AB81-C8B3C55EB4D2}" presName="sibTrans" presStyleCnt="0"/>
      <dgm:spPr/>
    </dgm:pt>
    <dgm:pt modelId="{D32A3534-2EEA-4CAB-A5A7-61E6969892FA}" type="pres">
      <dgm:prSet presAssocID="{03A6AEA2-9831-4886-8969-2362DAA3BD0E}" presName="node" presStyleLbl="node1" presStyleIdx="5" presStyleCnt="9">
        <dgm:presLayoutVars>
          <dgm:bulletEnabled val="1"/>
        </dgm:presLayoutVars>
      </dgm:prSet>
      <dgm:spPr/>
    </dgm:pt>
    <dgm:pt modelId="{2FB6A11C-608C-43B4-84A6-3311643078E1}" type="pres">
      <dgm:prSet presAssocID="{FDFF850A-AB90-4B52-93EC-2F0F45FA462F}" presName="sibTrans" presStyleCnt="0"/>
      <dgm:spPr/>
    </dgm:pt>
    <dgm:pt modelId="{31884B74-39CF-43CB-83CE-E05A3F92061A}" type="pres">
      <dgm:prSet presAssocID="{95E90297-E829-436B-98C9-F908B82E6945}" presName="node" presStyleLbl="node1" presStyleIdx="6" presStyleCnt="9">
        <dgm:presLayoutVars>
          <dgm:bulletEnabled val="1"/>
        </dgm:presLayoutVars>
      </dgm:prSet>
      <dgm:spPr/>
    </dgm:pt>
    <dgm:pt modelId="{61CA95C4-85D6-49BD-8521-006DEF140147}" type="pres">
      <dgm:prSet presAssocID="{00D3B9BF-5913-4B9A-89FE-71A5FFDED545}" presName="sibTrans" presStyleCnt="0"/>
      <dgm:spPr/>
    </dgm:pt>
    <dgm:pt modelId="{F6B8A192-C8F9-4658-9E4F-887CA423FCB7}" type="pres">
      <dgm:prSet presAssocID="{F20AE29D-B1EF-420F-A624-4DBC433C05B0}" presName="node" presStyleLbl="node1" presStyleIdx="7" presStyleCnt="9">
        <dgm:presLayoutVars>
          <dgm:bulletEnabled val="1"/>
        </dgm:presLayoutVars>
      </dgm:prSet>
      <dgm:spPr/>
    </dgm:pt>
    <dgm:pt modelId="{02E27252-1D56-40DA-AB35-230658ECE4DB}" type="pres">
      <dgm:prSet presAssocID="{983C6E77-68E0-4A7F-AFB2-7C199B6D5A4B}" presName="sibTrans" presStyleCnt="0"/>
      <dgm:spPr/>
    </dgm:pt>
    <dgm:pt modelId="{3763F0CA-7536-4F33-AF59-7825687D90B2}" type="pres">
      <dgm:prSet presAssocID="{B9A52266-CC83-4630-A653-2BEB22A8AFF4}" presName="node" presStyleLbl="node1" presStyleIdx="8" presStyleCnt="9">
        <dgm:presLayoutVars>
          <dgm:bulletEnabled val="1"/>
        </dgm:presLayoutVars>
      </dgm:prSet>
      <dgm:spPr/>
    </dgm:pt>
  </dgm:ptLst>
  <dgm:cxnLst>
    <dgm:cxn modelId="{DFCAB800-5508-440C-8053-4D1F8C336113}" type="presOf" srcId="{A1649C0C-8563-42EB-B24B-DE84683FB51B}" destId="{22CE8764-D2AC-40BB-8C49-1A852939C0B8}" srcOrd="0" destOrd="0" presId="urn:microsoft.com/office/officeart/2005/8/layout/default"/>
    <dgm:cxn modelId="{BC3BA302-E869-410F-B995-D608806F051F}" srcId="{6CB4662D-47DD-49A2-9C94-BAC32D230D51}" destId="{B9A52266-CC83-4630-A653-2BEB22A8AFF4}" srcOrd="8" destOrd="0" parTransId="{ECF44D4A-48B7-4F91-8140-FB8819B087F6}" sibTransId="{30BEDCEE-8C8C-4EE6-8DC6-1E303D6908D4}"/>
    <dgm:cxn modelId="{155B1705-7011-44DF-8F64-410DCD56ED09}" srcId="{6CB4662D-47DD-49A2-9C94-BAC32D230D51}" destId="{03A6AEA2-9831-4886-8969-2362DAA3BD0E}" srcOrd="5" destOrd="0" parTransId="{0ECC7F39-B60B-4524-8590-21B27C39D883}" sibTransId="{FDFF850A-AB90-4B52-93EC-2F0F45FA462F}"/>
    <dgm:cxn modelId="{10207728-D429-4E15-8B01-0D53FFE6510F}" type="presOf" srcId="{A38F646C-942B-469C-A5DD-5FD4AC3D4C0D}" destId="{F764248E-C1D2-40FA-82AF-06167886CE75}" srcOrd="0" destOrd="0" presId="urn:microsoft.com/office/officeart/2005/8/layout/default"/>
    <dgm:cxn modelId="{6CF24438-71EC-4E1A-8221-07FC2D8B705B}" srcId="{6CB4662D-47DD-49A2-9C94-BAC32D230D51}" destId="{F20AE29D-B1EF-420F-A624-4DBC433C05B0}" srcOrd="7" destOrd="0" parTransId="{A21ED012-31B7-44B4-B226-085E1094B2D3}" sibTransId="{983C6E77-68E0-4A7F-AFB2-7C199B6D5A4B}"/>
    <dgm:cxn modelId="{30858362-EA0D-466F-9E80-A02FFCE9E29B}" type="presOf" srcId="{6CB4662D-47DD-49A2-9C94-BAC32D230D51}" destId="{B46041BE-DA6E-4A87-8F7C-8022577A7FE1}" srcOrd="0" destOrd="0" presId="urn:microsoft.com/office/officeart/2005/8/layout/default"/>
    <dgm:cxn modelId="{F67D7870-5564-4EBF-B526-9E1D73625B5C}" srcId="{6CB4662D-47DD-49A2-9C94-BAC32D230D51}" destId="{A38F646C-942B-469C-A5DD-5FD4AC3D4C0D}" srcOrd="4" destOrd="0" parTransId="{6D698E40-63BB-4320-866D-E8C73FB23119}" sibTransId="{B4A5E808-56A9-4B20-AB81-C8B3C55EB4D2}"/>
    <dgm:cxn modelId="{D071FF51-E0B8-4F68-BA1A-B8169A35A00A}" type="presOf" srcId="{03A6AEA2-9831-4886-8969-2362DAA3BD0E}" destId="{D32A3534-2EEA-4CAB-A5A7-61E6969892FA}" srcOrd="0" destOrd="0" presId="urn:microsoft.com/office/officeart/2005/8/layout/default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D98E6D9D-D43F-4962-B3AA-38343C558EAC}" type="presOf" srcId="{59641D18-4C17-4DC6-AA8C-F0B0504DFB22}" destId="{95125A75-4861-45EA-B020-4D7F2409FDB8}" srcOrd="0" destOrd="0" presId="urn:microsoft.com/office/officeart/2005/8/layout/default"/>
    <dgm:cxn modelId="{9E7036AF-BC65-4C8A-8886-C3113D399B90}" type="presOf" srcId="{06572370-D344-4379-99E5-0C41874631DB}" destId="{F822D1AE-A0A2-4720-8E29-AA349CC05304}" srcOrd="0" destOrd="0" presId="urn:microsoft.com/office/officeart/2005/8/layout/default"/>
    <dgm:cxn modelId="{BF5C89BB-AD3F-4A92-B71D-54E9FFEBC1F8}" type="presOf" srcId="{F20AE29D-B1EF-420F-A624-4DBC433C05B0}" destId="{F6B8A192-C8F9-4658-9E4F-887CA423FCB7}" srcOrd="0" destOrd="0" presId="urn:microsoft.com/office/officeart/2005/8/layout/defaul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C62C37E7-65E5-4E4F-A5C3-147509611B3C}" type="presOf" srcId="{2B5FB1F2-4C6E-425B-9A4B-846C822CAD54}" destId="{AEC2E931-278E-4106-8C0D-9E5136A3A40F}" srcOrd="0" destOrd="0" presId="urn:microsoft.com/office/officeart/2005/8/layout/default"/>
    <dgm:cxn modelId="{FFBB8DE7-8E1A-4D5E-A03A-F8E31E0EAB66}" type="presOf" srcId="{95E90297-E829-436B-98C9-F908B82E6945}" destId="{31884B74-39CF-43CB-83CE-E05A3F92061A}" srcOrd="0" destOrd="0" presId="urn:microsoft.com/office/officeart/2005/8/layout/default"/>
    <dgm:cxn modelId="{13117FF1-C9D9-4768-9132-838338FD1476}" type="presOf" srcId="{B9A52266-CC83-4630-A653-2BEB22A8AFF4}" destId="{3763F0CA-7536-4F33-AF59-7825687D90B2}" srcOrd="0" destOrd="0" presId="urn:microsoft.com/office/officeart/2005/8/layout/default"/>
    <dgm:cxn modelId="{AE4A56F5-E0BF-4FA9-ABB0-A8DB95E7121B}" srcId="{6CB4662D-47DD-49A2-9C94-BAC32D230D51}" destId="{95E90297-E829-436B-98C9-F908B82E6945}" srcOrd="6" destOrd="0" parTransId="{023DC88C-289E-4F98-82FC-66B4D0C97B86}" sibTransId="{00D3B9BF-5913-4B9A-89FE-71A5FFDED545}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17B979F-C269-488A-A039-AA6F4D2DD4CF}" type="presParOf" srcId="{B46041BE-DA6E-4A87-8F7C-8022577A7FE1}" destId="{AEC2E931-278E-4106-8C0D-9E5136A3A40F}" srcOrd="0" destOrd="0" presId="urn:microsoft.com/office/officeart/2005/8/layout/default"/>
    <dgm:cxn modelId="{F8BCB005-7949-4263-A45C-092096EFC73B}" type="presParOf" srcId="{B46041BE-DA6E-4A87-8F7C-8022577A7FE1}" destId="{CE0D7C8D-E685-43AB-A71C-58E539208DC0}" srcOrd="1" destOrd="0" presId="urn:microsoft.com/office/officeart/2005/8/layout/default"/>
    <dgm:cxn modelId="{2919EA93-F57E-41B6-8A97-C886327E9198}" type="presParOf" srcId="{B46041BE-DA6E-4A87-8F7C-8022577A7FE1}" destId="{22CE8764-D2AC-40BB-8C49-1A852939C0B8}" srcOrd="2" destOrd="0" presId="urn:microsoft.com/office/officeart/2005/8/layout/default"/>
    <dgm:cxn modelId="{B7C3E0B7-76F8-4334-8AD1-E990BC4D19D7}" type="presParOf" srcId="{B46041BE-DA6E-4A87-8F7C-8022577A7FE1}" destId="{0F336498-2476-4753-8B0A-7BE94CF28971}" srcOrd="3" destOrd="0" presId="urn:microsoft.com/office/officeart/2005/8/layout/default"/>
    <dgm:cxn modelId="{5DFB2086-B83A-4FA6-AFC2-1CFACFC494F0}" type="presParOf" srcId="{B46041BE-DA6E-4A87-8F7C-8022577A7FE1}" destId="{F822D1AE-A0A2-4720-8E29-AA349CC05304}" srcOrd="4" destOrd="0" presId="urn:microsoft.com/office/officeart/2005/8/layout/default"/>
    <dgm:cxn modelId="{16BF776B-B313-44ED-BBD4-690806BD024A}" type="presParOf" srcId="{B46041BE-DA6E-4A87-8F7C-8022577A7FE1}" destId="{C05BC069-7718-4EF4-86DE-6D89316FEF6E}" srcOrd="5" destOrd="0" presId="urn:microsoft.com/office/officeart/2005/8/layout/default"/>
    <dgm:cxn modelId="{C853F979-96CC-4517-864B-803EBEB57B6F}" type="presParOf" srcId="{B46041BE-DA6E-4A87-8F7C-8022577A7FE1}" destId="{95125A75-4861-45EA-B020-4D7F2409FDB8}" srcOrd="6" destOrd="0" presId="urn:microsoft.com/office/officeart/2005/8/layout/default"/>
    <dgm:cxn modelId="{CAED4166-EFD6-4AB9-9291-7D12EA0837A5}" type="presParOf" srcId="{B46041BE-DA6E-4A87-8F7C-8022577A7FE1}" destId="{14331A3E-42EC-4669-8BC3-C10B73384E6F}" srcOrd="7" destOrd="0" presId="urn:microsoft.com/office/officeart/2005/8/layout/default"/>
    <dgm:cxn modelId="{F15F0507-8429-4150-ACE8-046C31B0235C}" type="presParOf" srcId="{B46041BE-DA6E-4A87-8F7C-8022577A7FE1}" destId="{F764248E-C1D2-40FA-82AF-06167886CE75}" srcOrd="8" destOrd="0" presId="urn:microsoft.com/office/officeart/2005/8/layout/default"/>
    <dgm:cxn modelId="{35D6743D-A88A-421B-B8DC-0EB66AB15DA5}" type="presParOf" srcId="{B46041BE-DA6E-4A87-8F7C-8022577A7FE1}" destId="{5D2066D6-6443-4E27-9391-D74CD306258B}" srcOrd="9" destOrd="0" presId="urn:microsoft.com/office/officeart/2005/8/layout/default"/>
    <dgm:cxn modelId="{7E1A340D-298E-4983-BC0F-AEC6A92387CE}" type="presParOf" srcId="{B46041BE-DA6E-4A87-8F7C-8022577A7FE1}" destId="{D32A3534-2EEA-4CAB-A5A7-61E6969892FA}" srcOrd="10" destOrd="0" presId="urn:microsoft.com/office/officeart/2005/8/layout/default"/>
    <dgm:cxn modelId="{F66417B3-886C-4EEA-889E-44EC2762D5DD}" type="presParOf" srcId="{B46041BE-DA6E-4A87-8F7C-8022577A7FE1}" destId="{2FB6A11C-608C-43B4-84A6-3311643078E1}" srcOrd="11" destOrd="0" presId="urn:microsoft.com/office/officeart/2005/8/layout/default"/>
    <dgm:cxn modelId="{FF4EA57D-7FEB-4858-81AD-D148A4168295}" type="presParOf" srcId="{B46041BE-DA6E-4A87-8F7C-8022577A7FE1}" destId="{31884B74-39CF-43CB-83CE-E05A3F92061A}" srcOrd="12" destOrd="0" presId="urn:microsoft.com/office/officeart/2005/8/layout/default"/>
    <dgm:cxn modelId="{5678BAF9-5353-43D7-B489-AE55920E4A08}" type="presParOf" srcId="{B46041BE-DA6E-4A87-8F7C-8022577A7FE1}" destId="{61CA95C4-85D6-49BD-8521-006DEF140147}" srcOrd="13" destOrd="0" presId="urn:microsoft.com/office/officeart/2005/8/layout/default"/>
    <dgm:cxn modelId="{041F6DA2-D3A5-4278-A3B7-16C10427C48A}" type="presParOf" srcId="{B46041BE-DA6E-4A87-8F7C-8022577A7FE1}" destId="{F6B8A192-C8F9-4658-9E4F-887CA423FCB7}" srcOrd="14" destOrd="0" presId="urn:microsoft.com/office/officeart/2005/8/layout/default"/>
    <dgm:cxn modelId="{59FE118C-829A-42E8-B274-E8A1A797BF79}" type="presParOf" srcId="{B46041BE-DA6E-4A87-8F7C-8022577A7FE1}" destId="{02E27252-1D56-40DA-AB35-230658ECE4DB}" srcOrd="15" destOrd="0" presId="urn:microsoft.com/office/officeart/2005/8/layout/default"/>
    <dgm:cxn modelId="{474DCD49-94D0-41D6-894A-FA5C9DAC9940}" type="presParOf" srcId="{B46041BE-DA6E-4A87-8F7C-8022577A7FE1}" destId="{3763F0CA-7536-4F33-AF59-7825687D90B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AT" dirty="0"/>
            <a:t>Beziehung zum Unternehmen</a:t>
          </a:r>
          <a:endParaRPr lang="en-US" dirty="0"/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 dirty="0"/>
            <a:t>Einblick in die Lagerverwaltung</a:t>
          </a:r>
          <a:endParaRPr lang="en-US" dirty="0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DE"/>
            <a:t>Benötigtes Projekt für den SYP-Unterricht
</a:t>
          </a:r>
          <a:endParaRPr lang="en-US" dirty="0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 dirty="0"/>
            <a:t>Möglicher zukünftiger Arbeitsplatz</a:t>
          </a:r>
          <a:endParaRPr lang="en-US" dirty="0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AT" dirty="0"/>
            <a:t>Zentrales Lagersystem</a:t>
          </a:r>
          <a:endParaRPr lang="en-US" dirty="0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AT" dirty="0"/>
            <a:t>Alle benötigten Daten in einem Fenster abrufbar</a:t>
          </a:r>
          <a:endParaRPr lang="en-US" dirty="0"/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 dirty="0"/>
            <a:t>Mögliche Änderung der Daten bei Verschleiß</a:t>
          </a:r>
          <a:endParaRPr lang="en-US" dirty="0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DE" dirty="0"/>
            <a:t>Auslesen und Anzeigen von Aufträgen aus </a:t>
          </a:r>
          <a:r>
            <a:rPr lang="de-DE" dirty="0" err="1"/>
            <a:t>BillBee</a:t>
          </a:r>
          <a:endParaRPr lang="en-US" dirty="0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dirty="0"/>
            <a:t>Zeitersparnis</a:t>
          </a:r>
          <a:endParaRPr lang="en-US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AT"/>
            <a:t>Vereinfachung der Arbeitsumgebung</a:t>
          </a:r>
          <a:endParaRPr lang="en-US" dirty="0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 dirty="0"/>
            <a:t>Übersichtlichkeit des Lagers</a:t>
          </a:r>
          <a:endParaRPr lang="en-US" dirty="0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F8FCE0BC-B990-417F-8692-3C6C5CC7FF06}">
      <dgm:prSet/>
      <dgm:spPr/>
      <dgm:t>
        <a:bodyPr/>
        <a:lstStyle/>
        <a:p>
          <a:r>
            <a:rPr lang="de-DE" dirty="0"/>
            <a:t>Übersicht über die Aufträge</a:t>
          </a:r>
          <a:endParaRPr lang="en-US" dirty="0"/>
        </a:p>
      </dgm:t>
    </dgm:pt>
    <dgm:pt modelId="{AD10F3C4-281C-48AA-BA35-9AE369CA206F}" type="parTrans" cxnId="{607E4198-9A18-461A-8257-C2540531F088}">
      <dgm:prSet/>
      <dgm:spPr/>
      <dgm:t>
        <a:bodyPr/>
        <a:lstStyle/>
        <a:p>
          <a:endParaRPr lang="en-US"/>
        </a:p>
      </dgm:t>
    </dgm:pt>
    <dgm:pt modelId="{4EA57818-1CBD-4D28-9825-CB14D9FDBB53}" type="sibTrans" cxnId="{607E4198-9A18-461A-8257-C2540531F088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4"/>
      <dgm:spPr/>
    </dgm:pt>
    <dgm:pt modelId="{4C003F4F-0A4A-4DE0-A610-03BBFACAF080}" type="pres">
      <dgm:prSet presAssocID="{A50D48A8-62D8-4A22-9201-DED5B3D615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4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4"/>
      <dgm:spPr/>
    </dgm:pt>
    <dgm:pt modelId="{F9D74B6B-3E4C-485B-A88D-4A233C26D471}" type="pres">
      <dgm:prSet presAssocID="{72803898-A0C3-4386-AE33-32DDC10809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4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4"/>
      <dgm:spPr/>
    </dgm:pt>
    <dgm:pt modelId="{56E3E255-D72D-4456-A132-1CA5948BE373}" type="pres">
      <dgm:prSet presAssocID="{D8DFAB09-385C-4A50-BF01-672DDFD61A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4">
        <dgm:presLayoutVars>
          <dgm:bulletEnabled val="1"/>
        </dgm:presLayoutVars>
      </dgm:prSet>
      <dgm:spPr/>
    </dgm:pt>
    <dgm:pt modelId="{FF1109FD-3E07-44D1-A933-4603845AECEB}" type="pres">
      <dgm:prSet presAssocID="{2332B973-9E53-4350-B789-B77EF24606B4}" presName="spaceBetweenRectangles" presStyleCnt="0"/>
      <dgm:spPr/>
    </dgm:pt>
    <dgm:pt modelId="{28E1D433-F493-4E71-9AF4-C372E52B7C3E}" type="pres">
      <dgm:prSet presAssocID="{F8FCE0BC-B990-417F-8692-3C6C5CC7FF06}" presName="parentLin" presStyleCnt="0"/>
      <dgm:spPr/>
    </dgm:pt>
    <dgm:pt modelId="{ACD35E44-47BE-4083-A0BB-79DF7BD95AE5}" type="pres">
      <dgm:prSet presAssocID="{F8FCE0BC-B990-417F-8692-3C6C5CC7FF06}" presName="parentLeftMargin" presStyleLbl="node1" presStyleIdx="2" presStyleCnt="4"/>
      <dgm:spPr/>
    </dgm:pt>
    <dgm:pt modelId="{2E7131EC-AE1E-402E-89F1-DB7CFDB4368F}" type="pres">
      <dgm:prSet presAssocID="{F8FCE0BC-B990-417F-8692-3C6C5CC7FF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40C52E-7FFB-405E-8032-D9E77B441D1F}" type="pres">
      <dgm:prSet presAssocID="{F8FCE0BC-B990-417F-8692-3C6C5CC7FF06}" presName="negativeSpace" presStyleCnt="0"/>
      <dgm:spPr/>
    </dgm:pt>
    <dgm:pt modelId="{F2FC9BFB-FCCD-43CA-9693-509F2249B909}" type="pres">
      <dgm:prSet presAssocID="{F8FCE0BC-B990-417F-8692-3C6C5CC7FF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E25E3361-1136-4398-BBB0-129AB5F0C5BA}" type="presOf" srcId="{F8FCE0BC-B990-417F-8692-3C6C5CC7FF06}" destId="{ACD35E44-47BE-4083-A0BB-79DF7BD95AE5}" srcOrd="0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F8CECE75-985B-414E-B952-C2A55E0FE608}" type="presOf" srcId="{F8FCE0BC-B990-417F-8692-3C6C5CC7FF06}" destId="{2E7131EC-AE1E-402E-89F1-DB7CFDB4368F}" srcOrd="1" destOrd="0" presId="urn:microsoft.com/office/officeart/2005/8/layout/list1"/>
    <dgm:cxn modelId="{607E4198-9A18-461A-8257-C2540531F088}" srcId="{E0C2409B-BDCE-487A-ADD9-D9D3387CB48E}" destId="{F8FCE0BC-B990-417F-8692-3C6C5CC7FF06}" srcOrd="3" destOrd="0" parTransId="{AD10F3C4-281C-48AA-BA35-9AE369CA206F}" sibTransId="{4EA57818-1CBD-4D28-9825-CB14D9FDBB53}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  <dgm:cxn modelId="{A82EA5E2-2A66-41AD-B90E-03A9AD556DB4}" type="presParOf" srcId="{01D7410B-6F6B-4506-8AA8-FB881A45C95B}" destId="{FF1109FD-3E07-44D1-A933-4603845AECEB}" srcOrd="11" destOrd="0" presId="urn:microsoft.com/office/officeart/2005/8/layout/list1"/>
    <dgm:cxn modelId="{C7FE94FA-D641-40C0-8815-934AF3616803}" type="presParOf" srcId="{01D7410B-6F6B-4506-8AA8-FB881A45C95B}" destId="{28E1D433-F493-4E71-9AF4-C372E52B7C3E}" srcOrd="12" destOrd="0" presId="urn:microsoft.com/office/officeart/2005/8/layout/list1"/>
    <dgm:cxn modelId="{7CE5D60B-D6F6-46E3-A800-77D65BFF220A}" type="presParOf" srcId="{28E1D433-F493-4E71-9AF4-C372E52B7C3E}" destId="{ACD35E44-47BE-4083-A0BB-79DF7BD95AE5}" srcOrd="0" destOrd="0" presId="urn:microsoft.com/office/officeart/2005/8/layout/list1"/>
    <dgm:cxn modelId="{8BABA633-9D01-4EF2-A9BE-9FB6D88845CA}" type="presParOf" srcId="{28E1D433-F493-4E71-9AF4-C372E52B7C3E}" destId="{2E7131EC-AE1E-402E-89F1-DB7CFDB4368F}" srcOrd="1" destOrd="0" presId="urn:microsoft.com/office/officeart/2005/8/layout/list1"/>
    <dgm:cxn modelId="{7459743F-B8B2-4DAD-8245-0F54A7DA53EE}" type="presParOf" srcId="{01D7410B-6F6B-4506-8AA8-FB881A45C95B}" destId="{6240C52E-7FFB-405E-8032-D9E77B441D1F}" srcOrd="13" destOrd="0" presId="urn:microsoft.com/office/officeart/2005/8/layout/list1"/>
    <dgm:cxn modelId="{2C7A6116-53B4-4738-B55C-C0F244836FD7}" type="presParOf" srcId="{01D7410B-6F6B-4506-8AA8-FB881A45C95B}" destId="{F2FC9BFB-FCCD-43CA-9693-509F2249B9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noProof="0"/>
            <a:t>Durch den Einsatz dieser Software kann das Unternehmen bis zu 1.000 € pro Monat einsparen.</a:t>
          </a:r>
          <a:endParaRPr lang="de-DE" noProof="0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 phldrT="01"/>
      <dgm:spPr/>
      <dgm:t>
        <a:bodyPr/>
        <a:lstStyle/>
        <a:p>
          <a:endParaRPr lang="en-US" dirty="0"/>
        </a:p>
      </dgm:t>
    </dgm:pt>
    <dgm:pt modelId="{3F3B9BDB-3B62-45BC-8D19-9BD53D985D6A}">
      <dgm:prSet/>
      <dgm:spPr/>
      <dgm:t>
        <a:bodyPr/>
        <a:lstStyle/>
        <a:p>
          <a:r>
            <a:rPr lang="de-DE" noProof="0" dirty="0"/>
            <a:t>Vor allem in Zeiten wie der Vorweihnachtszeit, in der viele Bestellungen eingehen, ist diese Software eine große Hilfe.</a:t>
          </a:r>
        </a:p>
      </dgm:t>
    </dgm:pt>
    <dgm:pt modelId="{6880C7DC-8E80-4007-BDC1-A17645C81385}" type="parTrans" cxnId="{5474D1FD-3F2C-4ED8-A88D-44521872E30D}">
      <dgm:prSet/>
      <dgm:spPr/>
      <dgm:t>
        <a:bodyPr/>
        <a:lstStyle/>
        <a:p>
          <a:endParaRPr lang="de-AT"/>
        </a:p>
      </dgm:t>
    </dgm:pt>
    <dgm:pt modelId="{32DF47CC-2EB5-4C5B-B524-46767CA9DA9F}" type="sibTrans" cxnId="{5474D1FD-3F2C-4ED8-A88D-44521872E30D}">
      <dgm:prSet phldrT="02"/>
      <dgm:spPr/>
      <dgm:t>
        <a:bodyPr/>
        <a:lstStyle/>
        <a:p>
          <a:pPr algn="l"/>
          <a:endParaRPr lang="en-US" dirty="0"/>
        </a:p>
        <a:p>
          <a:pPr algn="l"/>
          <a:endParaRPr lang="de-AT" dirty="0"/>
        </a:p>
      </dgm:t>
    </dgm:pt>
    <dgm:pt modelId="{3275CB9F-3295-4D4A-9527-B45D7937CF6D}">
      <dgm:prSet/>
      <dgm:spPr/>
      <dgm:t>
        <a:bodyPr/>
        <a:lstStyle/>
        <a:p>
          <a:r>
            <a:rPr lang="de-DE" noProof="0" dirty="0"/>
            <a:t>Die Dokumentation des Verbrauchs ist nicht mehr von Hand erforderlich, sondern wird von dieser Software übernommen.</a:t>
          </a:r>
        </a:p>
      </dgm:t>
    </dgm:pt>
    <dgm:pt modelId="{875D322D-6842-4426-8946-FD60C679DF6D}" type="parTrans" cxnId="{37B1B595-B783-478A-A8DC-61C775A9B0A5}">
      <dgm:prSet/>
      <dgm:spPr/>
      <dgm:t>
        <a:bodyPr/>
        <a:lstStyle/>
        <a:p>
          <a:endParaRPr lang="de-AT"/>
        </a:p>
      </dgm:t>
    </dgm:pt>
    <dgm:pt modelId="{272981E7-4888-498B-ABE2-1985F84C6F2A}" type="sibTrans" cxnId="{37B1B595-B783-478A-A8DC-61C775A9B0A5}">
      <dgm:prSet/>
      <dgm:spPr/>
      <dgm:t>
        <a:bodyPr/>
        <a:lstStyle/>
        <a:p>
          <a:endParaRPr lang="de-AT"/>
        </a:p>
      </dgm:t>
    </dgm:pt>
    <dgm:pt modelId="{ADC9BE4C-7E15-4A12-8316-DA2A49C6AF69}" type="pres">
      <dgm:prSet presAssocID="{E0C2409B-BDCE-487A-ADD9-D9D3387CB48E}" presName="Name0" presStyleCnt="0">
        <dgm:presLayoutVars>
          <dgm:animLvl val="lvl"/>
          <dgm:resizeHandles val="exact"/>
        </dgm:presLayoutVars>
      </dgm:prSet>
      <dgm:spPr/>
    </dgm:pt>
    <dgm:pt modelId="{26529CA5-942F-4840-A4FC-FBC665F03F66}" type="pres">
      <dgm:prSet presAssocID="{A50D48A8-62D8-4A22-9201-DED5B3D61558}" presName="compositeNode" presStyleCnt="0">
        <dgm:presLayoutVars>
          <dgm:bulletEnabled val="1"/>
        </dgm:presLayoutVars>
      </dgm:prSet>
      <dgm:spPr/>
    </dgm:pt>
    <dgm:pt modelId="{C7140665-82A2-4CFF-A577-566C227184F7}" type="pres">
      <dgm:prSet presAssocID="{A50D48A8-62D8-4A22-9201-DED5B3D61558}" presName="bgRect" presStyleLbl="alignNode1" presStyleIdx="0" presStyleCnt="3"/>
      <dgm:spPr/>
    </dgm:pt>
    <dgm:pt modelId="{8EB4E4E5-9766-4B62-B2CC-62677EF26071}" type="pres">
      <dgm:prSet presAssocID="{AD5F24DA-B617-4CF2-BEC3-F24120C3DDD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A0F4DF4-86FB-440D-A271-484520D1AAE0}" type="pres">
      <dgm:prSet presAssocID="{A50D48A8-62D8-4A22-9201-DED5B3D61558}" presName="nodeRect" presStyleLbl="alignNode1" presStyleIdx="0" presStyleCnt="3">
        <dgm:presLayoutVars>
          <dgm:bulletEnabled val="1"/>
        </dgm:presLayoutVars>
      </dgm:prSet>
      <dgm:spPr/>
    </dgm:pt>
    <dgm:pt modelId="{374D7859-2FD5-4B6D-9400-EF9CB8AEB223}" type="pres">
      <dgm:prSet presAssocID="{AD5F24DA-B617-4CF2-BEC3-F24120C3DDD5}" presName="sibTrans" presStyleCnt="0"/>
      <dgm:spPr/>
    </dgm:pt>
    <dgm:pt modelId="{B3E5F05E-37BF-4BE3-8E64-072AE427685F}" type="pres">
      <dgm:prSet presAssocID="{3F3B9BDB-3B62-45BC-8D19-9BD53D985D6A}" presName="compositeNode" presStyleCnt="0">
        <dgm:presLayoutVars>
          <dgm:bulletEnabled val="1"/>
        </dgm:presLayoutVars>
      </dgm:prSet>
      <dgm:spPr/>
    </dgm:pt>
    <dgm:pt modelId="{2846F65E-55DB-44D7-906D-BAF73BFE9872}" type="pres">
      <dgm:prSet presAssocID="{3F3B9BDB-3B62-45BC-8D19-9BD53D985D6A}" presName="bgRect" presStyleLbl="alignNode1" presStyleIdx="1" presStyleCnt="3"/>
      <dgm:spPr/>
    </dgm:pt>
    <dgm:pt modelId="{7FCC81E4-ACDB-4264-8EA0-F675F3C1FC63}" type="pres">
      <dgm:prSet presAssocID="{32DF47CC-2EB5-4C5B-B524-46767CA9DA9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C0FABA8-84A2-4267-944B-C5EBBF44A75F}" type="pres">
      <dgm:prSet presAssocID="{3F3B9BDB-3B62-45BC-8D19-9BD53D985D6A}" presName="nodeRect" presStyleLbl="alignNode1" presStyleIdx="1" presStyleCnt="3">
        <dgm:presLayoutVars>
          <dgm:bulletEnabled val="1"/>
        </dgm:presLayoutVars>
      </dgm:prSet>
      <dgm:spPr/>
    </dgm:pt>
    <dgm:pt modelId="{9639F608-D1FB-4D40-B2A1-642096BFC0D0}" type="pres">
      <dgm:prSet presAssocID="{32DF47CC-2EB5-4C5B-B524-46767CA9DA9F}" presName="sibTrans" presStyleCnt="0"/>
      <dgm:spPr/>
    </dgm:pt>
    <dgm:pt modelId="{64206EC6-7088-4D76-B0C3-0AF1638EA5FA}" type="pres">
      <dgm:prSet presAssocID="{3275CB9F-3295-4D4A-9527-B45D7937CF6D}" presName="compositeNode" presStyleCnt="0">
        <dgm:presLayoutVars>
          <dgm:bulletEnabled val="1"/>
        </dgm:presLayoutVars>
      </dgm:prSet>
      <dgm:spPr/>
    </dgm:pt>
    <dgm:pt modelId="{59C11BFA-2046-4AFA-A19F-A8EC52FE8CA0}" type="pres">
      <dgm:prSet presAssocID="{3275CB9F-3295-4D4A-9527-B45D7937CF6D}" presName="bgRect" presStyleLbl="alignNode1" presStyleIdx="2" presStyleCnt="3"/>
      <dgm:spPr/>
    </dgm:pt>
    <dgm:pt modelId="{640C4C8C-A7CA-4410-B1E6-1790DB09CDFB}" type="pres">
      <dgm:prSet presAssocID="{272981E7-4888-498B-ABE2-1985F84C6F2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16ECD1-E6DC-448D-8EE7-0B6424319E5A}" type="pres">
      <dgm:prSet presAssocID="{3275CB9F-3295-4D4A-9527-B45D7937CF6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3A41E15-B437-41FA-B629-17E387314CC4}" type="presOf" srcId="{E0C2409B-BDCE-487A-ADD9-D9D3387CB48E}" destId="{ADC9BE4C-7E15-4A12-8316-DA2A49C6AF69}" srcOrd="0" destOrd="0" presId="urn:microsoft.com/office/officeart/2016/7/layout/LinearBlockProcessNumbered"/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B726D2F-74DA-46E4-8B5F-1B255D1F249E}" type="presOf" srcId="{3275CB9F-3295-4D4A-9527-B45D7937CF6D}" destId="{59C11BFA-2046-4AFA-A19F-A8EC52FE8CA0}" srcOrd="0" destOrd="0" presId="urn:microsoft.com/office/officeart/2016/7/layout/LinearBlockProcessNumbered"/>
    <dgm:cxn modelId="{E11EF637-F759-4CBA-BA7E-04AF25BA0476}" type="presOf" srcId="{A50D48A8-62D8-4A22-9201-DED5B3D61558}" destId="{9A0F4DF4-86FB-440D-A271-484520D1AAE0}" srcOrd="1" destOrd="0" presId="urn:microsoft.com/office/officeart/2016/7/layout/LinearBlockProcessNumbered"/>
    <dgm:cxn modelId="{606F303F-AF29-48F9-968A-9A9EA125A6E1}" type="presOf" srcId="{3275CB9F-3295-4D4A-9527-B45D7937CF6D}" destId="{D016ECD1-E6DC-448D-8EE7-0B6424319E5A}" srcOrd="1" destOrd="0" presId="urn:microsoft.com/office/officeart/2016/7/layout/LinearBlockProcessNumbered"/>
    <dgm:cxn modelId="{03E4C55D-4CBF-431E-99DE-ABD00B58863B}" type="presOf" srcId="{A50D48A8-62D8-4A22-9201-DED5B3D61558}" destId="{C7140665-82A2-4CFF-A577-566C227184F7}" srcOrd="0" destOrd="0" presId="urn:microsoft.com/office/officeart/2016/7/layout/LinearBlockProcessNumbered"/>
    <dgm:cxn modelId="{91D8E04C-539B-4950-9973-E7D6DE86CF92}" type="presOf" srcId="{272981E7-4888-498B-ABE2-1985F84C6F2A}" destId="{640C4C8C-A7CA-4410-B1E6-1790DB09CDFB}" srcOrd="0" destOrd="0" presId="urn:microsoft.com/office/officeart/2016/7/layout/LinearBlockProcessNumbered"/>
    <dgm:cxn modelId="{37B1B595-B783-478A-A8DC-61C775A9B0A5}" srcId="{E0C2409B-BDCE-487A-ADD9-D9D3387CB48E}" destId="{3275CB9F-3295-4D4A-9527-B45D7937CF6D}" srcOrd="2" destOrd="0" parTransId="{875D322D-6842-4426-8946-FD60C679DF6D}" sibTransId="{272981E7-4888-498B-ABE2-1985F84C6F2A}"/>
    <dgm:cxn modelId="{3E2586C6-49E0-4419-B486-0C36DBDC3A46}" type="presOf" srcId="{3F3B9BDB-3B62-45BC-8D19-9BD53D985D6A}" destId="{2846F65E-55DB-44D7-906D-BAF73BFE9872}" srcOrd="0" destOrd="0" presId="urn:microsoft.com/office/officeart/2016/7/layout/LinearBlockProcessNumbered"/>
    <dgm:cxn modelId="{BDF377CE-C4DE-4343-A398-414770155574}" type="presOf" srcId="{32DF47CC-2EB5-4C5B-B524-46767CA9DA9F}" destId="{7FCC81E4-ACDB-4264-8EA0-F675F3C1FC63}" srcOrd="0" destOrd="0" presId="urn:microsoft.com/office/officeart/2016/7/layout/LinearBlockProcessNumbered"/>
    <dgm:cxn modelId="{41AE0ED3-9055-45BE-8018-2867159488E9}" type="presOf" srcId="{AD5F24DA-B617-4CF2-BEC3-F24120C3DDD5}" destId="{8EB4E4E5-9766-4B62-B2CC-62677EF26071}" srcOrd="0" destOrd="0" presId="urn:microsoft.com/office/officeart/2016/7/layout/LinearBlockProcessNumbered"/>
    <dgm:cxn modelId="{F01490F4-634B-4755-840C-38355FFD08C1}" type="presOf" srcId="{3F3B9BDB-3B62-45BC-8D19-9BD53D985D6A}" destId="{5C0FABA8-84A2-4267-944B-C5EBBF44A75F}" srcOrd="1" destOrd="0" presId="urn:microsoft.com/office/officeart/2016/7/layout/LinearBlockProcessNumbered"/>
    <dgm:cxn modelId="{5474D1FD-3F2C-4ED8-A88D-44521872E30D}" srcId="{E0C2409B-BDCE-487A-ADD9-D9D3387CB48E}" destId="{3F3B9BDB-3B62-45BC-8D19-9BD53D985D6A}" srcOrd="1" destOrd="0" parTransId="{6880C7DC-8E80-4007-BDC1-A17645C81385}" sibTransId="{32DF47CC-2EB5-4C5B-B524-46767CA9DA9F}"/>
    <dgm:cxn modelId="{0C740432-3A4B-4D02-AEEA-9BE53E19BA57}" type="presParOf" srcId="{ADC9BE4C-7E15-4A12-8316-DA2A49C6AF69}" destId="{26529CA5-942F-4840-A4FC-FBC665F03F66}" srcOrd="0" destOrd="0" presId="urn:microsoft.com/office/officeart/2016/7/layout/LinearBlockProcessNumbered"/>
    <dgm:cxn modelId="{09E562E0-9C91-4BE9-B006-CB579CDDF906}" type="presParOf" srcId="{26529CA5-942F-4840-A4FC-FBC665F03F66}" destId="{C7140665-82A2-4CFF-A577-566C227184F7}" srcOrd="0" destOrd="0" presId="urn:microsoft.com/office/officeart/2016/7/layout/LinearBlockProcessNumbered"/>
    <dgm:cxn modelId="{6ADD2082-59BC-44ED-A8C6-2F9315C8363C}" type="presParOf" srcId="{26529CA5-942F-4840-A4FC-FBC665F03F66}" destId="{8EB4E4E5-9766-4B62-B2CC-62677EF26071}" srcOrd="1" destOrd="0" presId="urn:microsoft.com/office/officeart/2016/7/layout/LinearBlockProcessNumbered"/>
    <dgm:cxn modelId="{C6FEA5A9-275B-44AD-8EA7-D1562067283A}" type="presParOf" srcId="{26529CA5-942F-4840-A4FC-FBC665F03F66}" destId="{9A0F4DF4-86FB-440D-A271-484520D1AAE0}" srcOrd="2" destOrd="0" presId="urn:microsoft.com/office/officeart/2016/7/layout/LinearBlockProcessNumbered"/>
    <dgm:cxn modelId="{043968A5-8A56-4255-B659-7417B4C7C81C}" type="presParOf" srcId="{ADC9BE4C-7E15-4A12-8316-DA2A49C6AF69}" destId="{374D7859-2FD5-4B6D-9400-EF9CB8AEB223}" srcOrd="1" destOrd="0" presId="urn:microsoft.com/office/officeart/2016/7/layout/LinearBlockProcessNumbered"/>
    <dgm:cxn modelId="{A5FB5D0D-3A93-45DC-B622-D2A7A86A68CB}" type="presParOf" srcId="{ADC9BE4C-7E15-4A12-8316-DA2A49C6AF69}" destId="{B3E5F05E-37BF-4BE3-8E64-072AE427685F}" srcOrd="2" destOrd="0" presId="urn:microsoft.com/office/officeart/2016/7/layout/LinearBlockProcessNumbered"/>
    <dgm:cxn modelId="{00E68FF4-1D25-4C87-929E-5C8721C8C9D1}" type="presParOf" srcId="{B3E5F05E-37BF-4BE3-8E64-072AE427685F}" destId="{2846F65E-55DB-44D7-906D-BAF73BFE9872}" srcOrd="0" destOrd="0" presId="urn:microsoft.com/office/officeart/2016/7/layout/LinearBlockProcessNumbered"/>
    <dgm:cxn modelId="{3EFC65A1-419F-4637-A894-E57E40B477E6}" type="presParOf" srcId="{B3E5F05E-37BF-4BE3-8E64-072AE427685F}" destId="{7FCC81E4-ACDB-4264-8EA0-F675F3C1FC63}" srcOrd="1" destOrd="0" presId="urn:microsoft.com/office/officeart/2016/7/layout/LinearBlockProcessNumbered"/>
    <dgm:cxn modelId="{FF2E17AE-8363-4CE1-B814-D57ADA1C590B}" type="presParOf" srcId="{B3E5F05E-37BF-4BE3-8E64-072AE427685F}" destId="{5C0FABA8-84A2-4267-944B-C5EBBF44A75F}" srcOrd="2" destOrd="0" presId="urn:microsoft.com/office/officeart/2016/7/layout/LinearBlockProcessNumbered"/>
    <dgm:cxn modelId="{BE12D91F-A8BE-44AD-9690-03DA9E9108E4}" type="presParOf" srcId="{ADC9BE4C-7E15-4A12-8316-DA2A49C6AF69}" destId="{9639F608-D1FB-4D40-B2A1-642096BFC0D0}" srcOrd="3" destOrd="0" presId="urn:microsoft.com/office/officeart/2016/7/layout/LinearBlockProcessNumbered"/>
    <dgm:cxn modelId="{B6FAAE1D-6A66-4470-9B31-5F56B16F6196}" type="presParOf" srcId="{ADC9BE4C-7E15-4A12-8316-DA2A49C6AF69}" destId="{64206EC6-7088-4D76-B0C3-0AF1638EA5FA}" srcOrd="4" destOrd="0" presId="urn:microsoft.com/office/officeart/2016/7/layout/LinearBlockProcessNumbered"/>
    <dgm:cxn modelId="{CF199E3A-EECB-4225-B562-0FDE4E5EB11B}" type="presParOf" srcId="{64206EC6-7088-4D76-B0C3-0AF1638EA5FA}" destId="{59C11BFA-2046-4AFA-A19F-A8EC52FE8CA0}" srcOrd="0" destOrd="0" presId="urn:microsoft.com/office/officeart/2016/7/layout/LinearBlockProcessNumbered"/>
    <dgm:cxn modelId="{DBE94AF5-BD99-499F-8293-2673DBB38CD4}" type="presParOf" srcId="{64206EC6-7088-4D76-B0C3-0AF1638EA5FA}" destId="{640C4C8C-A7CA-4410-B1E6-1790DB09CDFB}" srcOrd="1" destOrd="0" presId="urn:microsoft.com/office/officeart/2016/7/layout/LinearBlockProcessNumbered"/>
    <dgm:cxn modelId="{374D5C00-1ED7-4E85-AD09-3D37CDFBDEE5}" type="presParOf" srcId="{64206EC6-7088-4D76-B0C3-0AF1638EA5FA}" destId="{D016ECD1-E6DC-448D-8EE7-0B6424319E5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2E931-278E-4106-8C0D-9E5136A3A40F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Team</a:t>
          </a:r>
          <a:endParaRPr lang="en-US" sz="1700" kern="1200"/>
        </a:p>
      </dsp:txBody>
      <dsp:txXfrm>
        <a:off x="582645" y="1178"/>
        <a:ext cx="2174490" cy="1304694"/>
      </dsp:txXfrm>
    </dsp:sp>
    <dsp:sp modelId="{22CE8764-D2AC-40BB-8C49-1A852939C0B8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Motivation</a:t>
          </a:r>
          <a:endParaRPr lang="en-US" sz="1700" kern="1200"/>
        </a:p>
      </dsp:txBody>
      <dsp:txXfrm>
        <a:off x="2974584" y="1178"/>
        <a:ext cx="2174490" cy="1304694"/>
      </dsp:txXfrm>
    </dsp:sp>
    <dsp:sp modelId="{F822D1AE-A0A2-4720-8E29-AA349CC05304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Anforderungen</a:t>
          </a:r>
          <a:endParaRPr lang="en-US" sz="1700" kern="1200" dirty="0"/>
        </a:p>
      </dsp:txBody>
      <dsp:txXfrm>
        <a:off x="5366524" y="1178"/>
        <a:ext cx="2174490" cy="1304694"/>
      </dsp:txXfrm>
    </dsp:sp>
    <dsp:sp modelId="{95125A75-4861-45EA-B020-4D7F2409FDB8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Ziele</a:t>
          </a:r>
          <a:endParaRPr lang="en-US" sz="1700" kern="1200"/>
        </a:p>
      </dsp:txBody>
      <dsp:txXfrm>
        <a:off x="7758464" y="1178"/>
        <a:ext cx="2174490" cy="1304694"/>
      </dsp:txXfrm>
    </dsp:sp>
    <dsp:sp modelId="{F764248E-C1D2-40FA-82AF-06167886CE75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noProof="0" dirty="0"/>
            <a:t>Nutzen</a:t>
          </a:r>
        </a:p>
      </dsp:txBody>
      <dsp:txXfrm>
        <a:off x="582645" y="1523321"/>
        <a:ext cx="2174490" cy="1304694"/>
      </dsp:txXfrm>
    </dsp:sp>
    <dsp:sp modelId="{D32A3534-2EEA-4CAB-A5A7-61E6969892FA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Danksagung</a:t>
          </a:r>
          <a:endParaRPr lang="en-US" sz="1700" kern="1200" dirty="0"/>
        </a:p>
      </dsp:txBody>
      <dsp:txXfrm>
        <a:off x="2974584" y="1523321"/>
        <a:ext cx="2174490" cy="1304694"/>
      </dsp:txXfrm>
    </dsp:sp>
    <dsp:sp modelId="{31884B74-39CF-43CB-83CE-E05A3F92061A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noProof="0"/>
            <a:t>Konzept</a:t>
          </a:r>
        </a:p>
      </dsp:txBody>
      <dsp:txXfrm>
        <a:off x="5366524" y="1523321"/>
        <a:ext cx="2174490" cy="1304694"/>
      </dsp:txXfrm>
    </dsp:sp>
    <dsp:sp modelId="{F6B8A192-C8F9-4658-9E4F-887CA423FCB7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Technologien</a:t>
          </a:r>
          <a:endParaRPr lang="en-US" sz="1700" kern="1200"/>
        </a:p>
      </dsp:txBody>
      <dsp:txXfrm>
        <a:off x="7758464" y="1523321"/>
        <a:ext cx="2174490" cy="1304694"/>
      </dsp:txXfrm>
    </dsp:sp>
    <dsp:sp modelId="{3763F0CA-7536-4F33-AF59-7825687D90B2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Live-Demo</a:t>
          </a:r>
          <a:endParaRPr lang="en-US" sz="1700" kern="1200" dirty="0"/>
        </a:p>
      </dsp:txBody>
      <dsp:txXfrm>
        <a:off x="417055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379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49129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Markus Schwarz</a:t>
          </a:r>
        </a:p>
      </dsp:txBody>
      <dsp:txXfrm>
        <a:off x="1249129" y="2863690"/>
        <a:ext cx="2393235" cy="487349"/>
      </dsp:txXfrm>
    </dsp:sp>
    <dsp:sp modelId="{762EDC46-2BB6-42A0-82DB-D05F7421FF5A}">
      <dsp:nvSpPr>
        <dsp:cNvPr id="0" name=""/>
        <dsp:cNvSpPr/>
      </dsp:nvSpPr>
      <dsp:spPr>
        <a:xfrm>
          <a:off x="124912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1182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David Zeilinger</a:t>
          </a:r>
          <a:br>
            <a:rPr lang="de-DE" sz="1500" kern="1200" noProof="0"/>
          </a:br>
          <a:endParaRPr lang="de-DE" sz="1500" kern="1200" noProof="0"/>
        </a:p>
      </dsp:txBody>
      <dsp:txXfrm>
        <a:off x="4061182" y="2863690"/>
        <a:ext cx="2393235" cy="487349"/>
      </dsp:txXfrm>
    </dsp:sp>
    <dsp:sp modelId="{386FC057-60E4-43BA-96A5-EB7C062544ED}">
      <dsp:nvSpPr>
        <dsp:cNvPr id="0" name=""/>
        <dsp:cNvSpPr/>
      </dsp:nvSpPr>
      <dsp:spPr>
        <a:xfrm>
          <a:off x="4061182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790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3234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Fabian </a:t>
          </a:r>
          <a:r>
            <a:rPr lang="de-DE" sz="1500" kern="1200" noProof="0" dirty="0" err="1"/>
            <a:t>Schned</a:t>
          </a:r>
          <a:br>
            <a:rPr lang="de-DE" sz="1500" kern="1200" noProof="0" dirty="0"/>
          </a:br>
          <a:endParaRPr lang="de-DE" sz="1500" kern="1200" noProof="0" dirty="0"/>
        </a:p>
      </dsp:txBody>
      <dsp:txXfrm>
        <a:off x="6873234" y="2863690"/>
        <a:ext cx="2393235" cy="487349"/>
      </dsp:txXfrm>
    </dsp:sp>
    <dsp:sp modelId="{8FF611A3-BDE7-4F3B-82C7-295BA068819A}">
      <dsp:nvSpPr>
        <dsp:cNvPr id="0" name=""/>
        <dsp:cNvSpPr/>
      </dsp:nvSpPr>
      <dsp:spPr>
        <a:xfrm>
          <a:off x="6873234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Beziehung zum Unternehmen</a:t>
          </a:r>
          <a:endParaRPr lang="en-US" sz="1200" kern="1200" dirty="0"/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Einblick in die Lagerverwaltung</a:t>
          </a:r>
          <a:endParaRPr lang="en-US" sz="1200" kern="1200" dirty="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Benötigtes Projekt für den SYP-Unterricht
</a:t>
          </a:r>
          <a:endParaRPr lang="en-US" sz="1200" kern="1200" dirty="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Möglicher zukünftiger Arbeitsplatz</a:t>
          </a:r>
          <a:endParaRPr lang="en-US" sz="12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Zentrales Lagersystem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Alle benötigten Daten in einem Fenster abrufbar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Mögliche Änderung der Daten bei Verschleiß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Auslesen und Anzeigen von Aufträgen aus </a:t>
          </a:r>
          <a:r>
            <a:rPr lang="de-DE" sz="2200" kern="1200" dirty="0" err="1"/>
            <a:t>BillBee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Zeitersparnis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32720E80-951E-4AB8-8B24-A922ABE00B7B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Vereinfachung der Arbeitsumgebung</a:t>
          </a:r>
          <a:endParaRPr lang="en-US" sz="2400" kern="1200" dirty="0"/>
        </a:p>
      </dsp:txBody>
      <dsp:txXfrm>
        <a:off x="560365" y="1186414"/>
        <a:ext cx="7291750" cy="639310"/>
      </dsp:txXfrm>
    </dsp:sp>
    <dsp:sp modelId="{3C54D240-F63B-4CE3-AACD-F151ADC45777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Übersichtlichkeit des Lagers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F2FC9BFB-FCCD-43CA-9693-509F2249B909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131EC-AE1E-402E-89F1-DB7CFDB4368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Übersicht über die Aufträge</a:t>
          </a:r>
          <a:endParaRPr 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40665-82A2-4CFF-A577-566C227184F7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/>
            <a:t>Durch den Einsatz dieser Software kann das Unternehmen bis zu 1.000 € pro Monat einsparen.</a:t>
          </a:r>
          <a:endParaRPr lang="de-DE" sz="2000" kern="1200" noProof="0" dirty="0"/>
        </a:p>
      </dsp:txBody>
      <dsp:txXfrm>
        <a:off x="821" y="1776404"/>
        <a:ext cx="3327201" cy="2395585"/>
      </dsp:txXfrm>
    </dsp:sp>
    <dsp:sp modelId="{8EB4E4E5-9766-4B62-B2CC-62677EF26071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821" y="179348"/>
        <a:ext cx="3327201" cy="1597056"/>
      </dsp:txXfrm>
    </dsp:sp>
    <dsp:sp modelId="{2846F65E-55DB-44D7-906D-BAF73BFE987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Vor allem in Zeiten wie der Vorweihnachtszeit, in der viele Bestellungen eingehen, ist diese Software eine große Hilfe.</a:t>
          </a:r>
        </a:p>
      </dsp:txBody>
      <dsp:txXfrm>
        <a:off x="3594199" y="1776404"/>
        <a:ext cx="3327201" cy="2395585"/>
      </dsp:txXfrm>
    </dsp:sp>
    <dsp:sp modelId="{7FCC81E4-ACDB-4264-8EA0-F675F3C1FC63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700" kern="1200" dirty="0"/>
        </a:p>
      </dsp:txBody>
      <dsp:txXfrm>
        <a:off x="3594199" y="179348"/>
        <a:ext cx="3327201" cy="1597056"/>
      </dsp:txXfrm>
    </dsp:sp>
    <dsp:sp modelId="{59C11BFA-2046-4AFA-A19F-A8EC52FE8CA0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Die Dokumentation des Verbrauchs ist nicht mehr von Hand erforderlich, sondern wird von dieser Software übernommen.</a:t>
          </a:r>
        </a:p>
      </dsp:txBody>
      <dsp:txXfrm>
        <a:off x="7187576" y="1776404"/>
        <a:ext cx="3327201" cy="2395585"/>
      </dsp:txXfrm>
    </dsp:sp>
    <dsp:sp modelId="{640C4C8C-A7CA-4410-B1E6-1790DB09CDFB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700" kern="1200"/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15.03.2023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15.03.2023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None/>
            </a:pPr>
            <a:r>
              <a:rPr lang="de-AT" dirty="0"/>
              <a:t>Sehr Geehrter Herr Direktor, Sehr Geehrter Herr Abteilungsvorstand, sehr geehrte Professoren und </a:t>
            </a:r>
            <a:r>
              <a:rPr lang="de-AT" b="0" i="0" dirty="0">
                <a:solidFill>
                  <a:srgbClr val="D1D5DB"/>
                </a:solidFill>
                <a:effectLst/>
                <a:latin typeface="Söhne"/>
              </a:rPr>
              <a:t>Professorinnen</a:t>
            </a:r>
            <a:r>
              <a:rPr lang="de-AT" dirty="0"/>
              <a:t> und sehr geehrte Damen und Herren und sehr geehrte Kollegen und Kolleginnen</a:t>
            </a:r>
            <a:endParaRPr lang="de-AT" b="0" i="0" dirty="0">
              <a:solidFill>
                <a:srgbClr val="000000"/>
              </a:solidFill>
              <a:effectLst/>
              <a:latin typeface="inherit"/>
            </a:endParaRP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088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2CC3E47E-2EC9-EF2C-657A-9ED61A5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2363"/>
            <a:ext cx="3219450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spnet">
            <a:extLst>
              <a:ext uri="{FF2B5EF4-FFF2-40B4-BE49-F238E27FC236}">
                <a16:creationId xmlns:a16="http://schemas.microsoft.com/office/drawing/2014/main" id="{ABEC3662-8819-F171-1FDB-B80A6DE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392363"/>
            <a:ext cx="32146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4354E452-40E7-6ADD-326D-29A66E4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2392363"/>
            <a:ext cx="39385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Frontend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080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5625"/>
            <a:ext cx="43561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ramework Quarkus – ein erster Einblick – The Cattle Crew Blog">
            <a:extLst>
              <a:ext uri="{FF2B5EF4-FFF2-40B4-BE49-F238E27FC236}">
                <a16:creationId xmlns:a16="http://schemas.microsoft.com/office/drawing/2014/main" id="{74F73C4F-CBAF-0275-878E-91D559190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9"/>
          <a:stretch/>
        </p:blipFill>
        <p:spPr bwMode="auto">
          <a:xfrm>
            <a:off x="5641975" y="1825625"/>
            <a:ext cx="3040063" cy="1958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ldergebnis für mysql">
            <a:extLst>
              <a:ext uri="{FF2B5EF4-FFF2-40B4-BE49-F238E27FC236}">
                <a16:creationId xmlns:a16="http://schemas.microsoft.com/office/drawing/2014/main" id="{2C578603-1426-4A27-7682-E88F0AAB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4097338"/>
            <a:ext cx="3040063" cy="2079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1825625"/>
            <a:ext cx="22225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Backend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B4C9C3B-2D4A-E54F-807D-0128923B20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7451725" y="1665288"/>
            <a:ext cx="4267200" cy="42672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705FD3-31C3-039D-AB4B-83984F7C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>
            <a:normAutofit/>
          </a:bodyPr>
          <a:lstStyle/>
          <a:p>
            <a:r>
              <a:rPr lang="de-AT" dirty="0" err="1"/>
              <a:t>BillBee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37B3-B512-475F-03DF-53113EF6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>
            <a:normAutofit/>
          </a:bodyPr>
          <a:lstStyle/>
          <a:p>
            <a:r>
              <a:rPr lang="de-AT" dirty="0" err="1"/>
              <a:t>BillBee</a:t>
            </a:r>
            <a:r>
              <a:rPr lang="de-AT" dirty="0"/>
              <a:t> ist eine E-</a:t>
            </a:r>
            <a:r>
              <a:rPr lang="de-AT" dirty="0" err="1"/>
              <a:t>Comerce</a:t>
            </a:r>
            <a:r>
              <a:rPr lang="de-AT" dirty="0"/>
              <a:t>-Software</a:t>
            </a:r>
          </a:p>
          <a:p>
            <a:r>
              <a:rPr lang="de-DE" dirty="0"/>
              <a:t>Wird für alle Rechnungen verwendet</a:t>
            </a:r>
          </a:p>
          <a:p>
            <a:r>
              <a:rPr lang="de-AT" dirty="0"/>
              <a:t>Stellt REST-Schnittstellen zur Verfügung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6F39A4B-0194-C4E6-47D0-6E37E096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 err="1"/>
              <a:t>Multiflex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4EB147-2DBD-71B3-124C-371E0061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61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/>
          <a:p>
            <a:r>
              <a:rPr lang="de-AT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/>
          <a:p>
            <a:r>
              <a:rPr lang="de-AT" dirty="0"/>
              <a:t>Nun zu einer Life Demo, die die Funktionalität des Projekts zeigt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13.03.2023</a:t>
            </a:r>
            <a:endParaRPr lang="de-DE" noProof="0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14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8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8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12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16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196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Nutzen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696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D903750B-EAAA-BBD7-5ABF-433BA942E9C0}"/>
              </a:ext>
            </a:extLst>
          </p:cNvPr>
          <p:cNvSpPr txBox="1"/>
          <p:nvPr/>
        </p:nvSpPr>
        <p:spPr>
          <a:xfrm>
            <a:off x="8240109" y="2504521"/>
            <a:ext cx="2953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7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EA6B14-5042-34E3-EDAB-6615A4E2BEE1}"/>
              </a:ext>
            </a:extLst>
          </p:cNvPr>
          <p:cNvSpPr txBox="1"/>
          <p:nvPr/>
        </p:nvSpPr>
        <p:spPr>
          <a:xfrm>
            <a:off x="4619296" y="2504521"/>
            <a:ext cx="2953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7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F570AC-FCB6-70BA-97F0-4A88190B18BF}"/>
              </a:ext>
            </a:extLst>
          </p:cNvPr>
          <p:cNvSpPr txBox="1"/>
          <p:nvPr/>
        </p:nvSpPr>
        <p:spPr>
          <a:xfrm>
            <a:off x="998484" y="2504521"/>
            <a:ext cx="2953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7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3667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Danksagung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Zeilinger </a:t>
            </a:r>
            <a:r>
              <a:rPr lang="de-DE" dirty="0" err="1"/>
              <a:t>Gyöngyi</a:t>
            </a:r>
            <a:r>
              <a:rPr lang="de-DE" dirty="0"/>
              <a:t>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0FDB4C2-4D4F-2F3C-2927-3267953B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" y="1124607"/>
            <a:ext cx="11429996" cy="548640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94A2C-41F4-5230-148F-7918941D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E0F4FC-7F1E-DC06-6E1A-F8C16110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311346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266</Words>
  <Application>Microsoft Office PowerPoint</Application>
  <PresentationFormat>Breitbild</PresentationFormat>
  <Paragraphs>89</Paragraphs>
  <Slides>14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inherit</vt:lpstr>
      <vt:lpstr>Söhne</vt:lpstr>
      <vt:lpstr>Univers</vt:lpstr>
      <vt:lpstr>GradientUnivers</vt:lpstr>
      <vt:lpstr>MultiFlex</vt:lpstr>
      <vt:lpstr>Agenda</vt:lpstr>
      <vt:lpstr>Team</vt:lpstr>
      <vt:lpstr>Motivation</vt:lpstr>
      <vt:lpstr>Anforderungen an das Projekt</vt:lpstr>
      <vt:lpstr>Ziele</vt:lpstr>
      <vt:lpstr>Nutzen</vt:lpstr>
      <vt:lpstr>Danksagung</vt:lpstr>
      <vt:lpstr>Konzept</vt:lpstr>
      <vt:lpstr>Technologien Frontend</vt:lpstr>
      <vt:lpstr>Technologien Backend</vt:lpstr>
      <vt:lpstr>BillBee</vt:lpstr>
      <vt:lpstr>Live-Demo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Schwarz Markus</cp:lastModifiedBy>
  <cp:revision>56</cp:revision>
  <dcterms:created xsi:type="dcterms:W3CDTF">2022-11-25T20:03:23Z</dcterms:created>
  <dcterms:modified xsi:type="dcterms:W3CDTF">2023-03-15T08:10:41Z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