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13" r:id="rId6"/>
    <p:sldId id="308" r:id="rId7"/>
    <p:sldId id="310" r:id="rId8"/>
    <p:sldId id="314" r:id="rId9"/>
    <p:sldId id="31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67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2755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2341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Markus Schwarz</a:t>
          </a:r>
        </a:p>
      </dsp:txBody>
      <dsp:txXfrm>
        <a:off x="923417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92341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5469" y="3081438"/>
          <a:ext cx="3300248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David Zeilinger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3735469" y="3081438"/>
        <a:ext cx="3300248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53872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453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>
              <a:solidFill>
                <a:schemeClr val="bg1"/>
              </a:solidFill>
            </a:rPr>
            <a:t>Fabian Schned</a:t>
          </a:r>
          <a:br>
            <a:rPr lang="de-DE" sz="1500" kern="1200" noProof="0" dirty="0">
              <a:solidFill>
                <a:schemeClr val="bg1"/>
              </a:solidFill>
            </a:rPr>
          </a:br>
          <a:endParaRPr lang="de-DE" sz="1500" kern="1200" noProof="0" dirty="0">
            <a:solidFill>
              <a:schemeClr val="bg1"/>
            </a:solidFill>
          </a:endParaRPr>
        </a:p>
      </dsp:txBody>
      <dsp:txXfrm>
        <a:off x="7454533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45453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30.11.2022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30.11.2022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Lagerverwaltungs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017948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Packet Wesens zu vereinfachen.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„Ich bin den drei Jungs so dankbar da sie mir viel Zeit ersparen und mir meine Arbeitsschritte vereinfacht haben“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9CF47DB-92A9-CB9F-9B70-BB385CE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3.9.2022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/>
              <a:t>Zeilinger Gyöngyi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8997E98-BC09-A731-68D1-0147CFB8CB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5EA608-3149-522B-82F4-1B409D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Programm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06A6A-07BB-C6F6-43C5-B93D8A97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F71A9-48FD-4FAE-EE73-EDE43A3A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CBCA1-5660-CCDF-9E4D-F7AF68A2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7EFA334-CE65-CB11-C876-15FF97D6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188</Words>
  <Application>Microsoft Office PowerPoint</Application>
  <PresentationFormat>Breitbild</PresentationFormat>
  <Paragraphs>37</Paragraphs>
  <Slides>6</Slides>
  <Notes>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„Ich bin den drei Jungs so dankbar da sie mir viel Zeit ersparen und mir meine Arbeitsschritte vereinfacht haben“</vt:lpstr>
      <vt:lpstr>Video Programm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Schned Fabian</cp:lastModifiedBy>
  <cp:revision>24</cp:revision>
  <dcterms:created xsi:type="dcterms:W3CDTF">2022-11-25T20:03:23Z</dcterms:created>
  <dcterms:modified xsi:type="dcterms:W3CDTF">2022-11-30T20:05:32Z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