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0" r:id="rId11"/>
    <p:sldId id="31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5"/>
      <dgm:spPr/>
    </dgm:pt>
    <dgm:pt modelId="{D640D950-62B2-4AB2-A54E-F14BE6F834AD}" type="pres">
      <dgm:prSet presAssocID="{2B5FB1F2-4C6E-425B-9A4B-846C822CAD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5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5"/>
      <dgm:spPr/>
    </dgm:pt>
    <dgm:pt modelId="{94DF7EF6-C658-4540-BD52-B602114188EC}" type="pres">
      <dgm:prSet presAssocID="{A1649C0C-8563-42EB-B24B-DE84683FB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5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5"/>
      <dgm:spPr/>
    </dgm:pt>
    <dgm:pt modelId="{1B64DA67-76FF-4469-97D1-8C0AF14C93DB}" type="pres">
      <dgm:prSet presAssocID="{06572370-D344-4379-99E5-0C41874631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5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5"/>
      <dgm:spPr/>
    </dgm:pt>
    <dgm:pt modelId="{32B5033B-E427-48F7-A7EF-C860E6992B06}" type="pres">
      <dgm:prSet presAssocID="{59641D18-4C17-4DC6-AA8C-F0B0504DFB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5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4" presStyleCnt="5"/>
      <dgm:spPr/>
    </dgm:pt>
    <dgm:pt modelId="{F6E06343-CE00-4D1D-B5D3-BCD00BD3811B}" type="pres">
      <dgm:prSet presAssocID="{F20AE29D-B1EF-420F-A624-4DBC433C05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4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1B1DD66F-88B9-41CA-A0BA-E78D1AA1A378}" type="presParOf" srcId="{72013BA8-2F38-473C-8EDB-75CFC8A12EEB}" destId="{9409DA12-E3E7-4B06-9844-AADF4F1320EA}" srcOrd="8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DE" noProof="0" dirty="0"/>
            <a:t>Vereinfachung für Entwickler</a:t>
          </a:r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SCADA-SYSTEME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AT" dirty="0"/>
            <a:t>Projekt für Diplomarbeit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DE" dirty="0"/>
            <a:t>Erweiterung des Systems auf C# und Java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DE" noProof="0" dirty="0"/>
            <a:t>Entwicklung nicht mehr abhängig von C-Entwickler</a:t>
          </a:r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Neues Produkt für den Markt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Einfache und kompakte Anwendung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 custLinFactNeighborX="-45018" custLinFactNeighborY="-14939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 custLinFactNeighborX="-33424" custLinFactNeighborY="-8325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Mehr Entwickler können diese Software verwenden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DE" dirty="0"/>
            <a:t>Vereinfachung der Entwicklung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Erweiterung des Marktes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3"/>
      <dgm:spPr/>
    </dgm:pt>
    <dgm:pt modelId="{4C003F4F-0A4A-4DE0-A610-03BBFACAF080}" type="pres">
      <dgm:prSet presAssocID="{A50D48A8-62D8-4A22-9201-DED5B3D615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3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3"/>
      <dgm:spPr/>
    </dgm:pt>
    <dgm:pt modelId="{F9D74B6B-3E4C-485B-A88D-4A233C26D471}" type="pres">
      <dgm:prSet presAssocID="{72803898-A0C3-4386-AE33-32DDC10809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3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3"/>
      <dgm:spPr/>
    </dgm:pt>
    <dgm:pt modelId="{56E3E255-D72D-4456-A132-1CA5948BE373}" type="pres">
      <dgm:prSet presAssocID="{D8DFAB09-385C-4A50-BF01-672DDFD61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127800" y="2535669"/>
        <a:ext cx="1800000" cy="720000"/>
      </dsp:txXfrm>
    </dsp:sp>
    <dsp:sp modelId="{A47F36D1-4FDE-4685-8508-C5405D04F880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242800" y="2535669"/>
        <a:ext cx="1800000" cy="720000"/>
      </dsp:txXfrm>
    </dsp:sp>
    <dsp:sp modelId="{8ACB5319-DF52-4345-953E-2528BE335F0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357800" y="2535669"/>
        <a:ext cx="1800000" cy="720000"/>
      </dsp:txXfrm>
    </dsp:sp>
    <dsp:sp modelId="{0622A5BA-6037-4D17-8EA6-BA4F1CB5F0DC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472800" y="2535669"/>
        <a:ext cx="1800000" cy="720000"/>
      </dsp:txXfrm>
    </dsp:sp>
    <dsp:sp modelId="{538F8099-3F89-484D-9B01-BA41A92282A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 noProof="0" dirty="0"/>
            <a:t>Vereinfachung für Entwickler</a:t>
          </a:r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Einblick in SCADA-SYSTEME</a:t>
          </a:r>
          <a:endParaRPr lang="en-US" sz="17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Projekt für Diplomarbeit</a:t>
          </a:r>
          <a:endParaRPr lang="en-US" sz="17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Möglicher zukünftiger Arbeitsplatz</a:t>
          </a:r>
          <a:endParaRPr lang="en-US" sz="17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Erweiterung des Systems auf C# und Java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Entwicklung nicht mehr abhängig von C-Entwickler</a:t>
          </a:r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Neues Produkt für den Markt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3580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Einfache und kompakte Anwendung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1113488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803528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Mehr Entwickler können diese Software verwenden</a:t>
          </a:r>
          <a:endParaRPr lang="en-US" sz="2100" kern="1200" dirty="0"/>
        </a:p>
      </dsp:txBody>
      <dsp:txXfrm>
        <a:off x="556042" y="833790"/>
        <a:ext cx="7300396" cy="559396"/>
      </dsp:txXfrm>
    </dsp:sp>
    <dsp:sp modelId="{32720E80-951E-4AB8-8B24-A922ABE00B7B}">
      <dsp:nvSpPr>
        <dsp:cNvPr id="0" name=""/>
        <dsp:cNvSpPr/>
      </dsp:nvSpPr>
      <dsp:spPr>
        <a:xfrm>
          <a:off x="0" y="20660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75608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Vereinfachung der Entwicklung</a:t>
          </a:r>
          <a:endParaRPr lang="en-US" sz="2100" kern="1200" dirty="0"/>
        </a:p>
      </dsp:txBody>
      <dsp:txXfrm>
        <a:off x="556042" y="1786351"/>
        <a:ext cx="7300396" cy="559396"/>
      </dsp:txXfrm>
    </dsp:sp>
    <dsp:sp modelId="{3C54D240-F63B-4CE3-AACD-F151ADC45777}">
      <dsp:nvSpPr>
        <dsp:cNvPr id="0" name=""/>
        <dsp:cNvSpPr/>
      </dsp:nvSpPr>
      <dsp:spPr>
        <a:xfrm>
          <a:off x="0" y="301860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70864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Erweiterung des Marktes</a:t>
          </a:r>
          <a:endParaRPr lang="en-US" sz="2100" kern="1200" dirty="0"/>
        </a:p>
      </dsp:txBody>
      <dsp:txXfrm>
        <a:off x="556042" y="2738911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14.03.2023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188327" cy="2843784"/>
          </a:xfrm>
        </p:spPr>
        <p:txBody>
          <a:bodyPr rtlCol="0"/>
          <a:lstStyle/>
          <a:p>
            <a:pPr rtl="0"/>
            <a:r>
              <a:rPr lang="de-DE" sz="5400" spc="400" dirty="0" err="1">
                <a:solidFill>
                  <a:schemeClr val="bg1"/>
                </a:solidFill>
              </a:rPr>
              <a:t>Scada-sYSTEM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38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3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25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93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52E7E36-84F3-F9FF-A685-249E88BF3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2" t="15376" r="20959" b="14916"/>
          <a:stretch/>
        </p:blipFill>
        <p:spPr bwMode="auto">
          <a:xfrm>
            <a:off x="574675" y="2274888"/>
            <a:ext cx="2970213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 Programming icon in Color Style">
            <a:extLst>
              <a:ext uri="{FF2B5EF4-FFF2-40B4-BE49-F238E27FC236}">
                <a16:creationId xmlns:a16="http://schemas.microsoft.com/office/drawing/2014/main" id="{5E7DAD68-C776-55E5-7A42-37D101A9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274888"/>
            <a:ext cx="2549525" cy="2549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and Logos | GitLab">
            <a:extLst>
              <a:ext uri="{FF2B5EF4-FFF2-40B4-BE49-F238E27FC236}">
                <a16:creationId xmlns:a16="http://schemas.microsoft.com/office/drawing/2014/main" id="{2566CBF5-E9E4-093D-F296-25569384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4897438"/>
            <a:ext cx="2549525" cy="831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nCC Open Architecture | Eisenstadt | Facebook">
            <a:extLst>
              <a:ext uri="{FF2B5EF4-FFF2-40B4-BE49-F238E27FC236}">
                <a16:creationId xmlns:a16="http://schemas.microsoft.com/office/drawing/2014/main" id="{355C68F5-2070-1D87-0346-3085834A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74888"/>
            <a:ext cx="3451225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2274888"/>
            <a:ext cx="1582738" cy="345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137</Words>
  <Application>Microsoft Office PowerPoint</Application>
  <PresentationFormat>Breitbild</PresentationFormat>
  <Paragraphs>53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inherit</vt:lpstr>
      <vt:lpstr>Univers</vt:lpstr>
      <vt:lpstr>GradientUnivers</vt:lpstr>
      <vt:lpstr>Scada-sYSTEM</vt:lpstr>
      <vt:lpstr>Agenda</vt:lpstr>
      <vt:lpstr>Team</vt:lpstr>
      <vt:lpstr>Motivation</vt:lpstr>
      <vt:lpstr>Anforderungen an das Projekt</vt:lpstr>
      <vt:lpstr>Ziele</vt:lpstr>
      <vt:lpstr>Technologien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Schwarz Markus</cp:lastModifiedBy>
  <cp:revision>55</cp:revision>
  <dcterms:created xsi:type="dcterms:W3CDTF">2022-11-25T20:03:23Z</dcterms:created>
  <dcterms:modified xsi:type="dcterms:W3CDTF">2023-03-14T08:16:37Z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