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21" r:id="rId6"/>
    <p:sldId id="313" r:id="rId7"/>
    <p:sldId id="322" r:id="rId8"/>
    <p:sldId id="323" r:id="rId9"/>
    <p:sldId id="324" r:id="rId10"/>
    <p:sldId id="327" r:id="rId11"/>
    <p:sldId id="328" r:id="rId12"/>
    <p:sldId id="310" r:id="rId13"/>
    <p:sldId id="325" r:id="rId14"/>
    <p:sldId id="326" r:id="rId15"/>
    <p:sldId id="316" r:id="rId16"/>
    <p:sldId id="320" r:id="rId17"/>
    <p:sldId id="319" r:id="rId18"/>
    <p:sldId id="312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1219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4662D-47DD-49A2-9C94-BAC32D230D51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FB1F2-4C6E-425B-9A4B-846C822CAD54}">
      <dgm:prSet custT="1"/>
      <dgm:spPr/>
      <dgm:t>
        <a:bodyPr/>
        <a:lstStyle/>
        <a:p>
          <a:pPr>
            <a:defRPr cap="all"/>
          </a:pPr>
          <a:r>
            <a:rPr lang="de-AT" sz="1700"/>
            <a:t>Team</a:t>
          </a:r>
          <a:endParaRPr lang="en-US" sz="1700"/>
        </a:p>
      </dgm:t>
    </dgm:pt>
    <dgm:pt modelId="{B5571A29-4D6A-4679-9F58-E82490562774}" type="parTrans" cxnId="{2B07F1FA-F922-43F0-A819-91034F540F21}">
      <dgm:prSet/>
      <dgm:spPr/>
      <dgm:t>
        <a:bodyPr/>
        <a:lstStyle/>
        <a:p>
          <a:endParaRPr lang="en-US"/>
        </a:p>
      </dgm:t>
    </dgm:pt>
    <dgm:pt modelId="{87A1341D-15E7-4155-BA82-CDB28D8D9AA8}" type="sibTrans" cxnId="{2B07F1FA-F922-43F0-A819-91034F540F21}">
      <dgm:prSet/>
      <dgm:spPr/>
      <dgm:t>
        <a:bodyPr/>
        <a:lstStyle/>
        <a:p>
          <a:endParaRPr lang="en-US"/>
        </a:p>
      </dgm:t>
    </dgm:pt>
    <dgm:pt modelId="{A1649C0C-8563-42EB-B24B-DE84683FB51B}">
      <dgm:prSet custT="1"/>
      <dgm:spPr/>
      <dgm:t>
        <a:bodyPr/>
        <a:lstStyle/>
        <a:p>
          <a:pPr>
            <a:defRPr cap="all"/>
          </a:pPr>
          <a:r>
            <a:rPr lang="de-AT" sz="1700"/>
            <a:t>Motivation</a:t>
          </a:r>
          <a:endParaRPr lang="en-US" sz="1700"/>
        </a:p>
      </dgm:t>
    </dgm:pt>
    <dgm:pt modelId="{51C31E21-DDB1-4E0B-AD87-2C7BE2F04DA9}" type="parTrans" cxnId="{700E9F89-BF90-4739-8CE2-D357A125DF79}">
      <dgm:prSet/>
      <dgm:spPr/>
      <dgm:t>
        <a:bodyPr/>
        <a:lstStyle/>
        <a:p>
          <a:endParaRPr lang="en-US"/>
        </a:p>
      </dgm:t>
    </dgm:pt>
    <dgm:pt modelId="{699281B6-1DA6-4692-9D20-E001B400182D}" type="sibTrans" cxnId="{700E9F89-BF90-4739-8CE2-D357A125DF79}">
      <dgm:prSet/>
      <dgm:spPr/>
      <dgm:t>
        <a:bodyPr/>
        <a:lstStyle/>
        <a:p>
          <a:endParaRPr lang="en-US"/>
        </a:p>
      </dgm:t>
    </dgm:pt>
    <dgm:pt modelId="{06572370-D344-4379-99E5-0C41874631DB}">
      <dgm:prSet custT="1"/>
      <dgm:spPr/>
      <dgm:t>
        <a:bodyPr/>
        <a:lstStyle/>
        <a:p>
          <a:pPr>
            <a:defRPr cap="all"/>
          </a:pPr>
          <a:r>
            <a:rPr lang="de-AT" sz="1700" dirty="0"/>
            <a:t>Anforderungen</a:t>
          </a:r>
          <a:endParaRPr lang="en-US" sz="1700" dirty="0"/>
        </a:p>
      </dgm:t>
    </dgm:pt>
    <dgm:pt modelId="{A09E3959-6161-4C04-9DA7-A9631D69CFCD}" type="parTrans" cxnId="{22E48CD3-5CFE-4E73-B52E-E48E30A6B4C9}">
      <dgm:prSet/>
      <dgm:spPr/>
      <dgm:t>
        <a:bodyPr/>
        <a:lstStyle/>
        <a:p>
          <a:endParaRPr lang="en-US"/>
        </a:p>
      </dgm:t>
    </dgm:pt>
    <dgm:pt modelId="{B4350903-B4A0-4CEE-A531-7B162620206B}" type="sibTrans" cxnId="{22E48CD3-5CFE-4E73-B52E-E48E30A6B4C9}">
      <dgm:prSet/>
      <dgm:spPr/>
      <dgm:t>
        <a:bodyPr/>
        <a:lstStyle/>
        <a:p>
          <a:endParaRPr lang="en-US"/>
        </a:p>
      </dgm:t>
    </dgm:pt>
    <dgm:pt modelId="{59641D18-4C17-4DC6-AA8C-F0B0504DFB22}">
      <dgm:prSet custT="1"/>
      <dgm:spPr/>
      <dgm:t>
        <a:bodyPr/>
        <a:lstStyle/>
        <a:p>
          <a:pPr>
            <a:defRPr cap="all"/>
          </a:pPr>
          <a:r>
            <a:rPr lang="de-AT" sz="1700"/>
            <a:t>Ziele</a:t>
          </a:r>
          <a:endParaRPr lang="en-US" sz="1700"/>
        </a:p>
      </dgm:t>
    </dgm:pt>
    <dgm:pt modelId="{C439570B-5400-4005-8549-2945E8804C39}" type="parTrans" cxnId="{4BC89787-7C6C-409F-9FFD-766C5458ED49}">
      <dgm:prSet/>
      <dgm:spPr/>
      <dgm:t>
        <a:bodyPr/>
        <a:lstStyle/>
        <a:p>
          <a:endParaRPr lang="en-US"/>
        </a:p>
      </dgm:t>
    </dgm:pt>
    <dgm:pt modelId="{03E5C9B5-4EB4-4AFD-AF40-058F4C264197}" type="sibTrans" cxnId="{4BC89787-7C6C-409F-9FFD-766C5458ED49}">
      <dgm:prSet/>
      <dgm:spPr/>
      <dgm:t>
        <a:bodyPr/>
        <a:lstStyle/>
        <a:p>
          <a:endParaRPr lang="en-US"/>
        </a:p>
      </dgm:t>
    </dgm:pt>
    <dgm:pt modelId="{03A6AEA2-9831-4886-8969-2362DAA3BD0E}">
      <dgm:prSet custT="1"/>
      <dgm:spPr/>
      <dgm:t>
        <a:bodyPr/>
        <a:lstStyle/>
        <a:p>
          <a:pPr>
            <a:defRPr cap="all"/>
          </a:pPr>
          <a:r>
            <a:rPr lang="de-AT" sz="1700" dirty="0"/>
            <a:t>Danksagung</a:t>
          </a:r>
          <a:endParaRPr lang="en-US" sz="1700" dirty="0"/>
        </a:p>
      </dgm:t>
    </dgm:pt>
    <dgm:pt modelId="{0ECC7F39-B60B-4524-8590-21B27C39D883}" type="parTrans" cxnId="{155B1705-7011-44DF-8F64-410DCD56ED09}">
      <dgm:prSet/>
      <dgm:spPr/>
      <dgm:t>
        <a:bodyPr/>
        <a:lstStyle/>
        <a:p>
          <a:endParaRPr lang="en-US"/>
        </a:p>
      </dgm:t>
    </dgm:pt>
    <dgm:pt modelId="{FDFF850A-AB90-4B52-93EC-2F0F45FA462F}" type="sibTrans" cxnId="{155B1705-7011-44DF-8F64-410DCD56ED09}">
      <dgm:prSet/>
      <dgm:spPr/>
      <dgm:t>
        <a:bodyPr/>
        <a:lstStyle/>
        <a:p>
          <a:endParaRPr lang="en-US"/>
        </a:p>
      </dgm:t>
    </dgm:pt>
    <dgm:pt modelId="{F20AE29D-B1EF-420F-A624-4DBC433C05B0}">
      <dgm:prSet custT="1"/>
      <dgm:spPr/>
      <dgm:t>
        <a:bodyPr/>
        <a:lstStyle/>
        <a:p>
          <a:pPr>
            <a:defRPr cap="all"/>
          </a:pPr>
          <a:r>
            <a:rPr lang="de-AT" sz="1700"/>
            <a:t>Technologien</a:t>
          </a:r>
          <a:endParaRPr lang="en-US" sz="1700"/>
        </a:p>
      </dgm:t>
    </dgm:pt>
    <dgm:pt modelId="{A21ED012-31B7-44B4-B226-085E1094B2D3}" type="parTrans" cxnId="{6CF24438-71EC-4E1A-8221-07FC2D8B705B}">
      <dgm:prSet/>
      <dgm:spPr/>
      <dgm:t>
        <a:bodyPr/>
        <a:lstStyle/>
        <a:p>
          <a:endParaRPr lang="en-US"/>
        </a:p>
      </dgm:t>
    </dgm:pt>
    <dgm:pt modelId="{983C6E77-68E0-4A7F-AFB2-7C199B6D5A4B}" type="sibTrans" cxnId="{6CF24438-71EC-4E1A-8221-07FC2D8B705B}">
      <dgm:prSet/>
      <dgm:spPr/>
      <dgm:t>
        <a:bodyPr/>
        <a:lstStyle/>
        <a:p>
          <a:endParaRPr lang="en-US"/>
        </a:p>
      </dgm:t>
    </dgm:pt>
    <dgm:pt modelId="{B9A52266-CC83-4630-A653-2BEB22A8AFF4}">
      <dgm:prSet custT="1"/>
      <dgm:spPr/>
      <dgm:t>
        <a:bodyPr/>
        <a:lstStyle/>
        <a:p>
          <a:pPr>
            <a:defRPr cap="all"/>
          </a:pPr>
          <a:r>
            <a:rPr lang="de-AT" sz="1700" dirty="0"/>
            <a:t>Live-Demo</a:t>
          </a:r>
          <a:endParaRPr lang="en-US" sz="1700" dirty="0"/>
        </a:p>
      </dgm:t>
    </dgm:pt>
    <dgm:pt modelId="{ECF44D4A-48B7-4F91-8140-FB8819B087F6}" type="parTrans" cxnId="{BC3BA302-E869-410F-B995-D608806F051F}">
      <dgm:prSet/>
      <dgm:spPr/>
      <dgm:t>
        <a:bodyPr/>
        <a:lstStyle/>
        <a:p>
          <a:endParaRPr lang="en-US"/>
        </a:p>
      </dgm:t>
    </dgm:pt>
    <dgm:pt modelId="{30BEDCEE-8C8C-4EE6-8DC6-1E303D6908D4}" type="sibTrans" cxnId="{BC3BA302-E869-410F-B995-D608806F051F}">
      <dgm:prSet/>
      <dgm:spPr/>
      <dgm:t>
        <a:bodyPr/>
        <a:lstStyle/>
        <a:p>
          <a:endParaRPr lang="en-US"/>
        </a:p>
      </dgm:t>
    </dgm:pt>
    <dgm:pt modelId="{A38F646C-942B-469C-A5DD-5FD4AC3D4C0D}">
      <dgm:prSet custT="1"/>
      <dgm:spPr/>
      <dgm:t>
        <a:bodyPr/>
        <a:lstStyle/>
        <a:p>
          <a:pPr>
            <a:defRPr cap="all"/>
          </a:pPr>
          <a:r>
            <a:rPr lang="de-AT" sz="1700" noProof="0" dirty="0"/>
            <a:t>Nutzen</a:t>
          </a:r>
        </a:p>
      </dgm:t>
    </dgm:pt>
    <dgm:pt modelId="{6D698E40-63BB-4320-866D-E8C73FB23119}" type="parTrans" cxnId="{F67D7870-5564-4EBF-B526-9E1D73625B5C}">
      <dgm:prSet/>
      <dgm:spPr/>
      <dgm:t>
        <a:bodyPr/>
        <a:lstStyle/>
        <a:p>
          <a:endParaRPr lang="de-AT"/>
        </a:p>
      </dgm:t>
    </dgm:pt>
    <dgm:pt modelId="{B4A5E808-56A9-4B20-AB81-C8B3C55EB4D2}" type="sibTrans" cxnId="{F67D7870-5564-4EBF-B526-9E1D73625B5C}">
      <dgm:prSet/>
      <dgm:spPr/>
      <dgm:t>
        <a:bodyPr/>
        <a:lstStyle/>
        <a:p>
          <a:endParaRPr lang="de-AT"/>
        </a:p>
      </dgm:t>
    </dgm:pt>
    <dgm:pt modelId="{95E90297-E829-436B-98C9-F908B82E6945}">
      <dgm:prSet custT="1"/>
      <dgm:spPr/>
      <dgm:t>
        <a:bodyPr/>
        <a:lstStyle/>
        <a:p>
          <a:pPr>
            <a:defRPr cap="all"/>
          </a:pPr>
          <a:r>
            <a:rPr lang="de-AT" sz="1700" noProof="0"/>
            <a:t>Konzept</a:t>
          </a:r>
        </a:p>
      </dgm:t>
    </dgm:pt>
    <dgm:pt modelId="{023DC88C-289E-4F98-82FC-66B4D0C97B86}" type="parTrans" cxnId="{AE4A56F5-E0BF-4FA9-ABB0-A8DB95E7121B}">
      <dgm:prSet/>
      <dgm:spPr/>
      <dgm:t>
        <a:bodyPr/>
        <a:lstStyle/>
        <a:p>
          <a:endParaRPr lang="de-AT"/>
        </a:p>
      </dgm:t>
    </dgm:pt>
    <dgm:pt modelId="{00D3B9BF-5913-4B9A-89FE-71A5FFDED545}" type="sibTrans" cxnId="{AE4A56F5-E0BF-4FA9-ABB0-A8DB95E7121B}">
      <dgm:prSet/>
      <dgm:spPr/>
      <dgm:t>
        <a:bodyPr/>
        <a:lstStyle/>
        <a:p>
          <a:endParaRPr lang="en-US"/>
        </a:p>
      </dgm:t>
    </dgm:pt>
    <dgm:pt modelId="{B46041BE-DA6E-4A87-8F7C-8022577A7FE1}" type="pres">
      <dgm:prSet presAssocID="{6CB4662D-47DD-49A2-9C94-BAC32D230D51}" presName="diagram" presStyleCnt="0">
        <dgm:presLayoutVars>
          <dgm:dir/>
          <dgm:resizeHandles val="exact"/>
        </dgm:presLayoutVars>
      </dgm:prSet>
      <dgm:spPr/>
    </dgm:pt>
    <dgm:pt modelId="{AEC2E931-278E-4106-8C0D-9E5136A3A40F}" type="pres">
      <dgm:prSet presAssocID="{2B5FB1F2-4C6E-425B-9A4B-846C822CAD54}" presName="node" presStyleLbl="node1" presStyleIdx="0" presStyleCnt="9">
        <dgm:presLayoutVars>
          <dgm:bulletEnabled val="1"/>
        </dgm:presLayoutVars>
      </dgm:prSet>
      <dgm:spPr/>
    </dgm:pt>
    <dgm:pt modelId="{CE0D7C8D-E685-43AB-A71C-58E539208DC0}" type="pres">
      <dgm:prSet presAssocID="{87A1341D-15E7-4155-BA82-CDB28D8D9AA8}" presName="sibTrans" presStyleCnt="0"/>
      <dgm:spPr/>
    </dgm:pt>
    <dgm:pt modelId="{22CE8764-D2AC-40BB-8C49-1A852939C0B8}" type="pres">
      <dgm:prSet presAssocID="{A1649C0C-8563-42EB-B24B-DE84683FB51B}" presName="node" presStyleLbl="node1" presStyleIdx="1" presStyleCnt="9">
        <dgm:presLayoutVars>
          <dgm:bulletEnabled val="1"/>
        </dgm:presLayoutVars>
      </dgm:prSet>
      <dgm:spPr/>
    </dgm:pt>
    <dgm:pt modelId="{0F336498-2476-4753-8B0A-7BE94CF28971}" type="pres">
      <dgm:prSet presAssocID="{699281B6-1DA6-4692-9D20-E001B400182D}" presName="sibTrans" presStyleCnt="0"/>
      <dgm:spPr/>
    </dgm:pt>
    <dgm:pt modelId="{F822D1AE-A0A2-4720-8E29-AA349CC05304}" type="pres">
      <dgm:prSet presAssocID="{06572370-D344-4379-99E5-0C41874631DB}" presName="node" presStyleLbl="node1" presStyleIdx="2" presStyleCnt="9">
        <dgm:presLayoutVars>
          <dgm:bulletEnabled val="1"/>
        </dgm:presLayoutVars>
      </dgm:prSet>
      <dgm:spPr/>
    </dgm:pt>
    <dgm:pt modelId="{C05BC069-7718-4EF4-86DE-6D89316FEF6E}" type="pres">
      <dgm:prSet presAssocID="{B4350903-B4A0-4CEE-A531-7B162620206B}" presName="sibTrans" presStyleCnt="0"/>
      <dgm:spPr/>
    </dgm:pt>
    <dgm:pt modelId="{95125A75-4861-45EA-B020-4D7F2409FDB8}" type="pres">
      <dgm:prSet presAssocID="{59641D18-4C17-4DC6-AA8C-F0B0504DFB22}" presName="node" presStyleLbl="node1" presStyleIdx="3" presStyleCnt="9">
        <dgm:presLayoutVars>
          <dgm:bulletEnabled val="1"/>
        </dgm:presLayoutVars>
      </dgm:prSet>
      <dgm:spPr/>
    </dgm:pt>
    <dgm:pt modelId="{14331A3E-42EC-4669-8BC3-C10B73384E6F}" type="pres">
      <dgm:prSet presAssocID="{03E5C9B5-4EB4-4AFD-AF40-058F4C264197}" presName="sibTrans" presStyleCnt="0"/>
      <dgm:spPr/>
    </dgm:pt>
    <dgm:pt modelId="{F764248E-C1D2-40FA-82AF-06167886CE75}" type="pres">
      <dgm:prSet presAssocID="{A38F646C-942B-469C-A5DD-5FD4AC3D4C0D}" presName="node" presStyleLbl="node1" presStyleIdx="4" presStyleCnt="9">
        <dgm:presLayoutVars>
          <dgm:bulletEnabled val="1"/>
        </dgm:presLayoutVars>
      </dgm:prSet>
      <dgm:spPr/>
    </dgm:pt>
    <dgm:pt modelId="{5D2066D6-6443-4E27-9391-D74CD306258B}" type="pres">
      <dgm:prSet presAssocID="{B4A5E808-56A9-4B20-AB81-C8B3C55EB4D2}" presName="sibTrans" presStyleCnt="0"/>
      <dgm:spPr/>
    </dgm:pt>
    <dgm:pt modelId="{D32A3534-2EEA-4CAB-A5A7-61E6969892FA}" type="pres">
      <dgm:prSet presAssocID="{03A6AEA2-9831-4886-8969-2362DAA3BD0E}" presName="node" presStyleLbl="node1" presStyleIdx="5" presStyleCnt="9">
        <dgm:presLayoutVars>
          <dgm:bulletEnabled val="1"/>
        </dgm:presLayoutVars>
      </dgm:prSet>
      <dgm:spPr/>
    </dgm:pt>
    <dgm:pt modelId="{2FB6A11C-608C-43B4-84A6-3311643078E1}" type="pres">
      <dgm:prSet presAssocID="{FDFF850A-AB90-4B52-93EC-2F0F45FA462F}" presName="sibTrans" presStyleCnt="0"/>
      <dgm:spPr/>
    </dgm:pt>
    <dgm:pt modelId="{31884B74-39CF-43CB-83CE-E05A3F92061A}" type="pres">
      <dgm:prSet presAssocID="{95E90297-E829-436B-98C9-F908B82E6945}" presName="node" presStyleLbl="node1" presStyleIdx="6" presStyleCnt="9">
        <dgm:presLayoutVars>
          <dgm:bulletEnabled val="1"/>
        </dgm:presLayoutVars>
      </dgm:prSet>
      <dgm:spPr/>
    </dgm:pt>
    <dgm:pt modelId="{61CA95C4-85D6-49BD-8521-006DEF140147}" type="pres">
      <dgm:prSet presAssocID="{00D3B9BF-5913-4B9A-89FE-71A5FFDED545}" presName="sibTrans" presStyleCnt="0"/>
      <dgm:spPr/>
    </dgm:pt>
    <dgm:pt modelId="{F6B8A192-C8F9-4658-9E4F-887CA423FCB7}" type="pres">
      <dgm:prSet presAssocID="{F20AE29D-B1EF-420F-A624-4DBC433C05B0}" presName="node" presStyleLbl="node1" presStyleIdx="7" presStyleCnt="9">
        <dgm:presLayoutVars>
          <dgm:bulletEnabled val="1"/>
        </dgm:presLayoutVars>
      </dgm:prSet>
      <dgm:spPr/>
    </dgm:pt>
    <dgm:pt modelId="{02E27252-1D56-40DA-AB35-230658ECE4DB}" type="pres">
      <dgm:prSet presAssocID="{983C6E77-68E0-4A7F-AFB2-7C199B6D5A4B}" presName="sibTrans" presStyleCnt="0"/>
      <dgm:spPr/>
    </dgm:pt>
    <dgm:pt modelId="{3763F0CA-7536-4F33-AF59-7825687D90B2}" type="pres">
      <dgm:prSet presAssocID="{B9A52266-CC83-4630-A653-2BEB22A8AFF4}" presName="node" presStyleLbl="node1" presStyleIdx="8" presStyleCnt="9">
        <dgm:presLayoutVars>
          <dgm:bulletEnabled val="1"/>
        </dgm:presLayoutVars>
      </dgm:prSet>
      <dgm:spPr/>
    </dgm:pt>
  </dgm:ptLst>
  <dgm:cxnLst>
    <dgm:cxn modelId="{DFCAB800-5508-440C-8053-4D1F8C336113}" type="presOf" srcId="{A1649C0C-8563-42EB-B24B-DE84683FB51B}" destId="{22CE8764-D2AC-40BB-8C49-1A852939C0B8}" srcOrd="0" destOrd="0" presId="urn:microsoft.com/office/officeart/2005/8/layout/default"/>
    <dgm:cxn modelId="{BC3BA302-E869-410F-B995-D608806F051F}" srcId="{6CB4662D-47DD-49A2-9C94-BAC32D230D51}" destId="{B9A52266-CC83-4630-A653-2BEB22A8AFF4}" srcOrd="8" destOrd="0" parTransId="{ECF44D4A-48B7-4F91-8140-FB8819B087F6}" sibTransId="{30BEDCEE-8C8C-4EE6-8DC6-1E303D6908D4}"/>
    <dgm:cxn modelId="{155B1705-7011-44DF-8F64-410DCD56ED09}" srcId="{6CB4662D-47DD-49A2-9C94-BAC32D230D51}" destId="{03A6AEA2-9831-4886-8969-2362DAA3BD0E}" srcOrd="5" destOrd="0" parTransId="{0ECC7F39-B60B-4524-8590-21B27C39D883}" sibTransId="{FDFF850A-AB90-4B52-93EC-2F0F45FA462F}"/>
    <dgm:cxn modelId="{10207728-D429-4E15-8B01-0D53FFE6510F}" type="presOf" srcId="{A38F646C-942B-469C-A5DD-5FD4AC3D4C0D}" destId="{F764248E-C1D2-40FA-82AF-06167886CE75}" srcOrd="0" destOrd="0" presId="urn:microsoft.com/office/officeart/2005/8/layout/default"/>
    <dgm:cxn modelId="{6CF24438-71EC-4E1A-8221-07FC2D8B705B}" srcId="{6CB4662D-47DD-49A2-9C94-BAC32D230D51}" destId="{F20AE29D-B1EF-420F-A624-4DBC433C05B0}" srcOrd="7" destOrd="0" parTransId="{A21ED012-31B7-44B4-B226-085E1094B2D3}" sibTransId="{983C6E77-68E0-4A7F-AFB2-7C199B6D5A4B}"/>
    <dgm:cxn modelId="{30858362-EA0D-466F-9E80-A02FFCE9E29B}" type="presOf" srcId="{6CB4662D-47DD-49A2-9C94-BAC32D230D51}" destId="{B46041BE-DA6E-4A87-8F7C-8022577A7FE1}" srcOrd="0" destOrd="0" presId="urn:microsoft.com/office/officeart/2005/8/layout/default"/>
    <dgm:cxn modelId="{F67D7870-5564-4EBF-B526-9E1D73625B5C}" srcId="{6CB4662D-47DD-49A2-9C94-BAC32D230D51}" destId="{A38F646C-942B-469C-A5DD-5FD4AC3D4C0D}" srcOrd="4" destOrd="0" parTransId="{6D698E40-63BB-4320-866D-E8C73FB23119}" sibTransId="{B4A5E808-56A9-4B20-AB81-C8B3C55EB4D2}"/>
    <dgm:cxn modelId="{D071FF51-E0B8-4F68-BA1A-B8169A35A00A}" type="presOf" srcId="{03A6AEA2-9831-4886-8969-2362DAA3BD0E}" destId="{D32A3534-2EEA-4CAB-A5A7-61E6969892FA}" srcOrd="0" destOrd="0" presId="urn:microsoft.com/office/officeart/2005/8/layout/default"/>
    <dgm:cxn modelId="{4BC89787-7C6C-409F-9FFD-766C5458ED49}" srcId="{6CB4662D-47DD-49A2-9C94-BAC32D230D51}" destId="{59641D18-4C17-4DC6-AA8C-F0B0504DFB22}" srcOrd="3" destOrd="0" parTransId="{C439570B-5400-4005-8549-2945E8804C39}" sibTransId="{03E5C9B5-4EB4-4AFD-AF40-058F4C264197}"/>
    <dgm:cxn modelId="{700E9F89-BF90-4739-8CE2-D357A125DF79}" srcId="{6CB4662D-47DD-49A2-9C94-BAC32D230D51}" destId="{A1649C0C-8563-42EB-B24B-DE84683FB51B}" srcOrd="1" destOrd="0" parTransId="{51C31E21-DDB1-4E0B-AD87-2C7BE2F04DA9}" sibTransId="{699281B6-1DA6-4692-9D20-E001B400182D}"/>
    <dgm:cxn modelId="{D98E6D9D-D43F-4962-B3AA-38343C558EAC}" type="presOf" srcId="{59641D18-4C17-4DC6-AA8C-F0B0504DFB22}" destId="{95125A75-4861-45EA-B020-4D7F2409FDB8}" srcOrd="0" destOrd="0" presId="urn:microsoft.com/office/officeart/2005/8/layout/default"/>
    <dgm:cxn modelId="{9E7036AF-BC65-4C8A-8886-C3113D399B90}" type="presOf" srcId="{06572370-D344-4379-99E5-0C41874631DB}" destId="{F822D1AE-A0A2-4720-8E29-AA349CC05304}" srcOrd="0" destOrd="0" presId="urn:microsoft.com/office/officeart/2005/8/layout/default"/>
    <dgm:cxn modelId="{BF5C89BB-AD3F-4A92-B71D-54E9FFEBC1F8}" type="presOf" srcId="{F20AE29D-B1EF-420F-A624-4DBC433C05B0}" destId="{F6B8A192-C8F9-4658-9E4F-887CA423FCB7}" srcOrd="0" destOrd="0" presId="urn:microsoft.com/office/officeart/2005/8/layout/default"/>
    <dgm:cxn modelId="{22E48CD3-5CFE-4E73-B52E-E48E30A6B4C9}" srcId="{6CB4662D-47DD-49A2-9C94-BAC32D230D51}" destId="{06572370-D344-4379-99E5-0C41874631DB}" srcOrd="2" destOrd="0" parTransId="{A09E3959-6161-4C04-9DA7-A9631D69CFCD}" sibTransId="{B4350903-B4A0-4CEE-A531-7B162620206B}"/>
    <dgm:cxn modelId="{C62C37E7-65E5-4E4F-A5C3-147509611B3C}" type="presOf" srcId="{2B5FB1F2-4C6E-425B-9A4B-846C822CAD54}" destId="{AEC2E931-278E-4106-8C0D-9E5136A3A40F}" srcOrd="0" destOrd="0" presId="urn:microsoft.com/office/officeart/2005/8/layout/default"/>
    <dgm:cxn modelId="{FFBB8DE7-8E1A-4D5E-A03A-F8E31E0EAB66}" type="presOf" srcId="{95E90297-E829-436B-98C9-F908B82E6945}" destId="{31884B74-39CF-43CB-83CE-E05A3F92061A}" srcOrd="0" destOrd="0" presId="urn:microsoft.com/office/officeart/2005/8/layout/default"/>
    <dgm:cxn modelId="{13117FF1-C9D9-4768-9132-838338FD1476}" type="presOf" srcId="{B9A52266-CC83-4630-A653-2BEB22A8AFF4}" destId="{3763F0CA-7536-4F33-AF59-7825687D90B2}" srcOrd="0" destOrd="0" presId="urn:microsoft.com/office/officeart/2005/8/layout/default"/>
    <dgm:cxn modelId="{AE4A56F5-E0BF-4FA9-ABB0-A8DB95E7121B}" srcId="{6CB4662D-47DD-49A2-9C94-BAC32D230D51}" destId="{95E90297-E829-436B-98C9-F908B82E6945}" srcOrd="6" destOrd="0" parTransId="{023DC88C-289E-4F98-82FC-66B4D0C97B86}" sibTransId="{00D3B9BF-5913-4B9A-89FE-71A5FFDED545}"/>
    <dgm:cxn modelId="{2B07F1FA-F922-43F0-A819-91034F540F21}" srcId="{6CB4662D-47DD-49A2-9C94-BAC32D230D51}" destId="{2B5FB1F2-4C6E-425B-9A4B-846C822CAD54}" srcOrd="0" destOrd="0" parTransId="{B5571A29-4D6A-4679-9F58-E82490562774}" sibTransId="{87A1341D-15E7-4155-BA82-CDB28D8D9AA8}"/>
    <dgm:cxn modelId="{D17B979F-C269-488A-A039-AA6F4D2DD4CF}" type="presParOf" srcId="{B46041BE-DA6E-4A87-8F7C-8022577A7FE1}" destId="{AEC2E931-278E-4106-8C0D-9E5136A3A40F}" srcOrd="0" destOrd="0" presId="urn:microsoft.com/office/officeart/2005/8/layout/default"/>
    <dgm:cxn modelId="{F8BCB005-7949-4263-A45C-092096EFC73B}" type="presParOf" srcId="{B46041BE-DA6E-4A87-8F7C-8022577A7FE1}" destId="{CE0D7C8D-E685-43AB-A71C-58E539208DC0}" srcOrd="1" destOrd="0" presId="urn:microsoft.com/office/officeart/2005/8/layout/default"/>
    <dgm:cxn modelId="{2919EA93-F57E-41B6-8A97-C886327E9198}" type="presParOf" srcId="{B46041BE-DA6E-4A87-8F7C-8022577A7FE1}" destId="{22CE8764-D2AC-40BB-8C49-1A852939C0B8}" srcOrd="2" destOrd="0" presId="urn:microsoft.com/office/officeart/2005/8/layout/default"/>
    <dgm:cxn modelId="{B7C3E0B7-76F8-4334-8AD1-E990BC4D19D7}" type="presParOf" srcId="{B46041BE-DA6E-4A87-8F7C-8022577A7FE1}" destId="{0F336498-2476-4753-8B0A-7BE94CF28971}" srcOrd="3" destOrd="0" presId="urn:microsoft.com/office/officeart/2005/8/layout/default"/>
    <dgm:cxn modelId="{5DFB2086-B83A-4FA6-AFC2-1CFACFC494F0}" type="presParOf" srcId="{B46041BE-DA6E-4A87-8F7C-8022577A7FE1}" destId="{F822D1AE-A0A2-4720-8E29-AA349CC05304}" srcOrd="4" destOrd="0" presId="urn:microsoft.com/office/officeart/2005/8/layout/default"/>
    <dgm:cxn modelId="{16BF776B-B313-44ED-BBD4-690806BD024A}" type="presParOf" srcId="{B46041BE-DA6E-4A87-8F7C-8022577A7FE1}" destId="{C05BC069-7718-4EF4-86DE-6D89316FEF6E}" srcOrd="5" destOrd="0" presId="urn:microsoft.com/office/officeart/2005/8/layout/default"/>
    <dgm:cxn modelId="{C853F979-96CC-4517-864B-803EBEB57B6F}" type="presParOf" srcId="{B46041BE-DA6E-4A87-8F7C-8022577A7FE1}" destId="{95125A75-4861-45EA-B020-4D7F2409FDB8}" srcOrd="6" destOrd="0" presId="urn:microsoft.com/office/officeart/2005/8/layout/default"/>
    <dgm:cxn modelId="{CAED4166-EFD6-4AB9-9291-7D12EA0837A5}" type="presParOf" srcId="{B46041BE-DA6E-4A87-8F7C-8022577A7FE1}" destId="{14331A3E-42EC-4669-8BC3-C10B73384E6F}" srcOrd="7" destOrd="0" presId="urn:microsoft.com/office/officeart/2005/8/layout/default"/>
    <dgm:cxn modelId="{F15F0507-8429-4150-ACE8-046C31B0235C}" type="presParOf" srcId="{B46041BE-DA6E-4A87-8F7C-8022577A7FE1}" destId="{F764248E-C1D2-40FA-82AF-06167886CE75}" srcOrd="8" destOrd="0" presId="urn:microsoft.com/office/officeart/2005/8/layout/default"/>
    <dgm:cxn modelId="{35D6743D-A88A-421B-B8DC-0EB66AB15DA5}" type="presParOf" srcId="{B46041BE-DA6E-4A87-8F7C-8022577A7FE1}" destId="{5D2066D6-6443-4E27-9391-D74CD306258B}" srcOrd="9" destOrd="0" presId="urn:microsoft.com/office/officeart/2005/8/layout/default"/>
    <dgm:cxn modelId="{7E1A340D-298E-4983-BC0F-AEC6A92387CE}" type="presParOf" srcId="{B46041BE-DA6E-4A87-8F7C-8022577A7FE1}" destId="{D32A3534-2EEA-4CAB-A5A7-61E6969892FA}" srcOrd="10" destOrd="0" presId="urn:microsoft.com/office/officeart/2005/8/layout/default"/>
    <dgm:cxn modelId="{F66417B3-886C-4EEA-889E-44EC2762D5DD}" type="presParOf" srcId="{B46041BE-DA6E-4A87-8F7C-8022577A7FE1}" destId="{2FB6A11C-608C-43B4-84A6-3311643078E1}" srcOrd="11" destOrd="0" presId="urn:microsoft.com/office/officeart/2005/8/layout/default"/>
    <dgm:cxn modelId="{FF4EA57D-7FEB-4858-81AD-D148A4168295}" type="presParOf" srcId="{B46041BE-DA6E-4A87-8F7C-8022577A7FE1}" destId="{31884B74-39CF-43CB-83CE-E05A3F92061A}" srcOrd="12" destOrd="0" presId="urn:microsoft.com/office/officeart/2005/8/layout/default"/>
    <dgm:cxn modelId="{5678BAF9-5353-43D7-B489-AE55920E4A08}" type="presParOf" srcId="{B46041BE-DA6E-4A87-8F7C-8022577A7FE1}" destId="{61CA95C4-85D6-49BD-8521-006DEF140147}" srcOrd="13" destOrd="0" presId="urn:microsoft.com/office/officeart/2005/8/layout/default"/>
    <dgm:cxn modelId="{041F6DA2-D3A5-4278-A3B7-16C10427C48A}" type="presParOf" srcId="{B46041BE-DA6E-4A87-8F7C-8022577A7FE1}" destId="{F6B8A192-C8F9-4658-9E4F-887CA423FCB7}" srcOrd="14" destOrd="0" presId="urn:microsoft.com/office/officeart/2005/8/layout/default"/>
    <dgm:cxn modelId="{59FE118C-829A-42E8-B274-E8A1A797BF79}" type="presParOf" srcId="{B46041BE-DA6E-4A87-8F7C-8022577A7FE1}" destId="{02E27252-1D56-40DA-AB35-230658ECE4DB}" srcOrd="15" destOrd="0" presId="urn:microsoft.com/office/officeart/2005/8/layout/default"/>
    <dgm:cxn modelId="{474DCD49-94D0-41D6-894A-FA5C9DAC9940}" type="presParOf" srcId="{B46041BE-DA6E-4A87-8F7C-8022577A7FE1}" destId="{3763F0CA-7536-4F33-AF59-7825687D90B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#1" loCatId="profile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David Zeilinger</a:t>
          </a:r>
          <a:br>
            <a:rPr lang="de-DE" noProof="0"/>
          </a:br>
          <a:endParaRPr lang="de-DE" noProof="0"/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/>
            <a:t>Fabian </a:t>
          </a:r>
          <a:r>
            <a:rPr lang="de-DE" noProof="0" dirty="0" err="1"/>
            <a:t>Schned</a:t>
          </a:r>
          <a:br>
            <a:rPr lang="de-DE" noProof="0" dirty="0"/>
          </a:br>
          <a:endParaRPr lang="de-DE" noProof="0" dirty="0"/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6DF413CB-C2E5-439B-854E-A63B936F13D9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BAFE4891-7710-4218-BB52-B40DFF3BC362}" type="pres">
      <dgm:prSet presAssocID="{23CA95F9-8BCF-40C1-B842-BCFFD43632F6}" presName="compNode" presStyleCnt="0"/>
      <dgm:spPr/>
    </dgm:pt>
    <dgm:pt modelId="{41C38BC9-607D-4163-A132-2EBFEC38D6D7}" type="pres">
      <dgm:prSet presAssocID="{23CA95F9-8BCF-40C1-B842-BCFFD43632F6}" presName="topSpace" presStyleCnt="0"/>
      <dgm:spPr/>
    </dgm:pt>
    <dgm:pt modelId="{DF24C5F6-08C2-474E-A01A-E6ABA4482784}" type="pres">
      <dgm:prSet presAssocID="{23CA95F9-8BCF-40C1-B842-BCFFD43632F6}" presName="photoElip" presStyleLbl="node1" presStyleIdx="0" presStyleCnt="3"/>
      <dgm:spPr/>
    </dgm:pt>
    <dgm:pt modelId="{EE936142-C40B-40E6-A1CC-D5A7CEB5DA53}" type="pres">
      <dgm:prSet presAssocID="{23CA95F9-8BCF-40C1-B842-BCFFD43632F6}" presName="iconSpace" presStyleCnt="0"/>
      <dgm:spPr/>
    </dgm:pt>
    <dgm:pt modelId="{A30FD543-7BA1-4F98-A38B-F28F022DFB53}" type="pres">
      <dgm:prSet presAssocID="{23CA95F9-8BCF-40C1-B842-BCFFD43632F6}" presName="nameTx" presStyleLbl="revTx" presStyleIdx="0" presStyleCnt="6">
        <dgm:presLayoutVars>
          <dgm:chMax val="0"/>
          <dgm:chPref val="0"/>
        </dgm:presLayoutVars>
      </dgm:prSet>
      <dgm:spPr/>
    </dgm:pt>
    <dgm:pt modelId="{83A03D98-DD0F-445A-BD00-A45EDE5E05CC}" type="pres">
      <dgm:prSet presAssocID="{23CA95F9-8BCF-40C1-B842-BCFFD43632F6}" presName="txSpace" presStyleCnt="0"/>
      <dgm:spPr/>
    </dgm:pt>
    <dgm:pt modelId="{762EDC46-2BB6-42A0-82DB-D05F7421FF5A}" type="pres">
      <dgm:prSet presAssocID="{23CA95F9-8BCF-40C1-B842-BCFFD43632F6}" presName="desTx" presStyleLbl="revTx" presStyleIdx="1" presStyleCnt="6">
        <dgm:presLayoutVars/>
      </dgm:prSet>
      <dgm:spPr/>
    </dgm:pt>
    <dgm:pt modelId="{4489A910-16C3-4E84-BC22-03739052CBD4}" type="pres">
      <dgm:prSet presAssocID="{23CA95F9-8BCF-40C1-B842-BCFFD43632F6}" presName="bottSpace" presStyleCnt="0"/>
      <dgm:spPr/>
    </dgm:pt>
    <dgm:pt modelId="{C3E52158-C709-411C-9789-9DE2CDF36D27}" type="pres">
      <dgm:prSet presAssocID="{D868EA7F-D868-4231-86D5-66D9B2DF2F62}" presName="sibTrans" presStyleCnt="0"/>
      <dgm:spPr/>
    </dgm:pt>
    <dgm:pt modelId="{F1768F4B-3B41-464F-A902-284FFB12A1CE}" type="pres">
      <dgm:prSet presAssocID="{1E293C9C-50F7-4DF0-A45F-EF6AA41E15B2}" presName="compNode" presStyleCnt="0"/>
      <dgm:spPr/>
    </dgm:pt>
    <dgm:pt modelId="{1C2EC301-6F81-4FF1-A765-F75D04FD448B}" type="pres">
      <dgm:prSet presAssocID="{1E293C9C-50F7-4DF0-A45F-EF6AA41E15B2}" presName="topSpace" presStyleCnt="0"/>
      <dgm:spPr/>
    </dgm:pt>
    <dgm:pt modelId="{6A0872AD-6535-4B05-88FB-2FD3BB2895DD}" type="pres">
      <dgm:prSet presAssocID="{1E293C9C-50F7-4DF0-A45F-EF6AA41E15B2}" presName="photoElip" presStyleLbl="node1" presStyleIdx="1" presStyleCnt="3"/>
      <dgm:spPr/>
    </dgm:pt>
    <dgm:pt modelId="{2E019767-67D0-47AD-9236-ED29D2FDF859}" type="pres">
      <dgm:prSet presAssocID="{1E293C9C-50F7-4DF0-A45F-EF6AA41E15B2}" presName="iconSpace" presStyleCnt="0"/>
      <dgm:spPr/>
    </dgm:pt>
    <dgm:pt modelId="{CBDF3C1E-560D-4681-B2F1-BCB98A54F1D0}" type="pres">
      <dgm:prSet presAssocID="{1E293C9C-50F7-4DF0-A45F-EF6AA41E15B2}" presName="nameTx" presStyleLbl="revTx" presStyleIdx="2" presStyleCnt="6">
        <dgm:presLayoutVars>
          <dgm:chMax val="0"/>
          <dgm:chPref val="0"/>
        </dgm:presLayoutVars>
      </dgm:prSet>
      <dgm:spPr/>
    </dgm:pt>
    <dgm:pt modelId="{A9126DC2-EA23-45AC-9C58-9D07EC0F4A86}" type="pres">
      <dgm:prSet presAssocID="{1E293C9C-50F7-4DF0-A45F-EF6AA41E15B2}" presName="txSpace" presStyleCnt="0"/>
      <dgm:spPr/>
    </dgm:pt>
    <dgm:pt modelId="{386FC057-60E4-43BA-96A5-EB7C062544ED}" type="pres">
      <dgm:prSet presAssocID="{1E293C9C-50F7-4DF0-A45F-EF6AA41E15B2}" presName="desTx" presStyleLbl="revTx" presStyleIdx="3" presStyleCnt="6">
        <dgm:presLayoutVars/>
      </dgm:prSet>
      <dgm:spPr/>
    </dgm:pt>
    <dgm:pt modelId="{E1B89371-02F1-4F9B-BB24-6896D1531E71}" type="pres">
      <dgm:prSet presAssocID="{1E293C9C-50F7-4DF0-A45F-EF6AA41E15B2}" presName="bottSpace" presStyleCnt="0"/>
      <dgm:spPr/>
    </dgm:pt>
    <dgm:pt modelId="{3873EECA-B204-4943-A1C2-398005A3849A}" type="pres">
      <dgm:prSet presAssocID="{E019F05B-61F4-4915-9D10-5D6F328EA591}" presName="sibTrans" presStyleCnt="0"/>
      <dgm:spPr/>
    </dgm:pt>
    <dgm:pt modelId="{63DFF94B-D9CF-4221-AF4E-DE8F29B4DEF2}" type="pres">
      <dgm:prSet presAssocID="{DA3F2F2F-B5A8-4CFD-ABCE-1BC48CD913AF}" presName="compNode" presStyleCnt="0"/>
      <dgm:spPr/>
    </dgm:pt>
    <dgm:pt modelId="{A0F2EE9E-0E59-4FA2-900F-99EEF846A03C}" type="pres">
      <dgm:prSet presAssocID="{DA3F2F2F-B5A8-4CFD-ABCE-1BC48CD913AF}" presName="topSpace" presStyleCnt="0"/>
      <dgm:spPr/>
    </dgm:pt>
    <dgm:pt modelId="{B96243BD-CA25-4C90-BDD1-F8F374CD0740}" type="pres">
      <dgm:prSet presAssocID="{DA3F2F2F-B5A8-4CFD-ABCE-1BC48CD913AF}" presName="photoElip" presStyleLbl="node1" presStyleIdx="2" presStyleCnt="3"/>
      <dgm:spPr/>
    </dgm:pt>
    <dgm:pt modelId="{B8885FC7-7DCB-421C-A8A6-4CCB81734BB5}" type="pres">
      <dgm:prSet presAssocID="{DA3F2F2F-B5A8-4CFD-ABCE-1BC48CD913AF}" presName="iconSpace" presStyleCnt="0"/>
      <dgm:spPr/>
    </dgm:pt>
    <dgm:pt modelId="{FB09198C-6B1E-494B-976F-FBFD94C0D157}" type="pres">
      <dgm:prSet presAssocID="{DA3F2F2F-B5A8-4CFD-ABCE-1BC48CD913AF}" presName="nameTx" presStyleLbl="revTx" presStyleIdx="4" presStyleCnt="6">
        <dgm:presLayoutVars>
          <dgm:chMax val="0"/>
          <dgm:chPref val="0"/>
        </dgm:presLayoutVars>
      </dgm:prSet>
      <dgm:spPr/>
    </dgm:pt>
    <dgm:pt modelId="{EB3F604D-B9AB-4ACF-BDCD-DE37C0830156}" type="pres">
      <dgm:prSet presAssocID="{DA3F2F2F-B5A8-4CFD-ABCE-1BC48CD913AF}" presName="txSpace" presStyleCnt="0"/>
      <dgm:spPr/>
    </dgm:pt>
    <dgm:pt modelId="{8FF611A3-BDE7-4F3B-82C7-295BA068819A}" type="pres">
      <dgm:prSet presAssocID="{DA3F2F2F-B5A8-4CFD-ABCE-1BC48CD913AF}" presName="desTx" presStyleLbl="revTx" presStyleIdx="5" presStyleCnt="6">
        <dgm:presLayoutVars/>
      </dgm:prSet>
      <dgm:spPr/>
    </dgm:pt>
    <dgm:pt modelId="{5AEC90E5-DFB1-4188-9C8A-E12A1D6D796F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C95BD3A-061F-42F0-BDD0-02CB8A8B0803}" type="presOf" srcId="{1E293C9C-50F7-4DF0-A45F-EF6AA41E15B2}" destId="{CBDF3C1E-560D-4681-B2F1-BCB98A54F1D0}" srcOrd="0" destOrd="0" presId="urn:microsoft.com/office/officeart/2019/1/layout/PeoplePortraitsList#1"/>
    <dgm:cxn modelId="{5BE2778F-62FE-4035-B0CE-AEDD3DFD12E0}" type="presOf" srcId="{DA3F2F2F-B5A8-4CFD-ABCE-1BC48CD913AF}" destId="{FB09198C-6B1E-494B-976F-FBFD94C0D157}" srcOrd="0" destOrd="0" presId="urn:microsoft.com/office/officeart/2019/1/layout/PeoplePortraitsList#1"/>
    <dgm:cxn modelId="{2FEC319D-2D67-42D8-8AAE-B1FAC498CBCF}" type="presOf" srcId="{5C72703F-EB58-4B0C-8B2A-EDF2A51B2C6C}" destId="{6DF413CB-C2E5-439B-854E-A63B936F13D9}" srcOrd="0" destOrd="0" presId="urn:microsoft.com/office/officeart/2019/1/layout/PeoplePortraitsList#1"/>
    <dgm:cxn modelId="{BB1E13B9-F065-4D6B-87B7-9C7730081E9C}" type="presOf" srcId="{23CA95F9-8BCF-40C1-B842-BCFFD43632F6}" destId="{A30FD543-7BA1-4F98-A38B-F28F022DFB53}" srcOrd="0" destOrd="0" presId="urn:microsoft.com/office/officeart/2019/1/layout/PeoplePortraitsList#1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D3746-A350-4F6F-85E5-3683ED6D2ACF}" type="presParOf" srcId="{6DF413CB-C2E5-439B-854E-A63B936F13D9}" destId="{BAFE4891-7710-4218-BB52-B40DFF3BC362}" srcOrd="0" destOrd="0" presId="urn:microsoft.com/office/officeart/2019/1/layout/PeoplePortraitsList#1"/>
    <dgm:cxn modelId="{5D607FD3-A793-481F-9711-AC8CB80B22A7}" type="presParOf" srcId="{BAFE4891-7710-4218-BB52-B40DFF3BC362}" destId="{41C38BC9-607D-4163-A132-2EBFEC38D6D7}" srcOrd="0" destOrd="0" presId="urn:microsoft.com/office/officeart/2019/1/layout/PeoplePortraitsList#1"/>
    <dgm:cxn modelId="{CE9F19F1-1C82-416A-8CDE-51119574A274}" type="presParOf" srcId="{BAFE4891-7710-4218-BB52-B40DFF3BC362}" destId="{DF24C5F6-08C2-474E-A01A-E6ABA4482784}" srcOrd="1" destOrd="0" presId="urn:microsoft.com/office/officeart/2019/1/layout/PeoplePortraitsList#1"/>
    <dgm:cxn modelId="{82B4241B-BCE9-4C4B-9532-06C84BF1EBDB}" type="presParOf" srcId="{BAFE4891-7710-4218-BB52-B40DFF3BC362}" destId="{EE936142-C40B-40E6-A1CC-D5A7CEB5DA53}" srcOrd="2" destOrd="0" presId="urn:microsoft.com/office/officeart/2019/1/layout/PeoplePortraitsList#1"/>
    <dgm:cxn modelId="{A0A0B108-2121-4B74-8399-1E0593C1ED10}" type="presParOf" srcId="{BAFE4891-7710-4218-BB52-B40DFF3BC362}" destId="{A30FD543-7BA1-4F98-A38B-F28F022DFB53}" srcOrd="3" destOrd="0" presId="urn:microsoft.com/office/officeart/2019/1/layout/PeoplePortraitsList#1"/>
    <dgm:cxn modelId="{3454828A-7587-4556-B124-6C1CACBF7942}" type="presParOf" srcId="{BAFE4891-7710-4218-BB52-B40DFF3BC362}" destId="{83A03D98-DD0F-445A-BD00-A45EDE5E05CC}" srcOrd="4" destOrd="0" presId="urn:microsoft.com/office/officeart/2019/1/layout/PeoplePortraitsList#1"/>
    <dgm:cxn modelId="{0F91C99A-C76C-44C3-BC3A-B003A7FEA6EC}" type="presParOf" srcId="{BAFE4891-7710-4218-BB52-B40DFF3BC362}" destId="{762EDC46-2BB6-42A0-82DB-D05F7421FF5A}" srcOrd="5" destOrd="0" presId="urn:microsoft.com/office/officeart/2019/1/layout/PeoplePortraitsList#1"/>
    <dgm:cxn modelId="{FFF04BE0-4FC5-4BAE-8CC1-6C59A48098BA}" type="presParOf" srcId="{BAFE4891-7710-4218-BB52-B40DFF3BC362}" destId="{4489A910-16C3-4E84-BC22-03739052CBD4}" srcOrd="6" destOrd="0" presId="urn:microsoft.com/office/officeart/2019/1/layout/PeoplePortraitsList#1"/>
    <dgm:cxn modelId="{66697C00-4DBF-4141-83B7-19C016127D51}" type="presParOf" srcId="{6DF413CB-C2E5-439B-854E-A63B936F13D9}" destId="{C3E52158-C709-411C-9789-9DE2CDF36D27}" srcOrd="1" destOrd="0" presId="urn:microsoft.com/office/officeart/2019/1/layout/PeoplePortraitsList#1"/>
    <dgm:cxn modelId="{94C56122-F444-4022-944F-EFABB0D365B6}" type="presParOf" srcId="{6DF413CB-C2E5-439B-854E-A63B936F13D9}" destId="{F1768F4B-3B41-464F-A902-284FFB12A1CE}" srcOrd="2" destOrd="0" presId="urn:microsoft.com/office/officeart/2019/1/layout/PeoplePortraitsList#1"/>
    <dgm:cxn modelId="{644B33E9-B337-465B-BB5B-41B5A43ECD96}" type="presParOf" srcId="{F1768F4B-3B41-464F-A902-284FFB12A1CE}" destId="{1C2EC301-6F81-4FF1-A765-F75D04FD448B}" srcOrd="0" destOrd="0" presId="urn:microsoft.com/office/officeart/2019/1/layout/PeoplePortraitsList#1"/>
    <dgm:cxn modelId="{79985080-9753-43C0-B579-36DD734FB643}" type="presParOf" srcId="{F1768F4B-3B41-464F-A902-284FFB12A1CE}" destId="{6A0872AD-6535-4B05-88FB-2FD3BB2895DD}" srcOrd="1" destOrd="0" presId="urn:microsoft.com/office/officeart/2019/1/layout/PeoplePortraitsList#1"/>
    <dgm:cxn modelId="{0C1CB331-C1F8-4509-B976-2C6409F730D3}" type="presParOf" srcId="{F1768F4B-3B41-464F-A902-284FFB12A1CE}" destId="{2E019767-67D0-47AD-9236-ED29D2FDF859}" srcOrd="2" destOrd="0" presId="urn:microsoft.com/office/officeart/2019/1/layout/PeoplePortraitsList#1"/>
    <dgm:cxn modelId="{34A653AD-DF07-4CAD-8E33-76AE7C33C8B5}" type="presParOf" srcId="{F1768F4B-3B41-464F-A902-284FFB12A1CE}" destId="{CBDF3C1E-560D-4681-B2F1-BCB98A54F1D0}" srcOrd="3" destOrd="0" presId="urn:microsoft.com/office/officeart/2019/1/layout/PeoplePortraitsList#1"/>
    <dgm:cxn modelId="{B056696A-9FB1-4991-9C37-C2A6892983FE}" type="presParOf" srcId="{F1768F4B-3B41-464F-A902-284FFB12A1CE}" destId="{A9126DC2-EA23-45AC-9C58-9D07EC0F4A86}" srcOrd="4" destOrd="0" presId="urn:microsoft.com/office/officeart/2019/1/layout/PeoplePortraitsList#1"/>
    <dgm:cxn modelId="{01FCC295-0936-4E04-83AD-67C194DD5AC6}" type="presParOf" srcId="{F1768F4B-3B41-464F-A902-284FFB12A1CE}" destId="{386FC057-60E4-43BA-96A5-EB7C062544ED}" srcOrd="5" destOrd="0" presId="urn:microsoft.com/office/officeart/2019/1/layout/PeoplePortraitsList#1"/>
    <dgm:cxn modelId="{F2797F74-773D-417D-B33B-182A52837095}" type="presParOf" srcId="{F1768F4B-3B41-464F-A902-284FFB12A1CE}" destId="{E1B89371-02F1-4F9B-BB24-6896D1531E71}" srcOrd="6" destOrd="0" presId="urn:microsoft.com/office/officeart/2019/1/layout/PeoplePortraitsList#1"/>
    <dgm:cxn modelId="{C1A43880-F48F-478D-B4F9-D835DF59C73D}" type="presParOf" srcId="{6DF413CB-C2E5-439B-854E-A63B936F13D9}" destId="{3873EECA-B204-4943-A1C2-398005A3849A}" srcOrd="3" destOrd="0" presId="urn:microsoft.com/office/officeart/2019/1/layout/PeoplePortraitsList#1"/>
    <dgm:cxn modelId="{9BC2C7EC-96C5-4E6D-ADC5-88E958BADB27}" type="presParOf" srcId="{6DF413CB-C2E5-439B-854E-A63B936F13D9}" destId="{63DFF94B-D9CF-4221-AF4E-DE8F29B4DEF2}" srcOrd="4" destOrd="0" presId="urn:microsoft.com/office/officeart/2019/1/layout/PeoplePortraitsList#1"/>
    <dgm:cxn modelId="{47E59354-1F8E-433E-83E2-40327A9254D5}" type="presParOf" srcId="{63DFF94B-D9CF-4221-AF4E-DE8F29B4DEF2}" destId="{A0F2EE9E-0E59-4FA2-900F-99EEF846A03C}" srcOrd="0" destOrd="0" presId="urn:microsoft.com/office/officeart/2019/1/layout/PeoplePortraitsList#1"/>
    <dgm:cxn modelId="{D72079B9-884A-414F-8735-DF858E18E63A}" type="presParOf" srcId="{63DFF94B-D9CF-4221-AF4E-DE8F29B4DEF2}" destId="{B96243BD-CA25-4C90-BDD1-F8F374CD0740}" srcOrd="1" destOrd="0" presId="urn:microsoft.com/office/officeart/2019/1/layout/PeoplePortraitsList#1"/>
    <dgm:cxn modelId="{0CCBA1DF-58D9-41E6-9666-A67232697FE1}" type="presParOf" srcId="{63DFF94B-D9CF-4221-AF4E-DE8F29B4DEF2}" destId="{B8885FC7-7DCB-421C-A8A6-4CCB81734BB5}" srcOrd="2" destOrd="0" presId="urn:microsoft.com/office/officeart/2019/1/layout/PeoplePortraitsList#1"/>
    <dgm:cxn modelId="{029BC3DB-F165-4AD8-B0C0-63F8430407CD}" type="presParOf" srcId="{63DFF94B-D9CF-4221-AF4E-DE8F29B4DEF2}" destId="{FB09198C-6B1E-494B-976F-FBFD94C0D157}" srcOrd="3" destOrd="0" presId="urn:microsoft.com/office/officeart/2019/1/layout/PeoplePortraitsList#1"/>
    <dgm:cxn modelId="{E441B4AB-3D27-4C96-BFC6-7E3102F8B055}" type="presParOf" srcId="{63DFF94B-D9CF-4221-AF4E-DE8F29B4DEF2}" destId="{EB3F604D-B9AB-4ACF-BDCD-DE37C0830156}" srcOrd="4" destOrd="0" presId="urn:microsoft.com/office/officeart/2019/1/layout/PeoplePortraitsList#1"/>
    <dgm:cxn modelId="{43DF001C-1A50-47A1-A172-5CFEDC64B10F}" type="presParOf" srcId="{63DFF94B-D9CF-4221-AF4E-DE8F29B4DEF2}" destId="{8FF611A3-BDE7-4F3B-82C7-295BA068819A}" srcOrd="5" destOrd="0" presId="urn:microsoft.com/office/officeart/2019/1/layout/PeoplePortraitsList#1"/>
    <dgm:cxn modelId="{C409CB3F-284C-4063-968E-05FAFAECFED5}" type="presParOf" srcId="{63DFF94B-D9CF-4221-AF4E-DE8F29B4DEF2}" destId="{5AEC90E5-DFB1-4188-9C8A-E12A1D6D796F}" srcOrd="6" destOrd="0" presId="urn:microsoft.com/office/officeart/2019/1/layout/PeoplePortraits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1A987-A179-4D11-B189-3B705F81E1C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92948C-CFB9-4E5A-A5EF-E875D9700D0B}">
      <dgm:prSet/>
      <dgm:spPr/>
      <dgm:t>
        <a:bodyPr/>
        <a:lstStyle/>
        <a:p>
          <a:pPr>
            <a:defRPr cap="all"/>
          </a:pPr>
          <a:r>
            <a:rPr lang="de-AT" dirty="0"/>
            <a:t>Beziehung zum Unternehmen</a:t>
          </a:r>
          <a:endParaRPr lang="en-US" dirty="0"/>
        </a:p>
      </dgm:t>
    </dgm:pt>
    <dgm:pt modelId="{128FB444-DE0C-4839-8457-A16D4E1181D1}" type="parTrans" cxnId="{CE1CE92A-537E-412F-99EF-D70765D2BF1A}">
      <dgm:prSet/>
      <dgm:spPr/>
      <dgm:t>
        <a:bodyPr/>
        <a:lstStyle/>
        <a:p>
          <a:endParaRPr lang="en-US"/>
        </a:p>
      </dgm:t>
    </dgm:pt>
    <dgm:pt modelId="{B74FBDD4-4003-4066-83FD-916B7FB3CAF1}" type="sibTrans" cxnId="{CE1CE92A-537E-412F-99EF-D70765D2BF1A}">
      <dgm:prSet/>
      <dgm:spPr/>
      <dgm:t>
        <a:bodyPr/>
        <a:lstStyle/>
        <a:p>
          <a:endParaRPr lang="en-US"/>
        </a:p>
      </dgm:t>
    </dgm:pt>
    <dgm:pt modelId="{C7C401A9-D4B7-44D8-95DE-A9FEA045286F}">
      <dgm:prSet/>
      <dgm:spPr/>
      <dgm:t>
        <a:bodyPr/>
        <a:lstStyle/>
        <a:p>
          <a:pPr>
            <a:defRPr cap="all"/>
          </a:pPr>
          <a:r>
            <a:rPr lang="de-AT" dirty="0"/>
            <a:t>Einblick in die Lagerverwaltung</a:t>
          </a:r>
          <a:endParaRPr lang="en-US" dirty="0"/>
        </a:p>
      </dgm:t>
    </dgm:pt>
    <dgm:pt modelId="{428B6461-F9A6-4B30-845E-416BC3B56F9F}" type="parTrans" cxnId="{6DF83A1C-A138-463C-B8ED-425A3E03CC34}">
      <dgm:prSet/>
      <dgm:spPr/>
      <dgm:t>
        <a:bodyPr/>
        <a:lstStyle/>
        <a:p>
          <a:endParaRPr lang="en-US"/>
        </a:p>
      </dgm:t>
    </dgm:pt>
    <dgm:pt modelId="{3F377F26-1B02-4661-B19E-0718CF2F4014}" type="sibTrans" cxnId="{6DF83A1C-A138-463C-B8ED-425A3E03CC34}">
      <dgm:prSet/>
      <dgm:spPr/>
      <dgm:t>
        <a:bodyPr/>
        <a:lstStyle/>
        <a:p>
          <a:endParaRPr lang="en-US"/>
        </a:p>
      </dgm:t>
    </dgm:pt>
    <dgm:pt modelId="{89370181-33E3-4DE8-93E3-E9B19B640A8B}">
      <dgm:prSet/>
      <dgm:spPr/>
      <dgm:t>
        <a:bodyPr/>
        <a:lstStyle/>
        <a:p>
          <a:pPr>
            <a:defRPr cap="all"/>
          </a:pPr>
          <a:r>
            <a:rPr lang="de-DE"/>
            <a:t>Benötigtes Projekt für den SYP-Unterricht
</a:t>
          </a:r>
          <a:endParaRPr lang="en-US" dirty="0"/>
        </a:p>
      </dgm:t>
    </dgm:pt>
    <dgm:pt modelId="{E86BD761-0902-4655-BB40-2CC2CFDF7C96}" type="parTrans" cxnId="{9611F38B-7E9B-49B3-82A6-926990328725}">
      <dgm:prSet/>
      <dgm:spPr/>
      <dgm:t>
        <a:bodyPr/>
        <a:lstStyle/>
        <a:p>
          <a:endParaRPr lang="en-US"/>
        </a:p>
      </dgm:t>
    </dgm:pt>
    <dgm:pt modelId="{8B1C806E-7EB1-4B43-9D7D-D6FB15A5DCB2}" type="sibTrans" cxnId="{9611F38B-7E9B-49B3-82A6-926990328725}">
      <dgm:prSet/>
      <dgm:spPr/>
      <dgm:t>
        <a:bodyPr/>
        <a:lstStyle/>
        <a:p>
          <a:endParaRPr lang="en-US"/>
        </a:p>
      </dgm:t>
    </dgm:pt>
    <dgm:pt modelId="{26D93F77-6822-43B5-B04D-F44C3D013DF9}">
      <dgm:prSet/>
      <dgm:spPr/>
      <dgm:t>
        <a:bodyPr/>
        <a:lstStyle/>
        <a:p>
          <a:pPr>
            <a:defRPr cap="all"/>
          </a:pPr>
          <a:r>
            <a:rPr lang="de-AT" dirty="0"/>
            <a:t>Möglicher zukünftiger Arbeitsplatz</a:t>
          </a:r>
          <a:endParaRPr lang="en-US" dirty="0"/>
        </a:p>
      </dgm:t>
    </dgm:pt>
    <dgm:pt modelId="{CE230382-0EE4-4940-98C1-517AB2C3DCDD}" type="parTrans" cxnId="{66F948FB-5411-4B1C-AEED-54DDB08BF8CC}">
      <dgm:prSet/>
      <dgm:spPr/>
      <dgm:t>
        <a:bodyPr/>
        <a:lstStyle/>
        <a:p>
          <a:endParaRPr lang="en-US"/>
        </a:p>
      </dgm:t>
    </dgm:pt>
    <dgm:pt modelId="{0B892EDE-6AB4-4B36-9EAF-56A980065EAC}" type="sibTrans" cxnId="{66F948FB-5411-4B1C-AEED-54DDB08BF8CC}">
      <dgm:prSet/>
      <dgm:spPr/>
      <dgm:t>
        <a:bodyPr/>
        <a:lstStyle/>
        <a:p>
          <a:endParaRPr lang="en-US"/>
        </a:p>
      </dgm:t>
    </dgm:pt>
    <dgm:pt modelId="{5D220D2B-1794-4DBD-9A75-E56462A77C49}" type="pres">
      <dgm:prSet presAssocID="{5C81A987-A179-4D11-B189-3B705F81E1C3}" presName="root" presStyleCnt="0">
        <dgm:presLayoutVars>
          <dgm:dir/>
          <dgm:resizeHandles val="exact"/>
        </dgm:presLayoutVars>
      </dgm:prSet>
      <dgm:spPr/>
    </dgm:pt>
    <dgm:pt modelId="{46B7B341-9822-4BED-A0C1-7CD73BC68D28}" type="pres">
      <dgm:prSet presAssocID="{CC92948C-CFB9-4E5A-A5EF-E875D9700D0B}" presName="compNode" presStyleCnt="0"/>
      <dgm:spPr/>
    </dgm:pt>
    <dgm:pt modelId="{FE352A5E-315E-4177-9A71-80357120A9AB}" type="pres">
      <dgm:prSet presAssocID="{CC92948C-CFB9-4E5A-A5EF-E875D9700D0B}" presName="iconBgRect" presStyleLbl="bgShp" presStyleIdx="0" presStyleCnt="4"/>
      <dgm:spPr/>
    </dgm:pt>
    <dgm:pt modelId="{6A76B008-75C5-445F-A114-B553345DAB12}" type="pres">
      <dgm:prSet presAssocID="{CC92948C-CFB9-4E5A-A5EF-E875D9700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2723FDC8-E9F9-4236-BAFD-2D5F6E78CA21}" type="pres">
      <dgm:prSet presAssocID="{CC92948C-CFB9-4E5A-A5EF-E875D9700D0B}" presName="spaceRect" presStyleCnt="0"/>
      <dgm:spPr/>
    </dgm:pt>
    <dgm:pt modelId="{D5508EAC-76C9-423E-8B27-8266C06DA6A7}" type="pres">
      <dgm:prSet presAssocID="{CC92948C-CFB9-4E5A-A5EF-E875D9700D0B}" presName="textRect" presStyleLbl="revTx" presStyleIdx="0" presStyleCnt="4">
        <dgm:presLayoutVars>
          <dgm:chMax val="1"/>
          <dgm:chPref val="1"/>
        </dgm:presLayoutVars>
      </dgm:prSet>
      <dgm:spPr/>
    </dgm:pt>
    <dgm:pt modelId="{1F7F5AF9-69F4-4EDF-BFE5-791B4F2ED610}" type="pres">
      <dgm:prSet presAssocID="{B74FBDD4-4003-4066-83FD-916B7FB3CAF1}" presName="sibTrans" presStyleCnt="0"/>
      <dgm:spPr/>
    </dgm:pt>
    <dgm:pt modelId="{7D07A8FC-CBC3-40DC-8E01-79A42F76A5F2}" type="pres">
      <dgm:prSet presAssocID="{C7C401A9-D4B7-44D8-95DE-A9FEA045286F}" presName="compNode" presStyleCnt="0"/>
      <dgm:spPr/>
    </dgm:pt>
    <dgm:pt modelId="{1DDB7B78-89F9-4A71-855D-638802D28E33}" type="pres">
      <dgm:prSet presAssocID="{C7C401A9-D4B7-44D8-95DE-A9FEA045286F}" presName="iconBgRect" presStyleLbl="bgShp" presStyleIdx="1" presStyleCnt="4"/>
      <dgm:spPr/>
    </dgm:pt>
    <dgm:pt modelId="{235C0F5C-D5AC-4FE6-A2A3-C040BA8E51CE}" type="pres">
      <dgm:prSet presAssocID="{C7C401A9-D4B7-44D8-95DE-A9FEA04528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BA387279-240D-4CE9-9825-310D3099C90B}" type="pres">
      <dgm:prSet presAssocID="{C7C401A9-D4B7-44D8-95DE-A9FEA045286F}" presName="spaceRect" presStyleCnt="0"/>
      <dgm:spPr/>
    </dgm:pt>
    <dgm:pt modelId="{FDECDD71-79DB-4267-A52C-DB18F62AC662}" type="pres">
      <dgm:prSet presAssocID="{C7C401A9-D4B7-44D8-95DE-A9FEA045286F}" presName="textRect" presStyleLbl="revTx" presStyleIdx="1" presStyleCnt="4">
        <dgm:presLayoutVars>
          <dgm:chMax val="1"/>
          <dgm:chPref val="1"/>
        </dgm:presLayoutVars>
      </dgm:prSet>
      <dgm:spPr/>
    </dgm:pt>
    <dgm:pt modelId="{2D6E0502-B9C2-4D5A-A899-317D0C2C0C80}" type="pres">
      <dgm:prSet presAssocID="{3F377F26-1B02-4661-B19E-0718CF2F4014}" presName="sibTrans" presStyleCnt="0"/>
      <dgm:spPr/>
    </dgm:pt>
    <dgm:pt modelId="{106F9CEE-B27B-48AA-BD5D-D5E3501A1463}" type="pres">
      <dgm:prSet presAssocID="{89370181-33E3-4DE8-93E3-E9B19B640A8B}" presName="compNode" presStyleCnt="0"/>
      <dgm:spPr/>
    </dgm:pt>
    <dgm:pt modelId="{70D7520D-FCE3-43E8-B58A-5C1728F538F4}" type="pres">
      <dgm:prSet presAssocID="{89370181-33E3-4DE8-93E3-E9B19B640A8B}" presName="iconBgRect" presStyleLbl="bgShp" presStyleIdx="2" presStyleCnt="4"/>
      <dgm:spPr/>
    </dgm:pt>
    <dgm:pt modelId="{0E30E41F-5C89-42EA-B0A3-2D02A5BDA379}" type="pres">
      <dgm:prSet presAssocID="{89370181-33E3-4DE8-93E3-E9B19B640A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F1C8F752-3001-43D9-9828-399E8A3F72F8}" type="pres">
      <dgm:prSet presAssocID="{89370181-33E3-4DE8-93E3-E9B19B640A8B}" presName="spaceRect" presStyleCnt="0"/>
      <dgm:spPr/>
    </dgm:pt>
    <dgm:pt modelId="{0874090D-3F96-4F99-8233-7F023325E4D0}" type="pres">
      <dgm:prSet presAssocID="{89370181-33E3-4DE8-93E3-E9B19B640A8B}" presName="textRect" presStyleLbl="revTx" presStyleIdx="2" presStyleCnt="4">
        <dgm:presLayoutVars>
          <dgm:chMax val="1"/>
          <dgm:chPref val="1"/>
        </dgm:presLayoutVars>
      </dgm:prSet>
      <dgm:spPr/>
    </dgm:pt>
    <dgm:pt modelId="{0FEEA488-2B77-4DC0-AE83-C8DDF412CFF5}" type="pres">
      <dgm:prSet presAssocID="{8B1C806E-7EB1-4B43-9D7D-D6FB15A5DCB2}" presName="sibTrans" presStyleCnt="0"/>
      <dgm:spPr/>
    </dgm:pt>
    <dgm:pt modelId="{36588726-C53F-4391-BD23-024977EC4A2B}" type="pres">
      <dgm:prSet presAssocID="{26D93F77-6822-43B5-B04D-F44C3D013DF9}" presName="compNode" presStyleCnt="0"/>
      <dgm:spPr/>
    </dgm:pt>
    <dgm:pt modelId="{E18CD589-9E26-45A0-999B-B7DE274F2101}" type="pres">
      <dgm:prSet presAssocID="{26D93F77-6822-43B5-B04D-F44C3D013DF9}" presName="iconBgRect" presStyleLbl="bgShp" presStyleIdx="3" presStyleCnt="4"/>
      <dgm:spPr/>
    </dgm:pt>
    <dgm:pt modelId="{04FA3EC0-8B97-482A-9DC1-EDD23243E7E5}" type="pres">
      <dgm:prSet presAssocID="{26D93F77-6822-43B5-B04D-F44C3D013D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4F3F25-201A-48A9-BD22-DADC19A732EA}" type="pres">
      <dgm:prSet presAssocID="{26D93F77-6822-43B5-B04D-F44C3D013DF9}" presName="spaceRect" presStyleCnt="0"/>
      <dgm:spPr/>
    </dgm:pt>
    <dgm:pt modelId="{5EB79EEC-94DA-49A4-8492-E4AB86CFFC0F}" type="pres">
      <dgm:prSet presAssocID="{26D93F77-6822-43B5-B04D-F44C3D013D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194506-0FC7-49D0-A54A-493DF9F15B1A}" type="presOf" srcId="{5C81A987-A179-4D11-B189-3B705F81E1C3}" destId="{5D220D2B-1794-4DBD-9A75-E56462A77C49}" srcOrd="0" destOrd="0" presId="urn:microsoft.com/office/officeart/2018/5/layout/IconCircleLabelList"/>
    <dgm:cxn modelId="{965BC311-B634-4738-B572-A0BE6611CC0B}" type="presOf" srcId="{CC92948C-CFB9-4E5A-A5EF-E875D9700D0B}" destId="{D5508EAC-76C9-423E-8B27-8266C06DA6A7}" srcOrd="0" destOrd="0" presId="urn:microsoft.com/office/officeart/2018/5/layout/IconCircleLabelList"/>
    <dgm:cxn modelId="{6DF83A1C-A138-463C-B8ED-425A3E03CC34}" srcId="{5C81A987-A179-4D11-B189-3B705F81E1C3}" destId="{C7C401A9-D4B7-44D8-95DE-A9FEA045286F}" srcOrd="1" destOrd="0" parTransId="{428B6461-F9A6-4B30-845E-416BC3B56F9F}" sibTransId="{3F377F26-1B02-4661-B19E-0718CF2F4014}"/>
    <dgm:cxn modelId="{FE9B211E-5875-46E5-A1D0-1892FC7DE857}" type="presOf" srcId="{C7C401A9-D4B7-44D8-95DE-A9FEA045286F}" destId="{FDECDD71-79DB-4267-A52C-DB18F62AC662}" srcOrd="0" destOrd="0" presId="urn:microsoft.com/office/officeart/2018/5/layout/IconCircleLabelList"/>
    <dgm:cxn modelId="{CE1CE92A-537E-412F-99EF-D70765D2BF1A}" srcId="{5C81A987-A179-4D11-B189-3B705F81E1C3}" destId="{CC92948C-CFB9-4E5A-A5EF-E875D9700D0B}" srcOrd="0" destOrd="0" parTransId="{128FB444-DE0C-4839-8457-A16D4E1181D1}" sibTransId="{B74FBDD4-4003-4066-83FD-916B7FB3CAF1}"/>
    <dgm:cxn modelId="{3F819081-54E5-494F-BD93-BD94E92B554B}" type="presOf" srcId="{26D93F77-6822-43B5-B04D-F44C3D013DF9}" destId="{5EB79EEC-94DA-49A4-8492-E4AB86CFFC0F}" srcOrd="0" destOrd="0" presId="urn:microsoft.com/office/officeart/2018/5/layout/IconCircleLabelList"/>
    <dgm:cxn modelId="{9611F38B-7E9B-49B3-82A6-926990328725}" srcId="{5C81A987-A179-4D11-B189-3B705F81E1C3}" destId="{89370181-33E3-4DE8-93E3-E9B19B640A8B}" srcOrd="2" destOrd="0" parTransId="{E86BD761-0902-4655-BB40-2CC2CFDF7C96}" sibTransId="{8B1C806E-7EB1-4B43-9D7D-D6FB15A5DCB2}"/>
    <dgm:cxn modelId="{05ACB5BE-DB03-46B5-BF15-82BE0DAD1605}" type="presOf" srcId="{89370181-33E3-4DE8-93E3-E9B19B640A8B}" destId="{0874090D-3F96-4F99-8233-7F023325E4D0}" srcOrd="0" destOrd="0" presId="urn:microsoft.com/office/officeart/2018/5/layout/IconCircleLabelList"/>
    <dgm:cxn modelId="{66F948FB-5411-4B1C-AEED-54DDB08BF8CC}" srcId="{5C81A987-A179-4D11-B189-3B705F81E1C3}" destId="{26D93F77-6822-43B5-B04D-F44C3D013DF9}" srcOrd="3" destOrd="0" parTransId="{CE230382-0EE4-4940-98C1-517AB2C3DCDD}" sibTransId="{0B892EDE-6AB4-4B36-9EAF-56A980065EAC}"/>
    <dgm:cxn modelId="{7C5D90D8-BC27-4717-A854-54870A5A1CFF}" type="presParOf" srcId="{5D220D2B-1794-4DBD-9A75-E56462A77C49}" destId="{46B7B341-9822-4BED-A0C1-7CD73BC68D28}" srcOrd="0" destOrd="0" presId="urn:microsoft.com/office/officeart/2018/5/layout/IconCircleLabelList"/>
    <dgm:cxn modelId="{FBF7A788-E13A-48E7-BB89-AF8716D33634}" type="presParOf" srcId="{46B7B341-9822-4BED-A0C1-7CD73BC68D28}" destId="{FE352A5E-315E-4177-9A71-80357120A9AB}" srcOrd="0" destOrd="0" presId="urn:microsoft.com/office/officeart/2018/5/layout/IconCircleLabelList"/>
    <dgm:cxn modelId="{BC8348E8-49D1-43A5-AE99-DBDC61653550}" type="presParOf" srcId="{46B7B341-9822-4BED-A0C1-7CD73BC68D28}" destId="{6A76B008-75C5-445F-A114-B553345DAB12}" srcOrd="1" destOrd="0" presId="urn:microsoft.com/office/officeart/2018/5/layout/IconCircleLabelList"/>
    <dgm:cxn modelId="{B041FEB1-AFFD-408D-8400-5BB4CA431BDB}" type="presParOf" srcId="{46B7B341-9822-4BED-A0C1-7CD73BC68D28}" destId="{2723FDC8-E9F9-4236-BAFD-2D5F6E78CA21}" srcOrd="2" destOrd="0" presId="urn:microsoft.com/office/officeart/2018/5/layout/IconCircleLabelList"/>
    <dgm:cxn modelId="{B8BB2AED-5A6A-4090-8E4E-3D9DB9401394}" type="presParOf" srcId="{46B7B341-9822-4BED-A0C1-7CD73BC68D28}" destId="{D5508EAC-76C9-423E-8B27-8266C06DA6A7}" srcOrd="3" destOrd="0" presId="urn:microsoft.com/office/officeart/2018/5/layout/IconCircleLabelList"/>
    <dgm:cxn modelId="{E0A656B1-D1B9-4F1E-B124-186AF7E61A88}" type="presParOf" srcId="{5D220D2B-1794-4DBD-9A75-E56462A77C49}" destId="{1F7F5AF9-69F4-4EDF-BFE5-791B4F2ED610}" srcOrd="1" destOrd="0" presId="urn:microsoft.com/office/officeart/2018/5/layout/IconCircleLabelList"/>
    <dgm:cxn modelId="{A92200ED-C009-46D3-9FE0-F1279BDA838F}" type="presParOf" srcId="{5D220D2B-1794-4DBD-9A75-E56462A77C49}" destId="{7D07A8FC-CBC3-40DC-8E01-79A42F76A5F2}" srcOrd="2" destOrd="0" presId="urn:microsoft.com/office/officeart/2018/5/layout/IconCircleLabelList"/>
    <dgm:cxn modelId="{8C1455BB-A649-4EFA-80AA-A776C3B5004A}" type="presParOf" srcId="{7D07A8FC-CBC3-40DC-8E01-79A42F76A5F2}" destId="{1DDB7B78-89F9-4A71-855D-638802D28E33}" srcOrd="0" destOrd="0" presId="urn:microsoft.com/office/officeart/2018/5/layout/IconCircleLabelList"/>
    <dgm:cxn modelId="{81FD47AC-DD44-4F6F-9E72-3C9BC0BBAB32}" type="presParOf" srcId="{7D07A8FC-CBC3-40DC-8E01-79A42F76A5F2}" destId="{235C0F5C-D5AC-4FE6-A2A3-C040BA8E51CE}" srcOrd="1" destOrd="0" presId="urn:microsoft.com/office/officeart/2018/5/layout/IconCircleLabelList"/>
    <dgm:cxn modelId="{D64CFC94-E9B9-4BB7-A31C-B5EEC3CEB96A}" type="presParOf" srcId="{7D07A8FC-CBC3-40DC-8E01-79A42F76A5F2}" destId="{BA387279-240D-4CE9-9825-310D3099C90B}" srcOrd="2" destOrd="0" presId="urn:microsoft.com/office/officeart/2018/5/layout/IconCircleLabelList"/>
    <dgm:cxn modelId="{E857BFA7-F47A-4E7E-A49D-9D320DC10A5D}" type="presParOf" srcId="{7D07A8FC-CBC3-40DC-8E01-79A42F76A5F2}" destId="{FDECDD71-79DB-4267-A52C-DB18F62AC662}" srcOrd="3" destOrd="0" presId="urn:microsoft.com/office/officeart/2018/5/layout/IconCircleLabelList"/>
    <dgm:cxn modelId="{969E3EF4-4D8C-4B67-AC13-FA5C9A0B658D}" type="presParOf" srcId="{5D220D2B-1794-4DBD-9A75-E56462A77C49}" destId="{2D6E0502-B9C2-4D5A-A899-317D0C2C0C80}" srcOrd="3" destOrd="0" presId="urn:microsoft.com/office/officeart/2018/5/layout/IconCircleLabelList"/>
    <dgm:cxn modelId="{D4ECCD0A-D5F6-4F53-A745-F1B6681CF6A1}" type="presParOf" srcId="{5D220D2B-1794-4DBD-9A75-E56462A77C49}" destId="{106F9CEE-B27B-48AA-BD5D-D5E3501A1463}" srcOrd="4" destOrd="0" presId="urn:microsoft.com/office/officeart/2018/5/layout/IconCircleLabelList"/>
    <dgm:cxn modelId="{F9C6E0C1-B3F9-4430-B50F-0FA1B388C2FB}" type="presParOf" srcId="{106F9CEE-B27B-48AA-BD5D-D5E3501A1463}" destId="{70D7520D-FCE3-43E8-B58A-5C1728F538F4}" srcOrd="0" destOrd="0" presId="urn:microsoft.com/office/officeart/2018/5/layout/IconCircleLabelList"/>
    <dgm:cxn modelId="{0540EC68-78AA-4C26-9BC5-63432F018D9A}" type="presParOf" srcId="{106F9CEE-B27B-48AA-BD5D-D5E3501A1463}" destId="{0E30E41F-5C89-42EA-B0A3-2D02A5BDA379}" srcOrd="1" destOrd="0" presId="urn:microsoft.com/office/officeart/2018/5/layout/IconCircleLabelList"/>
    <dgm:cxn modelId="{89F697DC-F71C-44D4-AF13-6D033A3BEED8}" type="presParOf" srcId="{106F9CEE-B27B-48AA-BD5D-D5E3501A1463}" destId="{F1C8F752-3001-43D9-9828-399E8A3F72F8}" srcOrd="2" destOrd="0" presId="urn:microsoft.com/office/officeart/2018/5/layout/IconCircleLabelList"/>
    <dgm:cxn modelId="{5556CA9F-B51F-47AC-9C4F-12456EC00B36}" type="presParOf" srcId="{106F9CEE-B27B-48AA-BD5D-D5E3501A1463}" destId="{0874090D-3F96-4F99-8233-7F023325E4D0}" srcOrd="3" destOrd="0" presId="urn:microsoft.com/office/officeart/2018/5/layout/IconCircleLabelList"/>
    <dgm:cxn modelId="{56EE4FBC-E204-4C97-A3B3-3CEA511CC6C0}" type="presParOf" srcId="{5D220D2B-1794-4DBD-9A75-E56462A77C49}" destId="{0FEEA488-2B77-4DC0-AE83-C8DDF412CFF5}" srcOrd="5" destOrd="0" presId="urn:microsoft.com/office/officeart/2018/5/layout/IconCircleLabelList"/>
    <dgm:cxn modelId="{5850CBEE-931D-4467-8040-139707D15D55}" type="presParOf" srcId="{5D220D2B-1794-4DBD-9A75-E56462A77C49}" destId="{36588726-C53F-4391-BD23-024977EC4A2B}" srcOrd="6" destOrd="0" presId="urn:microsoft.com/office/officeart/2018/5/layout/IconCircleLabelList"/>
    <dgm:cxn modelId="{F90E337C-BD97-466B-B2B8-BBAE27BEBFBF}" type="presParOf" srcId="{36588726-C53F-4391-BD23-024977EC4A2B}" destId="{E18CD589-9E26-45A0-999B-B7DE274F2101}" srcOrd="0" destOrd="0" presId="urn:microsoft.com/office/officeart/2018/5/layout/IconCircleLabelList"/>
    <dgm:cxn modelId="{465A3839-0496-4321-8CA3-486E54692091}" type="presParOf" srcId="{36588726-C53F-4391-BD23-024977EC4A2B}" destId="{04FA3EC0-8B97-482A-9DC1-EDD23243E7E5}" srcOrd="1" destOrd="0" presId="urn:microsoft.com/office/officeart/2018/5/layout/IconCircleLabelList"/>
    <dgm:cxn modelId="{20928611-0565-4D3F-895C-36A1EAE03CB3}" type="presParOf" srcId="{36588726-C53F-4391-BD23-024977EC4A2B}" destId="{984F3F25-201A-48A9-BD22-DADC19A732EA}" srcOrd="2" destOrd="0" presId="urn:microsoft.com/office/officeart/2018/5/layout/IconCircleLabelList"/>
    <dgm:cxn modelId="{DC5065A2-8701-4ECF-83B3-A36CC48643AC}" type="presParOf" srcId="{36588726-C53F-4391-BD23-024977EC4A2B}" destId="{5EB79EEC-94DA-49A4-8492-E4AB86CFFC0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41AC06-35E1-473A-9DC5-586D2EACA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726C86-E37A-4843-A1CC-700339AF129C}">
      <dgm:prSet/>
      <dgm:spPr/>
      <dgm:t>
        <a:bodyPr/>
        <a:lstStyle/>
        <a:p>
          <a:r>
            <a:rPr lang="de-AT" dirty="0"/>
            <a:t>Zentrales Lagersystem</a:t>
          </a:r>
          <a:endParaRPr lang="en-US" dirty="0"/>
        </a:p>
      </dgm:t>
    </dgm:pt>
    <dgm:pt modelId="{429D6C1B-9E28-4AA8-B3DD-AA37178BF6A6}" type="parTrans" cxnId="{DF17C31B-D8B7-411D-982A-7AE9549E456E}">
      <dgm:prSet/>
      <dgm:spPr/>
      <dgm:t>
        <a:bodyPr/>
        <a:lstStyle/>
        <a:p>
          <a:endParaRPr lang="en-US"/>
        </a:p>
      </dgm:t>
    </dgm:pt>
    <dgm:pt modelId="{268C7E3E-FD3A-49E9-901C-2409E159303F}" type="sibTrans" cxnId="{DF17C31B-D8B7-411D-982A-7AE9549E456E}">
      <dgm:prSet/>
      <dgm:spPr/>
      <dgm:t>
        <a:bodyPr/>
        <a:lstStyle/>
        <a:p>
          <a:endParaRPr lang="en-US"/>
        </a:p>
      </dgm:t>
    </dgm:pt>
    <dgm:pt modelId="{C142470B-B896-4700-899D-5E8D8D5745D5}">
      <dgm:prSet/>
      <dgm:spPr/>
      <dgm:t>
        <a:bodyPr/>
        <a:lstStyle/>
        <a:p>
          <a:r>
            <a:rPr lang="de-AT" dirty="0"/>
            <a:t>Alle benötigten Daten in einem Fenster abrufbar</a:t>
          </a:r>
          <a:endParaRPr lang="en-US" dirty="0"/>
        </a:p>
      </dgm:t>
    </dgm:pt>
    <dgm:pt modelId="{03E44930-2479-479C-8D24-16C17E53268B}" type="parTrans" cxnId="{14862964-F88D-4995-87B7-DC94FE919161}">
      <dgm:prSet/>
      <dgm:spPr/>
      <dgm:t>
        <a:bodyPr/>
        <a:lstStyle/>
        <a:p>
          <a:endParaRPr lang="en-US"/>
        </a:p>
      </dgm:t>
    </dgm:pt>
    <dgm:pt modelId="{61513FF0-5DB5-4C41-8A9C-0D2253FF79DF}" type="sibTrans" cxnId="{14862964-F88D-4995-87B7-DC94FE919161}">
      <dgm:prSet/>
      <dgm:spPr/>
      <dgm:t>
        <a:bodyPr/>
        <a:lstStyle/>
        <a:p>
          <a:endParaRPr lang="en-US"/>
        </a:p>
      </dgm:t>
    </dgm:pt>
    <dgm:pt modelId="{54C9B871-B689-4013-A503-49672A1A6CB7}">
      <dgm:prSet/>
      <dgm:spPr/>
      <dgm:t>
        <a:bodyPr/>
        <a:lstStyle/>
        <a:p>
          <a:r>
            <a:rPr lang="de-AT" dirty="0"/>
            <a:t>Mögliche Änderung der Daten bei Verschleiß</a:t>
          </a:r>
          <a:endParaRPr lang="en-US" dirty="0"/>
        </a:p>
      </dgm:t>
    </dgm:pt>
    <dgm:pt modelId="{70D89633-9A0A-48A1-8116-DEA351D2EC2A}" type="parTrans" cxnId="{DC297A50-AB86-4D04-95F7-F71A2743BCCC}">
      <dgm:prSet/>
      <dgm:spPr/>
      <dgm:t>
        <a:bodyPr/>
        <a:lstStyle/>
        <a:p>
          <a:endParaRPr lang="en-US"/>
        </a:p>
      </dgm:t>
    </dgm:pt>
    <dgm:pt modelId="{E5946D63-D5E8-482F-87F1-576A6B3AA461}" type="sibTrans" cxnId="{DC297A50-AB86-4D04-95F7-F71A2743BCCC}">
      <dgm:prSet/>
      <dgm:spPr/>
      <dgm:t>
        <a:bodyPr/>
        <a:lstStyle/>
        <a:p>
          <a:endParaRPr lang="en-US"/>
        </a:p>
      </dgm:t>
    </dgm:pt>
    <dgm:pt modelId="{D43D8E46-A7A3-487B-917D-8249679FA8FD}">
      <dgm:prSet/>
      <dgm:spPr/>
      <dgm:t>
        <a:bodyPr/>
        <a:lstStyle/>
        <a:p>
          <a:r>
            <a:rPr lang="de-DE" dirty="0"/>
            <a:t>Auslesen und Anzeigen von Aufträgen aus </a:t>
          </a:r>
          <a:r>
            <a:rPr lang="de-DE" dirty="0" err="1"/>
            <a:t>BillBee</a:t>
          </a:r>
          <a:endParaRPr lang="en-US" dirty="0"/>
        </a:p>
      </dgm:t>
    </dgm:pt>
    <dgm:pt modelId="{77ADFF0F-53CA-4C1A-A427-C3039AE6A9E7}" type="parTrans" cxnId="{F22CEC6F-0FD3-46A6-A3D9-FD541CA8AF17}">
      <dgm:prSet/>
      <dgm:spPr/>
      <dgm:t>
        <a:bodyPr/>
        <a:lstStyle/>
        <a:p>
          <a:endParaRPr lang="en-US"/>
        </a:p>
      </dgm:t>
    </dgm:pt>
    <dgm:pt modelId="{E1664280-E1A7-4935-B6D0-9ED514825C3F}" type="sibTrans" cxnId="{F22CEC6F-0FD3-46A6-A3D9-FD541CA8AF17}">
      <dgm:prSet/>
      <dgm:spPr/>
      <dgm:t>
        <a:bodyPr/>
        <a:lstStyle/>
        <a:p>
          <a:endParaRPr lang="en-US"/>
        </a:p>
      </dgm:t>
    </dgm:pt>
    <dgm:pt modelId="{0B0F8E48-81D4-4B5E-A82F-749A4201353E}" type="pres">
      <dgm:prSet presAssocID="{2E41AC06-35E1-473A-9DC5-586D2EACA67C}" presName="root" presStyleCnt="0">
        <dgm:presLayoutVars>
          <dgm:dir/>
          <dgm:resizeHandles val="exact"/>
        </dgm:presLayoutVars>
      </dgm:prSet>
      <dgm:spPr/>
    </dgm:pt>
    <dgm:pt modelId="{929101D7-2157-4D40-936C-51E92B4CBEDF}" type="pres">
      <dgm:prSet presAssocID="{0F726C86-E37A-4843-A1CC-700339AF129C}" presName="compNode" presStyleCnt="0"/>
      <dgm:spPr/>
    </dgm:pt>
    <dgm:pt modelId="{F0CAEB56-B307-436C-BA6C-074606685C90}" type="pres">
      <dgm:prSet presAssocID="{0F726C86-E37A-4843-A1CC-700339AF129C}" presName="bgRect" presStyleLbl="bgShp" presStyleIdx="0" presStyleCnt="4"/>
      <dgm:spPr/>
    </dgm:pt>
    <dgm:pt modelId="{AF39F70C-69F0-41FF-B7BA-660D5BA71AEF}" type="pres">
      <dgm:prSet presAssocID="{0F726C86-E37A-4843-A1CC-700339AF1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A8110A-5DE5-4B78-B417-2791D0A7D26C}" type="pres">
      <dgm:prSet presAssocID="{0F726C86-E37A-4843-A1CC-700339AF129C}" presName="spaceRect" presStyleCnt="0"/>
      <dgm:spPr/>
    </dgm:pt>
    <dgm:pt modelId="{6304A5EF-7FA1-46B3-8CE1-D3FB7DD2827D}" type="pres">
      <dgm:prSet presAssocID="{0F726C86-E37A-4843-A1CC-700339AF129C}" presName="parTx" presStyleLbl="revTx" presStyleIdx="0" presStyleCnt="4">
        <dgm:presLayoutVars>
          <dgm:chMax val="0"/>
          <dgm:chPref val="0"/>
        </dgm:presLayoutVars>
      </dgm:prSet>
      <dgm:spPr/>
    </dgm:pt>
    <dgm:pt modelId="{F8FEE06F-CD51-4101-AFF0-413C05E9D8B2}" type="pres">
      <dgm:prSet presAssocID="{268C7E3E-FD3A-49E9-901C-2409E159303F}" presName="sibTrans" presStyleCnt="0"/>
      <dgm:spPr/>
    </dgm:pt>
    <dgm:pt modelId="{EA6F52EF-ECBD-4307-AE47-51A47FCD0E5B}" type="pres">
      <dgm:prSet presAssocID="{C142470B-B896-4700-899D-5E8D8D5745D5}" presName="compNode" presStyleCnt="0"/>
      <dgm:spPr/>
    </dgm:pt>
    <dgm:pt modelId="{5E704336-AFFB-406E-916F-E52C4A203E54}" type="pres">
      <dgm:prSet presAssocID="{C142470B-B896-4700-899D-5E8D8D5745D5}" presName="bgRect" presStyleLbl="bgShp" presStyleIdx="1" presStyleCnt="4"/>
      <dgm:spPr/>
    </dgm:pt>
    <dgm:pt modelId="{D116BD86-82DD-4D94-8590-620B25F38622}" type="pres">
      <dgm:prSet presAssocID="{C142470B-B896-4700-899D-5E8D8D574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A6C5876-28C4-48B5-A721-6F5F7656EE68}" type="pres">
      <dgm:prSet presAssocID="{C142470B-B896-4700-899D-5E8D8D5745D5}" presName="spaceRect" presStyleCnt="0"/>
      <dgm:spPr/>
    </dgm:pt>
    <dgm:pt modelId="{9BB8CD74-0FE7-4628-BF90-DF6FD6BA0011}" type="pres">
      <dgm:prSet presAssocID="{C142470B-B896-4700-899D-5E8D8D5745D5}" presName="parTx" presStyleLbl="revTx" presStyleIdx="1" presStyleCnt="4">
        <dgm:presLayoutVars>
          <dgm:chMax val="0"/>
          <dgm:chPref val="0"/>
        </dgm:presLayoutVars>
      </dgm:prSet>
      <dgm:spPr/>
    </dgm:pt>
    <dgm:pt modelId="{97291DA9-49C9-421E-A7A6-4574E931F45C}" type="pres">
      <dgm:prSet presAssocID="{61513FF0-5DB5-4C41-8A9C-0D2253FF79DF}" presName="sibTrans" presStyleCnt="0"/>
      <dgm:spPr/>
    </dgm:pt>
    <dgm:pt modelId="{F1366AE2-6291-4F42-972A-7940915AEB55}" type="pres">
      <dgm:prSet presAssocID="{54C9B871-B689-4013-A503-49672A1A6CB7}" presName="compNode" presStyleCnt="0"/>
      <dgm:spPr/>
    </dgm:pt>
    <dgm:pt modelId="{E763801F-9DAF-43B4-825F-ED6D78A89FAD}" type="pres">
      <dgm:prSet presAssocID="{54C9B871-B689-4013-A503-49672A1A6CB7}" presName="bgRect" presStyleLbl="bgShp" presStyleIdx="2" presStyleCnt="4"/>
      <dgm:spPr/>
    </dgm:pt>
    <dgm:pt modelId="{A7E12D01-C23E-493C-B79F-4917484A1CE1}" type="pres">
      <dgm:prSet presAssocID="{54C9B871-B689-4013-A503-49672A1A6C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C885B67B-1C6B-48C2-8631-3A5C5AA99401}" type="pres">
      <dgm:prSet presAssocID="{54C9B871-B689-4013-A503-49672A1A6CB7}" presName="spaceRect" presStyleCnt="0"/>
      <dgm:spPr/>
    </dgm:pt>
    <dgm:pt modelId="{3A5FB46E-5A3C-4D8C-BC73-4599D6566BF6}" type="pres">
      <dgm:prSet presAssocID="{54C9B871-B689-4013-A503-49672A1A6CB7}" presName="parTx" presStyleLbl="revTx" presStyleIdx="2" presStyleCnt="4">
        <dgm:presLayoutVars>
          <dgm:chMax val="0"/>
          <dgm:chPref val="0"/>
        </dgm:presLayoutVars>
      </dgm:prSet>
      <dgm:spPr/>
    </dgm:pt>
    <dgm:pt modelId="{C5D2C408-E418-47DE-B429-78989B6DD0C5}" type="pres">
      <dgm:prSet presAssocID="{E5946D63-D5E8-482F-87F1-576A6B3AA461}" presName="sibTrans" presStyleCnt="0"/>
      <dgm:spPr/>
    </dgm:pt>
    <dgm:pt modelId="{FAF7757F-B413-4ED6-900F-3F9F5E20A547}" type="pres">
      <dgm:prSet presAssocID="{D43D8E46-A7A3-487B-917D-8249679FA8FD}" presName="compNode" presStyleCnt="0"/>
      <dgm:spPr/>
    </dgm:pt>
    <dgm:pt modelId="{1FDDA71F-648C-461A-B2AF-60D0793192D9}" type="pres">
      <dgm:prSet presAssocID="{D43D8E46-A7A3-487B-917D-8249679FA8FD}" presName="bgRect" presStyleLbl="bgShp" presStyleIdx="3" presStyleCnt="4"/>
      <dgm:spPr/>
    </dgm:pt>
    <dgm:pt modelId="{66C5A1EA-88D5-495F-A7E1-128D9F5AF980}" type="pres">
      <dgm:prSet presAssocID="{D43D8E46-A7A3-487B-917D-8249679FA8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1B032C-A087-4312-8ECB-862C7336ABF1}" type="pres">
      <dgm:prSet presAssocID="{D43D8E46-A7A3-487B-917D-8249679FA8FD}" presName="spaceRect" presStyleCnt="0"/>
      <dgm:spPr/>
    </dgm:pt>
    <dgm:pt modelId="{957DA4A1-0AF3-4484-8081-D391E67D9848}" type="pres">
      <dgm:prSet presAssocID="{D43D8E46-A7A3-487B-917D-8249679FA8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EAAA0E-2453-40A9-AD11-451F35359C1E}" type="presOf" srcId="{C142470B-B896-4700-899D-5E8D8D5745D5}" destId="{9BB8CD74-0FE7-4628-BF90-DF6FD6BA0011}" srcOrd="0" destOrd="0" presId="urn:microsoft.com/office/officeart/2018/2/layout/IconVerticalSolidList"/>
    <dgm:cxn modelId="{DF17C31B-D8B7-411D-982A-7AE9549E456E}" srcId="{2E41AC06-35E1-473A-9DC5-586D2EACA67C}" destId="{0F726C86-E37A-4843-A1CC-700339AF129C}" srcOrd="0" destOrd="0" parTransId="{429D6C1B-9E28-4AA8-B3DD-AA37178BF6A6}" sibTransId="{268C7E3E-FD3A-49E9-901C-2409E159303F}"/>
    <dgm:cxn modelId="{AEE2363E-B86B-46B0-8C72-FD28B4B0BB91}" type="presOf" srcId="{2E41AC06-35E1-473A-9DC5-586D2EACA67C}" destId="{0B0F8E48-81D4-4B5E-A82F-749A4201353E}" srcOrd="0" destOrd="0" presId="urn:microsoft.com/office/officeart/2018/2/layout/IconVerticalSolidList"/>
    <dgm:cxn modelId="{14862964-F88D-4995-87B7-DC94FE919161}" srcId="{2E41AC06-35E1-473A-9DC5-586D2EACA67C}" destId="{C142470B-B896-4700-899D-5E8D8D5745D5}" srcOrd="1" destOrd="0" parTransId="{03E44930-2479-479C-8D24-16C17E53268B}" sibTransId="{61513FF0-5DB5-4C41-8A9C-0D2253FF79DF}"/>
    <dgm:cxn modelId="{F22CEC6F-0FD3-46A6-A3D9-FD541CA8AF17}" srcId="{2E41AC06-35E1-473A-9DC5-586D2EACA67C}" destId="{D43D8E46-A7A3-487B-917D-8249679FA8FD}" srcOrd="3" destOrd="0" parTransId="{77ADFF0F-53CA-4C1A-A427-C3039AE6A9E7}" sibTransId="{E1664280-E1A7-4935-B6D0-9ED514825C3F}"/>
    <dgm:cxn modelId="{DC297A50-AB86-4D04-95F7-F71A2743BCCC}" srcId="{2E41AC06-35E1-473A-9DC5-586D2EACA67C}" destId="{54C9B871-B689-4013-A503-49672A1A6CB7}" srcOrd="2" destOrd="0" parTransId="{70D89633-9A0A-48A1-8116-DEA351D2EC2A}" sibTransId="{E5946D63-D5E8-482F-87F1-576A6B3AA461}"/>
    <dgm:cxn modelId="{9C0A3B81-BFF8-45BD-BB9C-A41DC222DBCA}" type="presOf" srcId="{D43D8E46-A7A3-487B-917D-8249679FA8FD}" destId="{957DA4A1-0AF3-4484-8081-D391E67D9848}" srcOrd="0" destOrd="0" presId="urn:microsoft.com/office/officeart/2018/2/layout/IconVerticalSolidList"/>
    <dgm:cxn modelId="{A06F26B9-6417-4E3B-99CB-1023EEADB93C}" type="presOf" srcId="{0F726C86-E37A-4843-A1CC-700339AF129C}" destId="{6304A5EF-7FA1-46B3-8CE1-D3FB7DD2827D}" srcOrd="0" destOrd="0" presId="urn:microsoft.com/office/officeart/2018/2/layout/IconVerticalSolidList"/>
    <dgm:cxn modelId="{68C8BDD5-FCDC-4823-B020-0F4A280D2D22}" type="presOf" srcId="{54C9B871-B689-4013-A503-49672A1A6CB7}" destId="{3A5FB46E-5A3C-4D8C-BC73-4599D6566BF6}" srcOrd="0" destOrd="0" presId="urn:microsoft.com/office/officeart/2018/2/layout/IconVerticalSolidList"/>
    <dgm:cxn modelId="{A38B9FD2-9D07-4A65-8A09-BA2C3287E241}" type="presParOf" srcId="{0B0F8E48-81D4-4B5E-A82F-749A4201353E}" destId="{929101D7-2157-4D40-936C-51E92B4CBEDF}" srcOrd="0" destOrd="0" presId="urn:microsoft.com/office/officeart/2018/2/layout/IconVerticalSolidList"/>
    <dgm:cxn modelId="{F9DCA0D8-3FBD-4B70-B536-596D8BD2ECBE}" type="presParOf" srcId="{929101D7-2157-4D40-936C-51E92B4CBEDF}" destId="{F0CAEB56-B307-436C-BA6C-074606685C90}" srcOrd="0" destOrd="0" presId="urn:microsoft.com/office/officeart/2018/2/layout/IconVerticalSolidList"/>
    <dgm:cxn modelId="{2178DE6F-6BE5-4361-95E6-74FCC9118C57}" type="presParOf" srcId="{929101D7-2157-4D40-936C-51E92B4CBEDF}" destId="{AF39F70C-69F0-41FF-B7BA-660D5BA71AEF}" srcOrd="1" destOrd="0" presId="urn:microsoft.com/office/officeart/2018/2/layout/IconVerticalSolidList"/>
    <dgm:cxn modelId="{FDC6EEFC-BF35-4C70-AD34-AFD23C54C95D}" type="presParOf" srcId="{929101D7-2157-4D40-936C-51E92B4CBEDF}" destId="{58A8110A-5DE5-4B78-B417-2791D0A7D26C}" srcOrd="2" destOrd="0" presId="urn:microsoft.com/office/officeart/2018/2/layout/IconVerticalSolidList"/>
    <dgm:cxn modelId="{AB340E21-B371-4380-8E20-E1F24A98EC76}" type="presParOf" srcId="{929101D7-2157-4D40-936C-51E92B4CBEDF}" destId="{6304A5EF-7FA1-46B3-8CE1-D3FB7DD2827D}" srcOrd="3" destOrd="0" presId="urn:microsoft.com/office/officeart/2018/2/layout/IconVerticalSolidList"/>
    <dgm:cxn modelId="{63BC972A-BE67-4ED8-9B9D-D03E3F60BDA1}" type="presParOf" srcId="{0B0F8E48-81D4-4B5E-A82F-749A4201353E}" destId="{F8FEE06F-CD51-4101-AFF0-413C05E9D8B2}" srcOrd="1" destOrd="0" presId="urn:microsoft.com/office/officeart/2018/2/layout/IconVerticalSolidList"/>
    <dgm:cxn modelId="{52C894E8-CD3D-4FBE-8788-E230DC71158B}" type="presParOf" srcId="{0B0F8E48-81D4-4B5E-A82F-749A4201353E}" destId="{EA6F52EF-ECBD-4307-AE47-51A47FCD0E5B}" srcOrd="2" destOrd="0" presId="urn:microsoft.com/office/officeart/2018/2/layout/IconVerticalSolidList"/>
    <dgm:cxn modelId="{224AD8A1-A38E-4873-9957-27EB0F960366}" type="presParOf" srcId="{EA6F52EF-ECBD-4307-AE47-51A47FCD0E5B}" destId="{5E704336-AFFB-406E-916F-E52C4A203E54}" srcOrd="0" destOrd="0" presId="urn:microsoft.com/office/officeart/2018/2/layout/IconVerticalSolidList"/>
    <dgm:cxn modelId="{354B4B12-54E6-4312-97A8-15655A4F8749}" type="presParOf" srcId="{EA6F52EF-ECBD-4307-AE47-51A47FCD0E5B}" destId="{D116BD86-82DD-4D94-8590-620B25F38622}" srcOrd="1" destOrd="0" presId="urn:microsoft.com/office/officeart/2018/2/layout/IconVerticalSolidList"/>
    <dgm:cxn modelId="{5C20F48B-6883-4C86-ADF5-39F2D95B11E9}" type="presParOf" srcId="{EA6F52EF-ECBD-4307-AE47-51A47FCD0E5B}" destId="{0A6C5876-28C4-48B5-A721-6F5F7656EE68}" srcOrd="2" destOrd="0" presId="urn:microsoft.com/office/officeart/2018/2/layout/IconVerticalSolidList"/>
    <dgm:cxn modelId="{FB0593C0-08F4-42CA-A27E-4947A657B378}" type="presParOf" srcId="{EA6F52EF-ECBD-4307-AE47-51A47FCD0E5B}" destId="{9BB8CD74-0FE7-4628-BF90-DF6FD6BA0011}" srcOrd="3" destOrd="0" presId="urn:microsoft.com/office/officeart/2018/2/layout/IconVerticalSolidList"/>
    <dgm:cxn modelId="{65369324-7E5A-4791-B829-BCB6AF364A90}" type="presParOf" srcId="{0B0F8E48-81D4-4B5E-A82F-749A4201353E}" destId="{97291DA9-49C9-421E-A7A6-4574E931F45C}" srcOrd="3" destOrd="0" presId="urn:microsoft.com/office/officeart/2018/2/layout/IconVerticalSolidList"/>
    <dgm:cxn modelId="{47514B52-4383-4939-B632-4E4F457E1EEA}" type="presParOf" srcId="{0B0F8E48-81D4-4B5E-A82F-749A4201353E}" destId="{F1366AE2-6291-4F42-972A-7940915AEB55}" srcOrd="4" destOrd="0" presId="urn:microsoft.com/office/officeart/2018/2/layout/IconVerticalSolidList"/>
    <dgm:cxn modelId="{9ABDC5A8-4ADA-4B77-9283-65A6078087DA}" type="presParOf" srcId="{F1366AE2-6291-4F42-972A-7940915AEB55}" destId="{E763801F-9DAF-43B4-825F-ED6D78A89FAD}" srcOrd="0" destOrd="0" presId="urn:microsoft.com/office/officeart/2018/2/layout/IconVerticalSolidList"/>
    <dgm:cxn modelId="{B018879C-98E3-486D-8AF6-C107283F3A82}" type="presParOf" srcId="{F1366AE2-6291-4F42-972A-7940915AEB55}" destId="{A7E12D01-C23E-493C-B79F-4917484A1CE1}" srcOrd="1" destOrd="0" presId="urn:microsoft.com/office/officeart/2018/2/layout/IconVerticalSolidList"/>
    <dgm:cxn modelId="{D6598692-92F6-4C25-ABD4-6071F06B92BE}" type="presParOf" srcId="{F1366AE2-6291-4F42-972A-7940915AEB55}" destId="{C885B67B-1C6B-48C2-8631-3A5C5AA99401}" srcOrd="2" destOrd="0" presId="urn:microsoft.com/office/officeart/2018/2/layout/IconVerticalSolidList"/>
    <dgm:cxn modelId="{7C12BB67-6FBB-4A76-8C6F-C586B015CA4D}" type="presParOf" srcId="{F1366AE2-6291-4F42-972A-7940915AEB55}" destId="{3A5FB46E-5A3C-4D8C-BC73-4599D6566BF6}" srcOrd="3" destOrd="0" presId="urn:microsoft.com/office/officeart/2018/2/layout/IconVerticalSolidList"/>
    <dgm:cxn modelId="{8DF747C0-2C10-460A-8B7F-CECEFB0CA823}" type="presParOf" srcId="{0B0F8E48-81D4-4B5E-A82F-749A4201353E}" destId="{C5D2C408-E418-47DE-B429-78989B6DD0C5}" srcOrd="5" destOrd="0" presId="urn:microsoft.com/office/officeart/2018/2/layout/IconVerticalSolidList"/>
    <dgm:cxn modelId="{8F119FBE-88D0-4DCC-ACBD-211ADB2AF89D}" type="presParOf" srcId="{0B0F8E48-81D4-4B5E-A82F-749A4201353E}" destId="{FAF7757F-B413-4ED6-900F-3F9F5E20A547}" srcOrd="6" destOrd="0" presId="urn:microsoft.com/office/officeart/2018/2/layout/IconVerticalSolidList"/>
    <dgm:cxn modelId="{7D80E8F8-A45E-4A0E-9C7B-CA719076E02F}" type="presParOf" srcId="{FAF7757F-B413-4ED6-900F-3F9F5E20A547}" destId="{1FDDA71F-648C-461A-B2AF-60D0793192D9}" srcOrd="0" destOrd="0" presId="urn:microsoft.com/office/officeart/2018/2/layout/IconVerticalSolidList"/>
    <dgm:cxn modelId="{C5A7AFC3-E053-4D7D-8D98-5D325ECD11FD}" type="presParOf" srcId="{FAF7757F-B413-4ED6-900F-3F9F5E20A547}" destId="{66C5A1EA-88D5-495F-A7E1-128D9F5AF980}" srcOrd="1" destOrd="0" presId="urn:microsoft.com/office/officeart/2018/2/layout/IconVerticalSolidList"/>
    <dgm:cxn modelId="{E3F7D0AE-C7D0-4F61-9ABE-886794014520}" type="presParOf" srcId="{FAF7757F-B413-4ED6-900F-3F9F5E20A547}" destId="{7F1B032C-A087-4312-8ECB-862C7336ABF1}" srcOrd="2" destOrd="0" presId="urn:microsoft.com/office/officeart/2018/2/layout/IconVerticalSolidList"/>
    <dgm:cxn modelId="{C3E532AC-2CAA-45F3-A657-857CD4603903}" type="presParOf" srcId="{FAF7757F-B413-4ED6-900F-3F9F5E20A547}" destId="{957DA4A1-0AF3-4484-8081-D391E67D9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C2409B-BDCE-487A-ADD9-D9D3387CB48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48A8-62D8-4A22-9201-DED5B3D61558}">
      <dgm:prSet/>
      <dgm:spPr/>
      <dgm:t>
        <a:bodyPr/>
        <a:lstStyle/>
        <a:p>
          <a:r>
            <a:rPr lang="de-DE" dirty="0"/>
            <a:t>Zeitersparnis</a:t>
          </a:r>
          <a:endParaRPr lang="en-US" dirty="0"/>
        </a:p>
      </dgm:t>
    </dgm:pt>
    <dgm:pt modelId="{00DED0D0-36F2-4B2E-88B7-BBF920095ECB}" type="parTrans" cxnId="{44A3881E-A2EB-4AF1-9DCA-A841CE067CB5}">
      <dgm:prSet/>
      <dgm:spPr/>
      <dgm:t>
        <a:bodyPr/>
        <a:lstStyle/>
        <a:p>
          <a:endParaRPr lang="en-US"/>
        </a:p>
      </dgm:t>
    </dgm:pt>
    <dgm:pt modelId="{AD5F24DA-B617-4CF2-BEC3-F24120C3DDD5}" type="sibTrans" cxnId="{44A3881E-A2EB-4AF1-9DCA-A841CE067CB5}">
      <dgm:prSet/>
      <dgm:spPr/>
      <dgm:t>
        <a:bodyPr/>
        <a:lstStyle/>
        <a:p>
          <a:endParaRPr lang="en-US"/>
        </a:p>
      </dgm:t>
    </dgm:pt>
    <dgm:pt modelId="{72803898-A0C3-4386-AE33-32DDC1080929}">
      <dgm:prSet/>
      <dgm:spPr/>
      <dgm:t>
        <a:bodyPr/>
        <a:lstStyle/>
        <a:p>
          <a:r>
            <a:rPr lang="de-AT"/>
            <a:t>Vereinfachung der Arbeitsumgebung</a:t>
          </a:r>
          <a:endParaRPr lang="en-US" dirty="0"/>
        </a:p>
      </dgm:t>
    </dgm:pt>
    <dgm:pt modelId="{7CFC8F42-6F35-4427-B161-407544E92E71}" type="parTrans" cxnId="{2AC890FF-44D8-469B-AFEF-D4908F6D266A}">
      <dgm:prSet/>
      <dgm:spPr/>
      <dgm:t>
        <a:bodyPr/>
        <a:lstStyle/>
        <a:p>
          <a:endParaRPr lang="en-US"/>
        </a:p>
      </dgm:t>
    </dgm:pt>
    <dgm:pt modelId="{59E9ECD9-FD34-4E7E-BE7E-83042779309E}" type="sibTrans" cxnId="{2AC890FF-44D8-469B-AFEF-D4908F6D266A}">
      <dgm:prSet/>
      <dgm:spPr/>
      <dgm:t>
        <a:bodyPr/>
        <a:lstStyle/>
        <a:p>
          <a:endParaRPr lang="en-US"/>
        </a:p>
      </dgm:t>
    </dgm:pt>
    <dgm:pt modelId="{D8DFAB09-385C-4A50-BF01-672DDFD61A5E}">
      <dgm:prSet/>
      <dgm:spPr/>
      <dgm:t>
        <a:bodyPr/>
        <a:lstStyle/>
        <a:p>
          <a:r>
            <a:rPr lang="de-DE" dirty="0"/>
            <a:t>Übersichtlichkeit des Lagers</a:t>
          </a:r>
          <a:endParaRPr lang="en-US" dirty="0"/>
        </a:p>
      </dgm:t>
    </dgm:pt>
    <dgm:pt modelId="{0B17ED0F-B8E2-4F3B-8157-F17D4FB87218}" type="parTrans" cxnId="{AC38B12D-8D14-49B2-84A3-D1344AD7994F}">
      <dgm:prSet/>
      <dgm:spPr/>
      <dgm:t>
        <a:bodyPr/>
        <a:lstStyle/>
        <a:p>
          <a:endParaRPr lang="en-US"/>
        </a:p>
      </dgm:t>
    </dgm:pt>
    <dgm:pt modelId="{2332B973-9E53-4350-B789-B77EF24606B4}" type="sibTrans" cxnId="{AC38B12D-8D14-49B2-84A3-D1344AD7994F}">
      <dgm:prSet/>
      <dgm:spPr/>
      <dgm:t>
        <a:bodyPr/>
        <a:lstStyle/>
        <a:p>
          <a:endParaRPr lang="en-US"/>
        </a:p>
      </dgm:t>
    </dgm:pt>
    <dgm:pt modelId="{F8FCE0BC-B990-417F-8692-3C6C5CC7FF06}">
      <dgm:prSet/>
      <dgm:spPr/>
      <dgm:t>
        <a:bodyPr/>
        <a:lstStyle/>
        <a:p>
          <a:r>
            <a:rPr lang="de-DE" dirty="0"/>
            <a:t>Übersicht über die Aufträge</a:t>
          </a:r>
          <a:endParaRPr lang="en-US" dirty="0"/>
        </a:p>
      </dgm:t>
    </dgm:pt>
    <dgm:pt modelId="{AD10F3C4-281C-48AA-BA35-9AE369CA206F}" type="parTrans" cxnId="{607E4198-9A18-461A-8257-C2540531F088}">
      <dgm:prSet/>
      <dgm:spPr/>
      <dgm:t>
        <a:bodyPr/>
        <a:lstStyle/>
        <a:p>
          <a:endParaRPr lang="en-US"/>
        </a:p>
      </dgm:t>
    </dgm:pt>
    <dgm:pt modelId="{4EA57818-1CBD-4D28-9825-CB14D9FDBB53}" type="sibTrans" cxnId="{607E4198-9A18-461A-8257-C2540531F088}">
      <dgm:prSet/>
      <dgm:spPr/>
      <dgm:t>
        <a:bodyPr/>
        <a:lstStyle/>
        <a:p>
          <a:endParaRPr lang="en-US"/>
        </a:p>
      </dgm:t>
    </dgm:pt>
    <dgm:pt modelId="{01D7410B-6F6B-4506-8AA8-FB881A45C95B}" type="pres">
      <dgm:prSet presAssocID="{E0C2409B-BDCE-487A-ADD9-D9D3387CB48E}" presName="linear" presStyleCnt="0">
        <dgm:presLayoutVars>
          <dgm:dir/>
          <dgm:animLvl val="lvl"/>
          <dgm:resizeHandles val="exact"/>
        </dgm:presLayoutVars>
      </dgm:prSet>
      <dgm:spPr/>
    </dgm:pt>
    <dgm:pt modelId="{B64426B2-A102-4238-A7DC-09E664019DB0}" type="pres">
      <dgm:prSet presAssocID="{A50D48A8-62D8-4A22-9201-DED5B3D61558}" presName="parentLin" presStyleCnt="0"/>
      <dgm:spPr/>
    </dgm:pt>
    <dgm:pt modelId="{4E5FD4A2-9992-40BA-8C09-0E3B36A1E18B}" type="pres">
      <dgm:prSet presAssocID="{A50D48A8-62D8-4A22-9201-DED5B3D61558}" presName="parentLeftMargin" presStyleLbl="node1" presStyleIdx="0" presStyleCnt="4"/>
      <dgm:spPr/>
    </dgm:pt>
    <dgm:pt modelId="{4C003F4F-0A4A-4DE0-A610-03BBFACAF080}" type="pres">
      <dgm:prSet presAssocID="{A50D48A8-62D8-4A22-9201-DED5B3D615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05D808-3D73-4562-82F4-5A540250496A}" type="pres">
      <dgm:prSet presAssocID="{A50D48A8-62D8-4A22-9201-DED5B3D61558}" presName="negativeSpace" presStyleCnt="0"/>
      <dgm:spPr/>
    </dgm:pt>
    <dgm:pt modelId="{0E290885-AE87-415E-8C83-7D57F4D7E825}" type="pres">
      <dgm:prSet presAssocID="{A50D48A8-62D8-4A22-9201-DED5B3D61558}" presName="childText" presStyleLbl="conFgAcc1" presStyleIdx="0" presStyleCnt="4">
        <dgm:presLayoutVars>
          <dgm:bulletEnabled val="1"/>
        </dgm:presLayoutVars>
      </dgm:prSet>
      <dgm:spPr/>
    </dgm:pt>
    <dgm:pt modelId="{BCF9CC0F-467E-446F-A6BF-882F2715C2F8}" type="pres">
      <dgm:prSet presAssocID="{AD5F24DA-B617-4CF2-BEC3-F24120C3DDD5}" presName="spaceBetweenRectangles" presStyleCnt="0"/>
      <dgm:spPr/>
    </dgm:pt>
    <dgm:pt modelId="{23605745-1BD7-4F6A-9C3F-CF0235B3C45F}" type="pres">
      <dgm:prSet presAssocID="{72803898-A0C3-4386-AE33-32DDC1080929}" presName="parentLin" presStyleCnt="0"/>
      <dgm:spPr/>
    </dgm:pt>
    <dgm:pt modelId="{88FF2087-6CB4-4BAE-B182-C8EAC502DA0F}" type="pres">
      <dgm:prSet presAssocID="{72803898-A0C3-4386-AE33-32DDC1080929}" presName="parentLeftMargin" presStyleLbl="node1" presStyleIdx="0" presStyleCnt="4"/>
      <dgm:spPr/>
    </dgm:pt>
    <dgm:pt modelId="{F9D74B6B-3E4C-485B-A88D-4A233C26D471}" type="pres">
      <dgm:prSet presAssocID="{72803898-A0C3-4386-AE33-32DDC10809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18420C-1387-49E5-8699-F8C537D19DB4}" type="pres">
      <dgm:prSet presAssocID="{72803898-A0C3-4386-AE33-32DDC1080929}" presName="negativeSpace" presStyleCnt="0"/>
      <dgm:spPr/>
    </dgm:pt>
    <dgm:pt modelId="{32720E80-951E-4AB8-8B24-A922ABE00B7B}" type="pres">
      <dgm:prSet presAssocID="{72803898-A0C3-4386-AE33-32DDC1080929}" presName="childText" presStyleLbl="conFgAcc1" presStyleIdx="1" presStyleCnt="4">
        <dgm:presLayoutVars>
          <dgm:bulletEnabled val="1"/>
        </dgm:presLayoutVars>
      </dgm:prSet>
      <dgm:spPr/>
    </dgm:pt>
    <dgm:pt modelId="{826ECFC2-B304-405D-9DED-D261ECC282E8}" type="pres">
      <dgm:prSet presAssocID="{59E9ECD9-FD34-4E7E-BE7E-83042779309E}" presName="spaceBetweenRectangles" presStyleCnt="0"/>
      <dgm:spPr/>
    </dgm:pt>
    <dgm:pt modelId="{4CB3B3AB-45C4-4B07-8F64-5E82BAD7F35B}" type="pres">
      <dgm:prSet presAssocID="{D8DFAB09-385C-4A50-BF01-672DDFD61A5E}" presName="parentLin" presStyleCnt="0"/>
      <dgm:spPr/>
    </dgm:pt>
    <dgm:pt modelId="{F096C42F-120F-4FD5-A866-4EAAEBC04A73}" type="pres">
      <dgm:prSet presAssocID="{D8DFAB09-385C-4A50-BF01-672DDFD61A5E}" presName="parentLeftMargin" presStyleLbl="node1" presStyleIdx="1" presStyleCnt="4"/>
      <dgm:spPr/>
    </dgm:pt>
    <dgm:pt modelId="{56E3E255-D72D-4456-A132-1CA5948BE373}" type="pres">
      <dgm:prSet presAssocID="{D8DFAB09-385C-4A50-BF01-672DDFD61A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4248E6-CFA3-425F-89AC-E73CAB331AD2}" type="pres">
      <dgm:prSet presAssocID="{D8DFAB09-385C-4A50-BF01-672DDFD61A5E}" presName="negativeSpace" presStyleCnt="0"/>
      <dgm:spPr/>
    </dgm:pt>
    <dgm:pt modelId="{3C54D240-F63B-4CE3-AACD-F151ADC45777}" type="pres">
      <dgm:prSet presAssocID="{D8DFAB09-385C-4A50-BF01-672DDFD61A5E}" presName="childText" presStyleLbl="conFgAcc1" presStyleIdx="2" presStyleCnt="4">
        <dgm:presLayoutVars>
          <dgm:bulletEnabled val="1"/>
        </dgm:presLayoutVars>
      </dgm:prSet>
      <dgm:spPr/>
    </dgm:pt>
    <dgm:pt modelId="{FF1109FD-3E07-44D1-A933-4603845AECEB}" type="pres">
      <dgm:prSet presAssocID="{2332B973-9E53-4350-B789-B77EF24606B4}" presName="spaceBetweenRectangles" presStyleCnt="0"/>
      <dgm:spPr/>
    </dgm:pt>
    <dgm:pt modelId="{28E1D433-F493-4E71-9AF4-C372E52B7C3E}" type="pres">
      <dgm:prSet presAssocID="{F8FCE0BC-B990-417F-8692-3C6C5CC7FF06}" presName="parentLin" presStyleCnt="0"/>
      <dgm:spPr/>
    </dgm:pt>
    <dgm:pt modelId="{ACD35E44-47BE-4083-A0BB-79DF7BD95AE5}" type="pres">
      <dgm:prSet presAssocID="{F8FCE0BC-B990-417F-8692-3C6C5CC7FF06}" presName="parentLeftMargin" presStyleLbl="node1" presStyleIdx="2" presStyleCnt="4"/>
      <dgm:spPr/>
    </dgm:pt>
    <dgm:pt modelId="{2E7131EC-AE1E-402E-89F1-DB7CFDB4368F}" type="pres">
      <dgm:prSet presAssocID="{F8FCE0BC-B990-417F-8692-3C6C5CC7FF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40C52E-7FFB-405E-8032-D9E77B441D1F}" type="pres">
      <dgm:prSet presAssocID="{F8FCE0BC-B990-417F-8692-3C6C5CC7FF06}" presName="negativeSpace" presStyleCnt="0"/>
      <dgm:spPr/>
    </dgm:pt>
    <dgm:pt modelId="{F2FC9BFB-FCCD-43CA-9693-509F2249B909}" type="pres">
      <dgm:prSet presAssocID="{F8FCE0BC-B990-417F-8692-3C6C5CC7FF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4A3881E-A2EB-4AF1-9DCA-A841CE067CB5}" srcId="{E0C2409B-BDCE-487A-ADD9-D9D3387CB48E}" destId="{A50D48A8-62D8-4A22-9201-DED5B3D61558}" srcOrd="0" destOrd="0" parTransId="{00DED0D0-36F2-4B2E-88B7-BBF920095ECB}" sibTransId="{AD5F24DA-B617-4CF2-BEC3-F24120C3DDD5}"/>
    <dgm:cxn modelId="{AC38B12D-8D14-49B2-84A3-D1344AD7994F}" srcId="{E0C2409B-BDCE-487A-ADD9-D9D3387CB48E}" destId="{D8DFAB09-385C-4A50-BF01-672DDFD61A5E}" srcOrd="2" destOrd="0" parTransId="{0B17ED0F-B8E2-4F3B-8157-F17D4FB87218}" sibTransId="{2332B973-9E53-4350-B789-B77EF24606B4}"/>
    <dgm:cxn modelId="{A8A9092E-6D27-4097-A05F-02B05FF6874C}" type="presOf" srcId="{A50D48A8-62D8-4A22-9201-DED5B3D61558}" destId="{4C003F4F-0A4A-4DE0-A610-03BBFACAF080}" srcOrd="1" destOrd="0" presId="urn:microsoft.com/office/officeart/2005/8/layout/list1"/>
    <dgm:cxn modelId="{E25E3361-1136-4398-BBB0-129AB5F0C5BA}" type="presOf" srcId="{F8FCE0BC-B990-417F-8692-3C6C5CC7FF06}" destId="{ACD35E44-47BE-4083-A0BB-79DF7BD95AE5}" srcOrd="0" destOrd="0" presId="urn:microsoft.com/office/officeart/2005/8/layout/list1"/>
    <dgm:cxn modelId="{90F97344-3544-4814-A757-5D98D0AFD67F}" type="presOf" srcId="{A50D48A8-62D8-4A22-9201-DED5B3D61558}" destId="{4E5FD4A2-9992-40BA-8C09-0E3B36A1E18B}" srcOrd="0" destOrd="0" presId="urn:microsoft.com/office/officeart/2005/8/layout/list1"/>
    <dgm:cxn modelId="{06DE7954-6439-4132-A95F-E66B8A81BF83}" type="presOf" srcId="{D8DFAB09-385C-4A50-BF01-672DDFD61A5E}" destId="{56E3E255-D72D-4456-A132-1CA5948BE373}" srcOrd="1" destOrd="0" presId="urn:microsoft.com/office/officeart/2005/8/layout/list1"/>
    <dgm:cxn modelId="{F8CECE75-985B-414E-B952-C2A55E0FE608}" type="presOf" srcId="{F8FCE0BC-B990-417F-8692-3C6C5CC7FF06}" destId="{2E7131EC-AE1E-402E-89F1-DB7CFDB4368F}" srcOrd="1" destOrd="0" presId="urn:microsoft.com/office/officeart/2005/8/layout/list1"/>
    <dgm:cxn modelId="{607E4198-9A18-461A-8257-C2540531F088}" srcId="{E0C2409B-BDCE-487A-ADD9-D9D3387CB48E}" destId="{F8FCE0BC-B990-417F-8692-3C6C5CC7FF06}" srcOrd="3" destOrd="0" parTransId="{AD10F3C4-281C-48AA-BA35-9AE369CA206F}" sibTransId="{4EA57818-1CBD-4D28-9825-CB14D9FDBB53}"/>
    <dgm:cxn modelId="{E9459E9A-4A72-45BF-8D3E-DE9E4740BB2F}" type="presOf" srcId="{72803898-A0C3-4386-AE33-32DDC1080929}" destId="{F9D74B6B-3E4C-485B-A88D-4A233C26D471}" srcOrd="1" destOrd="0" presId="urn:microsoft.com/office/officeart/2005/8/layout/list1"/>
    <dgm:cxn modelId="{A5C87D9E-8CB9-48FA-9407-06E2B5746B64}" type="presOf" srcId="{E0C2409B-BDCE-487A-ADD9-D9D3387CB48E}" destId="{01D7410B-6F6B-4506-8AA8-FB881A45C95B}" srcOrd="0" destOrd="0" presId="urn:microsoft.com/office/officeart/2005/8/layout/list1"/>
    <dgm:cxn modelId="{492DC0C2-7782-4F1D-B3DB-DADD5A6A2995}" type="presOf" srcId="{72803898-A0C3-4386-AE33-32DDC1080929}" destId="{88FF2087-6CB4-4BAE-B182-C8EAC502DA0F}" srcOrd="0" destOrd="0" presId="urn:microsoft.com/office/officeart/2005/8/layout/list1"/>
    <dgm:cxn modelId="{6CA71AC5-4AD4-4417-9111-DAE5F1AC9CF0}" type="presOf" srcId="{D8DFAB09-385C-4A50-BF01-672DDFD61A5E}" destId="{F096C42F-120F-4FD5-A866-4EAAEBC04A73}" srcOrd="0" destOrd="0" presId="urn:microsoft.com/office/officeart/2005/8/layout/list1"/>
    <dgm:cxn modelId="{2AC890FF-44D8-469B-AFEF-D4908F6D266A}" srcId="{E0C2409B-BDCE-487A-ADD9-D9D3387CB48E}" destId="{72803898-A0C3-4386-AE33-32DDC1080929}" srcOrd="1" destOrd="0" parTransId="{7CFC8F42-6F35-4427-B161-407544E92E71}" sibTransId="{59E9ECD9-FD34-4E7E-BE7E-83042779309E}"/>
    <dgm:cxn modelId="{32575C1A-6D00-44A4-8C2E-BCFD2730A333}" type="presParOf" srcId="{01D7410B-6F6B-4506-8AA8-FB881A45C95B}" destId="{B64426B2-A102-4238-A7DC-09E664019DB0}" srcOrd="0" destOrd="0" presId="urn:microsoft.com/office/officeart/2005/8/layout/list1"/>
    <dgm:cxn modelId="{070D1814-9132-4F9D-AA10-035DA1D72E56}" type="presParOf" srcId="{B64426B2-A102-4238-A7DC-09E664019DB0}" destId="{4E5FD4A2-9992-40BA-8C09-0E3B36A1E18B}" srcOrd="0" destOrd="0" presId="urn:microsoft.com/office/officeart/2005/8/layout/list1"/>
    <dgm:cxn modelId="{AAB7E7EF-2BCE-496C-885C-3ABED5E87EEF}" type="presParOf" srcId="{B64426B2-A102-4238-A7DC-09E664019DB0}" destId="{4C003F4F-0A4A-4DE0-A610-03BBFACAF080}" srcOrd="1" destOrd="0" presId="urn:microsoft.com/office/officeart/2005/8/layout/list1"/>
    <dgm:cxn modelId="{7114D731-30EA-4B34-A573-EE764FC44BF2}" type="presParOf" srcId="{01D7410B-6F6B-4506-8AA8-FB881A45C95B}" destId="{BD05D808-3D73-4562-82F4-5A540250496A}" srcOrd="1" destOrd="0" presId="urn:microsoft.com/office/officeart/2005/8/layout/list1"/>
    <dgm:cxn modelId="{B10486F2-C6D5-4D59-B0A0-D5B9F5845C4F}" type="presParOf" srcId="{01D7410B-6F6B-4506-8AA8-FB881A45C95B}" destId="{0E290885-AE87-415E-8C83-7D57F4D7E825}" srcOrd="2" destOrd="0" presId="urn:microsoft.com/office/officeart/2005/8/layout/list1"/>
    <dgm:cxn modelId="{A7F4F636-AB7D-4B75-81CE-8286041A4298}" type="presParOf" srcId="{01D7410B-6F6B-4506-8AA8-FB881A45C95B}" destId="{BCF9CC0F-467E-446F-A6BF-882F2715C2F8}" srcOrd="3" destOrd="0" presId="urn:microsoft.com/office/officeart/2005/8/layout/list1"/>
    <dgm:cxn modelId="{E3BC010F-5ED2-42BC-A176-3FA4A0DEDE1D}" type="presParOf" srcId="{01D7410B-6F6B-4506-8AA8-FB881A45C95B}" destId="{23605745-1BD7-4F6A-9C3F-CF0235B3C45F}" srcOrd="4" destOrd="0" presId="urn:microsoft.com/office/officeart/2005/8/layout/list1"/>
    <dgm:cxn modelId="{69717DF6-FF3F-49A6-8930-A04461BD483C}" type="presParOf" srcId="{23605745-1BD7-4F6A-9C3F-CF0235B3C45F}" destId="{88FF2087-6CB4-4BAE-B182-C8EAC502DA0F}" srcOrd="0" destOrd="0" presId="urn:microsoft.com/office/officeart/2005/8/layout/list1"/>
    <dgm:cxn modelId="{6D8FAF07-C2A0-45EE-B2AE-A4022D59A7A0}" type="presParOf" srcId="{23605745-1BD7-4F6A-9C3F-CF0235B3C45F}" destId="{F9D74B6B-3E4C-485B-A88D-4A233C26D471}" srcOrd="1" destOrd="0" presId="urn:microsoft.com/office/officeart/2005/8/layout/list1"/>
    <dgm:cxn modelId="{CA3E323E-3D7B-4CB4-AF42-7E1B18B46768}" type="presParOf" srcId="{01D7410B-6F6B-4506-8AA8-FB881A45C95B}" destId="{DF18420C-1387-49E5-8699-F8C537D19DB4}" srcOrd="5" destOrd="0" presId="urn:microsoft.com/office/officeart/2005/8/layout/list1"/>
    <dgm:cxn modelId="{5DDA2157-3797-46CC-8E49-3C668BE8ACE4}" type="presParOf" srcId="{01D7410B-6F6B-4506-8AA8-FB881A45C95B}" destId="{32720E80-951E-4AB8-8B24-A922ABE00B7B}" srcOrd="6" destOrd="0" presId="urn:microsoft.com/office/officeart/2005/8/layout/list1"/>
    <dgm:cxn modelId="{9AA2BB2B-BDEE-478C-9B0C-0841E83D1B9E}" type="presParOf" srcId="{01D7410B-6F6B-4506-8AA8-FB881A45C95B}" destId="{826ECFC2-B304-405D-9DED-D261ECC282E8}" srcOrd="7" destOrd="0" presId="urn:microsoft.com/office/officeart/2005/8/layout/list1"/>
    <dgm:cxn modelId="{806560F6-9DA2-433B-944A-53FBC125531B}" type="presParOf" srcId="{01D7410B-6F6B-4506-8AA8-FB881A45C95B}" destId="{4CB3B3AB-45C4-4B07-8F64-5E82BAD7F35B}" srcOrd="8" destOrd="0" presId="urn:microsoft.com/office/officeart/2005/8/layout/list1"/>
    <dgm:cxn modelId="{D3EDE8A4-9A3B-44F1-B24E-F400328A10CE}" type="presParOf" srcId="{4CB3B3AB-45C4-4B07-8F64-5E82BAD7F35B}" destId="{F096C42F-120F-4FD5-A866-4EAAEBC04A73}" srcOrd="0" destOrd="0" presId="urn:microsoft.com/office/officeart/2005/8/layout/list1"/>
    <dgm:cxn modelId="{8B6EE4ED-FC60-4910-A9BB-F783D93B01B0}" type="presParOf" srcId="{4CB3B3AB-45C4-4B07-8F64-5E82BAD7F35B}" destId="{56E3E255-D72D-4456-A132-1CA5948BE373}" srcOrd="1" destOrd="0" presId="urn:microsoft.com/office/officeart/2005/8/layout/list1"/>
    <dgm:cxn modelId="{888D641F-36EB-4CB6-B733-1DB55D8D2DF6}" type="presParOf" srcId="{01D7410B-6F6B-4506-8AA8-FB881A45C95B}" destId="{754248E6-CFA3-425F-89AC-E73CAB331AD2}" srcOrd="9" destOrd="0" presId="urn:microsoft.com/office/officeart/2005/8/layout/list1"/>
    <dgm:cxn modelId="{713429E3-0531-4FA6-8C67-45C3FEBB62E8}" type="presParOf" srcId="{01D7410B-6F6B-4506-8AA8-FB881A45C95B}" destId="{3C54D240-F63B-4CE3-AACD-F151ADC45777}" srcOrd="10" destOrd="0" presId="urn:microsoft.com/office/officeart/2005/8/layout/list1"/>
    <dgm:cxn modelId="{A82EA5E2-2A66-41AD-B90E-03A9AD556DB4}" type="presParOf" srcId="{01D7410B-6F6B-4506-8AA8-FB881A45C95B}" destId="{FF1109FD-3E07-44D1-A933-4603845AECEB}" srcOrd="11" destOrd="0" presId="urn:microsoft.com/office/officeart/2005/8/layout/list1"/>
    <dgm:cxn modelId="{C7FE94FA-D641-40C0-8815-934AF3616803}" type="presParOf" srcId="{01D7410B-6F6B-4506-8AA8-FB881A45C95B}" destId="{28E1D433-F493-4E71-9AF4-C372E52B7C3E}" srcOrd="12" destOrd="0" presId="urn:microsoft.com/office/officeart/2005/8/layout/list1"/>
    <dgm:cxn modelId="{7CE5D60B-D6F6-46E3-A800-77D65BFF220A}" type="presParOf" srcId="{28E1D433-F493-4E71-9AF4-C372E52B7C3E}" destId="{ACD35E44-47BE-4083-A0BB-79DF7BD95AE5}" srcOrd="0" destOrd="0" presId="urn:microsoft.com/office/officeart/2005/8/layout/list1"/>
    <dgm:cxn modelId="{8BABA633-9D01-4EF2-A9BE-9FB6D88845CA}" type="presParOf" srcId="{28E1D433-F493-4E71-9AF4-C372E52B7C3E}" destId="{2E7131EC-AE1E-402E-89F1-DB7CFDB4368F}" srcOrd="1" destOrd="0" presId="urn:microsoft.com/office/officeart/2005/8/layout/list1"/>
    <dgm:cxn modelId="{7459743F-B8B2-4DAD-8245-0F54A7DA53EE}" type="presParOf" srcId="{01D7410B-6F6B-4506-8AA8-FB881A45C95B}" destId="{6240C52E-7FFB-405E-8032-D9E77B441D1F}" srcOrd="13" destOrd="0" presId="urn:microsoft.com/office/officeart/2005/8/layout/list1"/>
    <dgm:cxn modelId="{2C7A6116-53B4-4738-B55C-C0F244836FD7}" type="presParOf" srcId="{01D7410B-6F6B-4506-8AA8-FB881A45C95B}" destId="{F2FC9BFB-FCCD-43CA-9693-509F2249B90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C2409B-BDCE-487A-ADD9-D9D3387CB48E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48A8-62D8-4A22-9201-DED5B3D61558}">
      <dgm:prSet/>
      <dgm:spPr/>
      <dgm:t>
        <a:bodyPr/>
        <a:lstStyle/>
        <a:p>
          <a:r>
            <a:rPr lang="de-DE" noProof="0"/>
            <a:t>Durch den Einsatz dieser Software kann das Unternehmen bis zu 1.000 € pro Monat einsparen.</a:t>
          </a:r>
          <a:endParaRPr lang="de-DE" noProof="0" dirty="0"/>
        </a:p>
      </dgm:t>
    </dgm:pt>
    <dgm:pt modelId="{00DED0D0-36F2-4B2E-88B7-BBF920095ECB}" type="parTrans" cxnId="{44A3881E-A2EB-4AF1-9DCA-A841CE067CB5}">
      <dgm:prSet/>
      <dgm:spPr/>
      <dgm:t>
        <a:bodyPr/>
        <a:lstStyle/>
        <a:p>
          <a:endParaRPr lang="en-US"/>
        </a:p>
      </dgm:t>
    </dgm:pt>
    <dgm:pt modelId="{AD5F24DA-B617-4CF2-BEC3-F24120C3DDD5}" type="sibTrans" cxnId="{44A3881E-A2EB-4AF1-9DCA-A841CE067CB5}">
      <dgm:prSet phldrT="01"/>
      <dgm:spPr/>
      <dgm:t>
        <a:bodyPr/>
        <a:lstStyle/>
        <a:p>
          <a:endParaRPr lang="en-US" dirty="0"/>
        </a:p>
      </dgm:t>
    </dgm:pt>
    <dgm:pt modelId="{3F3B9BDB-3B62-45BC-8D19-9BD53D985D6A}">
      <dgm:prSet/>
      <dgm:spPr/>
      <dgm:t>
        <a:bodyPr/>
        <a:lstStyle/>
        <a:p>
          <a:r>
            <a:rPr lang="de-DE" noProof="0" dirty="0"/>
            <a:t>Vor allem in Zeiten wie der Vorweihnachtszeit, in der viele Bestellungen eingehen, ist diese Software eine große Hilfe.</a:t>
          </a:r>
        </a:p>
      </dgm:t>
    </dgm:pt>
    <dgm:pt modelId="{6880C7DC-8E80-4007-BDC1-A17645C81385}" type="parTrans" cxnId="{5474D1FD-3F2C-4ED8-A88D-44521872E30D}">
      <dgm:prSet/>
      <dgm:spPr/>
      <dgm:t>
        <a:bodyPr/>
        <a:lstStyle/>
        <a:p>
          <a:endParaRPr lang="de-AT"/>
        </a:p>
      </dgm:t>
    </dgm:pt>
    <dgm:pt modelId="{32DF47CC-2EB5-4C5B-B524-46767CA9DA9F}" type="sibTrans" cxnId="{5474D1FD-3F2C-4ED8-A88D-44521872E30D}">
      <dgm:prSet phldrT="02"/>
      <dgm:spPr/>
      <dgm:t>
        <a:bodyPr/>
        <a:lstStyle/>
        <a:p>
          <a:pPr algn="l"/>
          <a:endParaRPr lang="en-US" dirty="0"/>
        </a:p>
        <a:p>
          <a:pPr algn="l"/>
          <a:endParaRPr lang="de-AT" dirty="0"/>
        </a:p>
      </dgm:t>
    </dgm:pt>
    <dgm:pt modelId="{3275CB9F-3295-4D4A-9527-B45D7937CF6D}">
      <dgm:prSet/>
      <dgm:spPr/>
      <dgm:t>
        <a:bodyPr/>
        <a:lstStyle/>
        <a:p>
          <a:r>
            <a:rPr lang="de-DE" noProof="0" dirty="0"/>
            <a:t>Die Dokumentation des Verbrauchs ist nicht mehr von Hand erforderlich, sondern wird von dieser Software übernommen.</a:t>
          </a:r>
        </a:p>
      </dgm:t>
    </dgm:pt>
    <dgm:pt modelId="{875D322D-6842-4426-8946-FD60C679DF6D}" type="parTrans" cxnId="{37B1B595-B783-478A-A8DC-61C775A9B0A5}">
      <dgm:prSet/>
      <dgm:spPr/>
      <dgm:t>
        <a:bodyPr/>
        <a:lstStyle/>
        <a:p>
          <a:endParaRPr lang="de-AT"/>
        </a:p>
      </dgm:t>
    </dgm:pt>
    <dgm:pt modelId="{272981E7-4888-498B-ABE2-1985F84C6F2A}" type="sibTrans" cxnId="{37B1B595-B783-478A-A8DC-61C775A9B0A5}">
      <dgm:prSet/>
      <dgm:spPr/>
      <dgm:t>
        <a:bodyPr/>
        <a:lstStyle/>
        <a:p>
          <a:endParaRPr lang="de-AT"/>
        </a:p>
      </dgm:t>
    </dgm:pt>
    <dgm:pt modelId="{ADC9BE4C-7E15-4A12-8316-DA2A49C6AF69}" type="pres">
      <dgm:prSet presAssocID="{E0C2409B-BDCE-487A-ADD9-D9D3387CB48E}" presName="Name0" presStyleCnt="0">
        <dgm:presLayoutVars>
          <dgm:animLvl val="lvl"/>
          <dgm:resizeHandles val="exact"/>
        </dgm:presLayoutVars>
      </dgm:prSet>
      <dgm:spPr/>
    </dgm:pt>
    <dgm:pt modelId="{26529CA5-942F-4840-A4FC-FBC665F03F66}" type="pres">
      <dgm:prSet presAssocID="{A50D48A8-62D8-4A22-9201-DED5B3D61558}" presName="compositeNode" presStyleCnt="0">
        <dgm:presLayoutVars>
          <dgm:bulletEnabled val="1"/>
        </dgm:presLayoutVars>
      </dgm:prSet>
      <dgm:spPr/>
    </dgm:pt>
    <dgm:pt modelId="{C7140665-82A2-4CFF-A577-566C227184F7}" type="pres">
      <dgm:prSet presAssocID="{A50D48A8-62D8-4A22-9201-DED5B3D61558}" presName="bgRect" presStyleLbl="alignNode1" presStyleIdx="0" presStyleCnt="3"/>
      <dgm:spPr/>
    </dgm:pt>
    <dgm:pt modelId="{8EB4E4E5-9766-4B62-B2CC-62677EF26071}" type="pres">
      <dgm:prSet presAssocID="{AD5F24DA-B617-4CF2-BEC3-F24120C3DDD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A0F4DF4-86FB-440D-A271-484520D1AAE0}" type="pres">
      <dgm:prSet presAssocID="{A50D48A8-62D8-4A22-9201-DED5B3D61558}" presName="nodeRect" presStyleLbl="alignNode1" presStyleIdx="0" presStyleCnt="3">
        <dgm:presLayoutVars>
          <dgm:bulletEnabled val="1"/>
        </dgm:presLayoutVars>
      </dgm:prSet>
      <dgm:spPr/>
    </dgm:pt>
    <dgm:pt modelId="{374D7859-2FD5-4B6D-9400-EF9CB8AEB223}" type="pres">
      <dgm:prSet presAssocID="{AD5F24DA-B617-4CF2-BEC3-F24120C3DDD5}" presName="sibTrans" presStyleCnt="0"/>
      <dgm:spPr/>
    </dgm:pt>
    <dgm:pt modelId="{B3E5F05E-37BF-4BE3-8E64-072AE427685F}" type="pres">
      <dgm:prSet presAssocID="{3F3B9BDB-3B62-45BC-8D19-9BD53D985D6A}" presName="compositeNode" presStyleCnt="0">
        <dgm:presLayoutVars>
          <dgm:bulletEnabled val="1"/>
        </dgm:presLayoutVars>
      </dgm:prSet>
      <dgm:spPr/>
    </dgm:pt>
    <dgm:pt modelId="{2846F65E-55DB-44D7-906D-BAF73BFE9872}" type="pres">
      <dgm:prSet presAssocID="{3F3B9BDB-3B62-45BC-8D19-9BD53D985D6A}" presName="bgRect" presStyleLbl="alignNode1" presStyleIdx="1" presStyleCnt="3"/>
      <dgm:spPr/>
    </dgm:pt>
    <dgm:pt modelId="{7FCC81E4-ACDB-4264-8EA0-F675F3C1FC63}" type="pres">
      <dgm:prSet presAssocID="{32DF47CC-2EB5-4C5B-B524-46767CA9DA9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C0FABA8-84A2-4267-944B-C5EBBF44A75F}" type="pres">
      <dgm:prSet presAssocID="{3F3B9BDB-3B62-45BC-8D19-9BD53D985D6A}" presName="nodeRect" presStyleLbl="alignNode1" presStyleIdx="1" presStyleCnt="3">
        <dgm:presLayoutVars>
          <dgm:bulletEnabled val="1"/>
        </dgm:presLayoutVars>
      </dgm:prSet>
      <dgm:spPr/>
    </dgm:pt>
    <dgm:pt modelId="{9639F608-D1FB-4D40-B2A1-642096BFC0D0}" type="pres">
      <dgm:prSet presAssocID="{32DF47CC-2EB5-4C5B-B524-46767CA9DA9F}" presName="sibTrans" presStyleCnt="0"/>
      <dgm:spPr/>
    </dgm:pt>
    <dgm:pt modelId="{64206EC6-7088-4D76-B0C3-0AF1638EA5FA}" type="pres">
      <dgm:prSet presAssocID="{3275CB9F-3295-4D4A-9527-B45D7937CF6D}" presName="compositeNode" presStyleCnt="0">
        <dgm:presLayoutVars>
          <dgm:bulletEnabled val="1"/>
        </dgm:presLayoutVars>
      </dgm:prSet>
      <dgm:spPr/>
    </dgm:pt>
    <dgm:pt modelId="{59C11BFA-2046-4AFA-A19F-A8EC52FE8CA0}" type="pres">
      <dgm:prSet presAssocID="{3275CB9F-3295-4D4A-9527-B45D7937CF6D}" presName="bgRect" presStyleLbl="alignNode1" presStyleIdx="2" presStyleCnt="3"/>
      <dgm:spPr/>
    </dgm:pt>
    <dgm:pt modelId="{640C4C8C-A7CA-4410-B1E6-1790DB09CDFB}" type="pres">
      <dgm:prSet presAssocID="{272981E7-4888-498B-ABE2-1985F84C6F2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16ECD1-E6DC-448D-8EE7-0B6424319E5A}" type="pres">
      <dgm:prSet presAssocID="{3275CB9F-3295-4D4A-9527-B45D7937CF6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3A41E15-B437-41FA-B629-17E387314CC4}" type="presOf" srcId="{E0C2409B-BDCE-487A-ADD9-D9D3387CB48E}" destId="{ADC9BE4C-7E15-4A12-8316-DA2A49C6AF69}" srcOrd="0" destOrd="0" presId="urn:microsoft.com/office/officeart/2016/7/layout/LinearBlockProcessNumbered"/>
    <dgm:cxn modelId="{44A3881E-A2EB-4AF1-9DCA-A841CE067CB5}" srcId="{E0C2409B-BDCE-487A-ADD9-D9D3387CB48E}" destId="{A50D48A8-62D8-4A22-9201-DED5B3D61558}" srcOrd="0" destOrd="0" parTransId="{00DED0D0-36F2-4B2E-88B7-BBF920095ECB}" sibTransId="{AD5F24DA-B617-4CF2-BEC3-F24120C3DDD5}"/>
    <dgm:cxn modelId="{AB726D2F-74DA-46E4-8B5F-1B255D1F249E}" type="presOf" srcId="{3275CB9F-3295-4D4A-9527-B45D7937CF6D}" destId="{59C11BFA-2046-4AFA-A19F-A8EC52FE8CA0}" srcOrd="0" destOrd="0" presId="urn:microsoft.com/office/officeart/2016/7/layout/LinearBlockProcessNumbered"/>
    <dgm:cxn modelId="{E11EF637-F759-4CBA-BA7E-04AF25BA0476}" type="presOf" srcId="{A50D48A8-62D8-4A22-9201-DED5B3D61558}" destId="{9A0F4DF4-86FB-440D-A271-484520D1AAE0}" srcOrd="1" destOrd="0" presId="urn:microsoft.com/office/officeart/2016/7/layout/LinearBlockProcessNumbered"/>
    <dgm:cxn modelId="{606F303F-AF29-48F9-968A-9A9EA125A6E1}" type="presOf" srcId="{3275CB9F-3295-4D4A-9527-B45D7937CF6D}" destId="{D016ECD1-E6DC-448D-8EE7-0B6424319E5A}" srcOrd="1" destOrd="0" presId="urn:microsoft.com/office/officeart/2016/7/layout/LinearBlockProcessNumbered"/>
    <dgm:cxn modelId="{03E4C55D-4CBF-431E-99DE-ABD00B58863B}" type="presOf" srcId="{A50D48A8-62D8-4A22-9201-DED5B3D61558}" destId="{C7140665-82A2-4CFF-A577-566C227184F7}" srcOrd="0" destOrd="0" presId="urn:microsoft.com/office/officeart/2016/7/layout/LinearBlockProcessNumbered"/>
    <dgm:cxn modelId="{91D8E04C-539B-4950-9973-E7D6DE86CF92}" type="presOf" srcId="{272981E7-4888-498B-ABE2-1985F84C6F2A}" destId="{640C4C8C-A7CA-4410-B1E6-1790DB09CDFB}" srcOrd="0" destOrd="0" presId="urn:microsoft.com/office/officeart/2016/7/layout/LinearBlockProcessNumbered"/>
    <dgm:cxn modelId="{37B1B595-B783-478A-A8DC-61C775A9B0A5}" srcId="{E0C2409B-BDCE-487A-ADD9-D9D3387CB48E}" destId="{3275CB9F-3295-4D4A-9527-B45D7937CF6D}" srcOrd="2" destOrd="0" parTransId="{875D322D-6842-4426-8946-FD60C679DF6D}" sibTransId="{272981E7-4888-498B-ABE2-1985F84C6F2A}"/>
    <dgm:cxn modelId="{3E2586C6-49E0-4419-B486-0C36DBDC3A46}" type="presOf" srcId="{3F3B9BDB-3B62-45BC-8D19-9BD53D985D6A}" destId="{2846F65E-55DB-44D7-906D-BAF73BFE9872}" srcOrd="0" destOrd="0" presId="urn:microsoft.com/office/officeart/2016/7/layout/LinearBlockProcessNumbered"/>
    <dgm:cxn modelId="{BDF377CE-C4DE-4343-A398-414770155574}" type="presOf" srcId="{32DF47CC-2EB5-4C5B-B524-46767CA9DA9F}" destId="{7FCC81E4-ACDB-4264-8EA0-F675F3C1FC63}" srcOrd="0" destOrd="0" presId="urn:microsoft.com/office/officeart/2016/7/layout/LinearBlockProcessNumbered"/>
    <dgm:cxn modelId="{41AE0ED3-9055-45BE-8018-2867159488E9}" type="presOf" srcId="{AD5F24DA-B617-4CF2-BEC3-F24120C3DDD5}" destId="{8EB4E4E5-9766-4B62-B2CC-62677EF26071}" srcOrd="0" destOrd="0" presId="urn:microsoft.com/office/officeart/2016/7/layout/LinearBlockProcessNumbered"/>
    <dgm:cxn modelId="{F01490F4-634B-4755-840C-38355FFD08C1}" type="presOf" srcId="{3F3B9BDB-3B62-45BC-8D19-9BD53D985D6A}" destId="{5C0FABA8-84A2-4267-944B-C5EBBF44A75F}" srcOrd="1" destOrd="0" presId="urn:microsoft.com/office/officeart/2016/7/layout/LinearBlockProcessNumbered"/>
    <dgm:cxn modelId="{5474D1FD-3F2C-4ED8-A88D-44521872E30D}" srcId="{E0C2409B-BDCE-487A-ADD9-D9D3387CB48E}" destId="{3F3B9BDB-3B62-45BC-8D19-9BD53D985D6A}" srcOrd="1" destOrd="0" parTransId="{6880C7DC-8E80-4007-BDC1-A17645C81385}" sibTransId="{32DF47CC-2EB5-4C5B-B524-46767CA9DA9F}"/>
    <dgm:cxn modelId="{0C740432-3A4B-4D02-AEEA-9BE53E19BA57}" type="presParOf" srcId="{ADC9BE4C-7E15-4A12-8316-DA2A49C6AF69}" destId="{26529CA5-942F-4840-A4FC-FBC665F03F66}" srcOrd="0" destOrd="0" presId="urn:microsoft.com/office/officeart/2016/7/layout/LinearBlockProcessNumbered"/>
    <dgm:cxn modelId="{09E562E0-9C91-4BE9-B006-CB579CDDF906}" type="presParOf" srcId="{26529CA5-942F-4840-A4FC-FBC665F03F66}" destId="{C7140665-82A2-4CFF-A577-566C227184F7}" srcOrd="0" destOrd="0" presId="urn:microsoft.com/office/officeart/2016/7/layout/LinearBlockProcessNumbered"/>
    <dgm:cxn modelId="{6ADD2082-59BC-44ED-A8C6-2F9315C8363C}" type="presParOf" srcId="{26529CA5-942F-4840-A4FC-FBC665F03F66}" destId="{8EB4E4E5-9766-4B62-B2CC-62677EF26071}" srcOrd="1" destOrd="0" presId="urn:microsoft.com/office/officeart/2016/7/layout/LinearBlockProcessNumbered"/>
    <dgm:cxn modelId="{C6FEA5A9-275B-44AD-8EA7-D1562067283A}" type="presParOf" srcId="{26529CA5-942F-4840-A4FC-FBC665F03F66}" destId="{9A0F4DF4-86FB-440D-A271-484520D1AAE0}" srcOrd="2" destOrd="0" presId="urn:microsoft.com/office/officeart/2016/7/layout/LinearBlockProcessNumbered"/>
    <dgm:cxn modelId="{043968A5-8A56-4255-B659-7417B4C7C81C}" type="presParOf" srcId="{ADC9BE4C-7E15-4A12-8316-DA2A49C6AF69}" destId="{374D7859-2FD5-4B6D-9400-EF9CB8AEB223}" srcOrd="1" destOrd="0" presId="urn:microsoft.com/office/officeart/2016/7/layout/LinearBlockProcessNumbered"/>
    <dgm:cxn modelId="{A5FB5D0D-3A93-45DC-B622-D2A7A86A68CB}" type="presParOf" srcId="{ADC9BE4C-7E15-4A12-8316-DA2A49C6AF69}" destId="{B3E5F05E-37BF-4BE3-8E64-072AE427685F}" srcOrd="2" destOrd="0" presId="urn:microsoft.com/office/officeart/2016/7/layout/LinearBlockProcessNumbered"/>
    <dgm:cxn modelId="{00E68FF4-1D25-4C87-929E-5C8721C8C9D1}" type="presParOf" srcId="{B3E5F05E-37BF-4BE3-8E64-072AE427685F}" destId="{2846F65E-55DB-44D7-906D-BAF73BFE9872}" srcOrd="0" destOrd="0" presId="urn:microsoft.com/office/officeart/2016/7/layout/LinearBlockProcessNumbered"/>
    <dgm:cxn modelId="{3EFC65A1-419F-4637-A894-E57E40B477E6}" type="presParOf" srcId="{B3E5F05E-37BF-4BE3-8E64-072AE427685F}" destId="{7FCC81E4-ACDB-4264-8EA0-F675F3C1FC63}" srcOrd="1" destOrd="0" presId="urn:microsoft.com/office/officeart/2016/7/layout/LinearBlockProcessNumbered"/>
    <dgm:cxn modelId="{FF2E17AE-8363-4CE1-B814-D57ADA1C590B}" type="presParOf" srcId="{B3E5F05E-37BF-4BE3-8E64-072AE427685F}" destId="{5C0FABA8-84A2-4267-944B-C5EBBF44A75F}" srcOrd="2" destOrd="0" presId="urn:microsoft.com/office/officeart/2016/7/layout/LinearBlockProcessNumbered"/>
    <dgm:cxn modelId="{BE12D91F-A8BE-44AD-9690-03DA9E9108E4}" type="presParOf" srcId="{ADC9BE4C-7E15-4A12-8316-DA2A49C6AF69}" destId="{9639F608-D1FB-4D40-B2A1-642096BFC0D0}" srcOrd="3" destOrd="0" presId="urn:microsoft.com/office/officeart/2016/7/layout/LinearBlockProcessNumbered"/>
    <dgm:cxn modelId="{B6FAAE1D-6A66-4470-9B31-5F56B16F6196}" type="presParOf" srcId="{ADC9BE4C-7E15-4A12-8316-DA2A49C6AF69}" destId="{64206EC6-7088-4D76-B0C3-0AF1638EA5FA}" srcOrd="4" destOrd="0" presId="urn:microsoft.com/office/officeart/2016/7/layout/LinearBlockProcessNumbered"/>
    <dgm:cxn modelId="{CF199E3A-EECB-4225-B562-0FDE4E5EB11B}" type="presParOf" srcId="{64206EC6-7088-4D76-B0C3-0AF1638EA5FA}" destId="{59C11BFA-2046-4AFA-A19F-A8EC52FE8CA0}" srcOrd="0" destOrd="0" presId="urn:microsoft.com/office/officeart/2016/7/layout/LinearBlockProcessNumbered"/>
    <dgm:cxn modelId="{DBE94AF5-BD99-499F-8293-2673DBB38CD4}" type="presParOf" srcId="{64206EC6-7088-4D76-B0C3-0AF1638EA5FA}" destId="{640C4C8C-A7CA-4410-B1E6-1790DB09CDFB}" srcOrd="1" destOrd="0" presId="urn:microsoft.com/office/officeart/2016/7/layout/LinearBlockProcessNumbered"/>
    <dgm:cxn modelId="{374D5C00-1ED7-4E85-AD09-3D37CDFBDEE5}" type="presParOf" srcId="{64206EC6-7088-4D76-B0C3-0AF1638EA5FA}" destId="{D016ECD1-E6DC-448D-8EE7-0B6424319E5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2E931-278E-4106-8C0D-9E5136A3A40F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/>
            <a:t>Team</a:t>
          </a:r>
          <a:endParaRPr lang="en-US" sz="1700" kern="1200"/>
        </a:p>
      </dsp:txBody>
      <dsp:txXfrm>
        <a:off x="582645" y="1178"/>
        <a:ext cx="2174490" cy="1304694"/>
      </dsp:txXfrm>
    </dsp:sp>
    <dsp:sp modelId="{22CE8764-D2AC-40BB-8C49-1A852939C0B8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/>
            <a:t>Motivation</a:t>
          </a:r>
          <a:endParaRPr lang="en-US" sz="1700" kern="1200"/>
        </a:p>
      </dsp:txBody>
      <dsp:txXfrm>
        <a:off x="2974584" y="1178"/>
        <a:ext cx="2174490" cy="1304694"/>
      </dsp:txXfrm>
    </dsp:sp>
    <dsp:sp modelId="{F822D1AE-A0A2-4720-8E29-AA349CC05304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Anforderungen</a:t>
          </a:r>
          <a:endParaRPr lang="en-US" sz="1700" kern="1200" dirty="0"/>
        </a:p>
      </dsp:txBody>
      <dsp:txXfrm>
        <a:off x="5366524" y="1178"/>
        <a:ext cx="2174490" cy="1304694"/>
      </dsp:txXfrm>
    </dsp:sp>
    <dsp:sp modelId="{95125A75-4861-45EA-B020-4D7F2409FDB8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/>
            <a:t>Ziele</a:t>
          </a:r>
          <a:endParaRPr lang="en-US" sz="1700" kern="1200"/>
        </a:p>
      </dsp:txBody>
      <dsp:txXfrm>
        <a:off x="7758464" y="1178"/>
        <a:ext cx="2174490" cy="1304694"/>
      </dsp:txXfrm>
    </dsp:sp>
    <dsp:sp modelId="{F764248E-C1D2-40FA-82AF-06167886CE75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noProof="0" dirty="0"/>
            <a:t>Nutzen</a:t>
          </a:r>
        </a:p>
      </dsp:txBody>
      <dsp:txXfrm>
        <a:off x="582645" y="1523321"/>
        <a:ext cx="2174490" cy="1304694"/>
      </dsp:txXfrm>
    </dsp:sp>
    <dsp:sp modelId="{D32A3534-2EEA-4CAB-A5A7-61E6969892FA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Danksagung</a:t>
          </a:r>
          <a:endParaRPr lang="en-US" sz="1700" kern="1200" dirty="0"/>
        </a:p>
      </dsp:txBody>
      <dsp:txXfrm>
        <a:off x="2974584" y="1523321"/>
        <a:ext cx="2174490" cy="1304694"/>
      </dsp:txXfrm>
    </dsp:sp>
    <dsp:sp modelId="{31884B74-39CF-43CB-83CE-E05A3F92061A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noProof="0"/>
            <a:t>Konzept</a:t>
          </a:r>
        </a:p>
      </dsp:txBody>
      <dsp:txXfrm>
        <a:off x="5366524" y="1523321"/>
        <a:ext cx="2174490" cy="1304694"/>
      </dsp:txXfrm>
    </dsp:sp>
    <dsp:sp modelId="{F6B8A192-C8F9-4658-9E4F-887CA423FCB7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/>
            <a:t>Technologien</a:t>
          </a:r>
          <a:endParaRPr lang="en-US" sz="1700" kern="1200"/>
        </a:p>
      </dsp:txBody>
      <dsp:txXfrm>
        <a:off x="7758464" y="1523321"/>
        <a:ext cx="2174490" cy="1304694"/>
      </dsp:txXfrm>
    </dsp:sp>
    <dsp:sp modelId="{3763F0CA-7536-4F33-AF59-7825687D90B2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700" kern="1200" dirty="0"/>
            <a:t>Live-Demo</a:t>
          </a:r>
          <a:endParaRPr lang="en-US" sz="1700" kern="1200" dirty="0"/>
        </a:p>
      </dsp:txBody>
      <dsp:txXfrm>
        <a:off x="417055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C5F6-08C2-474E-A01A-E6ABA4482784}">
      <dsp:nvSpPr>
        <dsp:cNvPr id="0" name=""/>
        <dsp:cNvSpPr/>
      </dsp:nvSpPr>
      <dsp:spPr>
        <a:xfrm>
          <a:off x="1603797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FD543-7BA1-4F98-A38B-F28F022DFB53}">
      <dsp:nvSpPr>
        <dsp:cNvPr id="0" name=""/>
        <dsp:cNvSpPr/>
      </dsp:nvSpPr>
      <dsp:spPr>
        <a:xfrm>
          <a:off x="1249129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Markus Schwarz</a:t>
          </a:r>
        </a:p>
      </dsp:txBody>
      <dsp:txXfrm>
        <a:off x="1249129" y="2863690"/>
        <a:ext cx="2393235" cy="487349"/>
      </dsp:txXfrm>
    </dsp:sp>
    <dsp:sp modelId="{762EDC46-2BB6-42A0-82DB-D05F7421FF5A}">
      <dsp:nvSpPr>
        <dsp:cNvPr id="0" name=""/>
        <dsp:cNvSpPr/>
      </dsp:nvSpPr>
      <dsp:spPr>
        <a:xfrm>
          <a:off x="1249129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72AD-6535-4B05-88FB-2FD3BB2895DD}">
      <dsp:nvSpPr>
        <dsp:cNvPr id="0" name=""/>
        <dsp:cNvSpPr/>
      </dsp:nvSpPr>
      <dsp:spPr>
        <a:xfrm>
          <a:off x="4415850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3C1E-560D-4681-B2F1-BCB98A54F1D0}">
      <dsp:nvSpPr>
        <dsp:cNvPr id="0" name=""/>
        <dsp:cNvSpPr/>
      </dsp:nvSpPr>
      <dsp:spPr>
        <a:xfrm>
          <a:off x="4061182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David Zeilinger</a:t>
          </a:r>
          <a:br>
            <a:rPr lang="de-DE" sz="1500" kern="1200" noProof="0"/>
          </a:br>
          <a:endParaRPr lang="de-DE" sz="1500" kern="1200" noProof="0"/>
        </a:p>
      </dsp:txBody>
      <dsp:txXfrm>
        <a:off x="4061182" y="2863690"/>
        <a:ext cx="2393235" cy="487349"/>
      </dsp:txXfrm>
    </dsp:sp>
    <dsp:sp modelId="{386FC057-60E4-43BA-96A5-EB7C062544ED}">
      <dsp:nvSpPr>
        <dsp:cNvPr id="0" name=""/>
        <dsp:cNvSpPr/>
      </dsp:nvSpPr>
      <dsp:spPr>
        <a:xfrm>
          <a:off x="4061182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243BD-CA25-4C90-BDD1-F8F374CD0740}">
      <dsp:nvSpPr>
        <dsp:cNvPr id="0" name=""/>
        <dsp:cNvSpPr/>
      </dsp:nvSpPr>
      <dsp:spPr>
        <a:xfrm>
          <a:off x="7227902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9198C-6B1E-494B-976F-FBFD94C0D157}">
      <dsp:nvSpPr>
        <dsp:cNvPr id="0" name=""/>
        <dsp:cNvSpPr/>
      </dsp:nvSpPr>
      <dsp:spPr>
        <a:xfrm>
          <a:off x="6873234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/>
            <a:t>Fabian </a:t>
          </a:r>
          <a:r>
            <a:rPr lang="de-DE" sz="1500" kern="1200" noProof="0" dirty="0" err="1"/>
            <a:t>Schned</a:t>
          </a:r>
          <a:br>
            <a:rPr lang="de-DE" sz="1500" kern="1200" noProof="0" dirty="0"/>
          </a:br>
          <a:endParaRPr lang="de-DE" sz="1500" kern="1200" noProof="0" dirty="0"/>
        </a:p>
      </dsp:txBody>
      <dsp:txXfrm>
        <a:off x="6873234" y="2863690"/>
        <a:ext cx="2393235" cy="487349"/>
      </dsp:txXfrm>
    </dsp:sp>
    <dsp:sp modelId="{8FF611A3-BDE7-4F3B-82C7-295BA068819A}">
      <dsp:nvSpPr>
        <dsp:cNvPr id="0" name=""/>
        <dsp:cNvSpPr/>
      </dsp:nvSpPr>
      <dsp:spPr>
        <a:xfrm>
          <a:off x="6873234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2A5E-315E-4177-9A71-80357120A9AB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6B008-75C5-445F-A114-B553345DAB12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8EAC-76C9-423E-8B27-8266C06DA6A7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200" kern="1200" dirty="0"/>
            <a:t>Beziehung zum Unternehmen</a:t>
          </a:r>
          <a:endParaRPr lang="en-US" sz="1200" kern="1200" dirty="0"/>
        </a:p>
      </dsp:txBody>
      <dsp:txXfrm>
        <a:off x="569079" y="2644614"/>
        <a:ext cx="2072362" cy="720000"/>
      </dsp:txXfrm>
    </dsp:sp>
    <dsp:sp modelId="{1DDB7B78-89F9-4A71-855D-638802D28E3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0F5C-D5AC-4FE6-A2A3-C040BA8E51C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CDD71-79DB-4267-A52C-DB18F62AC66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200" kern="1200" dirty="0"/>
            <a:t>Einblick in die Lagerverwaltung</a:t>
          </a:r>
          <a:endParaRPr lang="en-US" sz="1200" kern="1200" dirty="0"/>
        </a:p>
      </dsp:txBody>
      <dsp:txXfrm>
        <a:off x="3004105" y="2644614"/>
        <a:ext cx="2072362" cy="720000"/>
      </dsp:txXfrm>
    </dsp:sp>
    <dsp:sp modelId="{70D7520D-FCE3-43E8-B58A-5C1728F538F4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0E41F-5C89-42EA-B0A3-2D02A5BDA37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4090D-3F96-4F99-8233-7F023325E4D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Benötigtes Projekt für den SYP-Unterricht
</a:t>
          </a:r>
          <a:endParaRPr lang="en-US" sz="1200" kern="1200" dirty="0"/>
        </a:p>
      </dsp:txBody>
      <dsp:txXfrm>
        <a:off x="5439131" y="2644614"/>
        <a:ext cx="2072362" cy="720000"/>
      </dsp:txXfrm>
    </dsp:sp>
    <dsp:sp modelId="{E18CD589-9E26-45A0-999B-B7DE274F2101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3EC0-8B97-482A-9DC1-EDD23243E7E5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79EEC-94DA-49A4-8492-E4AB86CFFC0F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200" kern="1200" dirty="0"/>
            <a:t>Möglicher zukünftiger Arbeitsplatz</a:t>
          </a:r>
          <a:endParaRPr lang="en-US" sz="1200" kern="1200" dirty="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EB56-B307-436C-BA6C-074606685C9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9F70C-69F0-41FF-B7BA-660D5BA71AE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A5EF-7FA1-46B3-8CE1-D3FB7DD2827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Zentrales Lagersystem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5E704336-AFFB-406E-916F-E52C4A203E5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6BD86-82DD-4D94-8590-620B25F3862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CD74-0FE7-4628-BF90-DF6FD6BA0011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Alle benötigten Daten in einem Fenster abrufbar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E763801F-9DAF-43B4-825F-ED6D78A89FA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12D01-C23E-493C-B79F-4917484A1CE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B46E-5A3C-4D8C-BC73-4599D6566BF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Mögliche Änderung der Daten bei Verschleiß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1FDDA71F-648C-461A-B2AF-60D0793192D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5A1EA-88D5-495F-A7E1-128D9F5AF98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A4A1-0AF3-4484-8081-D391E67D984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Auslesen und Anzeigen von Aufträgen aus </a:t>
          </a:r>
          <a:r>
            <a:rPr lang="de-DE" sz="2200" kern="1200" dirty="0" err="1"/>
            <a:t>BillBee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90885-AE87-415E-8C83-7D57F4D7E825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03F4F-0A4A-4DE0-A610-03BBFACAF080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Zeitersparnis</a:t>
          </a:r>
          <a:endParaRPr lang="en-US" sz="2400" kern="1200" dirty="0"/>
        </a:p>
      </dsp:txBody>
      <dsp:txXfrm>
        <a:off x="560365" y="97774"/>
        <a:ext cx="7291750" cy="639310"/>
      </dsp:txXfrm>
    </dsp:sp>
    <dsp:sp modelId="{32720E80-951E-4AB8-8B24-A922ABE00B7B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74B6B-3E4C-485B-A88D-4A233C26D471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Vereinfachung der Arbeitsumgebung</a:t>
          </a:r>
          <a:endParaRPr lang="en-US" sz="2400" kern="1200" dirty="0"/>
        </a:p>
      </dsp:txBody>
      <dsp:txXfrm>
        <a:off x="560365" y="1186414"/>
        <a:ext cx="7291750" cy="639310"/>
      </dsp:txXfrm>
    </dsp:sp>
    <dsp:sp modelId="{3C54D240-F63B-4CE3-AACD-F151ADC45777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3E255-D72D-4456-A132-1CA5948BE373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Übersichtlichkeit des Lagers</a:t>
          </a:r>
          <a:endParaRPr lang="en-US" sz="2400" kern="1200" dirty="0"/>
        </a:p>
      </dsp:txBody>
      <dsp:txXfrm>
        <a:off x="560365" y="2275054"/>
        <a:ext cx="7291750" cy="639310"/>
      </dsp:txXfrm>
    </dsp:sp>
    <dsp:sp modelId="{F2FC9BFB-FCCD-43CA-9693-509F2249B909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131EC-AE1E-402E-89F1-DB7CFDB4368F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Übersicht über die Aufträge</a:t>
          </a:r>
          <a:endParaRPr lang="en-US" sz="2400" kern="1200" dirty="0"/>
        </a:p>
      </dsp:txBody>
      <dsp:txXfrm>
        <a:off x="560365" y="3363694"/>
        <a:ext cx="7291750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40665-82A2-4CFF-A577-566C227184F7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/>
            <a:t>Durch den Einsatz dieser Software kann das Unternehmen bis zu 1.000 € pro Monat einsparen.</a:t>
          </a:r>
          <a:endParaRPr lang="de-DE" sz="2000" kern="1200" noProof="0" dirty="0"/>
        </a:p>
      </dsp:txBody>
      <dsp:txXfrm>
        <a:off x="821" y="1776404"/>
        <a:ext cx="3327201" cy="2395585"/>
      </dsp:txXfrm>
    </dsp:sp>
    <dsp:sp modelId="{8EB4E4E5-9766-4B62-B2CC-62677EF26071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821" y="179348"/>
        <a:ext cx="3327201" cy="1597056"/>
      </dsp:txXfrm>
    </dsp:sp>
    <dsp:sp modelId="{2846F65E-55DB-44D7-906D-BAF73BFE987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Vor allem in Zeiten wie der Vorweihnachtszeit, in der viele Bestellungen eingehen, ist diese Software eine große Hilfe.</a:t>
          </a:r>
        </a:p>
      </dsp:txBody>
      <dsp:txXfrm>
        <a:off x="3594199" y="1776404"/>
        <a:ext cx="3327201" cy="2395585"/>
      </dsp:txXfrm>
    </dsp:sp>
    <dsp:sp modelId="{7FCC81E4-ACDB-4264-8EA0-F675F3C1FC63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700" kern="1200" dirty="0"/>
        </a:p>
      </dsp:txBody>
      <dsp:txXfrm>
        <a:off x="3594199" y="179348"/>
        <a:ext cx="3327201" cy="1597056"/>
      </dsp:txXfrm>
    </dsp:sp>
    <dsp:sp modelId="{59C11BFA-2046-4AFA-A19F-A8EC52FE8CA0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Die Dokumentation des Verbrauchs ist nicht mehr von Hand erforderlich, sondern wird von dieser Software übernommen.</a:t>
          </a:r>
        </a:p>
      </dsp:txBody>
      <dsp:txXfrm>
        <a:off x="7187576" y="1776404"/>
        <a:ext cx="3327201" cy="2395585"/>
      </dsp:txXfrm>
    </dsp:sp>
    <dsp:sp modelId="{640C4C8C-A7CA-4410-B1E6-1790DB09CDFB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700" kern="1200"/>
        </a:p>
      </dsp:txBody>
      <dsp:txXfrm>
        <a:off x="7187576" y="179348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#1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21.03.2023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21.03.2023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None/>
            </a:pPr>
            <a:r>
              <a:rPr lang="de-AT" dirty="0"/>
              <a:t>Sehr Geehrter Herr Direktor, Sehr Geehrter Herr Abteilungsvorstand, sehr geehrte Professoren </a:t>
            </a:r>
            <a:r>
              <a:rPr lang="de-AT"/>
              <a:t>und </a:t>
            </a:r>
            <a:r>
              <a:rPr lang="de-AT" b="0" i="0">
                <a:solidFill>
                  <a:srgbClr val="D1D5DB"/>
                </a:solidFill>
                <a:effectLst/>
                <a:latin typeface="Söhne"/>
              </a:rPr>
              <a:t>Professorinnen, </a:t>
            </a:r>
            <a:r>
              <a:rPr lang="de-AT"/>
              <a:t>sehr </a:t>
            </a:r>
            <a:r>
              <a:rPr lang="de-AT" dirty="0"/>
              <a:t>geehrte Damen und Herren und sehr geehrte Kollegen und Kolleginnen</a:t>
            </a:r>
            <a:endParaRPr lang="de-AT" b="0" i="0" dirty="0">
              <a:solidFill>
                <a:srgbClr val="000000"/>
              </a:solidFill>
              <a:effectLst/>
              <a:latin typeface="inherit"/>
            </a:endParaRP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87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Kurtzes </a:t>
            </a:r>
            <a:r>
              <a:rPr lang="de-AT" dirty="0" err="1"/>
              <a:t>projekt</a:t>
            </a:r>
            <a:r>
              <a:rPr lang="de-AT" dirty="0"/>
              <a:t> </a:t>
            </a:r>
            <a:r>
              <a:rPr lang="de-AT" dirty="0" err="1"/>
              <a:t>tutorial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770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3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088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4234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0FDB4C2-4D4F-2F3C-2927-3267953B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9" y="1124607"/>
            <a:ext cx="11429996" cy="548640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94A2C-41F4-5230-148F-7918941D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Konzept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E0F4FC-7F1E-DC06-6E1A-F8C16110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3113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B4C9C3B-2D4A-E54F-807D-0128923B20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7451725" y="1665288"/>
            <a:ext cx="4267200" cy="42672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705FD3-31C3-039D-AB4B-83984F7C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anchor="b">
            <a:normAutofit/>
          </a:bodyPr>
          <a:lstStyle/>
          <a:p>
            <a:r>
              <a:rPr lang="de-AT" dirty="0" err="1"/>
              <a:t>BillBee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837B3-B512-475F-03DF-53113EF6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>
            <a:normAutofit/>
          </a:bodyPr>
          <a:lstStyle/>
          <a:p>
            <a:r>
              <a:rPr lang="de-AT" dirty="0" err="1"/>
              <a:t>BillBee</a:t>
            </a:r>
            <a:r>
              <a:rPr lang="de-AT" dirty="0"/>
              <a:t> ist eine E-</a:t>
            </a:r>
            <a:r>
              <a:rPr lang="de-AT" dirty="0" err="1"/>
              <a:t>Comerce</a:t>
            </a:r>
            <a:r>
              <a:rPr lang="de-AT" dirty="0"/>
              <a:t>-Software</a:t>
            </a:r>
          </a:p>
          <a:p>
            <a:r>
              <a:rPr lang="de-DE" dirty="0"/>
              <a:t>Wird für alle Rechnungen verwendet</a:t>
            </a:r>
          </a:p>
          <a:p>
            <a:r>
              <a:rPr lang="de-AT" dirty="0"/>
              <a:t>Stellt REST-Schnittstellen zur Verfügung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6F39A4B-0194-C4E6-47D0-6E37E096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 err="1"/>
              <a:t>Multiflex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4EB147-2DBD-71B3-124C-371E0061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461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ehrgang: C# Programmierer – Lehrgang Ausbildung, Kurs, Schulung, Training,  Seminar und Ausbildung in Wien und Graz | tecTrain GmbH">
            <a:extLst>
              <a:ext uri="{FF2B5EF4-FFF2-40B4-BE49-F238E27FC236}">
                <a16:creationId xmlns:a16="http://schemas.microsoft.com/office/drawing/2014/main" id="{2CC3E47E-2EC9-EF2C-657A-9ED61A5F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2363"/>
            <a:ext cx="3219450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uGet Gallery | aspnet">
            <a:extLst>
              <a:ext uri="{FF2B5EF4-FFF2-40B4-BE49-F238E27FC236}">
                <a16:creationId xmlns:a16="http://schemas.microsoft.com/office/drawing/2014/main" id="{ABEC3662-8819-F171-1FDB-B80A6DE0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2392363"/>
            <a:ext cx="3214688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· The most popular HTML, CSS, and JS library in the world.">
            <a:extLst>
              <a:ext uri="{FF2B5EF4-FFF2-40B4-BE49-F238E27FC236}">
                <a16:creationId xmlns:a16="http://schemas.microsoft.com/office/drawing/2014/main" id="{4354E452-40E7-6ADD-326D-29A66E42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2392363"/>
            <a:ext cx="3938588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 Frontend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080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97B40304-2F3D-FB80-93EE-47DEECF88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5625"/>
            <a:ext cx="43561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framework Quarkus – ein erster Einblick – The Cattle Crew Blog">
            <a:extLst>
              <a:ext uri="{FF2B5EF4-FFF2-40B4-BE49-F238E27FC236}">
                <a16:creationId xmlns:a16="http://schemas.microsoft.com/office/drawing/2014/main" id="{74F73C4F-CBAF-0275-878E-91D559190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9"/>
          <a:stretch/>
        </p:blipFill>
        <p:spPr bwMode="auto">
          <a:xfrm>
            <a:off x="5641975" y="1825625"/>
            <a:ext cx="3040063" cy="19580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ldergebnis für mysql">
            <a:extLst>
              <a:ext uri="{FF2B5EF4-FFF2-40B4-BE49-F238E27FC236}">
                <a16:creationId xmlns:a16="http://schemas.microsoft.com/office/drawing/2014/main" id="{2C578603-1426-4A27-7682-E88F0AAB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4097338"/>
            <a:ext cx="3040063" cy="20796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-Technologie – Wikipedia">
            <a:extLst>
              <a:ext uri="{FF2B5EF4-FFF2-40B4-BE49-F238E27FC236}">
                <a16:creationId xmlns:a16="http://schemas.microsoft.com/office/drawing/2014/main" id="{AEA00D0D-2859-069C-F2A5-114D66C7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0" y="1825625"/>
            <a:ext cx="22225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 Backend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5067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63DFF-0957-08F6-9054-09B115EED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/>
          <a:p>
            <a:r>
              <a:rPr lang="de-AT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766A1-F0A1-31E6-8D23-F9A3D2C5C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/>
          <a:p>
            <a:r>
              <a:rPr lang="de-AT" dirty="0"/>
              <a:t>Nun zu einer Life Demo, die die Funktionalität des Projekts zeigt</a:t>
            </a:r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4184F90A-8378-BB42-EE41-4C676F2A47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13.03.2023</a:t>
            </a:r>
            <a:endParaRPr lang="de-DE" noProof="0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20D51805-AED3-350A-0C8B-1E99154821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9800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15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C7450D4-319B-08F8-C41D-B96E47837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081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9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1489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89676461-C1BE-6A31-98C7-2FA529132B43}"/>
              </a:ext>
            </a:extLst>
          </p:cNvPr>
          <p:cNvSpPr/>
          <p:nvPr/>
        </p:nvSpPr>
        <p:spPr>
          <a:xfrm>
            <a:off x="2153576" y="2116887"/>
            <a:ext cx="2194559" cy="2468883"/>
          </a:xfrm>
          <a:prstGeom prst="rect">
            <a:avLst/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000" b="-1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72243B-7B34-DB5E-2298-F75A47F969E7}"/>
              </a:ext>
            </a:extLst>
          </p:cNvPr>
          <p:cNvSpPr/>
          <p:nvPr/>
        </p:nvSpPr>
        <p:spPr>
          <a:xfrm>
            <a:off x="5082803" y="2116887"/>
            <a:ext cx="2194559" cy="2468883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081649"/>
              <a:satOff val="0"/>
              <a:lumOff val="9314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DD2443-57EB-3545-AC3D-DEC15F42A7A1}"/>
              </a:ext>
            </a:extLst>
          </p:cNvPr>
          <p:cNvSpPr/>
          <p:nvPr/>
        </p:nvSpPr>
        <p:spPr>
          <a:xfrm>
            <a:off x="7843865" y="2194558"/>
            <a:ext cx="2194559" cy="2468883"/>
          </a:xfrm>
          <a:prstGeom prst="rect">
            <a:avLst/>
          </a:prstGeom>
          <a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000" b="-13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6163298"/>
              <a:satOff val="0"/>
              <a:lumOff val="1862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Motivation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4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F5138CB-40F6-EC72-8D3A-AD97465A9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12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55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Anforderungen an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5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BD9D10E-BA56-9134-F2A9-315672B5C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316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48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Ziele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8970B72-FCC1-960E-28D7-5085DE69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13.3.2023</a:t>
            </a:r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FD8316C9-6101-78B9-EAF2-FF6ACF4E0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196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Nutzen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8970B72-FCC1-960E-28D7-5085DE69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13.3.2023</a:t>
            </a:r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FD8316C9-6101-78B9-EAF2-FF6ACF4E0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6964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D903750B-EAAA-BBD7-5ABF-433BA942E9C0}"/>
              </a:ext>
            </a:extLst>
          </p:cNvPr>
          <p:cNvSpPr txBox="1"/>
          <p:nvPr/>
        </p:nvSpPr>
        <p:spPr>
          <a:xfrm>
            <a:off x="8240109" y="2504521"/>
            <a:ext cx="29534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7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EA6B14-5042-34E3-EDAB-6615A4E2BEE1}"/>
              </a:ext>
            </a:extLst>
          </p:cNvPr>
          <p:cNvSpPr txBox="1"/>
          <p:nvPr/>
        </p:nvSpPr>
        <p:spPr>
          <a:xfrm>
            <a:off x="4619296" y="2504521"/>
            <a:ext cx="29534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7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F570AC-FCB6-70BA-97F0-4A88190B18BF}"/>
              </a:ext>
            </a:extLst>
          </p:cNvPr>
          <p:cNvSpPr txBox="1"/>
          <p:nvPr/>
        </p:nvSpPr>
        <p:spPr>
          <a:xfrm>
            <a:off x="998484" y="2504521"/>
            <a:ext cx="295340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7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3667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">
            <a:extLst>
              <a:ext uri="{FF2B5EF4-FFF2-40B4-BE49-F238E27FC236}">
                <a16:creationId xmlns:a16="http://schemas.microsoft.com/office/drawing/2014/main" id="{EF2F3F4C-3A59-FB70-654B-4FC51507A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CFB80D-3565-B2FE-04BF-98154FBA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anchor="b">
            <a:normAutofit/>
          </a:bodyPr>
          <a:lstStyle/>
          <a:p>
            <a:r>
              <a:rPr lang="de-AT" dirty="0"/>
              <a:t>Projektübergabe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329C19-754A-1F8D-CDE2-9293437F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>
            <a:normAutofit/>
          </a:bodyPr>
          <a:lstStyle/>
          <a:p>
            <a:r>
              <a:rPr lang="de-DE" dirty="0"/>
              <a:t>Das Projekt wurde bereits übergeben.</a:t>
            </a:r>
          </a:p>
          <a:p>
            <a:r>
              <a:rPr lang="de-DE" dirty="0" err="1"/>
              <a:t>Multiflex</a:t>
            </a:r>
            <a:r>
              <a:rPr lang="de-DE" dirty="0"/>
              <a:t> wurde auf dem lokalen Server des Unternehmens installiert.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2516F3-FA1B-128C-50BC-7CB6705C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2523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 sz="2400" dirty="0"/>
              <a:t>Danksagung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MultiFlex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3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Zeilinger </a:t>
            </a:r>
            <a:r>
              <a:rPr lang="de-DE" dirty="0" err="1"/>
              <a:t>Gyöngyi</a:t>
            </a:r>
            <a:r>
              <a:rPr lang="de-DE" dirty="0"/>
              <a:t> – Geschäftsführerin</a:t>
            </a:r>
          </a:p>
        </p:txBody>
      </p:sp>
      <p:pic>
        <p:nvPicPr>
          <p:cNvPr id="17" name="Bildplatzhalter 16" descr="Ein Bild, das Wand, drinnen, Person enthält.&#10;&#10;Automatisch generierte Beschreibung">
            <a:extLst>
              <a:ext uri="{FF2B5EF4-FFF2-40B4-BE49-F238E27FC236}">
                <a16:creationId xmlns:a16="http://schemas.microsoft.com/office/drawing/2014/main" id="{8713D523-925F-667E-64B4-9B12CB55E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12500" r="12500"/>
          <a:stretch>
            <a:fillRect/>
          </a:stretch>
        </p:blipFill>
        <p:spPr>
          <a:xfrm rot="16200000">
            <a:off x="1366838" y="2530475"/>
            <a:ext cx="3706812" cy="3706813"/>
          </a:xfrm>
        </p:spPr>
      </p:pic>
      <p:pic>
        <p:nvPicPr>
          <p:cNvPr id="4" name="WhatsApp Audio 2022-11-30 at 14.05.49">
            <a:hlinkClick r:id="" action="ppaction://media"/>
            <a:extLst>
              <a:ext uri="{FF2B5EF4-FFF2-40B4-BE49-F238E27FC236}">
                <a16:creationId xmlns:a16="http://schemas.microsoft.com/office/drawing/2014/main" id="{5E191922-B08C-14E7-2DD7-6EE80DD72B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288</Words>
  <Application>Microsoft Office PowerPoint</Application>
  <PresentationFormat>Breitbild</PresentationFormat>
  <Paragraphs>95</Paragraphs>
  <Slides>15</Slides>
  <Notes>8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inherit</vt:lpstr>
      <vt:lpstr>Söhne</vt:lpstr>
      <vt:lpstr>Univers</vt:lpstr>
      <vt:lpstr>GradientUnivers</vt:lpstr>
      <vt:lpstr>MultiFlex</vt:lpstr>
      <vt:lpstr>Agenda</vt:lpstr>
      <vt:lpstr>Team</vt:lpstr>
      <vt:lpstr>Motivation</vt:lpstr>
      <vt:lpstr>Anforderungen an das Projekt</vt:lpstr>
      <vt:lpstr>Ziele</vt:lpstr>
      <vt:lpstr>Nutzen</vt:lpstr>
      <vt:lpstr>Projektübergabe</vt:lpstr>
      <vt:lpstr>Danksagung</vt:lpstr>
      <vt:lpstr>Konzept</vt:lpstr>
      <vt:lpstr>BillBee</vt:lpstr>
      <vt:lpstr>Technologien Frontend</vt:lpstr>
      <vt:lpstr>Technologien Backend</vt:lpstr>
      <vt:lpstr>Live-Demo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Fabian Sch</cp:lastModifiedBy>
  <cp:revision>58</cp:revision>
  <dcterms:created xsi:type="dcterms:W3CDTF">2022-11-25T20:03:23Z</dcterms:created>
  <dcterms:modified xsi:type="dcterms:W3CDTF">2023-03-21T09:48:23Z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