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06" r:id="rId5"/>
    <p:sldId id="313" r:id="rId6"/>
    <p:sldId id="308" r:id="rId7"/>
    <p:sldId id="319" r:id="rId8"/>
    <p:sldId id="318" r:id="rId9"/>
    <p:sldId id="320" r:id="rId10"/>
    <p:sldId id="321" r:id="rId11"/>
    <p:sldId id="312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967" autoAdjust="0"/>
  </p:normalViewPr>
  <p:slideViewPr>
    <p:cSldViewPr snapToGrid="0">
      <p:cViewPr varScale="1">
        <p:scale>
          <a:sx n="101" d="100"/>
          <a:sy n="101" d="100"/>
        </p:scale>
        <p:origin x="978" y="10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23CA95F9-8BCF-40C1-B842-BCFFD43632F6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Markus Schwarz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(Server)</a:t>
          </a:r>
        </a:p>
      </dgm:t>
    </dgm:pt>
    <dgm:pt modelId="{FC4F4986-5DCD-4DC2-B7FD-2C5FABEF9979}" type="par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D868EA7F-D868-4231-86D5-66D9B2DF2F62}" type="sibTrans" cxnId="{E6EDE7CF-5B3F-4E2C-99EE-D5462F0EC9CE}">
      <dgm:prSet/>
      <dgm:spPr/>
      <dgm:t>
        <a:bodyPr rtlCol="0"/>
        <a:lstStyle/>
        <a:p>
          <a:pPr rtl="0"/>
          <a:endParaRPr lang="de-DE" noProof="0" dirty="0"/>
        </a:p>
      </dgm:t>
    </dgm:pt>
    <dgm:pt modelId="{1E293C9C-50F7-4DF0-A45F-EF6AA41E15B2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David Zeilinger</a:t>
          </a:r>
        </a:p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(Client, Wartung)</a:t>
          </a:r>
          <a:br>
            <a:rPr lang="de-DE" noProof="0" dirty="0">
              <a:solidFill>
                <a:schemeClr val="bg1"/>
              </a:solidFill>
            </a:rPr>
          </a:br>
          <a:endParaRPr lang="de-DE" noProof="0" dirty="0">
            <a:solidFill>
              <a:schemeClr val="bg1"/>
            </a:solidFill>
          </a:endParaRPr>
        </a:p>
      </dgm:t>
    </dgm:pt>
    <dgm:pt modelId="{04936CC5-1B2F-4620-ABDF-F195956C3F4A}" type="par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E019F05B-61F4-4915-9D10-5D6F328EA591}" type="sibTrans" cxnId="{A7E7000F-0D10-4D88-844F-C9CB2A6A39DA}">
      <dgm:prSet/>
      <dgm:spPr/>
      <dgm:t>
        <a:bodyPr rtlCol="0"/>
        <a:lstStyle/>
        <a:p>
          <a:pPr rtl="0"/>
          <a:endParaRPr lang="de-DE" noProof="0" dirty="0"/>
        </a:p>
      </dgm:t>
    </dgm:pt>
    <dgm:pt modelId="{DA3F2F2F-B5A8-4CFD-ABCE-1BC48CD913AF}">
      <dgm:prSet/>
      <dgm:spPr/>
      <dgm:t>
        <a:bodyPr rtlCol="0"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de-DE" noProof="0" dirty="0">
              <a:solidFill>
                <a:schemeClr val="bg1"/>
              </a:solidFill>
            </a:rPr>
            <a:t>Fabian Schned</a:t>
          </a:r>
          <a:br>
            <a:rPr lang="de-DE" noProof="0" dirty="0">
              <a:solidFill>
                <a:schemeClr val="bg1"/>
              </a:solidFill>
            </a:rPr>
          </a:br>
          <a:r>
            <a:rPr lang="de-DE" noProof="0" dirty="0">
              <a:solidFill>
                <a:schemeClr val="bg1"/>
              </a:solidFill>
            </a:rPr>
            <a:t>(Client, Design)</a:t>
          </a:r>
        </a:p>
      </dgm:t>
    </dgm:pt>
    <dgm:pt modelId="{D4AFA5E0-6624-49A6-B10B-4FFA7483C001}" type="par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038FE749-6004-418E-86C7-7C1B1D7930F4}" type="sibTrans" cxnId="{307321D6-32A9-4F29-A35B-8328C6417311}">
      <dgm:prSet/>
      <dgm:spPr/>
      <dgm:t>
        <a:bodyPr rtlCol="0"/>
        <a:lstStyle/>
        <a:p>
          <a:pPr rtl="0"/>
          <a:endParaRPr lang="de-DE" noProof="0" dirty="0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34A89649-B4A9-4A6F-8793-5A3DB37DDDA6}" type="pres">
      <dgm:prSet presAssocID="{23CA95F9-8BCF-40C1-B842-BCFFD43632F6}" presName="compNode" presStyleCnt="0"/>
      <dgm:spPr/>
    </dgm:pt>
    <dgm:pt modelId="{FFB9F511-6797-4909-9D3B-89EBC96F25A8}" type="pres">
      <dgm:prSet presAssocID="{23CA95F9-8BCF-40C1-B842-BCFFD43632F6}" presName="topSpace" presStyleCnt="0"/>
      <dgm:spPr/>
    </dgm:pt>
    <dgm:pt modelId="{73073D5B-7ADA-4F8B-AD34-0BE114905A44}" type="pres">
      <dgm:prSet presAssocID="{23CA95F9-8BCF-40C1-B842-BCFFD43632F6}" presName="photoElip" presStyleLbl="node1" presStyleIdx="0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>
          <a:noFill/>
        </a:ln>
      </dgm:spPr>
    </dgm:pt>
    <dgm:pt modelId="{EE33220B-2292-4F19-BD6E-B7F529CD8414}" type="pres">
      <dgm:prSet presAssocID="{23CA95F9-8BCF-40C1-B842-BCFFD43632F6}" presName="iconSpace" presStyleCnt="0"/>
      <dgm:spPr/>
    </dgm:pt>
    <dgm:pt modelId="{FDFAF16A-4FD0-49F4-8593-32E9A31A4FF7}" type="pres">
      <dgm:prSet presAssocID="{23CA95F9-8BCF-40C1-B842-BCFFD43632F6}" presName="nameTx" presStyleLbl="revTx" presStyleIdx="0" presStyleCnt="6" custLinFactNeighborY="44680">
        <dgm:presLayoutVars>
          <dgm:chMax val="0"/>
          <dgm:chPref val="0"/>
        </dgm:presLayoutVars>
      </dgm:prSet>
      <dgm:spPr/>
    </dgm:pt>
    <dgm:pt modelId="{EEB88C88-E325-43D0-B163-BFD87C897361}" type="pres">
      <dgm:prSet presAssocID="{23CA95F9-8BCF-40C1-B842-BCFFD43632F6}" presName="txSpace" presStyleCnt="0"/>
      <dgm:spPr/>
    </dgm:pt>
    <dgm:pt modelId="{7D166BBB-55AF-452C-B9A0-94A1EE55FF4F}" type="pres">
      <dgm:prSet presAssocID="{23CA95F9-8BCF-40C1-B842-BCFFD43632F6}" presName="desTx" presStyleLbl="revTx" presStyleIdx="1" presStyleCnt="6">
        <dgm:presLayoutVars/>
      </dgm:prSet>
      <dgm:spPr/>
    </dgm:pt>
    <dgm:pt modelId="{860D3358-284A-4827-88CC-2F74FF5A1E56}" type="pres">
      <dgm:prSet presAssocID="{23CA95F9-8BCF-40C1-B842-BCFFD43632F6}" presName="bottSpace" presStyleCnt="0"/>
      <dgm:spPr/>
    </dgm:pt>
    <dgm:pt modelId="{0D4A0804-490F-47AA-B7FA-08C890B0D841}" type="pres">
      <dgm:prSet presAssocID="{D868EA7F-D868-4231-86D5-66D9B2DF2F62}" presName="sibTrans" presStyleCnt="0"/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1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2" presStyleCnt="6" custScaleX="137899" custLinFactNeighborY="44680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3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D5C9CF54-A3DB-4262-A188-C006BBF08A29}" type="pres">
      <dgm:prSet presAssocID="{DA3F2F2F-B5A8-4CFD-ABCE-1BC48CD913AF}" presName="compNode" presStyleCnt="0"/>
      <dgm:spPr/>
    </dgm:pt>
    <dgm:pt modelId="{EB21A753-DAF6-4914-9F97-D017DE4534D0}" type="pres">
      <dgm:prSet presAssocID="{DA3F2F2F-B5A8-4CFD-ABCE-1BC48CD913AF}" presName="topSpace" presStyleCnt="0"/>
      <dgm:spPr/>
    </dgm:pt>
    <dgm:pt modelId="{418E44D8-60E4-4008-9F09-1A652C62E8A6}" type="pres">
      <dgm:prSet presAssocID="{DA3F2F2F-B5A8-4CFD-ABCE-1BC48CD913AF}" presName="photoElip" presStyleLbl="node1" presStyleIdx="2" presStyleCnt="3" custScaleX="130326" custScaleY="146617"/>
      <dgm:spPr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>
          <a:noFill/>
        </a:ln>
      </dgm:spPr>
    </dgm:pt>
    <dgm:pt modelId="{51349271-76B0-4CC0-A678-325A9A4D3475}" type="pres">
      <dgm:prSet presAssocID="{DA3F2F2F-B5A8-4CFD-ABCE-1BC48CD913AF}" presName="iconSpace" presStyleCnt="0"/>
      <dgm:spPr/>
    </dgm:pt>
    <dgm:pt modelId="{9B5C14B8-8D61-4009-9F8C-194486F530FA}" type="pres">
      <dgm:prSet presAssocID="{DA3F2F2F-B5A8-4CFD-ABCE-1BC48CD913AF}" presName="nameTx" presStyleLbl="revTx" presStyleIdx="4" presStyleCnt="6" custLinFactNeighborY="44680">
        <dgm:presLayoutVars>
          <dgm:chMax val="0"/>
          <dgm:chPref val="0"/>
        </dgm:presLayoutVars>
      </dgm:prSet>
      <dgm:spPr/>
    </dgm:pt>
    <dgm:pt modelId="{7C23080D-6185-431F-BAF8-5277AA3C0E29}" type="pres">
      <dgm:prSet presAssocID="{DA3F2F2F-B5A8-4CFD-ABCE-1BC48CD913AF}" presName="txSpace" presStyleCnt="0"/>
      <dgm:spPr/>
    </dgm:pt>
    <dgm:pt modelId="{EE420F84-477D-4635-BEF8-66426E9A259D}" type="pres">
      <dgm:prSet presAssocID="{DA3F2F2F-B5A8-4CFD-ABCE-1BC48CD913AF}" presName="desTx" presStyleLbl="revTx" presStyleIdx="5" presStyleCnt="6">
        <dgm:presLayoutVars/>
      </dgm:prSet>
      <dgm:spPr/>
    </dgm:pt>
    <dgm:pt modelId="{DB61A93F-5AE0-4A97-AFE4-E1EA7F61D044}" type="pres">
      <dgm:prSet presAssocID="{DA3F2F2F-B5A8-4CFD-ABCE-1BC48CD913AF}" presName="bottSpace" presStyleCnt="0"/>
      <dgm:spPr/>
    </dgm:pt>
  </dgm:ptLst>
  <dgm:cxnLst>
    <dgm:cxn modelId="{A7E7000F-0D10-4D88-844F-C9CB2A6A39DA}" srcId="{5C72703F-EB58-4B0C-8B2A-EDF2A51B2C6C}" destId="{1E293C9C-50F7-4DF0-A45F-EF6AA41E15B2}" srcOrd="1" destOrd="0" parTransId="{04936CC5-1B2F-4620-ABDF-F195956C3F4A}" sibTransId="{E019F05B-61F4-4915-9D10-5D6F328EA591}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103DE3A3-70BD-4C08-B354-5518A18B954E}" type="presOf" srcId="{DA3F2F2F-B5A8-4CFD-ABCE-1BC48CD913AF}" destId="{9B5C14B8-8D61-4009-9F8C-194486F530FA}" srcOrd="0" destOrd="0" presId="urn:microsoft.com/office/officeart/2019/1/layout/PeoplePortraitsList"/>
    <dgm:cxn modelId="{E6EDE7CF-5B3F-4E2C-99EE-D5462F0EC9CE}" srcId="{5C72703F-EB58-4B0C-8B2A-EDF2A51B2C6C}" destId="{23CA95F9-8BCF-40C1-B842-BCFFD43632F6}" srcOrd="0" destOrd="0" parTransId="{FC4F4986-5DCD-4DC2-B7FD-2C5FABEF9979}" sibTransId="{D868EA7F-D868-4231-86D5-66D9B2DF2F62}"/>
    <dgm:cxn modelId="{307321D6-32A9-4F29-A35B-8328C6417311}" srcId="{5C72703F-EB58-4B0C-8B2A-EDF2A51B2C6C}" destId="{DA3F2F2F-B5A8-4CFD-ABCE-1BC48CD913AF}" srcOrd="2" destOrd="0" parTransId="{D4AFA5E0-6624-49A6-B10B-4FFA7483C001}" sibTransId="{038FE749-6004-418E-86C7-7C1B1D7930F4}"/>
    <dgm:cxn modelId="{DE44E4D8-C5CF-4438-860F-3C376D4D64F5}" type="presOf" srcId="{23CA95F9-8BCF-40C1-B842-BCFFD43632F6}" destId="{FDFAF16A-4FD0-49F4-8593-32E9A31A4FF7}" srcOrd="0" destOrd="0" presId="urn:microsoft.com/office/officeart/2019/1/layout/PeoplePortraitsList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3D9D2C87-FAC6-440F-8296-405914DA77FA}" type="presParOf" srcId="{BF30E86D-EAFC-44CE-B56C-D7C5EC7742F3}" destId="{34A89649-B4A9-4A6F-8793-5A3DB37DDDA6}" srcOrd="0" destOrd="0" presId="urn:microsoft.com/office/officeart/2019/1/layout/PeoplePortraitsList"/>
    <dgm:cxn modelId="{10208EBB-3996-40BD-88FB-7743A0FCFC0C}" type="presParOf" srcId="{34A89649-B4A9-4A6F-8793-5A3DB37DDDA6}" destId="{FFB9F511-6797-4909-9D3B-89EBC96F25A8}" srcOrd="0" destOrd="0" presId="urn:microsoft.com/office/officeart/2019/1/layout/PeoplePortraitsList"/>
    <dgm:cxn modelId="{680FCFE1-C0D6-41B7-81EE-34F07569A758}" type="presParOf" srcId="{34A89649-B4A9-4A6F-8793-5A3DB37DDDA6}" destId="{73073D5B-7ADA-4F8B-AD34-0BE114905A44}" srcOrd="1" destOrd="0" presId="urn:microsoft.com/office/officeart/2019/1/layout/PeoplePortraitsList"/>
    <dgm:cxn modelId="{84E22014-947A-4B8C-A1FF-A1E4AAD40AF2}" type="presParOf" srcId="{34A89649-B4A9-4A6F-8793-5A3DB37DDDA6}" destId="{EE33220B-2292-4F19-BD6E-B7F529CD8414}" srcOrd="2" destOrd="0" presId="urn:microsoft.com/office/officeart/2019/1/layout/PeoplePortraitsList"/>
    <dgm:cxn modelId="{6B5D3C86-47CA-4D7E-A443-7DF8A6130E63}" type="presParOf" srcId="{34A89649-B4A9-4A6F-8793-5A3DB37DDDA6}" destId="{FDFAF16A-4FD0-49F4-8593-32E9A31A4FF7}" srcOrd="3" destOrd="0" presId="urn:microsoft.com/office/officeart/2019/1/layout/PeoplePortraitsList"/>
    <dgm:cxn modelId="{119527D7-3755-4E3D-BC66-7A27143BBB8B}" type="presParOf" srcId="{34A89649-B4A9-4A6F-8793-5A3DB37DDDA6}" destId="{EEB88C88-E325-43D0-B163-BFD87C897361}" srcOrd="4" destOrd="0" presId="urn:microsoft.com/office/officeart/2019/1/layout/PeoplePortraitsList"/>
    <dgm:cxn modelId="{8B410EAE-BFFA-4BD7-B4BA-16AABEF1EAA9}" type="presParOf" srcId="{34A89649-B4A9-4A6F-8793-5A3DB37DDDA6}" destId="{7D166BBB-55AF-452C-B9A0-94A1EE55FF4F}" srcOrd="5" destOrd="0" presId="urn:microsoft.com/office/officeart/2019/1/layout/PeoplePortraitsList"/>
    <dgm:cxn modelId="{02A3AE73-815E-459E-B530-44D4C95EF771}" type="presParOf" srcId="{34A89649-B4A9-4A6F-8793-5A3DB37DDDA6}" destId="{860D3358-284A-4827-88CC-2F74FF5A1E56}" srcOrd="6" destOrd="0" presId="urn:microsoft.com/office/officeart/2019/1/layout/PeoplePortraitsList"/>
    <dgm:cxn modelId="{6C30D5CD-53EE-463E-B6E2-B237F041E4C3}" type="presParOf" srcId="{BF30E86D-EAFC-44CE-B56C-D7C5EC7742F3}" destId="{0D4A0804-490F-47AA-B7FA-08C890B0D841}" srcOrd="1" destOrd="0" presId="urn:microsoft.com/office/officeart/2019/1/layout/PeoplePortraitsList"/>
    <dgm:cxn modelId="{E4C40201-6BC4-420D-A8E7-A3465911B5D7}" type="presParOf" srcId="{BF30E86D-EAFC-44CE-B56C-D7C5EC7742F3}" destId="{E40BB94D-AE1C-4F05-8AA5-E9FA9A8CCCDE}" srcOrd="2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3" destOrd="0" presId="urn:microsoft.com/office/officeart/2019/1/layout/PeoplePortraitsList"/>
    <dgm:cxn modelId="{123A582B-C4F8-4519-967F-856EBB9F6F06}" type="presParOf" srcId="{BF30E86D-EAFC-44CE-B56C-D7C5EC7742F3}" destId="{D5C9CF54-A3DB-4262-A188-C006BBF08A29}" srcOrd="4" destOrd="0" presId="urn:microsoft.com/office/officeart/2019/1/layout/PeoplePortraitsList"/>
    <dgm:cxn modelId="{0A329E61-D0BD-4638-AFBB-ECC1E1BB2FE5}" type="presParOf" srcId="{D5C9CF54-A3DB-4262-A188-C006BBF08A29}" destId="{EB21A753-DAF6-4914-9F97-D017DE4534D0}" srcOrd="0" destOrd="0" presId="urn:microsoft.com/office/officeart/2019/1/layout/PeoplePortraitsList"/>
    <dgm:cxn modelId="{4E8CFC80-611A-4174-A442-0AFBB471F58A}" type="presParOf" srcId="{D5C9CF54-A3DB-4262-A188-C006BBF08A29}" destId="{418E44D8-60E4-4008-9F09-1A652C62E8A6}" srcOrd="1" destOrd="0" presId="urn:microsoft.com/office/officeart/2019/1/layout/PeoplePortraitsList"/>
    <dgm:cxn modelId="{D991B0D3-565F-44D9-A83F-197781E114D0}" type="presParOf" srcId="{D5C9CF54-A3DB-4262-A188-C006BBF08A29}" destId="{51349271-76B0-4CC0-A678-325A9A4D3475}" srcOrd="2" destOrd="0" presId="urn:microsoft.com/office/officeart/2019/1/layout/PeoplePortraitsList"/>
    <dgm:cxn modelId="{7FC54EBB-A416-48DA-AADE-209AE477B46E}" type="presParOf" srcId="{D5C9CF54-A3DB-4262-A188-C006BBF08A29}" destId="{9B5C14B8-8D61-4009-9F8C-194486F530FA}" srcOrd="3" destOrd="0" presId="urn:microsoft.com/office/officeart/2019/1/layout/PeoplePortraitsList"/>
    <dgm:cxn modelId="{2DCC0C79-D17C-4625-A51E-8C6146272B0A}" type="presParOf" srcId="{D5C9CF54-A3DB-4262-A188-C006BBF08A29}" destId="{7C23080D-6185-431F-BAF8-5277AA3C0E29}" srcOrd="4" destOrd="0" presId="urn:microsoft.com/office/officeart/2019/1/layout/PeoplePortraitsList"/>
    <dgm:cxn modelId="{A2D210FF-C687-4AED-82B0-395AAD28B698}" type="presParOf" srcId="{D5C9CF54-A3DB-4262-A188-C006BBF08A29}" destId="{EE420F84-477D-4635-BEF8-66426E9A259D}" srcOrd="5" destOrd="0" presId="urn:microsoft.com/office/officeart/2019/1/layout/PeoplePortraitsList"/>
    <dgm:cxn modelId="{948ADD0E-8022-4129-AB57-AF1F16DEEC20}" type="presParOf" srcId="{D5C9CF54-A3DB-4262-A188-C006BBF08A29}" destId="{DB61A93F-5AE0-4A97-AFE4-E1EA7F61D044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73D5B-7ADA-4F8B-AD34-0BE114905A44}">
      <dsp:nvSpPr>
        <dsp:cNvPr id="0" name=""/>
        <dsp:cNvSpPr/>
      </dsp:nvSpPr>
      <dsp:spPr>
        <a:xfrm>
          <a:off x="1029130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AF16A-4FD0-49F4-8593-32E9A31A4FF7}">
      <dsp:nvSpPr>
        <dsp:cNvPr id="0" name=""/>
        <dsp:cNvSpPr/>
      </dsp:nvSpPr>
      <dsp:spPr>
        <a:xfrm>
          <a:off x="932128" y="3081438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400" kern="1200" noProof="0" dirty="0">
              <a:solidFill>
                <a:schemeClr val="bg1"/>
              </a:solidFill>
            </a:rPr>
            <a:t>Markus Schwarz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400" kern="1200" noProof="0" dirty="0">
              <a:solidFill>
                <a:schemeClr val="bg1"/>
              </a:solidFill>
            </a:rPr>
            <a:t>(Server)</a:t>
          </a:r>
        </a:p>
      </dsp:txBody>
      <dsp:txXfrm>
        <a:off x="932128" y="3081438"/>
        <a:ext cx="2388563" cy="487349"/>
      </dsp:txXfrm>
    </dsp:sp>
    <dsp:sp modelId="{7D166BBB-55AF-452C-B9A0-94A1EE55FF4F}">
      <dsp:nvSpPr>
        <dsp:cNvPr id="0" name=""/>
        <dsp:cNvSpPr/>
      </dsp:nvSpPr>
      <dsp:spPr>
        <a:xfrm>
          <a:off x="932128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38F18-07B8-41D8-8BD9-9F8514E8F9C4}">
      <dsp:nvSpPr>
        <dsp:cNvPr id="0" name=""/>
        <dsp:cNvSpPr/>
      </dsp:nvSpPr>
      <dsp:spPr>
        <a:xfrm>
          <a:off x="4288313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3738690" y="3081438"/>
          <a:ext cx="3293805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400" kern="1200" noProof="0" dirty="0">
              <a:solidFill>
                <a:schemeClr val="bg1"/>
              </a:solidFill>
            </a:rPr>
            <a:t>David Zeilinger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400" kern="1200" noProof="0" dirty="0">
              <a:solidFill>
                <a:schemeClr val="bg1"/>
              </a:solidFill>
            </a:rPr>
            <a:t>(Client, Wartung)</a:t>
          </a:r>
          <a:br>
            <a:rPr lang="de-DE" sz="1400" kern="1200" noProof="0" dirty="0">
              <a:solidFill>
                <a:schemeClr val="bg1"/>
              </a:solidFill>
            </a:rPr>
          </a:br>
          <a:endParaRPr lang="de-DE" sz="1400" kern="1200" noProof="0" dirty="0">
            <a:solidFill>
              <a:schemeClr val="bg1"/>
            </a:solidFill>
          </a:endParaRPr>
        </a:p>
      </dsp:txBody>
      <dsp:txXfrm>
        <a:off x="3738690" y="3081438"/>
        <a:ext cx="3293805" cy="487349"/>
      </dsp:txXfrm>
    </dsp:sp>
    <dsp:sp modelId="{1223E777-77CB-4A9A-BF21-12B513842696}">
      <dsp:nvSpPr>
        <dsp:cNvPr id="0" name=""/>
        <dsp:cNvSpPr/>
      </dsp:nvSpPr>
      <dsp:spPr>
        <a:xfrm>
          <a:off x="4191311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E44D8-60E4-4008-9F09-1A652C62E8A6}">
      <dsp:nvSpPr>
        <dsp:cNvPr id="0" name=""/>
        <dsp:cNvSpPr/>
      </dsp:nvSpPr>
      <dsp:spPr>
        <a:xfrm>
          <a:off x="7547497" y="460948"/>
          <a:ext cx="2194559" cy="2468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14B8-8D61-4009-9F8C-194486F530FA}">
      <dsp:nvSpPr>
        <dsp:cNvPr id="0" name=""/>
        <dsp:cNvSpPr/>
      </dsp:nvSpPr>
      <dsp:spPr>
        <a:xfrm>
          <a:off x="7450495" y="3081438"/>
          <a:ext cx="2388563" cy="48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de-DE" sz="1400" kern="1200" noProof="0" dirty="0">
              <a:solidFill>
                <a:schemeClr val="bg1"/>
              </a:solidFill>
            </a:rPr>
            <a:t>Fabian Schned</a:t>
          </a:r>
          <a:br>
            <a:rPr lang="de-DE" sz="1400" kern="1200" noProof="0" dirty="0">
              <a:solidFill>
                <a:schemeClr val="bg1"/>
              </a:solidFill>
            </a:rPr>
          </a:br>
          <a:r>
            <a:rPr lang="de-DE" sz="1400" kern="1200" noProof="0" dirty="0">
              <a:solidFill>
                <a:schemeClr val="bg1"/>
              </a:solidFill>
            </a:rPr>
            <a:t>(Client, Design)</a:t>
          </a:r>
        </a:p>
      </dsp:txBody>
      <dsp:txXfrm>
        <a:off x="7450495" y="3081438"/>
        <a:ext cx="2388563" cy="487349"/>
      </dsp:txXfrm>
    </dsp:sp>
    <dsp:sp modelId="{EE420F84-477D-4635-BEF8-66426E9A259D}">
      <dsp:nvSpPr>
        <dsp:cNvPr id="0" name=""/>
        <dsp:cNvSpPr/>
      </dsp:nvSpPr>
      <dsp:spPr>
        <a:xfrm>
          <a:off x="7450495" y="3416310"/>
          <a:ext cx="2388563" cy="60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rsonenportrait – Liste"/>
  <dgm:desc val="Personenportrait – Liste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27.02.2023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27.02.2023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de-DE" dirty="0" err="1"/>
              <a:t>Wilkommen</a:t>
            </a:r>
            <a:r>
              <a:rPr lang="de-DE" dirty="0"/>
              <a:t> zu der </a:t>
            </a:r>
            <a:r>
              <a:rPr lang="de-DE" dirty="0" err="1"/>
              <a:t>präsentation</a:t>
            </a:r>
            <a:r>
              <a:rPr lang="de-DE" dirty="0"/>
              <a:t> unseres Projektes </a:t>
            </a:r>
            <a:r>
              <a:rPr lang="de-DE" dirty="0" err="1"/>
              <a:t>Multiflex</a:t>
            </a:r>
            <a:r>
              <a:rPr lang="de-DE" dirty="0"/>
              <a:t> welches wir im </a:t>
            </a:r>
            <a:r>
              <a:rPr lang="de-DE" dirty="0" err="1"/>
              <a:t>ramen</a:t>
            </a:r>
            <a:r>
              <a:rPr lang="de-DE" dirty="0"/>
              <a:t> des </a:t>
            </a:r>
            <a:r>
              <a:rPr lang="de-DE" dirty="0" err="1"/>
              <a:t>faches</a:t>
            </a:r>
            <a:r>
              <a:rPr lang="de-DE" dirty="0"/>
              <a:t> </a:t>
            </a:r>
            <a:r>
              <a:rPr lang="de-AT" b="0" i="0" dirty="0">
                <a:solidFill>
                  <a:srgbClr val="000000"/>
                </a:solidFill>
                <a:effectLst/>
                <a:latin typeface="inherit"/>
              </a:rPr>
              <a:t>Systemplanung und Projektentwicklung entwickelt haben</a:t>
            </a:r>
          </a:p>
          <a:p>
            <a:br>
              <a:rPr lang="de-AT" b="0" i="0" dirty="0">
                <a:solidFill>
                  <a:srgbClr val="000000"/>
                </a:solidFill>
                <a:effectLst/>
                <a:latin typeface="inherit"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55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Unser Team besteht aus den drei Informatikern Markus Schwarz David Zeilinger und Fabian Schned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9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 es für </a:t>
            </a:r>
            <a:r>
              <a:rPr lang="de-DE" dirty="0" err="1"/>
              <a:t>Lagerverwaltungs</a:t>
            </a:r>
            <a:r>
              <a:rPr lang="de-DE" dirty="0"/>
              <a:t> Probleme manchmal nach sehr spezifischen </a:t>
            </a:r>
            <a:r>
              <a:rPr lang="de-DE" dirty="0" err="1"/>
              <a:t>lösungswegen</a:t>
            </a:r>
            <a:r>
              <a:rPr lang="de-DE" dirty="0"/>
              <a:t> verlangt wurden </a:t>
            </a:r>
            <a:r>
              <a:rPr lang="de-DE" dirty="0" err="1"/>
              <a:t>wier</a:t>
            </a:r>
            <a:r>
              <a:rPr lang="de-DE" dirty="0"/>
              <a:t> von der Firmer </a:t>
            </a:r>
            <a:r>
              <a:rPr lang="de-DE" dirty="0" err="1"/>
              <a:t>Gyöngyi</a:t>
            </a:r>
            <a:r>
              <a:rPr lang="de-DE" dirty="0"/>
              <a:t> Zeilinger beauftragt ein </a:t>
            </a:r>
            <a:r>
              <a:rPr lang="de-DE" dirty="0" err="1"/>
              <a:t>Lagerferwaltungssystem</a:t>
            </a:r>
            <a:r>
              <a:rPr lang="de-DE" dirty="0"/>
              <a:t> zu Entwickeln dass all ihre Probleme lösen kann. Unser </a:t>
            </a:r>
            <a:r>
              <a:rPr lang="de-DE" dirty="0" err="1"/>
              <a:t>Verwaltungs</a:t>
            </a:r>
            <a:r>
              <a:rPr lang="de-DE" dirty="0"/>
              <a:t> Programm vereinfacht die Übersicht aller Produkte und Materialien die sich derzeit im </a:t>
            </a:r>
            <a:r>
              <a:rPr lang="de-DE" dirty="0" err="1"/>
              <a:t>lager</a:t>
            </a:r>
            <a:r>
              <a:rPr lang="de-DE" dirty="0"/>
              <a:t> befinden sowie auch aller </a:t>
            </a:r>
            <a:r>
              <a:rPr lang="de-DE" dirty="0" err="1"/>
              <a:t>Packete</a:t>
            </a:r>
            <a:r>
              <a:rPr lang="de-DE" dirty="0"/>
              <a:t> und </a:t>
            </a:r>
            <a:r>
              <a:rPr lang="de-DE" dirty="0" err="1"/>
              <a:t>bestellungen</a:t>
            </a:r>
            <a:r>
              <a:rPr lang="de-DE" dirty="0"/>
              <a:t> die </a:t>
            </a:r>
            <a:r>
              <a:rPr lang="de-DE" dirty="0" err="1"/>
              <a:t>stoniert</a:t>
            </a:r>
            <a:r>
              <a:rPr lang="de-DE" dirty="0"/>
              <a:t> bestellt und bereit für die Lieferung sind.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14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2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5400" spc="400" dirty="0">
                <a:solidFill>
                  <a:schemeClr val="bg1"/>
                </a:solidFill>
              </a:rPr>
              <a:t>MultiFlex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sz="2000" dirty="0">
                <a:solidFill>
                  <a:schemeClr val="bg1"/>
                </a:solidFill>
              </a:rPr>
              <a:t>Schned Fabian</a:t>
            </a:r>
          </a:p>
          <a:p>
            <a:pPr rtl="0"/>
            <a:r>
              <a:rPr lang="de-DE" dirty="0"/>
              <a:t>Schwarz Markus</a:t>
            </a:r>
          </a:p>
          <a:p>
            <a:pPr rtl="0"/>
            <a:r>
              <a:rPr lang="de-DE" sz="2000" dirty="0">
                <a:solidFill>
                  <a:schemeClr val="bg1"/>
                </a:solidFill>
              </a:rPr>
              <a:t>Zeilinger David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87FE-1EFA-4C15-BFDD-1EE3F2D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Team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7C214-9C4B-410D-816A-6B3C805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MultiFlex</a:t>
            </a:r>
          </a:p>
        </p:txBody>
      </p:sp>
      <p:graphicFrame>
        <p:nvGraphicFramePr>
          <p:cNvPr id="7" name="Inhaltsplatzhalter 2" descr="Team-SmartArt-Grafik">
            <a:extLst>
              <a:ext uri="{FF2B5EF4-FFF2-40B4-BE49-F238E27FC236}">
                <a16:creationId xmlns:a16="http://schemas.microsoft.com/office/drawing/2014/main" id="{03C6056F-38E4-47B4-87B7-F1F7D129B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73667"/>
              </p:ext>
            </p:extLst>
          </p:nvPr>
        </p:nvGraphicFramePr>
        <p:xfrm>
          <a:off x="576263" y="1825625"/>
          <a:ext cx="107711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E31DF2-0419-4016-924C-21929AC1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250" y="6351337"/>
            <a:ext cx="2743200" cy="365125"/>
          </a:xfrm>
        </p:spPr>
        <p:txBody>
          <a:bodyPr rtlCol="0"/>
          <a:lstStyle/>
          <a:p>
            <a:pPr rtl="0"/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00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Berge unter dem Nachthimmel kurz vor der Morgendämmerung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26" r="122" b="-2"/>
          <a:stretch/>
        </p:blipFill>
        <p:spPr>
          <a:xfrm>
            <a:off x="1366432" y="2530058"/>
            <a:ext cx="3707972" cy="3707971"/>
          </a:xfr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rtlCol="0" anchor="b">
            <a:normAutofit/>
          </a:bodyPr>
          <a:lstStyle/>
          <a:p>
            <a:pPr rtl="0"/>
            <a:r>
              <a:rPr lang="de-DE"/>
              <a:t>Was ist MultiFlex?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E5441CE-D93F-29DA-4BD1-BD0FFB60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20</a:t>
            </a:r>
            <a:r>
              <a:rPr lang="de-DE" noProof="0" dirty="0"/>
              <a:t>.02.2023</a:t>
            </a:r>
          </a:p>
          <a:p>
            <a:pPr rtl="0">
              <a:spcAft>
                <a:spcPts val="600"/>
              </a:spcAft>
            </a:pPr>
            <a:endParaRPr lang="de-DE" noProof="0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/>
              <a:t>MultiFlex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MultiFlex ist ein Programm um der Firma Gyöngyi-Zeilinger die Planung sowie auch die Übersicht des Lagers sowie auch des Paketwesens zu vereinfachen.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B9B982-8359-10E1-626B-1F52F96B0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84"/>
          <a:stretch/>
        </p:blipFill>
        <p:spPr>
          <a:xfrm>
            <a:off x="0" y="485774"/>
            <a:ext cx="121920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63DFF-0957-08F6-9054-09B115EE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Wie funktioniert </a:t>
            </a:r>
            <a:r>
              <a:rPr lang="de-AT" dirty="0" err="1"/>
              <a:t>Multiflex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766A1-F0A1-31E6-8D23-F9A3D2C5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84F90A-8378-BB42-EE41-4C676F2A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20</a:t>
            </a:r>
            <a:r>
              <a:rPr lang="de-DE" noProof="0" dirty="0"/>
              <a:t>.02.2023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51805-AED3-350A-0C8B-1E991548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pPr rtl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9800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DBE5C-979F-8045-E991-2AC7BB0C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831"/>
          </a:xfrm>
        </p:spPr>
        <p:txBody>
          <a:bodyPr anchor="ctr">
            <a:normAutofit/>
          </a:bodyPr>
          <a:lstStyle/>
          <a:p>
            <a:r>
              <a:rPr lang="de-AT" dirty="0"/>
              <a:t>Hauptfenster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C60E1EBC-89C3-09E8-B0A9-8BE237D4C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53331"/>
            <a:ext cx="11088983" cy="5239544"/>
          </a:xfrm>
          <a:noFill/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CD9FFE-9639-A578-9006-4EB8AFAE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de-DE" noProof="0" smtClean="0"/>
              <a:pPr rtl="0">
                <a:spcAft>
                  <a:spcPts val="600"/>
                </a:spcAft>
              </a:pPr>
              <a:t>5</a:t>
            </a:fld>
            <a:endParaRPr lang="de-DE" noProof="0"/>
          </a:p>
        </p:txBody>
      </p:sp>
      <p:sp>
        <p:nvSpPr>
          <p:cNvPr id="4" name="Datumsplatzhalter 3" hidden="1">
            <a:extLst>
              <a:ext uri="{FF2B5EF4-FFF2-40B4-BE49-F238E27FC236}">
                <a16:creationId xmlns:a16="http://schemas.microsoft.com/office/drawing/2014/main" id="{D00A823A-5250-6E6A-2F36-B04A9D3FE38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58368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de-DE" noProof="0"/>
              <a:t>3.9.20XX</a:t>
            </a:r>
          </a:p>
        </p:txBody>
      </p:sp>
    </p:spTree>
    <p:extLst>
      <p:ext uri="{BB962C8B-B14F-4D97-AF65-F5344CB8AC3E}">
        <p14:creationId xmlns:p14="http://schemas.microsoft.com/office/powerpoint/2010/main" val="12590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F26BF-742A-8E0E-B6A8-D1D7EFF6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Bestellungen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C24993A-5396-3476-E696-D84B67183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778" y="51940"/>
            <a:ext cx="4176889" cy="675411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1DEEB2-835B-7584-C9D9-ADE3CC04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7764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BCDD0-8DA2-0CC6-67AE-C831354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Interaktionen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9DF3901-6B1B-C795-613E-067D8DA3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783" y="1954749"/>
            <a:ext cx="4601217" cy="368668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DCEEED-F251-C25D-464D-7E7510B5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de-DE" noProof="0" smtClean="0"/>
              <a:t>7</a:t>
            </a:fld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31E646-E5F5-7CBC-9EFA-03ACA3768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267" y="1954749"/>
            <a:ext cx="4715533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3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umsplatzhalt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dirty="0"/>
              <a:t>3.9.2022</a:t>
            </a:r>
          </a:p>
        </p:txBody>
      </p:sp>
      <p:sp>
        <p:nvSpPr>
          <p:cNvPr id="24" name="Foliennummernplatzhalt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smtClean="0"/>
              <a:pPr rtl="0"/>
              <a:t>8</a:t>
            </a:fld>
            <a:endParaRPr lang="de-DE"/>
          </a:p>
        </p:txBody>
      </p:sp>
      <p:sp>
        <p:nvSpPr>
          <p:cNvPr id="23" name="Fußzeilenplatzhalt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 err="1"/>
              <a:t>mULTIfLEX</a:t>
            </a:r>
            <a:endParaRPr lang="de-DE" dirty="0"/>
          </a:p>
        </p:txBody>
      </p:sp>
      <p:pic>
        <p:nvPicPr>
          <p:cNvPr id="9" name="Bildplatzhalter 8" descr="Berge im Sonnenuntergang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Bildplatzhalter 10" descr="Berge im Sonnenuntergang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pic>
        <p:nvPicPr>
          <p:cNvPr id="15" name="Bildplatzhalter 14" descr="Berge kurz vor der Abenddämmerung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Bildplatzhalter 12" descr="Berge unter dem Nachthimmel kurz vor der Morgendämmerung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{B850EAAE-1CA9-4BEC-BD53-BE4883FCB851}tf89338750_win32</Template>
  <TotalTime>0</TotalTime>
  <Words>177</Words>
  <Application>Microsoft Office PowerPoint</Application>
  <PresentationFormat>Breitbild</PresentationFormat>
  <Paragraphs>38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inherit</vt:lpstr>
      <vt:lpstr>Univers</vt:lpstr>
      <vt:lpstr>GradientUnivers</vt:lpstr>
      <vt:lpstr>MultiFlex</vt:lpstr>
      <vt:lpstr>Team</vt:lpstr>
      <vt:lpstr>Was ist MultiFlex?</vt:lpstr>
      <vt:lpstr>Wie funktioniert Multiflex</vt:lpstr>
      <vt:lpstr>Hauptfenster</vt:lpstr>
      <vt:lpstr>Bestellungen</vt:lpstr>
      <vt:lpstr>Interaktionen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MultiFlex</dc:title>
  <dc:creator>David Zeilinger</dc:creator>
  <cp:lastModifiedBy>David Zeilinger</cp:lastModifiedBy>
  <cp:revision>36</cp:revision>
  <dcterms:created xsi:type="dcterms:W3CDTF">2022-11-25T20:03:23Z</dcterms:created>
  <dcterms:modified xsi:type="dcterms:W3CDTF">2023-02-27T10:25:06Z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