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3"/>
  </p:notesMasterIdLst>
  <p:handoutMasterIdLst>
    <p:handoutMasterId r:id="rId14"/>
  </p:handoutMasterIdLst>
  <p:sldIdLst>
    <p:sldId id="306" r:id="rId5"/>
    <p:sldId id="321" r:id="rId6"/>
    <p:sldId id="313" r:id="rId7"/>
    <p:sldId id="322" r:id="rId8"/>
    <p:sldId id="323" r:id="rId9"/>
    <p:sldId id="324" r:id="rId10"/>
    <p:sldId id="320" r:id="rId11"/>
    <p:sldId id="312" r:id="rId12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967" autoAdjust="0"/>
  </p:normalViewPr>
  <p:slideViewPr>
    <p:cSldViewPr snapToGrid="0">
      <p:cViewPr varScale="1">
        <p:scale>
          <a:sx n="68" d="100"/>
          <a:sy n="68" d="100"/>
        </p:scale>
        <p:origin x="1219" y="67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B4662D-47DD-49A2-9C94-BAC32D230D51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B5FB1F2-4C6E-425B-9A4B-846C822CAD5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AT"/>
            <a:t>Team</a:t>
          </a:r>
          <a:endParaRPr lang="en-US"/>
        </a:p>
      </dgm:t>
    </dgm:pt>
    <dgm:pt modelId="{B5571A29-4D6A-4679-9F58-E82490562774}" type="parTrans" cxnId="{2B07F1FA-F922-43F0-A819-91034F540F21}">
      <dgm:prSet/>
      <dgm:spPr/>
      <dgm:t>
        <a:bodyPr/>
        <a:lstStyle/>
        <a:p>
          <a:endParaRPr lang="en-US"/>
        </a:p>
      </dgm:t>
    </dgm:pt>
    <dgm:pt modelId="{87A1341D-15E7-4155-BA82-CDB28D8D9AA8}" type="sibTrans" cxnId="{2B07F1FA-F922-43F0-A819-91034F540F21}">
      <dgm:prSet/>
      <dgm:spPr/>
      <dgm:t>
        <a:bodyPr/>
        <a:lstStyle/>
        <a:p>
          <a:endParaRPr lang="en-US"/>
        </a:p>
      </dgm:t>
    </dgm:pt>
    <dgm:pt modelId="{A1649C0C-8563-42EB-B24B-DE84683FB51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AT"/>
            <a:t>Motivation</a:t>
          </a:r>
          <a:endParaRPr lang="en-US"/>
        </a:p>
      </dgm:t>
    </dgm:pt>
    <dgm:pt modelId="{51C31E21-DDB1-4E0B-AD87-2C7BE2F04DA9}" type="parTrans" cxnId="{700E9F89-BF90-4739-8CE2-D357A125DF79}">
      <dgm:prSet/>
      <dgm:spPr/>
      <dgm:t>
        <a:bodyPr/>
        <a:lstStyle/>
        <a:p>
          <a:endParaRPr lang="en-US"/>
        </a:p>
      </dgm:t>
    </dgm:pt>
    <dgm:pt modelId="{699281B6-1DA6-4692-9D20-E001B400182D}" type="sibTrans" cxnId="{700E9F89-BF90-4739-8CE2-D357A125DF79}">
      <dgm:prSet/>
      <dgm:spPr/>
      <dgm:t>
        <a:bodyPr/>
        <a:lstStyle/>
        <a:p>
          <a:endParaRPr lang="en-US"/>
        </a:p>
      </dgm:t>
    </dgm:pt>
    <dgm:pt modelId="{06572370-D344-4379-99E5-0C41874631D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AT" dirty="0"/>
            <a:t>Projektanforderungen</a:t>
          </a:r>
          <a:endParaRPr lang="en-US" dirty="0"/>
        </a:p>
      </dgm:t>
    </dgm:pt>
    <dgm:pt modelId="{A09E3959-6161-4C04-9DA7-A9631D69CFCD}" type="parTrans" cxnId="{22E48CD3-5CFE-4E73-B52E-E48E30A6B4C9}">
      <dgm:prSet/>
      <dgm:spPr/>
      <dgm:t>
        <a:bodyPr/>
        <a:lstStyle/>
        <a:p>
          <a:endParaRPr lang="en-US"/>
        </a:p>
      </dgm:t>
    </dgm:pt>
    <dgm:pt modelId="{B4350903-B4A0-4CEE-A531-7B162620206B}" type="sibTrans" cxnId="{22E48CD3-5CFE-4E73-B52E-E48E30A6B4C9}">
      <dgm:prSet/>
      <dgm:spPr/>
      <dgm:t>
        <a:bodyPr/>
        <a:lstStyle/>
        <a:p>
          <a:endParaRPr lang="en-US"/>
        </a:p>
      </dgm:t>
    </dgm:pt>
    <dgm:pt modelId="{59641D18-4C17-4DC6-AA8C-F0B0504DFB2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AT" dirty="0"/>
            <a:t>Ziele</a:t>
          </a:r>
          <a:endParaRPr lang="en-US" dirty="0"/>
        </a:p>
      </dgm:t>
    </dgm:pt>
    <dgm:pt modelId="{C439570B-5400-4005-8549-2945E8804C39}" type="parTrans" cxnId="{4BC89787-7C6C-409F-9FFD-766C5458ED49}">
      <dgm:prSet/>
      <dgm:spPr/>
      <dgm:t>
        <a:bodyPr/>
        <a:lstStyle/>
        <a:p>
          <a:endParaRPr lang="en-US"/>
        </a:p>
      </dgm:t>
    </dgm:pt>
    <dgm:pt modelId="{03E5C9B5-4EB4-4AFD-AF40-058F4C264197}" type="sibTrans" cxnId="{4BC89787-7C6C-409F-9FFD-766C5458ED49}">
      <dgm:prSet/>
      <dgm:spPr/>
      <dgm:t>
        <a:bodyPr/>
        <a:lstStyle/>
        <a:p>
          <a:endParaRPr lang="en-US"/>
        </a:p>
      </dgm:t>
    </dgm:pt>
    <dgm:pt modelId="{F20AE29D-B1EF-420F-A624-4DBC433C05B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AT"/>
            <a:t>Technologien</a:t>
          </a:r>
          <a:endParaRPr lang="en-US"/>
        </a:p>
      </dgm:t>
    </dgm:pt>
    <dgm:pt modelId="{A21ED012-31B7-44B4-B226-085E1094B2D3}" type="parTrans" cxnId="{6CF24438-71EC-4E1A-8221-07FC2D8B705B}">
      <dgm:prSet/>
      <dgm:spPr/>
      <dgm:t>
        <a:bodyPr/>
        <a:lstStyle/>
        <a:p>
          <a:endParaRPr lang="en-US"/>
        </a:p>
      </dgm:t>
    </dgm:pt>
    <dgm:pt modelId="{983C6E77-68E0-4A7F-AFB2-7C199B6D5A4B}" type="sibTrans" cxnId="{6CF24438-71EC-4E1A-8221-07FC2D8B705B}">
      <dgm:prSet/>
      <dgm:spPr/>
      <dgm:t>
        <a:bodyPr/>
        <a:lstStyle/>
        <a:p>
          <a:endParaRPr lang="en-US"/>
        </a:p>
      </dgm:t>
    </dgm:pt>
    <dgm:pt modelId="{72013BA8-2F38-473C-8EDB-75CFC8A12EEB}" type="pres">
      <dgm:prSet presAssocID="{6CB4662D-47DD-49A2-9C94-BAC32D230D51}" presName="root" presStyleCnt="0">
        <dgm:presLayoutVars>
          <dgm:dir/>
          <dgm:resizeHandles val="exact"/>
        </dgm:presLayoutVars>
      </dgm:prSet>
      <dgm:spPr/>
    </dgm:pt>
    <dgm:pt modelId="{0223FC86-109E-4AEE-8A9F-E15D8A9E0B26}" type="pres">
      <dgm:prSet presAssocID="{2B5FB1F2-4C6E-425B-9A4B-846C822CAD54}" presName="compNode" presStyleCnt="0"/>
      <dgm:spPr/>
    </dgm:pt>
    <dgm:pt modelId="{B08476E6-CF9F-402E-AA99-02D77A66D886}" type="pres">
      <dgm:prSet presAssocID="{2B5FB1F2-4C6E-425B-9A4B-846C822CAD54}" presName="iconBgRect" presStyleLbl="bgShp" presStyleIdx="0" presStyleCnt="5"/>
      <dgm:spPr/>
    </dgm:pt>
    <dgm:pt modelId="{D640D950-62B2-4AB2-A54E-F14BE6F834AD}" type="pres">
      <dgm:prSet presAssocID="{2B5FB1F2-4C6E-425B-9A4B-846C822CAD5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pe von Männern"/>
        </a:ext>
      </dgm:extLst>
    </dgm:pt>
    <dgm:pt modelId="{0EA4A674-74AF-4B20-B82A-8A0D44E46CD7}" type="pres">
      <dgm:prSet presAssocID="{2B5FB1F2-4C6E-425B-9A4B-846C822CAD54}" presName="spaceRect" presStyleCnt="0"/>
      <dgm:spPr/>
    </dgm:pt>
    <dgm:pt modelId="{460DBA39-8C8C-487E-BCF0-B11E9C818024}" type="pres">
      <dgm:prSet presAssocID="{2B5FB1F2-4C6E-425B-9A4B-846C822CAD54}" presName="textRect" presStyleLbl="revTx" presStyleIdx="0" presStyleCnt="5">
        <dgm:presLayoutVars>
          <dgm:chMax val="1"/>
          <dgm:chPref val="1"/>
        </dgm:presLayoutVars>
      </dgm:prSet>
      <dgm:spPr/>
    </dgm:pt>
    <dgm:pt modelId="{6F384266-46C3-4A9D-8C7B-B9EB5FD78A92}" type="pres">
      <dgm:prSet presAssocID="{87A1341D-15E7-4155-BA82-CDB28D8D9AA8}" presName="sibTrans" presStyleCnt="0"/>
      <dgm:spPr/>
    </dgm:pt>
    <dgm:pt modelId="{E8F0B73D-C130-4AA4-A09C-41ADC270B48A}" type="pres">
      <dgm:prSet presAssocID="{A1649C0C-8563-42EB-B24B-DE84683FB51B}" presName="compNode" presStyleCnt="0"/>
      <dgm:spPr/>
    </dgm:pt>
    <dgm:pt modelId="{A47F36D1-4FDE-4685-8508-C5405D04F880}" type="pres">
      <dgm:prSet presAssocID="{A1649C0C-8563-42EB-B24B-DE84683FB51B}" presName="iconBgRect" presStyleLbl="bgShp" presStyleIdx="1" presStyleCnt="5"/>
      <dgm:spPr/>
    </dgm:pt>
    <dgm:pt modelId="{94DF7EF6-C658-4540-BD52-B602114188EC}" type="pres">
      <dgm:prSet presAssocID="{A1649C0C-8563-42EB-B24B-DE84683FB51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FFE9975-643B-4B11-A7EE-7BED42EC4ED7}" type="pres">
      <dgm:prSet presAssocID="{A1649C0C-8563-42EB-B24B-DE84683FB51B}" presName="spaceRect" presStyleCnt="0"/>
      <dgm:spPr/>
    </dgm:pt>
    <dgm:pt modelId="{7FBFBECE-CF33-46C0-940F-F510F1C5E156}" type="pres">
      <dgm:prSet presAssocID="{A1649C0C-8563-42EB-B24B-DE84683FB51B}" presName="textRect" presStyleLbl="revTx" presStyleIdx="1" presStyleCnt="5">
        <dgm:presLayoutVars>
          <dgm:chMax val="1"/>
          <dgm:chPref val="1"/>
        </dgm:presLayoutVars>
      </dgm:prSet>
      <dgm:spPr/>
    </dgm:pt>
    <dgm:pt modelId="{B1865E4A-A9AF-4CEC-A523-E1D97595BCF6}" type="pres">
      <dgm:prSet presAssocID="{699281B6-1DA6-4692-9D20-E001B400182D}" presName="sibTrans" presStyleCnt="0"/>
      <dgm:spPr/>
    </dgm:pt>
    <dgm:pt modelId="{BB9C189C-5789-4900-92C6-63BEB4637EFB}" type="pres">
      <dgm:prSet presAssocID="{06572370-D344-4379-99E5-0C41874631DB}" presName="compNode" presStyleCnt="0"/>
      <dgm:spPr/>
    </dgm:pt>
    <dgm:pt modelId="{8ACB5319-DF52-4345-953E-2528BE335F07}" type="pres">
      <dgm:prSet presAssocID="{06572370-D344-4379-99E5-0C41874631DB}" presName="iconBgRect" presStyleLbl="bgShp" presStyleIdx="2" presStyleCnt="5"/>
      <dgm:spPr/>
    </dgm:pt>
    <dgm:pt modelId="{1B64DA67-76FF-4469-97D1-8C0AF14C93DB}" type="pres">
      <dgm:prSet presAssocID="{06572370-D344-4379-99E5-0C41874631D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DB4E65DC-79D7-4290-9C30-609D20BE1D3C}" type="pres">
      <dgm:prSet presAssocID="{06572370-D344-4379-99E5-0C41874631DB}" presName="spaceRect" presStyleCnt="0"/>
      <dgm:spPr/>
    </dgm:pt>
    <dgm:pt modelId="{EFB22B8D-C3AE-479E-B355-26B12B05ED72}" type="pres">
      <dgm:prSet presAssocID="{06572370-D344-4379-99E5-0C41874631DB}" presName="textRect" presStyleLbl="revTx" presStyleIdx="2" presStyleCnt="5">
        <dgm:presLayoutVars>
          <dgm:chMax val="1"/>
          <dgm:chPref val="1"/>
        </dgm:presLayoutVars>
      </dgm:prSet>
      <dgm:spPr/>
    </dgm:pt>
    <dgm:pt modelId="{C9E2F083-78C7-4386-B054-81596C30BDD8}" type="pres">
      <dgm:prSet presAssocID="{B4350903-B4A0-4CEE-A531-7B162620206B}" presName="sibTrans" presStyleCnt="0"/>
      <dgm:spPr/>
    </dgm:pt>
    <dgm:pt modelId="{D6384C6D-45EF-435A-BF13-3D45152008F2}" type="pres">
      <dgm:prSet presAssocID="{59641D18-4C17-4DC6-AA8C-F0B0504DFB22}" presName="compNode" presStyleCnt="0"/>
      <dgm:spPr/>
    </dgm:pt>
    <dgm:pt modelId="{0622A5BA-6037-4D17-8EA6-BA4F1CB5F0DC}" type="pres">
      <dgm:prSet presAssocID="{59641D18-4C17-4DC6-AA8C-F0B0504DFB22}" presName="iconBgRect" presStyleLbl="bgShp" presStyleIdx="3" presStyleCnt="5"/>
      <dgm:spPr/>
    </dgm:pt>
    <dgm:pt modelId="{32B5033B-E427-48F7-A7EF-C860E6992B06}" type="pres">
      <dgm:prSet presAssocID="{59641D18-4C17-4DC6-AA8C-F0B0504DFB2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4CA1E869-A09A-425E-BD7E-7472C6F67BF2}" type="pres">
      <dgm:prSet presAssocID="{59641D18-4C17-4DC6-AA8C-F0B0504DFB22}" presName="spaceRect" presStyleCnt="0"/>
      <dgm:spPr/>
    </dgm:pt>
    <dgm:pt modelId="{56EE303F-DEB1-4A57-B926-CEA90210D573}" type="pres">
      <dgm:prSet presAssocID="{59641D18-4C17-4DC6-AA8C-F0B0504DFB22}" presName="textRect" presStyleLbl="revTx" presStyleIdx="3" presStyleCnt="5">
        <dgm:presLayoutVars>
          <dgm:chMax val="1"/>
          <dgm:chPref val="1"/>
        </dgm:presLayoutVars>
      </dgm:prSet>
      <dgm:spPr/>
    </dgm:pt>
    <dgm:pt modelId="{6494A299-757B-489E-AC37-1FFBA226862A}" type="pres">
      <dgm:prSet presAssocID="{03E5C9B5-4EB4-4AFD-AF40-058F4C264197}" presName="sibTrans" presStyleCnt="0"/>
      <dgm:spPr/>
    </dgm:pt>
    <dgm:pt modelId="{9409DA12-E3E7-4B06-9844-AADF4F1320EA}" type="pres">
      <dgm:prSet presAssocID="{F20AE29D-B1EF-420F-A624-4DBC433C05B0}" presName="compNode" presStyleCnt="0"/>
      <dgm:spPr/>
    </dgm:pt>
    <dgm:pt modelId="{538F8099-3F89-484D-9B01-BA41A92282AD}" type="pres">
      <dgm:prSet presAssocID="{F20AE29D-B1EF-420F-A624-4DBC433C05B0}" presName="iconBgRect" presStyleLbl="bgShp" presStyleIdx="4" presStyleCnt="5"/>
      <dgm:spPr/>
    </dgm:pt>
    <dgm:pt modelId="{F6E06343-CE00-4D1D-B5D3-BCD00BD3811B}" type="pres">
      <dgm:prSet presAssocID="{F20AE29D-B1EF-420F-A624-4DBC433C05B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BB7B429-16DF-4EA8-82EB-CF22B751805E}" type="pres">
      <dgm:prSet presAssocID="{F20AE29D-B1EF-420F-A624-4DBC433C05B0}" presName="spaceRect" presStyleCnt="0"/>
      <dgm:spPr/>
    </dgm:pt>
    <dgm:pt modelId="{CCF2C183-350E-4BB9-82C1-7E4A65C8D875}" type="pres">
      <dgm:prSet presAssocID="{F20AE29D-B1EF-420F-A624-4DBC433C05B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85BFF08-F5D6-4CC9-97B2-2F51A2BD992F}" type="presOf" srcId="{59641D18-4C17-4DC6-AA8C-F0B0504DFB22}" destId="{56EE303F-DEB1-4A57-B926-CEA90210D573}" srcOrd="0" destOrd="0" presId="urn:microsoft.com/office/officeart/2018/5/layout/IconCircleLabelList"/>
    <dgm:cxn modelId="{8825490B-AD4E-478F-9064-0B2A1C1C52A9}" type="presOf" srcId="{2B5FB1F2-4C6E-425B-9A4B-846C822CAD54}" destId="{460DBA39-8C8C-487E-BCF0-B11E9C818024}" srcOrd="0" destOrd="0" presId="urn:microsoft.com/office/officeart/2018/5/layout/IconCircleLabelList"/>
    <dgm:cxn modelId="{65142723-AC48-40A2-A0C0-9DE2848275C6}" type="presOf" srcId="{06572370-D344-4379-99E5-0C41874631DB}" destId="{EFB22B8D-C3AE-479E-B355-26B12B05ED72}" srcOrd="0" destOrd="0" presId="urn:microsoft.com/office/officeart/2018/5/layout/IconCircleLabelList"/>
    <dgm:cxn modelId="{FAF39337-6230-48D5-8078-AA273ECA1ADB}" type="presOf" srcId="{6CB4662D-47DD-49A2-9C94-BAC32D230D51}" destId="{72013BA8-2F38-473C-8EDB-75CFC8A12EEB}" srcOrd="0" destOrd="0" presId="urn:microsoft.com/office/officeart/2018/5/layout/IconCircleLabelList"/>
    <dgm:cxn modelId="{6CF24438-71EC-4E1A-8221-07FC2D8B705B}" srcId="{6CB4662D-47DD-49A2-9C94-BAC32D230D51}" destId="{F20AE29D-B1EF-420F-A624-4DBC433C05B0}" srcOrd="4" destOrd="0" parTransId="{A21ED012-31B7-44B4-B226-085E1094B2D3}" sibTransId="{983C6E77-68E0-4A7F-AFB2-7C199B6D5A4B}"/>
    <dgm:cxn modelId="{4BC89787-7C6C-409F-9FFD-766C5458ED49}" srcId="{6CB4662D-47DD-49A2-9C94-BAC32D230D51}" destId="{59641D18-4C17-4DC6-AA8C-F0B0504DFB22}" srcOrd="3" destOrd="0" parTransId="{C439570B-5400-4005-8549-2945E8804C39}" sibTransId="{03E5C9B5-4EB4-4AFD-AF40-058F4C264197}"/>
    <dgm:cxn modelId="{700E9F89-BF90-4739-8CE2-D357A125DF79}" srcId="{6CB4662D-47DD-49A2-9C94-BAC32D230D51}" destId="{A1649C0C-8563-42EB-B24B-DE84683FB51B}" srcOrd="1" destOrd="0" parTransId="{51C31E21-DDB1-4E0B-AD87-2C7BE2F04DA9}" sibTransId="{699281B6-1DA6-4692-9D20-E001B400182D}"/>
    <dgm:cxn modelId="{08D385A0-5F66-4CC5-A6BE-1C0958FC34A5}" type="presOf" srcId="{A1649C0C-8563-42EB-B24B-DE84683FB51B}" destId="{7FBFBECE-CF33-46C0-940F-F510F1C5E156}" srcOrd="0" destOrd="0" presId="urn:microsoft.com/office/officeart/2018/5/layout/IconCircleLabelList"/>
    <dgm:cxn modelId="{8FAA9AB9-FB44-467D-AEBF-0299D36972FB}" type="presOf" srcId="{F20AE29D-B1EF-420F-A624-4DBC433C05B0}" destId="{CCF2C183-350E-4BB9-82C1-7E4A65C8D875}" srcOrd="0" destOrd="0" presId="urn:microsoft.com/office/officeart/2018/5/layout/IconCircleLabelList"/>
    <dgm:cxn modelId="{22E48CD3-5CFE-4E73-B52E-E48E30A6B4C9}" srcId="{6CB4662D-47DD-49A2-9C94-BAC32D230D51}" destId="{06572370-D344-4379-99E5-0C41874631DB}" srcOrd="2" destOrd="0" parTransId="{A09E3959-6161-4C04-9DA7-A9631D69CFCD}" sibTransId="{B4350903-B4A0-4CEE-A531-7B162620206B}"/>
    <dgm:cxn modelId="{2B07F1FA-F922-43F0-A819-91034F540F21}" srcId="{6CB4662D-47DD-49A2-9C94-BAC32D230D51}" destId="{2B5FB1F2-4C6E-425B-9A4B-846C822CAD54}" srcOrd="0" destOrd="0" parTransId="{B5571A29-4D6A-4679-9F58-E82490562774}" sibTransId="{87A1341D-15E7-4155-BA82-CDB28D8D9AA8}"/>
    <dgm:cxn modelId="{D525F047-1C26-4D69-BEEE-0DCD802BD312}" type="presParOf" srcId="{72013BA8-2F38-473C-8EDB-75CFC8A12EEB}" destId="{0223FC86-109E-4AEE-8A9F-E15D8A9E0B26}" srcOrd="0" destOrd="0" presId="urn:microsoft.com/office/officeart/2018/5/layout/IconCircleLabelList"/>
    <dgm:cxn modelId="{F14776ED-729A-42B9-83E1-145CD03D37A4}" type="presParOf" srcId="{0223FC86-109E-4AEE-8A9F-E15D8A9E0B26}" destId="{B08476E6-CF9F-402E-AA99-02D77A66D886}" srcOrd="0" destOrd="0" presId="urn:microsoft.com/office/officeart/2018/5/layout/IconCircleLabelList"/>
    <dgm:cxn modelId="{B8B11A84-44E4-4344-92A2-CA0C15CE1BE4}" type="presParOf" srcId="{0223FC86-109E-4AEE-8A9F-E15D8A9E0B26}" destId="{D640D950-62B2-4AB2-A54E-F14BE6F834AD}" srcOrd="1" destOrd="0" presId="urn:microsoft.com/office/officeart/2018/5/layout/IconCircleLabelList"/>
    <dgm:cxn modelId="{6062CF48-E87F-48E2-956D-7CEF6B027AE5}" type="presParOf" srcId="{0223FC86-109E-4AEE-8A9F-E15D8A9E0B26}" destId="{0EA4A674-74AF-4B20-B82A-8A0D44E46CD7}" srcOrd="2" destOrd="0" presId="urn:microsoft.com/office/officeart/2018/5/layout/IconCircleLabelList"/>
    <dgm:cxn modelId="{5B051DC1-E477-45F7-9E9C-53E210C4DF21}" type="presParOf" srcId="{0223FC86-109E-4AEE-8A9F-E15D8A9E0B26}" destId="{460DBA39-8C8C-487E-BCF0-B11E9C818024}" srcOrd="3" destOrd="0" presId="urn:microsoft.com/office/officeart/2018/5/layout/IconCircleLabelList"/>
    <dgm:cxn modelId="{F36B2B61-DDC0-4DFB-949D-6EDFF20625AB}" type="presParOf" srcId="{72013BA8-2F38-473C-8EDB-75CFC8A12EEB}" destId="{6F384266-46C3-4A9D-8C7B-B9EB5FD78A92}" srcOrd="1" destOrd="0" presId="urn:microsoft.com/office/officeart/2018/5/layout/IconCircleLabelList"/>
    <dgm:cxn modelId="{5EAAA7A7-A5EE-404B-9A33-E7AB6C747534}" type="presParOf" srcId="{72013BA8-2F38-473C-8EDB-75CFC8A12EEB}" destId="{E8F0B73D-C130-4AA4-A09C-41ADC270B48A}" srcOrd="2" destOrd="0" presId="urn:microsoft.com/office/officeart/2018/5/layout/IconCircleLabelList"/>
    <dgm:cxn modelId="{3583B4EE-BDCB-4D13-8A5E-D61925757BA6}" type="presParOf" srcId="{E8F0B73D-C130-4AA4-A09C-41ADC270B48A}" destId="{A47F36D1-4FDE-4685-8508-C5405D04F880}" srcOrd="0" destOrd="0" presId="urn:microsoft.com/office/officeart/2018/5/layout/IconCircleLabelList"/>
    <dgm:cxn modelId="{D568F039-0F07-4B2C-AC5D-09AA6887E148}" type="presParOf" srcId="{E8F0B73D-C130-4AA4-A09C-41ADC270B48A}" destId="{94DF7EF6-C658-4540-BD52-B602114188EC}" srcOrd="1" destOrd="0" presId="urn:microsoft.com/office/officeart/2018/5/layout/IconCircleLabelList"/>
    <dgm:cxn modelId="{DFF1D5C6-F8B1-4000-A518-837B8AB91BB0}" type="presParOf" srcId="{E8F0B73D-C130-4AA4-A09C-41ADC270B48A}" destId="{1FFE9975-643B-4B11-A7EE-7BED42EC4ED7}" srcOrd="2" destOrd="0" presId="urn:microsoft.com/office/officeart/2018/5/layout/IconCircleLabelList"/>
    <dgm:cxn modelId="{D6026BC0-AE24-4A9D-84FE-DDB8DAB5AE1F}" type="presParOf" srcId="{E8F0B73D-C130-4AA4-A09C-41ADC270B48A}" destId="{7FBFBECE-CF33-46C0-940F-F510F1C5E156}" srcOrd="3" destOrd="0" presId="urn:microsoft.com/office/officeart/2018/5/layout/IconCircleLabelList"/>
    <dgm:cxn modelId="{87EE5BD5-E6D0-4CE6-ADCD-6277AEBF83EB}" type="presParOf" srcId="{72013BA8-2F38-473C-8EDB-75CFC8A12EEB}" destId="{B1865E4A-A9AF-4CEC-A523-E1D97595BCF6}" srcOrd="3" destOrd="0" presId="urn:microsoft.com/office/officeart/2018/5/layout/IconCircleLabelList"/>
    <dgm:cxn modelId="{922BB9D8-4411-4BA1-B065-2B1000E8331C}" type="presParOf" srcId="{72013BA8-2F38-473C-8EDB-75CFC8A12EEB}" destId="{BB9C189C-5789-4900-92C6-63BEB4637EFB}" srcOrd="4" destOrd="0" presId="urn:microsoft.com/office/officeart/2018/5/layout/IconCircleLabelList"/>
    <dgm:cxn modelId="{E3DC5D57-93C4-4E12-8163-858E6612CE4E}" type="presParOf" srcId="{BB9C189C-5789-4900-92C6-63BEB4637EFB}" destId="{8ACB5319-DF52-4345-953E-2528BE335F07}" srcOrd="0" destOrd="0" presId="urn:microsoft.com/office/officeart/2018/5/layout/IconCircleLabelList"/>
    <dgm:cxn modelId="{C5C05CBB-F1B9-4E2D-81EC-E00E2844DFFD}" type="presParOf" srcId="{BB9C189C-5789-4900-92C6-63BEB4637EFB}" destId="{1B64DA67-76FF-4469-97D1-8C0AF14C93DB}" srcOrd="1" destOrd="0" presId="urn:microsoft.com/office/officeart/2018/5/layout/IconCircleLabelList"/>
    <dgm:cxn modelId="{8870B131-4798-4F39-99EC-894606ACC3D6}" type="presParOf" srcId="{BB9C189C-5789-4900-92C6-63BEB4637EFB}" destId="{DB4E65DC-79D7-4290-9C30-609D20BE1D3C}" srcOrd="2" destOrd="0" presId="urn:microsoft.com/office/officeart/2018/5/layout/IconCircleLabelList"/>
    <dgm:cxn modelId="{F65BA17C-C1B3-4B51-85B4-CCFBE41C3BFC}" type="presParOf" srcId="{BB9C189C-5789-4900-92C6-63BEB4637EFB}" destId="{EFB22B8D-C3AE-479E-B355-26B12B05ED72}" srcOrd="3" destOrd="0" presId="urn:microsoft.com/office/officeart/2018/5/layout/IconCircleLabelList"/>
    <dgm:cxn modelId="{C99F77A3-411A-4F1F-8887-88E09D156A93}" type="presParOf" srcId="{72013BA8-2F38-473C-8EDB-75CFC8A12EEB}" destId="{C9E2F083-78C7-4386-B054-81596C30BDD8}" srcOrd="5" destOrd="0" presId="urn:microsoft.com/office/officeart/2018/5/layout/IconCircleLabelList"/>
    <dgm:cxn modelId="{360A71A7-9B85-4255-B2DB-BD8EC17442F6}" type="presParOf" srcId="{72013BA8-2F38-473C-8EDB-75CFC8A12EEB}" destId="{D6384C6D-45EF-435A-BF13-3D45152008F2}" srcOrd="6" destOrd="0" presId="urn:microsoft.com/office/officeart/2018/5/layout/IconCircleLabelList"/>
    <dgm:cxn modelId="{1F63D71E-45AB-4721-8E40-351677AF5B3C}" type="presParOf" srcId="{D6384C6D-45EF-435A-BF13-3D45152008F2}" destId="{0622A5BA-6037-4D17-8EA6-BA4F1CB5F0DC}" srcOrd="0" destOrd="0" presId="urn:microsoft.com/office/officeart/2018/5/layout/IconCircleLabelList"/>
    <dgm:cxn modelId="{2A670674-8FCC-46BE-A310-584221E7375B}" type="presParOf" srcId="{D6384C6D-45EF-435A-BF13-3D45152008F2}" destId="{32B5033B-E427-48F7-A7EF-C860E6992B06}" srcOrd="1" destOrd="0" presId="urn:microsoft.com/office/officeart/2018/5/layout/IconCircleLabelList"/>
    <dgm:cxn modelId="{07402510-434C-4841-8486-CB05FDB0F20F}" type="presParOf" srcId="{D6384C6D-45EF-435A-BF13-3D45152008F2}" destId="{4CA1E869-A09A-425E-BD7E-7472C6F67BF2}" srcOrd="2" destOrd="0" presId="urn:microsoft.com/office/officeart/2018/5/layout/IconCircleLabelList"/>
    <dgm:cxn modelId="{7CB291DF-D8E3-45E1-80B7-4A9723DD0A1B}" type="presParOf" srcId="{D6384C6D-45EF-435A-BF13-3D45152008F2}" destId="{56EE303F-DEB1-4A57-B926-CEA90210D573}" srcOrd="3" destOrd="0" presId="urn:microsoft.com/office/officeart/2018/5/layout/IconCircleLabelList"/>
    <dgm:cxn modelId="{4EC8A7B4-29CF-4C42-8913-CEBE176A3FDB}" type="presParOf" srcId="{72013BA8-2F38-473C-8EDB-75CFC8A12EEB}" destId="{6494A299-757B-489E-AC37-1FFBA226862A}" srcOrd="7" destOrd="0" presId="urn:microsoft.com/office/officeart/2018/5/layout/IconCircleLabelList"/>
    <dgm:cxn modelId="{1B1DD66F-88B9-41CA-A0BA-E78D1AA1A378}" type="presParOf" srcId="{72013BA8-2F38-473C-8EDB-75CFC8A12EEB}" destId="{9409DA12-E3E7-4B06-9844-AADF4F1320EA}" srcOrd="8" destOrd="0" presId="urn:microsoft.com/office/officeart/2018/5/layout/IconCircleLabelList"/>
    <dgm:cxn modelId="{74ED39E1-B0B3-4773-8FD0-F55DE5FACF6B}" type="presParOf" srcId="{9409DA12-E3E7-4B06-9844-AADF4F1320EA}" destId="{538F8099-3F89-484D-9B01-BA41A92282AD}" srcOrd="0" destOrd="0" presId="urn:microsoft.com/office/officeart/2018/5/layout/IconCircleLabelList"/>
    <dgm:cxn modelId="{5A095E59-6B95-4670-82F4-98EB8C22847B}" type="presParOf" srcId="{9409DA12-E3E7-4B06-9844-AADF4F1320EA}" destId="{F6E06343-CE00-4D1D-B5D3-BCD00BD3811B}" srcOrd="1" destOrd="0" presId="urn:microsoft.com/office/officeart/2018/5/layout/IconCircleLabelList"/>
    <dgm:cxn modelId="{84B697E7-27DC-46C8-A35B-513893C486A5}" type="presParOf" srcId="{9409DA12-E3E7-4B06-9844-AADF4F1320EA}" destId="{9BB7B429-16DF-4EA8-82EB-CF22B751805E}" srcOrd="2" destOrd="0" presId="urn:microsoft.com/office/officeart/2018/5/layout/IconCircleLabelList"/>
    <dgm:cxn modelId="{280A7755-6AD5-4FB0-9FEC-6C925EA7A731}" type="presParOf" srcId="{9409DA12-E3E7-4B06-9844-AADF4F1320EA}" destId="{CCF2C183-350E-4BB9-82C1-7E4A65C8D87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#1" loCatId="profile" qsTypeId="urn:microsoft.com/office/officeart/2005/8/quickstyle/simple1" qsCatId="simple" csTypeId="urn:microsoft.com/office/officeart/2005/8/colors/accent3_2" csCatId="accent3" phldr="1"/>
      <dgm:spPr/>
      <dgm:t>
        <a:bodyPr rtlCol="0"/>
        <a:lstStyle/>
        <a:p>
          <a:pPr rtl="0"/>
          <a:endParaRPr lang="en-US"/>
        </a:p>
      </dgm:t>
    </dgm:pt>
    <dgm:pt modelId="{23CA95F9-8BCF-40C1-B842-BCFFD43632F6}">
      <dgm:prSet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de-DE" noProof="0" dirty="0"/>
            <a:t>Markus </a:t>
          </a:r>
          <a:r>
            <a:rPr lang="de-DE" noProof="0" dirty="0" err="1"/>
            <a:t>Schwarzi</a:t>
          </a:r>
          <a:endParaRPr lang="de-DE" noProof="0" dirty="0"/>
        </a:p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de-DE" noProof="0" dirty="0"/>
            <a:t>Aka </a:t>
          </a:r>
          <a:r>
            <a:rPr lang="de-DE" noProof="0"/>
            <a:t>Blacki</a:t>
          </a:r>
          <a:endParaRPr lang="de-DE" noProof="0" dirty="0"/>
        </a:p>
      </dgm:t>
    </dgm:pt>
    <dgm:pt modelId="{FC4F4986-5DCD-4DC2-B7FD-2C5FABEF9979}" type="parTrans" cxnId="{E6EDE7CF-5B3F-4E2C-99EE-D5462F0EC9CE}">
      <dgm:prSet/>
      <dgm:spPr/>
      <dgm:t>
        <a:bodyPr rtlCol="0"/>
        <a:lstStyle/>
        <a:p>
          <a:pPr rtl="0"/>
          <a:endParaRPr lang="de-DE" noProof="0" dirty="0"/>
        </a:p>
      </dgm:t>
    </dgm:pt>
    <dgm:pt modelId="{D868EA7F-D868-4231-86D5-66D9B2DF2F62}" type="sibTrans" cxnId="{E6EDE7CF-5B3F-4E2C-99EE-D5462F0EC9CE}">
      <dgm:prSet/>
      <dgm:spPr/>
      <dgm:t>
        <a:bodyPr rtlCol="0"/>
        <a:lstStyle/>
        <a:p>
          <a:pPr rtl="0"/>
          <a:endParaRPr lang="de-DE" noProof="0" dirty="0"/>
        </a:p>
      </dgm:t>
    </dgm:pt>
    <dgm:pt modelId="{1E293C9C-50F7-4DF0-A45F-EF6AA41E15B2}">
      <dgm:prSet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de-DE" noProof="0"/>
            <a:t>David Zeilinger</a:t>
          </a:r>
          <a:br>
            <a:rPr lang="de-DE" noProof="0"/>
          </a:br>
          <a:endParaRPr lang="de-DE" noProof="0"/>
        </a:p>
      </dgm:t>
    </dgm:pt>
    <dgm:pt modelId="{04936CC5-1B2F-4620-ABDF-F195956C3F4A}" type="parTrans" cxnId="{A7E7000F-0D10-4D88-844F-C9CB2A6A39DA}">
      <dgm:prSet/>
      <dgm:spPr/>
      <dgm:t>
        <a:bodyPr rtlCol="0"/>
        <a:lstStyle/>
        <a:p>
          <a:pPr rtl="0"/>
          <a:endParaRPr lang="de-DE" noProof="0" dirty="0"/>
        </a:p>
      </dgm:t>
    </dgm:pt>
    <dgm:pt modelId="{E019F05B-61F4-4915-9D10-5D6F328EA591}" type="sibTrans" cxnId="{A7E7000F-0D10-4D88-844F-C9CB2A6A39DA}">
      <dgm:prSet/>
      <dgm:spPr/>
      <dgm:t>
        <a:bodyPr rtlCol="0"/>
        <a:lstStyle/>
        <a:p>
          <a:pPr rtl="0"/>
          <a:endParaRPr lang="de-DE" noProof="0" dirty="0"/>
        </a:p>
      </dgm:t>
    </dgm:pt>
    <dgm:pt modelId="{DA3F2F2F-B5A8-4CFD-ABCE-1BC48CD913AF}">
      <dgm:prSet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de-DE" noProof="0" dirty="0"/>
            <a:t>Fabian </a:t>
          </a:r>
          <a:r>
            <a:rPr lang="de-DE" noProof="0" dirty="0" err="1"/>
            <a:t>Schned</a:t>
          </a:r>
          <a:br>
            <a:rPr lang="de-DE" noProof="0" dirty="0"/>
          </a:br>
          <a:endParaRPr lang="de-DE" noProof="0" dirty="0"/>
        </a:p>
      </dgm:t>
    </dgm:pt>
    <dgm:pt modelId="{D4AFA5E0-6624-49A6-B10B-4FFA7483C001}" type="parTrans" cxnId="{307321D6-32A9-4F29-A35B-8328C6417311}">
      <dgm:prSet/>
      <dgm:spPr/>
      <dgm:t>
        <a:bodyPr rtlCol="0"/>
        <a:lstStyle/>
        <a:p>
          <a:pPr rtl="0"/>
          <a:endParaRPr lang="de-DE" noProof="0" dirty="0"/>
        </a:p>
      </dgm:t>
    </dgm:pt>
    <dgm:pt modelId="{038FE749-6004-418E-86C7-7C1B1D7930F4}" type="sibTrans" cxnId="{307321D6-32A9-4F29-A35B-8328C6417311}">
      <dgm:prSet/>
      <dgm:spPr/>
      <dgm:t>
        <a:bodyPr rtlCol="0"/>
        <a:lstStyle/>
        <a:p>
          <a:pPr rtl="0"/>
          <a:endParaRPr lang="de-DE" noProof="0" dirty="0"/>
        </a:p>
      </dgm:t>
    </dgm:pt>
    <dgm:pt modelId="{6DF413CB-C2E5-439B-854E-A63B936F13D9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BAFE4891-7710-4218-BB52-B40DFF3BC362}" type="pres">
      <dgm:prSet presAssocID="{23CA95F9-8BCF-40C1-B842-BCFFD43632F6}" presName="compNode" presStyleCnt="0"/>
      <dgm:spPr/>
    </dgm:pt>
    <dgm:pt modelId="{41C38BC9-607D-4163-A132-2EBFEC38D6D7}" type="pres">
      <dgm:prSet presAssocID="{23CA95F9-8BCF-40C1-B842-BCFFD43632F6}" presName="topSpace" presStyleCnt="0"/>
      <dgm:spPr/>
    </dgm:pt>
    <dgm:pt modelId="{DF24C5F6-08C2-474E-A01A-E6ABA4482784}" type="pres">
      <dgm:prSet presAssocID="{23CA95F9-8BCF-40C1-B842-BCFFD43632F6}" presName="photoElip" presStyleLbl="node1" presStyleIdx="0" presStyleCnt="3"/>
      <dgm:spPr/>
    </dgm:pt>
    <dgm:pt modelId="{EE936142-C40B-40E6-A1CC-D5A7CEB5DA53}" type="pres">
      <dgm:prSet presAssocID="{23CA95F9-8BCF-40C1-B842-BCFFD43632F6}" presName="iconSpace" presStyleCnt="0"/>
      <dgm:spPr/>
    </dgm:pt>
    <dgm:pt modelId="{A30FD543-7BA1-4F98-A38B-F28F022DFB53}" type="pres">
      <dgm:prSet presAssocID="{23CA95F9-8BCF-40C1-B842-BCFFD43632F6}" presName="nameTx" presStyleLbl="revTx" presStyleIdx="0" presStyleCnt="6">
        <dgm:presLayoutVars>
          <dgm:chMax val="0"/>
          <dgm:chPref val="0"/>
        </dgm:presLayoutVars>
      </dgm:prSet>
      <dgm:spPr/>
    </dgm:pt>
    <dgm:pt modelId="{83A03D98-DD0F-445A-BD00-A45EDE5E05CC}" type="pres">
      <dgm:prSet presAssocID="{23CA95F9-8BCF-40C1-B842-BCFFD43632F6}" presName="txSpace" presStyleCnt="0"/>
      <dgm:spPr/>
    </dgm:pt>
    <dgm:pt modelId="{762EDC46-2BB6-42A0-82DB-D05F7421FF5A}" type="pres">
      <dgm:prSet presAssocID="{23CA95F9-8BCF-40C1-B842-BCFFD43632F6}" presName="desTx" presStyleLbl="revTx" presStyleIdx="1" presStyleCnt="6">
        <dgm:presLayoutVars/>
      </dgm:prSet>
      <dgm:spPr/>
    </dgm:pt>
    <dgm:pt modelId="{4489A910-16C3-4E84-BC22-03739052CBD4}" type="pres">
      <dgm:prSet presAssocID="{23CA95F9-8BCF-40C1-B842-BCFFD43632F6}" presName="bottSpace" presStyleCnt="0"/>
      <dgm:spPr/>
    </dgm:pt>
    <dgm:pt modelId="{C3E52158-C709-411C-9789-9DE2CDF36D27}" type="pres">
      <dgm:prSet presAssocID="{D868EA7F-D868-4231-86D5-66D9B2DF2F62}" presName="sibTrans" presStyleCnt="0"/>
      <dgm:spPr/>
    </dgm:pt>
    <dgm:pt modelId="{F1768F4B-3B41-464F-A902-284FFB12A1CE}" type="pres">
      <dgm:prSet presAssocID="{1E293C9C-50F7-4DF0-A45F-EF6AA41E15B2}" presName="compNode" presStyleCnt="0"/>
      <dgm:spPr/>
    </dgm:pt>
    <dgm:pt modelId="{1C2EC301-6F81-4FF1-A765-F75D04FD448B}" type="pres">
      <dgm:prSet presAssocID="{1E293C9C-50F7-4DF0-A45F-EF6AA41E15B2}" presName="topSpace" presStyleCnt="0"/>
      <dgm:spPr/>
    </dgm:pt>
    <dgm:pt modelId="{6A0872AD-6535-4B05-88FB-2FD3BB2895DD}" type="pres">
      <dgm:prSet presAssocID="{1E293C9C-50F7-4DF0-A45F-EF6AA41E15B2}" presName="photoElip" presStyleLbl="node1" presStyleIdx="1" presStyleCnt="3"/>
      <dgm:spPr/>
    </dgm:pt>
    <dgm:pt modelId="{2E019767-67D0-47AD-9236-ED29D2FDF859}" type="pres">
      <dgm:prSet presAssocID="{1E293C9C-50F7-4DF0-A45F-EF6AA41E15B2}" presName="iconSpace" presStyleCnt="0"/>
      <dgm:spPr/>
    </dgm:pt>
    <dgm:pt modelId="{CBDF3C1E-560D-4681-B2F1-BCB98A54F1D0}" type="pres">
      <dgm:prSet presAssocID="{1E293C9C-50F7-4DF0-A45F-EF6AA41E15B2}" presName="nameTx" presStyleLbl="revTx" presStyleIdx="2" presStyleCnt="6">
        <dgm:presLayoutVars>
          <dgm:chMax val="0"/>
          <dgm:chPref val="0"/>
        </dgm:presLayoutVars>
      </dgm:prSet>
      <dgm:spPr/>
    </dgm:pt>
    <dgm:pt modelId="{A9126DC2-EA23-45AC-9C58-9D07EC0F4A86}" type="pres">
      <dgm:prSet presAssocID="{1E293C9C-50F7-4DF0-A45F-EF6AA41E15B2}" presName="txSpace" presStyleCnt="0"/>
      <dgm:spPr/>
    </dgm:pt>
    <dgm:pt modelId="{386FC057-60E4-43BA-96A5-EB7C062544ED}" type="pres">
      <dgm:prSet presAssocID="{1E293C9C-50F7-4DF0-A45F-EF6AA41E15B2}" presName="desTx" presStyleLbl="revTx" presStyleIdx="3" presStyleCnt="6">
        <dgm:presLayoutVars/>
      </dgm:prSet>
      <dgm:spPr/>
    </dgm:pt>
    <dgm:pt modelId="{E1B89371-02F1-4F9B-BB24-6896D1531E71}" type="pres">
      <dgm:prSet presAssocID="{1E293C9C-50F7-4DF0-A45F-EF6AA41E15B2}" presName="bottSpace" presStyleCnt="0"/>
      <dgm:spPr/>
    </dgm:pt>
    <dgm:pt modelId="{3873EECA-B204-4943-A1C2-398005A3849A}" type="pres">
      <dgm:prSet presAssocID="{E019F05B-61F4-4915-9D10-5D6F328EA591}" presName="sibTrans" presStyleCnt="0"/>
      <dgm:spPr/>
    </dgm:pt>
    <dgm:pt modelId="{63DFF94B-D9CF-4221-AF4E-DE8F29B4DEF2}" type="pres">
      <dgm:prSet presAssocID="{DA3F2F2F-B5A8-4CFD-ABCE-1BC48CD913AF}" presName="compNode" presStyleCnt="0"/>
      <dgm:spPr/>
    </dgm:pt>
    <dgm:pt modelId="{A0F2EE9E-0E59-4FA2-900F-99EEF846A03C}" type="pres">
      <dgm:prSet presAssocID="{DA3F2F2F-B5A8-4CFD-ABCE-1BC48CD913AF}" presName="topSpace" presStyleCnt="0"/>
      <dgm:spPr/>
    </dgm:pt>
    <dgm:pt modelId="{B96243BD-CA25-4C90-BDD1-F8F374CD0740}" type="pres">
      <dgm:prSet presAssocID="{DA3F2F2F-B5A8-4CFD-ABCE-1BC48CD913AF}" presName="photoElip" presStyleLbl="node1" presStyleIdx="2" presStyleCnt="3"/>
      <dgm:spPr/>
    </dgm:pt>
    <dgm:pt modelId="{B8885FC7-7DCB-421C-A8A6-4CCB81734BB5}" type="pres">
      <dgm:prSet presAssocID="{DA3F2F2F-B5A8-4CFD-ABCE-1BC48CD913AF}" presName="iconSpace" presStyleCnt="0"/>
      <dgm:spPr/>
    </dgm:pt>
    <dgm:pt modelId="{FB09198C-6B1E-494B-976F-FBFD94C0D157}" type="pres">
      <dgm:prSet presAssocID="{DA3F2F2F-B5A8-4CFD-ABCE-1BC48CD913AF}" presName="nameTx" presStyleLbl="revTx" presStyleIdx="4" presStyleCnt="6">
        <dgm:presLayoutVars>
          <dgm:chMax val="0"/>
          <dgm:chPref val="0"/>
        </dgm:presLayoutVars>
      </dgm:prSet>
      <dgm:spPr/>
    </dgm:pt>
    <dgm:pt modelId="{EB3F604D-B9AB-4ACF-BDCD-DE37C0830156}" type="pres">
      <dgm:prSet presAssocID="{DA3F2F2F-B5A8-4CFD-ABCE-1BC48CD913AF}" presName="txSpace" presStyleCnt="0"/>
      <dgm:spPr/>
    </dgm:pt>
    <dgm:pt modelId="{8FF611A3-BDE7-4F3B-82C7-295BA068819A}" type="pres">
      <dgm:prSet presAssocID="{DA3F2F2F-B5A8-4CFD-ABCE-1BC48CD913AF}" presName="desTx" presStyleLbl="revTx" presStyleIdx="5" presStyleCnt="6">
        <dgm:presLayoutVars/>
      </dgm:prSet>
      <dgm:spPr/>
    </dgm:pt>
    <dgm:pt modelId="{5AEC90E5-DFB1-4188-9C8A-E12A1D6D796F}" type="pres">
      <dgm:prSet presAssocID="{DA3F2F2F-B5A8-4CFD-ABCE-1BC48CD913AF}" presName="bottSpace" presStyleCnt="0"/>
      <dgm:spPr/>
    </dgm:pt>
  </dgm:ptLst>
  <dgm:cxnLst>
    <dgm:cxn modelId="{A7E7000F-0D10-4D88-844F-C9CB2A6A39DA}" srcId="{5C72703F-EB58-4B0C-8B2A-EDF2A51B2C6C}" destId="{1E293C9C-50F7-4DF0-A45F-EF6AA41E15B2}" srcOrd="1" destOrd="0" parTransId="{04936CC5-1B2F-4620-ABDF-F195956C3F4A}" sibTransId="{E019F05B-61F4-4915-9D10-5D6F328EA591}"/>
    <dgm:cxn modelId="{DC95BD3A-061F-42F0-BDD0-02CB8A8B0803}" type="presOf" srcId="{1E293C9C-50F7-4DF0-A45F-EF6AA41E15B2}" destId="{CBDF3C1E-560D-4681-B2F1-BCB98A54F1D0}" srcOrd="0" destOrd="0" presId="urn:microsoft.com/office/officeart/2019/1/layout/PeoplePortraitsList#1"/>
    <dgm:cxn modelId="{5BE2778F-62FE-4035-B0CE-AEDD3DFD12E0}" type="presOf" srcId="{DA3F2F2F-B5A8-4CFD-ABCE-1BC48CD913AF}" destId="{FB09198C-6B1E-494B-976F-FBFD94C0D157}" srcOrd="0" destOrd="0" presId="urn:microsoft.com/office/officeart/2019/1/layout/PeoplePortraitsList#1"/>
    <dgm:cxn modelId="{2FEC319D-2D67-42D8-8AAE-B1FAC498CBCF}" type="presOf" srcId="{5C72703F-EB58-4B0C-8B2A-EDF2A51B2C6C}" destId="{6DF413CB-C2E5-439B-854E-A63B936F13D9}" srcOrd="0" destOrd="0" presId="urn:microsoft.com/office/officeart/2019/1/layout/PeoplePortraitsList#1"/>
    <dgm:cxn modelId="{BB1E13B9-F065-4D6B-87B7-9C7730081E9C}" type="presOf" srcId="{23CA95F9-8BCF-40C1-B842-BCFFD43632F6}" destId="{A30FD543-7BA1-4F98-A38B-F28F022DFB53}" srcOrd="0" destOrd="0" presId="urn:microsoft.com/office/officeart/2019/1/layout/PeoplePortraitsList#1"/>
    <dgm:cxn modelId="{E6EDE7CF-5B3F-4E2C-99EE-D5462F0EC9CE}" srcId="{5C72703F-EB58-4B0C-8B2A-EDF2A51B2C6C}" destId="{23CA95F9-8BCF-40C1-B842-BCFFD43632F6}" srcOrd="0" destOrd="0" parTransId="{FC4F4986-5DCD-4DC2-B7FD-2C5FABEF9979}" sibTransId="{D868EA7F-D868-4231-86D5-66D9B2DF2F62}"/>
    <dgm:cxn modelId="{307321D6-32A9-4F29-A35B-8328C6417311}" srcId="{5C72703F-EB58-4B0C-8B2A-EDF2A51B2C6C}" destId="{DA3F2F2F-B5A8-4CFD-ABCE-1BC48CD913AF}" srcOrd="2" destOrd="0" parTransId="{D4AFA5E0-6624-49A6-B10B-4FFA7483C001}" sibTransId="{038FE749-6004-418E-86C7-7C1B1D7930F4}"/>
    <dgm:cxn modelId="{DE4D3746-A350-4F6F-85E5-3683ED6D2ACF}" type="presParOf" srcId="{6DF413CB-C2E5-439B-854E-A63B936F13D9}" destId="{BAFE4891-7710-4218-BB52-B40DFF3BC362}" srcOrd="0" destOrd="0" presId="urn:microsoft.com/office/officeart/2019/1/layout/PeoplePortraitsList#1"/>
    <dgm:cxn modelId="{5D607FD3-A793-481F-9711-AC8CB80B22A7}" type="presParOf" srcId="{BAFE4891-7710-4218-BB52-B40DFF3BC362}" destId="{41C38BC9-607D-4163-A132-2EBFEC38D6D7}" srcOrd="0" destOrd="0" presId="urn:microsoft.com/office/officeart/2019/1/layout/PeoplePortraitsList#1"/>
    <dgm:cxn modelId="{CE9F19F1-1C82-416A-8CDE-51119574A274}" type="presParOf" srcId="{BAFE4891-7710-4218-BB52-B40DFF3BC362}" destId="{DF24C5F6-08C2-474E-A01A-E6ABA4482784}" srcOrd="1" destOrd="0" presId="urn:microsoft.com/office/officeart/2019/1/layout/PeoplePortraitsList#1"/>
    <dgm:cxn modelId="{82B4241B-BCE9-4C4B-9532-06C84BF1EBDB}" type="presParOf" srcId="{BAFE4891-7710-4218-BB52-B40DFF3BC362}" destId="{EE936142-C40B-40E6-A1CC-D5A7CEB5DA53}" srcOrd="2" destOrd="0" presId="urn:microsoft.com/office/officeart/2019/1/layout/PeoplePortraitsList#1"/>
    <dgm:cxn modelId="{A0A0B108-2121-4B74-8399-1E0593C1ED10}" type="presParOf" srcId="{BAFE4891-7710-4218-BB52-B40DFF3BC362}" destId="{A30FD543-7BA1-4F98-A38B-F28F022DFB53}" srcOrd="3" destOrd="0" presId="urn:microsoft.com/office/officeart/2019/1/layout/PeoplePortraitsList#1"/>
    <dgm:cxn modelId="{3454828A-7587-4556-B124-6C1CACBF7942}" type="presParOf" srcId="{BAFE4891-7710-4218-BB52-B40DFF3BC362}" destId="{83A03D98-DD0F-445A-BD00-A45EDE5E05CC}" srcOrd="4" destOrd="0" presId="urn:microsoft.com/office/officeart/2019/1/layout/PeoplePortraitsList#1"/>
    <dgm:cxn modelId="{0F91C99A-C76C-44C3-BC3A-B003A7FEA6EC}" type="presParOf" srcId="{BAFE4891-7710-4218-BB52-B40DFF3BC362}" destId="{762EDC46-2BB6-42A0-82DB-D05F7421FF5A}" srcOrd="5" destOrd="0" presId="urn:microsoft.com/office/officeart/2019/1/layout/PeoplePortraitsList#1"/>
    <dgm:cxn modelId="{FFF04BE0-4FC5-4BAE-8CC1-6C59A48098BA}" type="presParOf" srcId="{BAFE4891-7710-4218-BB52-B40DFF3BC362}" destId="{4489A910-16C3-4E84-BC22-03739052CBD4}" srcOrd="6" destOrd="0" presId="urn:microsoft.com/office/officeart/2019/1/layout/PeoplePortraitsList#1"/>
    <dgm:cxn modelId="{66697C00-4DBF-4141-83B7-19C016127D51}" type="presParOf" srcId="{6DF413CB-C2E5-439B-854E-A63B936F13D9}" destId="{C3E52158-C709-411C-9789-9DE2CDF36D27}" srcOrd="1" destOrd="0" presId="urn:microsoft.com/office/officeart/2019/1/layout/PeoplePortraitsList#1"/>
    <dgm:cxn modelId="{94C56122-F444-4022-944F-EFABB0D365B6}" type="presParOf" srcId="{6DF413CB-C2E5-439B-854E-A63B936F13D9}" destId="{F1768F4B-3B41-464F-A902-284FFB12A1CE}" srcOrd="2" destOrd="0" presId="urn:microsoft.com/office/officeart/2019/1/layout/PeoplePortraitsList#1"/>
    <dgm:cxn modelId="{644B33E9-B337-465B-BB5B-41B5A43ECD96}" type="presParOf" srcId="{F1768F4B-3B41-464F-A902-284FFB12A1CE}" destId="{1C2EC301-6F81-4FF1-A765-F75D04FD448B}" srcOrd="0" destOrd="0" presId="urn:microsoft.com/office/officeart/2019/1/layout/PeoplePortraitsList#1"/>
    <dgm:cxn modelId="{79985080-9753-43C0-B579-36DD734FB643}" type="presParOf" srcId="{F1768F4B-3B41-464F-A902-284FFB12A1CE}" destId="{6A0872AD-6535-4B05-88FB-2FD3BB2895DD}" srcOrd="1" destOrd="0" presId="urn:microsoft.com/office/officeart/2019/1/layout/PeoplePortraitsList#1"/>
    <dgm:cxn modelId="{0C1CB331-C1F8-4509-B976-2C6409F730D3}" type="presParOf" srcId="{F1768F4B-3B41-464F-A902-284FFB12A1CE}" destId="{2E019767-67D0-47AD-9236-ED29D2FDF859}" srcOrd="2" destOrd="0" presId="urn:microsoft.com/office/officeart/2019/1/layout/PeoplePortraitsList#1"/>
    <dgm:cxn modelId="{34A653AD-DF07-4CAD-8E33-76AE7C33C8B5}" type="presParOf" srcId="{F1768F4B-3B41-464F-A902-284FFB12A1CE}" destId="{CBDF3C1E-560D-4681-B2F1-BCB98A54F1D0}" srcOrd="3" destOrd="0" presId="urn:microsoft.com/office/officeart/2019/1/layout/PeoplePortraitsList#1"/>
    <dgm:cxn modelId="{B056696A-9FB1-4991-9C37-C2A6892983FE}" type="presParOf" srcId="{F1768F4B-3B41-464F-A902-284FFB12A1CE}" destId="{A9126DC2-EA23-45AC-9C58-9D07EC0F4A86}" srcOrd="4" destOrd="0" presId="urn:microsoft.com/office/officeart/2019/1/layout/PeoplePortraitsList#1"/>
    <dgm:cxn modelId="{01FCC295-0936-4E04-83AD-67C194DD5AC6}" type="presParOf" srcId="{F1768F4B-3B41-464F-A902-284FFB12A1CE}" destId="{386FC057-60E4-43BA-96A5-EB7C062544ED}" srcOrd="5" destOrd="0" presId="urn:microsoft.com/office/officeart/2019/1/layout/PeoplePortraitsList#1"/>
    <dgm:cxn modelId="{F2797F74-773D-417D-B33B-182A52837095}" type="presParOf" srcId="{F1768F4B-3B41-464F-A902-284FFB12A1CE}" destId="{E1B89371-02F1-4F9B-BB24-6896D1531E71}" srcOrd="6" destOrd="0" presId="urn:microsoft.com/office/officeart/2019/1/layout/PeoplePortraitsList#1"/>
    <dgm:cxn modelId="{C1A43880-F48F-478D-B4F9-D835DF59C73D}" type="presParOf" srcId="{6DF413CB-C2E5-439B-854E-A63B936F13D9}" destId="{3873EECA-B204-4943-A1C2-398005A3849A}" srcOrd="3" destOrd="0" presId="urn:microsoft.com/office/officeart/2019/1/layout/PeoplePortraitsList#1"/>
    <dgm:cxn modelId="{9BC2C7EC-96C5-4E6D-ADC5-88E958BADB27}" type="presParOf" srcId="{6DF413CB-C2E5-439B-854E-A63B936F13D9}" destId="{63DFF94B-D9CF-4221-AF4E-DE8F29B4DEF2}" srcOrd="4" destOrd="0" presId="urn:microsoft.com/office/officeart/2019/1/layout/PeoplePortraitsList#1"/>
    <dgm:cxn modelId="{47E59354-1F8E-433E-83E2-40327A9254D5}" type="presParOf" srcId="{63DFF94B-D9CF-4221-AF4E-DE8F29B4DEF2}" destId="{A0F2EE9E-0E59-4FA2-900F-99EEF846A03C}" srcOrd="0" destOrd="0" presId="urn:microsoft.com/office/officeart/2019/1/layout/PeoplePortraitsList#1"/>
    <dgm:cxn modelId="{D72079B9-884A-414F-8735-DF858E18E63A}" type="presParOf" srcId="{63DFF94B-D9CF-4221-AF4E-DE8F29B4DEF2}" destId="{B96243BD-CA25-4C90-BDD1-F8F374CD0740}" srcOrd="1" destOrd="0" presId="urn:microsoft.com/office/officeart/2019/1/layout/PeoplePortraitsList#1"/>
    <dgm:cxn modelId="{0CCBA1DF-58D9-41E6-9666-A67232697FE1}" type="presParOf" srcId="{63DFF94B-D9CF-4221-AF4E-DE8F29B4DEF2}" destId="{B8885FC7-7DCB-421C-A8A6-4CCB81734BB5}" srcOrd="2" destOrd="0" presId="urn:microsoft.com/office/officeart/2019/1/layout/PeoplePortraitsList#1"/>
    <dgm:cxn modelId="{029BC3DB-F165-4AD8-B0C0-63F8430407CD}" type="presParOf" srcId="{63DFF94B-D9CF-4221-AF4E-DE8F29B4DEF2}" destId="{FB09198C-6B1E-494B-976F-FBFD94C0D157}" srcOrd="3" destOrd="0" presId="urn:microsoft.com/office/officeart/2019/1/layout/PeoplePortraitsList#1"/>
    <dgm:cxn modelId="{E441B4AB-3D27-4C96-BFC6-7E3102F8B055}" type="presParOf" srcId="{63DFF94B-D9CF-4221-AF4E-DE8F29B4DEF2}" destId="{EB3F604D-B9AB-4ACF-BDCD-DE37C0830156}" srcOrd="4" destOrd="0" presId="urn:microsoft.com/office/officeart/2019/1/layout/PeoplePortraitsList#1"/>
    <dgm:cxn modelId="{43DF001C-1A50-47A1-A172-5CFEDC64B10F}" type="presParOf" srcId="{63DFF94B-D9CF-4221-AF4E-DE8F29B4DEF2}" destId="{8FF611A3-BDE7-4F3B-82C7-295BA068819A}" srcOrd="5" destOrd="0" presId="urn:microsoft.com/office/officeart/2019/1/layout/PeoplePortraitsList#1"/>
    <dgm:cxn modelId="{C409CB3F-284C-4063-968E-05FAFAECFED5}" type="presParOf" srcId="{63DFF94B-D9CF-4221-AF4E-DE8F29B4DEF2}" destId="{5AEC90E5-DFB1-4188-9C8A-E12A1D6D796F}" srcOrd="6" destOrd="0" presId="urn:microsoft.com/office/officeart/2019/1/layout/PeoplePortraitsLis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81A987-A179-4D11-B189-3B705F81E1C3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92948C-CFB9-4E5A-A5EF-E875D9700D0B}">
      <dgm:prSet/>
      <dgm:spPr/>
      <dgm:t>
        <a:bodyPr/>
        <a:lstStyle/>
        <a:p>
          <a:pPr>
            <a:defRPr cap="all"/>
          </a:pPr>
          <a:r>
            <a:rPr lang="de-DE" noProof="0" dirty="0"/>
            <a:t>Vereinfachung für Entwickler</a:t>
          </a:r>
        </a:p>
      </dgm:t>
    </dgm:pt>
    <dgm:pt modelId="{128FB444-DE0C-4839-8457-A16D4E1181D1}" type="parTrans" cxnId="{CE1CE92A-537E-412F-99EF-D70765D2BF1A}">
      <dgm:prSet/>
      <dgm:spPr/>
      <dgm:t>
        <a:bodyPr/>
        <a:lstStyle/>
        <a:p>
          <a:endParaRPr lang="en-US"/>
        </a:p>
      </dgm:t>
    </dgm:pt>
    <dgm:pt modelId="{B74FBDD4-4003-4066-83FD-916B7FB3CAF1}" type="sibTrans" cxnId="{CE1CE92A-537E-412F-99EF-D70765D2BF1A}">
      <dgm:prSet/>
      <dgm:spPr/>
      <dgm:t>
        <a:bodyPr/>
        <a:lstStyle/>
        <a:p>
          <a:endParaRPr lang="en-US"/>
        </a:p>
      </dgm:t>
    </dgm:pt>
    <dgm:pt modelId="{C7C401A9-D4B7-44D8-95DE-A9FEA045286F}">
      <dgm:prSet/>
      <dgm:spPr/>
      <dgm:t>
        <a:bodyPr/>
        <a:lstStyle/>
        <a:p>
          <a:pPr>
            <a:defRPr cap="all"/>
          </a:pPr>
          <a:r>
            <a:rPr lang="de-AT" dirty="0"/>
            <a:t>Einblick in SCADA-SYSTEME</a:t>
          </a:r>
          <a:endParaRPr lang="en-US" dirty="0"/>
        </a:p>
      </dgm:t>
    </dgm:pt>
    <dgm:pt modelId="{428B6461-F9A6-4B30-845E-416BC3B56F9F}" type="parTrans" cxnId="{6DF83A1C-A138-463C-B8ED-425A3E03CC34}">
      <dgm:prSet/>
      <dgm:spPr/>
      <dgm:t>
        <a:bodyPr/>
        <a:lstStyle/>
        <a:p>
          <a:endParaRPr lang="en-US"/>
        </a:p>
      </dgm:t>
    </dgm:pt>
    <dgm:pt modelId="{3F377F26-1B02-4661-B19E-0718CF2F4014}" type="sibTrans" cxnId="{6DF83A1C-A138-463C-B8ED-425A3E03CC34}">
      <dgm:prSet/>
      <dgm:spPr/>
      <dgm:t>
        <a:bodyPr/>
        <a:lstStyle/>
        <a:p>
          <a:endParaRPr lang="en-US"/>
        </a:p>
      </dgm:t>
    </dgm:pt>
    <dgm:pt modelId="{89370181-33E3-4DE8-93E3-E9B19B640A8B}">
      <dgm:prSet/>
      <dgm:spPr/>
      <dgm:t>
        <a:bodyPr/>
        <a:lstStyle/>
        <a:p>
          <a:pPr>
            <a:defRPr cap="all"/>
          </a:pPr>
          <a:r>
            <a:rPr lang="de-AT" dirty="0"/>
            <a:t>Projekt für Diplomarbeit</a:t>
          </a:r>
          <a:endParaRPr lang="en-US" dirty="0"/>
        </a:p>
      </dgm:t>
    </dgm:pt>
    <dgm:pt modelId="{E86BD761-0902-4655-BB40-2CC2CFDF7C96}" type="parTrans" cxnId="{9611F38B-7E9B-49B3-82A6-926990328725}">
      <dgm:prSet/>
      <dgm:spPr/>
      <dgm:t>
        <a:bodyPr/>
        <a:lstStyle/>
        <a:p>
          <a:endParaRPr lang="en-US"/>
        </a:p>
      </dgm:t>
    </dgm:pt>
    <dgm:pt modelId="{8B1C806E-7EB1-4B43-9D7D-D6FB15A5DCB2}" type="sibTrans" cxnId="{9611F38B-7E9B-49B3-82A6-926990328725}">
      <dgm:prSet/>
      <dgm:spPr/>
      <dgm:t>
        <a:bodyPr/>
        <a:lstStyle/>
        <a:p>
          <a:endParaRPr lang="en-US"/>
        </a:p>
      </dgm:t>
    </dgm:pt>
    <dgm:pt modelId="{26D93F77-6822-43B5-B04D-F44C3D013DF9}">
      <dgm:prSet/>
      <dgm:spPr/>
      <dgm:t>
        <a:bodyPr/>
        <a:lstStyle/>
        <a:p>
          <a:pPr>
            <a:defRPr cap="all"/>
          </a:pPr>
          <a:r>
            <a:rPr lang="de-AT" dirty="0"/>
            <a:t>Möglicher zukünftiger Arbeitsplatz</a:t>
          </a:r>
          <a:endParaRPr lang="en-US" dirty="0"/>
        </a:p>
      </dgm:t>
    </dgm:pt>
    <dgm:pt modelId="{CE230382-0EE4-4940-98C1-517AB2C3DCDD}" type="parTrans" cxnId="{66F948FB-5411-4B1C-AEED-54DDB08BF8CC}">
      <dgm:prSet/>
      <dgm:spPr/>
      <dgm:t>
        <a:bodyPr/>
        <a:lstStyle/>
        <a:p>
          <a:endParaRPr lang="en-US"/>
        </a:p>
      </dgm:t>
    </dgm:pt>
    <dgm:pt modelId="{0B892EDE-6AB4-4B36-9EAF-56A980065EAC}" type="sibTrans" cxnId="{66F948FB-5411-4B1C-AEED-54DDB08BF8CC}">
      <dgm:prSet/>
      <dgm:spPr/>
      <dgm:t>
        <a:bodyPr/>
        <a:lstStyle/>
        <a:p>
          <a:endParaRPr lang="en-US"/>
        </a:p>
      </dgm:t>
    </dgm:pt>
    <dgm:pt modelId="{5D220D2B-1794-4DBD-9A75-E56462A77C49}" type="pres">
      <dgm:prSet presAssocID="{5C81A987-A179-4D11-B189-3B705F81E1C3}" presName="root" presStyleCnt="0">
        <dgm:presLayoutVars>
          <dgm:dir/>
          <dgm:resizeHandles val="exact"/>
        </dgm:presLayoutVars>
      </dgm:prSet>
      <dgm:spPr/>
    </dgm:pt>
    <dgm:pt modelId="{46B7B341-9822-4BED-A0C1-7CD73BC68D28}" type="pres">
      <dgm:prSet presAssocID="{CC92948C-CFB9-4E5A-A5EF-E875D9700D0B}" presName="compNode" presStyleCnt="0"/>
      <dgm:spPr/>
    </dgm:pt>
    <dgm:pt modelId="{FE352A5E-315E-4177-9A71-80357120A9AB}" type="pres">
      <dgm:prSet presAssocID="{CC92948C-CFB9-4E5A-A5EF-E875D9700D0B}" presName="iconBgRect" presStyleLbl="bgShp" presStyleIdx="0" presStyleCnt="4"/>
      <dgm:spPr/>
    </dgm:pt>
    <dgm:pt modelId="{6A76B008-75C5-445F-A114-B553345DAB12}" type="pres">
      <dgm:prSet presAssocID="{CC92948C-CFB9-4E5A-A5EF-E875D9700D0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chlag"/>
        </a:ext>
      </dgm:extLst>
    </dgm:pt>
    <dgm:pt modelId="{2723FDC8-E9F9-4236-BAFD-2D5F6E78CA21}" type="pres">
      <dgm:prSet presAssocID="{CC92948C-CFB9-4E5A-A5EF-E875D9700D0B}" presName="spaceRect" presStyleCnt="0"/>
      <dgm:spPr/>
    </dgm:pt>
    <dgm:pt modelId="{D5508EAC-76C9-423E-8B27-8266C06DA6A7}" type="pres">
      <dgm:prSet presAssocID="{CC92948C-CFB9-4E5A-A5EF-E875D9700D0B}" presName="textRect" presStyleLbl="revTx" presStyleIdx="0" presStyleCnt="4">
        <dgm:presLayoutVars>
          <dgm:chMax val="1"/>
          <dgm:chPref val="1"/>
        </dgm:presLayoutVars>
      </dgm:prSet>
      <dgm:spPr/>
    </dgm:pt>
    <dgm:pt modelId="{1F7F5AF9-69F4-4EDF-BFE5-791B4F2ED610}" type="pres">
      <dgm:prSet presAssocID="{B74FBDD4-4003-4066-83FD-916B7FB3CAF1}" presName="sibTrans" presStyleCnt="0"/>
      <dgm:spPr/>
    </dgm:pt>
    <dgm:pt modelId="{7D07A8FC-CBC3-40DC-8E01-79A42F76A5F2}" type="pres">
      <dgm:prSet presAssocID="{C7C401A9-D4B7-44D8-95DE-A9FEA045286F}" presName="compNode" presStyleCnt="0"/>
      <dgm:spPr/>
    </dgm:pt>
    <dgm:pt modelId="{1DDB7B78-89F9-4A71-855D-638802D28E33}" type="pres">
      <dgm:prSet presAssocID="{C7C401A9-D4B7-44D8-95DE-A9FEA045286F}" presName="iconBgRect" presStyleLbl="bgShp" presStyleIdx="1" presStyleCnt="4"/>
      <dgm:spPr/>
    </dgm:pt>
    <dgm:pt modelId="{235C0F5C-D5AC-4FE6-A2A3-C040BA8E51CE}" type="pres">
      <dgm:prSet presAssocID="{C7C401A9-D4B7-44D8-95DE-A9FEA045286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ge"/>
        </a:ext>
      </dgm:extLst>
    </dgm:pt>
    <dgm:pt modelId="{BA387279-240D-4CE9-9825-310D3099C90B}" type="pres">
      <dgm:prSet presAssocID="{C7C401A9-D4B7-44D8-95DE-A9FEA045286F}" presName="spaceRect" presStyleCnt="0"/>
      <dgm:spPr/>
    </dgm:pt>
    <dgm:pt modelId="{FDECDD71-79DB-4267-A52C-DB18F62AC662}" type="pres">
      <dgm:prSet presAssocID="{C7C401A9-D4B7-44D8-95DE-A9FEA045286F}" presName="textRect" presStyleLbl="revTx" presStyleIdx="1" presStyleCnt="4">
        <dgm:presLayoutVars>
          <dgm:chMax val="1"/>
          <dgm:chPref val="1"/>
        </dgm:presLayoutVars>
      </dgm:prSet>
      <dgm:spPr/>
    </dgm:pt>
    <dgm:pt modelId="{2D6E0502-B9C2-4D5A-A899-317D0C2C0C80}" type="pres">
      <dgm:prSet presAssocID="{3F377F26-1B02-4661-B19E-0718CF2F4014}" presName="sibTrans" presStyleCnt="0"/>
      <dgm:spPr/>
    </dgm:pt>
    <dgm:pt modelId="{106F9CEE-B27B-48AA-BD5D-D5E3501A1463}" type="pres">
      <dgm:prSet presAssocID="{89370181-33E3-4DE8-93E3-E9B19B640A8B}" presName="compNode" presStyleCnt="0"/>
      <dgm:spPr/>
    </dgm:pt>
    <dgm:pt modelId="{70D7520D-FCE3-43E8-B58A-5C1728F538F4}" type="pres">
      <dgm:prSet presAssocID="{89370181-33E3-4DE8-93E3-E9B19B640A8B}" presName="iconBgRect" presStyleLbl="bgShp" presStyleIdx="2" presStyleCnt="4"/>
      <dgm:spPr/>
    </dgm:pt>
    <dgm:pt modelId="{0E30E41F-5C89-42EA-B0A3-2D02A5BDA379}" type="pres">
      <dgm:prSet presAssocID="{89370181-33E3-4DE8-93E3-E9B19B640A8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eistift"/>
        </a:ext>
      </dgm:extLst>
    </dgm:pt>
    <dgm:pt modelId="{F1C8F752-3001-43D9-9828-399E8A3F72F8}" type="pres">
      <dgm:prSet presAssocID="{89370181-33E3-4DE8-93E3-E9B19B640A8B}" presName="spaceRect" presStyleCnt="0"/>
      <dgm:spPr/>
    </dgm:pt>
    <dgm:pt modelId="{0874090D-3F96-4F99-8233-7F023325E4D0}" type="pres">
      <dgm:prSet presAssocID="{89370181-33E3-4DE8-93E3-E9B19B640A8B}" presName="textRect" presStyleLbl="revTx" presStyleIdx="2" presStyleCnt="4">
        <dgm:presLayoutVars>
          <dgm:chMax val="1"/>
          <dgm:chPref val="1"/>
        </dgm:presLayoutVars>
      </dgm:prSet>
      <dgm:spPr/>
    </dgm:pt>
    <dgm:pt modelId="{0FEEA488-2B77-4DC0-AE83-C8DDF412CFF5}" type="pres">
      <dgm:prSet presAssocID="{8B1C806E-7EB1-4B43-9D7D-D6FB15A5DCB2}" presName="sibTrans" presStyleCnt="0"/>
      <dgm:spPr/>
    </dgm:pt>
    <dgm:pt modelId="{36588726-C53F-4391-BD23-024977EC4A2B}" type="pres">
      <dgm:prSet presAssocID="{26D93F77-6822-43B5-B04D-F44C3D013DF9}" presName="compNode" presStyleCnt="0"/>
      <dgm:spPr/>
    </dgm:pt>
    <dgm:pt modelId="{E18CD589-9E26-45A0-999B-B7DE274F2101}" type="pres">
      <dgm:prSet presAssocID="{26D93F77-6822-43B5-B04D-F44C3D013DF9}" presName="iconBgRect" presStyleLbl="bgShp" presStyleIdx="3" presStyleCnt="4"/>
      <dgm:spPr/>
    </dgm:pt>
    <dgm:pt modelId="{04FA3EC0-8B97-482A-9DC1-EDD23243E7E5}" type="pres">
      <dgm:prSet presAssocID="{26D93F77-6822-43B5-B04D-F44C3D013DF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84F3F25-201A-48A9-BD22-DADC19A732EA}" type="pres">
      <dgm:prSet presAssocID="{26D93F77-6822-43B5-B04D-F44C3D013DF9}" presName="spaceRect" presStyleCnt="0"/>
      <dgm:spPr/>
    </dgm:pt>
    <dgm:pt modelId="{5EB79EEC-94DA-49A4-8492-E4AB86CFFC0F}" type="pres">
      <dgm:prSet presAssocID="{26D93F77-6822-43B5-B04D-F44C3D013DF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A194506-0FC7-49D0-A54A-493DF9F15B1A}" type="presOf" srcId="{5C81A987-A179-4D11-B189-3B705F81E1C3}" destId="{5D220D2B-1794-4DBD-9A75-E56462A77C49}" srcOrd="0" destOrd="0" presId="urn:microsoft.com/office/officeart/2018/5/layout/IconCircleLabelList"/>
    <dgm:cxn modelId="{965BC311-B634-4738-B572-A0BE6611CC0B}" type="presOf" srcId="{CC92948C-CFB9-4E5A-A5EF-E875D9700D0B}" destId="{D5508EAC-76C9-423E-8B27-8266C06DA6A7}" srcOrd="0" destOrd="0" presId="urn:microsoft.com/office/officeart/2018/5/layout/IconCircleLabelList"/>
    <dgm:cxn modelId="{6DF83A1C-A138-463C-B8ED-425A3E03CC34}" srcId="{5C81A987-A179-4D11-B189-3B705F81E1C3}" destId="{C7C401A9-D4B7-44D8-95DE-A9FEA045286F}" srcOrd="1" destOrd="0" parTransId="{428B6461-F9A6-4B30-845E-416BC3B56F9F}" sibTransId="{3F377F26-1B02-4661-B19E-0718CF2F4014}"/>
    <dgm:cxn modelId="{FE9B211E-5875-46E5-A1D0-1892FC7DE857}" type="presOf" srcId="{C7C401A9-D4B7-44D8-95DE-A9FEA045286F}" destId="{FDECDD71-79DB-4267-A52C-DB18F62AC662}" srcOrd="0" destOrd="0" presId="urn:microsoft.com/office/officeart/2018/5/layout/IconCircleLabelList"/>
    <dgm:cxn modelId="{CE1CE92A-537E-412F-99EF-D70765D2BF1A}" srcId="{5C81A987-A179-4D11-B189-3B705F81E1C3}" destId="{CC92948C-CFB9-4E5A-A5EF-E875D9700D0B}" srcOrd="0" destOrd="0" parTransId="{128FB444-DE0C-4839-8457-A16D4E1181D1}" sibTransId="{B74FBDD4-4003-4066-83FD-916B7FB3CAF1}"/>
    <dgm:cxn modelId="{3F819081-54E5-494F-BD93-BD94E92B554B}" type="presOf" srcId="{26D93F77-6822-43B5-B04D-F44C3D013DF9}" destId="{5EB79EEC-94DA-49A4-8492-E4AB86CFFC0F}" srcOrd="0" destOrd="0" presId="urn:microsoft.com/office/officeart/2018/5/layout/IconCircleLabelList"/>
    <dgm:cxn modelId="{9611F38B-7E9B-49B3-82A6-926990328725}" srcId="{5C81A987-A179-4D11-B189-3B705F81E1C3}" destId="{89370181-33E3-4DE8-93E3-E9B19B640A8B}" srcOrd="2" destOrd="0" parTransId="{E86BD761-0902-4655-BB40-2CC2CFDF7C96}" sibTransId="{8B1C806E-7EB1-4B43-9D7D-D6FB15A5DCB2}"/>
    <dgm:cxn modelId="{05ACB5BE-DB03-46B5-BF15-82BE0DAD1605}" type="presOf" srcId="{89370181-33E3-4DE8-93E3-E9B19B640A8B}" destId="{0874090D-3F96-4F99-8233-7F023325E4D0}" srcOrd="0" destOrd="0" presId="urn:microsoft.com/office/officeart/2018/5/layout/IconCircleLabelList"/>
    <dgm:cxn modelId="{66F948FB-5411-4B1C-AEED-54DDB08BF8CC}" srcId="{5C81A987-A179-4D11-B189-3B705F81E1C3}" destId="{26D93F77-6822-43B5-B04D-F44C3D013DF9}" srcOrd="3" destOrd="0" parTransId="{CE230382-0EE4-4940-98C1-517AB2C3DCDD}" sibTransId="{0B892EDE-6AB4-4B36-9EAF-56A980065EAC}"/>
    <dgm:cxn modelId="{7C5D90D8-BC27-4717-A854-54870A5A1CFF}" type="presParOf" srcId="{5D220D2B-1794-4DBD-9A75-E56462A77C49}" destId="{46B7B341-9822-4BED-A0C1-7CD73BC68D28}" srcOrd="0" destOrd="0" presId="urn:microsoft.com/office/officeart/2018/5/layout/IconCircleLabelList"/>
    <dgm:cxn modelId="{FBF7A788-E13A-48E7-BB89-AF8716D33634}" type="presParOf" srcId="{46B7B341-9822-4BED-A0C1-7CD73BC68D28}" destId="{FE352A5E-315E-4177-9A71-80357120A9AB}" srcOrd="0" destOrd="0" presId="urn:microsoft.com/office/officeart/2018/5/layout/IconCircleLabelList"/>
    <dgm:cxn modelId="{BC8348E8-49D1-43A5-AE99-DBDC61653550}" type="presParOf" srcId="{46B7B341-9822-4BED-A0C1-7CD73BC68D28}" destId="{6A76B008-75C5-445F-A114-B553345DAB12}" srcOrd="1" destOrd="0" presId="urn:microsoft.com/office/officeart/2018/5/layout/IconCircleLabelList"/>
    <dgm:cxn modelId="{B041FEB1-AFFD-408D-8400-5BB4CA431BDB}" type="presParOf" srcId="{46B7B341-9822-4BED-A0C1-7CD73BC68D28}" destId="{2723FDC8-E9F9-4236-BAFD-2D5F6E78CA21}" srcOrd="2" destOrd="0" presId="urn:microsoft.com/office/officeart/2018/5/layout/IconCircleLabelList"/>
    <dgm:cxn modelId="{B8BB2AED-5A6A-4090-8E4E-3D9DB9401394}" type="presParOf" srcId="{46B7B341-9822-4BED-A0C1-7CD73BC68D28}" destId="{D5508EAC-76C9-423E-8B27-8266C06DA6A7}" srcOrd="3" destOrd="0" presId="urn:microsoft.com/office/officeart/2018/5/layout/IconCircleLabelList"/>
    <dgm:cxn modelId="{E0A656B1-D1B9-4F1E-B124-186AF7E61A88}" type="presParOf" srcId="{5D220D2B-1794-4DBD-9A75-E56462A77C49}" destId="{1F7F5AF9-69F4-4EDF-BFE5-791B4F2ED610}" srcOrd="1" destOrd="0" presId="urn:microsoft.com/office/officeart/2018/5/layout/IconCircleLabelList"/>
    <dgm:cxn modelId="{A92200ED-C009-46D3-9FE0-F1279BDA838F}" type="presParOf" srcId="{5D220D2B-1794-4DBD-9A75-E56462A77C49}" destId="{7D07A8FC-CBC3-40DC-8E01-79A42F76A5F2}" srcOrd="2" destOrd="0" presId="urn:microsoft.com/office/officeart/2018/5/layout/IconCircleLabelList"/>
    <dgm:cxn modelId="{8C1455BB-A649-4EFA-80AA-A776C3B5004A}" type="presParOf" srcId="{7D07A8FC-CBC3-40DC-8E01-79A42F76A5F2}" destId="{1DDB7B78-89F9-4A71-855D-638802D28E33}" srcOrd="0" destOrd="0" presId="urn:microsoft.com/office/officeart/2018/5/layout/IconCircleLabelList"/>
    <dgm:cxn modelId="{81FD47AC-DD44-4F6F-9E72-3C9BC0BBAB32}" type="presParOf" srcId="{7D07A8FC-CBC3-40DC-8E01-79A42F76A5F2}" destId="{235C0F5C-D5AC-4FE6-A2A3-C040BA8E51CE}" srcOrd="1" destOrd="0" presId="urn:microsoft.com/office/officeart/2018/5/layout/IconCircleLabelList"/>
    <dgm:cxn modelId="{D64CFC94-E9B9-4BB7-A31C-B5EEC3CEB96A}" type="presParOf" srcId="{7D07A8FC-CBC3-40DC-8E01-79A42F76A5F2}" destId="{BA387279-240D-4CE9-9825-310D3099C90B}" srcOrd="2" destOrd="0" presId="urn:microsoft.com/office/officeart/2018/5/layout/IconCircleLabelList"/>
    <dgm:cxn modelId="{E857BFA7-F47A-4E7E-A49D-9D320DC10A5D}" type="presParOf" srcId="{7D07A8FC-CBC3-40DC-8E01-79A42F76A5F2}" destId="{FDECDD71-79DB-4267-A52C-DB18F62AC662}" srcOrd="3" destOrd="0" presId="urn:microsoft.com/office/officeart/2018/5/layout/IconCircleLabelList"/>
    <dgm:cxn modelId="{969E3EF4-4D8C-4B67-AC13-FA5C9A0B658D}" type="presParOf" srcId="{5D220D2B-1794-4DBD-9A75-E56462A77C49}" destId="{2D6E0502-B9C2-4D5A-A899-317D0C2C0C80}" srcOrd="3" destOrd="0" presId="urn:microsoft.com/office/officeart/2018/5/layout/IconCircleLabelList"/>
    <dgm:cxn modelId="{D4ECCD0A-D5F6-4F53-A745-F1B6681CF6A1}" type="presParOf" srcId="{5D220D2B-1794-4DBD-9A75-E56462A77C49}" destId="{106F9CEE-B27B-48AA-BD5D-D5E3501A1463}" srcOrd="4" destOrd="0" presId="urn:microsoft.com/office/officeart/2018/5/layout/IconCircleLabelList"/>
    <dgm:cxn modelId="{F9C6E0C1-B3F9-4430-B50F-0FA1B388C2FB}" type="presParOf" srcId="{106F9CEE-B27B-48AA-BD5D-D5E3501A1463}" destId="{70D7520D-FCE3-43E8-B58A-5C1728F538F4}" srcOrd="0" destOrd="0" presId="urn:microsoft.com/office/officeart/2018/5/layout/IconCircleLabelList"/>
    <dgm:cxn modelId="{0540EC68-78AA-4C26-9BC5-63432F018D9A}" type="presParOf" srcId="{106F9CEE-B27B-48AA-BD5D-D5E3501A1463}" destId="{0E30E41F-5C89-42EA-B0A3-2D02A5BDA379}" srcOrd="1" destOrd="0" presId="urn:microsoft.com/office/officeart/2018/5/layout/IconCircleLabelList"/>
    <dgm:cxn modelId="{89F697DC-F71C-44D4-AF13-6D033A3BEED8}" type="presParOf" srcId="{106F9CEE-B27B-48AA-BD5D-D5E3501A1463}" destId="{F1C8F752-3001-43D9-9828-399E8A3F72F8}" srcOrd="2" destOrd="0" presId="urn:microsoft.com/office/officeart/2018/5/layout/IconCircleLabelList"/>
    <dgm:cxn modelId="{5556CA9F-B51F-47AC-9C4F-12456EC00B36}" type="presParOf" srcId="{106F9CEE-B27B-48AA-BD5D-D5E3501A1463}" destId="{0874090D-3F96-4F99-8233-7F023325E4D0}" srcOrd="3" destOrd="0" presId="urn:microsoft.com/office/officeart/2018/5/layout/IconCircleLabelList"/>
    <dgm:cxn modelId="{56EE4FBC-E204-4C97-A3B3-3CEA511CC6C0}" type="presParOf" srcId="{5D220D2B-1794-4DBD-9A75-E56462A77C49}" destId="{0FEEA488-2B77-4DC0-AE83-C8DDF412CFF5}" srcOrd="5" destOrd="0" presId="urn:microsoft.com/office/officeart/2018/5/layout/IconCircleLabelList"/>
    <dgm:cxn modelId="{5850CBEE-931D-4467-8040-139707D15D55}" type="presParOf" srcId="{5D220D2B-1794-4DBD-9A75-E56462A77C49}" destId="{36588726-C53F-4391-BD23-024977EC4A2B}" srcOrd="6" destOrd="0" presId="urn:microsoft.com/office/officeart/2018/5/layout/IconCircleLabelList"/>
    <dgm:cxn modelId="{F90E337C-BD97-466B-B2B8-BBAE27BEBFBF}" type="presParOf" srcId="{36588726-C53F-4391-BD23-024977EC4A2B}" destId="{E18CD589-9E26-45A0-999B-B7DE274F2101}" srcOrd="0" destOrd="0" presId="urn:microsoft.com/office/officeart/2018/5/layout/IconCircleLabelList"/>
    <dgm:cxn modelId="{465A3839-0496-4321-8CA3-486E54692091}" type="presParOf" srcId="{36588726-C53F-4391-BD23-024977EC4A2B}" destId="{04FA3EC0-8B97-482A-9DC1-EDD23243E7E5}" srcOrd="1" destOrd="0" presId="urn:microsoft.com/office/officeart/2018/5/layout/IconCircleLabelList"/>
    <dgm:cxn modelId="{20928611-0565-4D3F-895C-36A1EAE03CB3}" type="presParOf" srcId="{36588726-C53F-4391-BD23-024977EC4A2B}" destId="{984F3F25-201A-48A9-BD22-DADC19A732EA}" srcOrd="2" destOrd="0" presId="urn:microsoft.com/office/officeart/2018/5/layout/IconCircleLabelList"/>
    <dgm:cxn modelId="{DC5065A2-8701-4ECF-83B3-A36CC48643AC}" type="presParOf" srcId="{36588726-C53F-4391-BD23-024977EC4A2B}" destId="{5EB79EEC-94DA-49A4-8492-E4AB86CFFC0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41AC06-35E1-473A-9DC5-586D2EACA67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F726C86-E37A-4843-A1CC-700339AF129C}">
      <dgm:prSet/>
      <dgm:spPr/>
      <dgm:t>
        <a:bodyPr/>
        <a:lstStyle/>
        <a:p>
          <a:r>
            <a:rPr lang="de-DE" dirty="0"/>
            <a:t>Erweiterung des Systems auf C# und Java</a:t>
          </a:r>
          <a:endParaRPr lang="en-US" dirty="0"/>
        </a:p>
      </dgm:t>
    </dgm:pt>
    <dgm:pt modelId="{429D6C1B-9E28-4AA8-B3DD-AA37178BF6A6}" type="parTrans" cxnId="{DF17C31B-D8B7-411D-982A-7AE9549E456E}">
      <dgm:prSet/>
      <dgm:spPr/>
      <dgm:t>
        <a:bodyPr/>
        <a:lstStyle/>
        <a:p>
          <a:endParaRPr lang="en-US"/>
        </a:p>
      </dgm:t>
    </dgm:pt>
    <dgm:pt modelId="{268C7E3E-FD3A-49E9-901C-2409E159303F}" type="sibTrans" cxnId="{DF17C31B-D8B7-411D-982A-7AE9549E456E}">
      <dgm:prSet/>
      <dgm:spPr/>
      <dgm:t>
        <a:bodyPr/>
        <a:lstStyle/>
        <a:p>
          <a:endParaRPr lang="en-US"/>
        </a:p>
      </dgm:t>
    </dgm:pt>
    <dgm:pt modelId="{C142470B-B896-4700-899D-5E8D8D5745D5}">
      <dgm:prSet/>
      <dgm:spPr/>
      <dgm:t>
        <a:bodyPr/>
        <a:lstStyle/>
        <a:p>
          <a:r>
            <a:rPr lang="de-DE" noProof="0" dirty="0"/>
            <a:t>Entwicklung nicht mehr abhängig von C-Entwickler</a:t>
          </a:r>
        </a:p>
      </dgm:t>
    </dgm:pt>
    <dgm:pt modelId="{03E44930-2479-479C-8D24-16C17E53268B}" type="parTrans" cxnId="{14862964-F88D-4995-87B7-DC94FE919161}">
      <dgm:prSet/>
      <dgm:spPr/>
      <dgm:t>
        <a:bodyPr/>
        <a:lstStyle/>
        <a:p>
          <a:endParaRPr lang="en-US"/>
        </a:p>
      </dgm:t>
    </dgm:pt>
    <dgm:pt modelId="{61513FF0-5DB5-4C41-8A9C-0D2253FF79DF}" type="sibTrans" cxnId="{14862964-F88D-4995-87B7-DC94FE919161}">
      <dgm:prSet/>
      <dgm:spPr/>
      <dgm:t>
        <a:bodyPr/>
        <a:lstStyle/>
        <a:p>
          <a:endParaRPr lang="en-US"/>
        </a:p>
      </dgm:t>
    </dgm:pt>
    <dgm:pt modelId="{54C9B871-B689-4013-A503-49672A1A6CB7}">
      <dgm:prSet/>
      <dgm:spPr/>
      <dgm:t>
        <a:bodyPr/>
        <a:lstStyle/>
        <a:p>
          <a:r>
            <a:rPr lang="de-AT" dirty="0"/>
            <a:t>Neues Produkt für den Markt</a:t>
          </a:r>
          <a:endParaRPr lang="en-US" dirty="0"/>
        </a:p>
      </dgm:t>
    </dgm:pt>
    <dgm:pt modelId="{70D89633-9A0A-48A1-8116-DEA351D2EC2A}" type="parTrans" cxnId="{DC297A50-AB86-4D04-95F7-F71A2743BCCC}">
      <dgm:prSet/>
      <dgm:spPr/>
      <dgm:t>
        <a:bodyPr/>
        <a:lstStyle/>
        <a:p>
          <a:endParaRPr lang="en-US"/>
        </a:p>
      </dgm:t>
    </dgm:pt>
    <dgm:pt modelId="{E5946D63-D5E8-482F-87F1-576A6B3AA461}" type="sibTrans" cxnId="{DC297A50-AB86-4D04-95F7-F71A2743BCCC}">
      <dgm:prSet/>
      <dgm:spPr/>
      <dgm:t>
        <a:bodyPr/>
        <a:lstStyle/>
        <a:p>
          <a:endParaRPr lang="en-US"/>
        </a:p>
      </dgm:t>
    </dgm:pt>
    <dgm:pt modelId="{D43D8E46-A7A3-487B-917D-8249679FA8FD}">
      <dgm:prSet/>
      <dgm:spPr/>
      <dgm:t>
        <a:bodyPr/>
        <a:lstStyle/>
        <a:p>
          <a:r>
            <a:rPr lang="de-DE" dirty="0"/>
            <a:t>Einfache und kompakte Anwendung</a:t>
          </a:r>
          <a:endParaRPr lang="en-US" dirty="0"/>
        </a:p>
      </dgm:t>
    </dgm:pt>
    <dgm:pt modelId="{77ADFF0F-53CA-4C1A-A427-C3039AE6A9E7}" type="parTrans" cxnId="{F22CEC6F-0FD3-46A6-A3D9-FD541CA8AF17}">
      <dgm:prSet/>
      <dgm:spPr/>
      <dgm:t>
        <a:bodyPr/>
        <a:lstStyle/>
        <a:p>
          <a:endParaRPr lang="en-US"/>
        </a:p>
      </dgm:t>
    </dgm:pt>
    <dgm:pt modelId="{E1664280-E1A7-4935-B6D0-9ED514825C3F}" type="sibTrans" cxnId="{F22CEC6F-0FD3-46A6-A3D9-FD541CA8AF17}">
      <dgm:prSet/>
      <dgm:spPr/>
      <dgm:t>
        <a:bodyPr/>
        <a:lstStyle/>
        <a:p>
          <a:endParaRPr lang="en-US"/>
        </a:p>
      </dgm:t>
    </dgm:pt>
    <dgm:pt modelId="{0B0F8E48-81D4-4B5E-A82F-749A4201353E}" type="pres">
      <dgm:prSet presAssocID="{2E41AC06-35E1-473A-9DC5-586D2EACA67C}" presName="root" presStyleCnt="0">
        <dgm:presLayoutVars>
          <dgm:dir/>
          <dgm:resizeHandles val="exact"/>
        </dgm:presLayoutVars>
      </dgm:prSet>
      <dgm:spPr/>
    </dgm:pt>
    <dgm:pt modelId="{929101D7-2157-4D40-936C-51E92B4CBEDF}" type="pres">
      <dgm:prSet presAssocID="{0F726C86-E37A-4843-A1CC-700339AF129C}" presName="compNode" presStyleCnt="0"/>
      <dgm:spPr/>
    </dgm:pt>
    <dgm:pt modelId="{F0CAEB56-B307-436C-BA6C-074606685C90}" type="pres">
      <dgm:prSet presAssocID="{0F726C86-E37A-4843-A1CC-700339AF129C}" presName="bgRect" presStyleLbl="bgShp" presStyleIdx="0" presStyleCnt="4" custLinFactNeighborX="-45018" custLinFactNeighborY="-14939"/>
      <dgm:spPr/>
    </dgm:pt>
    <dgm:pt modelId="{AF39F70C-69F0-41FF-B7BA-660D5BA71AEF}" type="pres">
      <dgm:prSet presAssocID="{0F726C86-E37A-4843-A1CC-700339AF129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58A8110A-5DE5-4B78-B417-2791D0A7D26C}" type="pres">
      <dgm:prSet presAssocID="{0F726C86-E37A-4843-A1CC-700339AF129C}" presName="spaceRect" presStyleCnt="0"/>
      <dgm:spPr/>
    </dgm:pt>
    <dgm:pt modelId="{6304A5EF-7FA1-46B3-8CE1-D3FB7DD2827D}" type="pres">
      <dgm:prSet presAssocID="{0F726C86-E37A-4843-A1CC-700339AF129C}" presName="parTx" presStyleLbl="revTx" presStyleIdx="0" presStyleCnt="4">
        <dgm:presLayoutVars>
          <dgm:chMax val="0"/>
          <dgm:chPref val="0"/>
        </dgm:presLayoutVars>
      </dgm:prSet>
      <dgm:spPr/>
    </dgm:pt>
    <dgm:pt modelId="{F8FEE06F-CD51-4101-AFF0-413C05E9D8B2}" type="pres">
      <dgm:prSet presAssocID="{268C7E3E-FD3A-49E9-901C-2409E159303F}" presName="sibTrans" presStyleCnt="0"/>
      <dgm:spPr/>
    </dgm:pt>
    <dgm:pt modelId="{EA6F52EF-ECBD-4307-AE47-51A47FCD0E5B}" type="pres">
      <dgm:prSet presAssocID="{C142470B-B896-4700-899D-5E8D8D5745D5}" presName="compNode" presStyleCnt="0"/>
      <dgm:spPr/>
    </dgm:pt>
    <dgm:pt modelId="{5E704336-AFFB-406E-916F-E52C4A203E54}" type="pres">
      <dgm:prSet presAssocID="{C142470B-B896-4700-899D-5E8D8D5745D5}" presName="bgRect" presStyleLbl="bgShp" presStyleIdx="1" presStyleCnt="4"/>
      <dgm:spPr/>
    </dgm:pt>
    <dgm:pt modelId="{D116BD86-82DD-4D94-8590-620B25F38622}" type="pres">
      <dgm:prSet presAssocID="{C142470B-B896-4700-899D-5E8D8D5745D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0A6C5876-28C4-48B5-A721-6F5F7656EE68}" type="pres">
      <dgm:prSet presAssocID="{C142470B-B896-4700-899D-5E8D8D5745D5}" presName="spaceRect" presStyleCnt="0"/>
      <dgm:spPr/>
    </dgm:pt>
    <dgm:pt modelId="{9BB8CD74-0FE7-4628-BF90-DF6FD6BA0011}" type="pres">
      <dgm:prSet presAssocID="{C142470B-B896-4700-899D-5E8D8D5745D5}" presName="parTx" presStyleLbl="revTx" presStyleIdx="1" presStyleCnt="4">
        <dgm:presLayoutVars>
          <dgm:chMax val="0"/>
          <dgm:chPref val="0"/>
        </dgm:presLayoutVars>
      </dgm:prSet>
      <dgm:spPr/>
    </dgm:pt>
    <dgm:pt modelId="{97291DA9-49C9-421E-A7A6-4574E931F45C}" type="pres">
      <dgm:prSet presAssocID="{61513FF0-5DB5-4C41-8A9C-0D2253FF79DF}" presName="sibTrans" presStyleCnt="0"/>
      <dgm:spPr/>
    </dgm:pt>
    <dgm:pt modelId="{F1366AE2-6291-4F42-972A-7940915AEB55}" type="pres">
      <dgm:prSet presAssocID="{54C9B871-B689-4013-A503-49672A1A6CB7}" presName="compNode" presStyleCnt="0"/>
      <dgm:spPr/>
    </dgm:pt>
    <dgm:pt modelId="{E763801F-9DAF-43B4-825F-ED6D78A89FAD}" type="pres">
      <dgm:prSet presAssocID="{54C9B871-B689-4013-A503-49672A1A6CB7}" presName="bgRect" presStyleLbl="bgShp" presStyleIdx="2" presStyleCnt="4"/>
      <dgm:spPr/>
    </dgm:pt>
    <dgm:pt modelId="{A7E12D01-C23E-493C-B79F-4917484A1CE1}" type="pres">
      <dgm:prSet presAssocID="{54C9B871-B689-4013-A503-49672A1A6CB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ung"/>
        </a:ext>
      </dgm:extLst>
    </dgm:pt>
    <dgm:pt modelId="{C885B67B-1C6B-48C2-8631-3A5C5AA99401}" type="pres">
      <dgm:prSet presAssocID="{54C9B871-B689-4013-A503-49672A1A6CB7}" presName="spaceRect" presStyleCnt="0"/>
      <dgm:spPr/>
    </dgm:pt>
    <dgm:pt modelId="{3A5FB46E-5A3C-4D8C-BC73-4599D6566BF6}" type="pres">
      <dgm:prSet presAssocID="{54C9B871-B689-4013-A503-49672A1A6CB7}" presName="parTx" presStyleLbl="revTx" presStyleIdx="2" presStyleCnt="4">
        <dgm:presLayoutVars>
          <dgm:chMax val="0"/>
          <dgm:chPref val="0"/>
        </dgm:presLayoutVars>
      </dgm:prSet>
      <dgm:spPr/>
    </dgm:pt>
    <dgm:pt modelId="{C5D2C408-E418-47DE-B429-78989B6DD0C5}" type="pres">
      <dgm:prSet presAssocID="{E5946D63-D5E8-482F-87F1-576A6B3AA461}" presName="sibTrans" presStyleCnt="0"/>
      <dgm:spPr/>
    </dgm:pt>
    <dgm:pt modelId="{FAF7757F-B413-4ED6-900F-3F9F5E20A547}" type="pres">
      <dgm:prSet presAssocID="{D43D8E46-A7A3-487B-917D-8249679FA8FD}" presName="compNode" presStyleCnt="0"/>
      <dgm:spPr/>
    </dgm:pt>
    <dgm:pt modelId="{1FDDA71F-648C-461A-B2AF-60D0793192D9}" type="pres">
      <dgm:prSet presAssocID="{D43D8E46-A7A3-487B-917D-8249679FA8FD}" presName="bgRect" presStyleLbl="bgShp" presStyleIdx="3" presStyleCnt="4" custLinFactNeighborX="-33424" custLinFactNeighborY="-8325"/>
      <dgm:spPr/>
    </dgm:pt>
    <dgm:pt modelId="{66C5A1EA-88D5-495F-A7E1-128D9F5AF980}" type="pres">
      <dgm:prSet presAssocID="{D43D8E46-A7A3-487B-917D-8249679FA8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F1B032C-A087-4312-8ECB-862C7336ABF1}" type="pres">
      <dgm:prSet presAssocID="{D43D8E46-A7A3-487B-917D-8249679FA8FD}" presName="spaceRect" presStyleCnt="0"/>
      <dgm:spPr/>
    </dgm:pt>
    <dgm:pt modelId="{957DA4A1-0AF3-4484-8081-D391E67D9848}" type="pres">
      <dgm:prSet presAssocID="{D43D8E46-A7A3-487B-917D-8249679FA8F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AEAAA0E-2453-40A9-AD11-451F35359C1E}" type="presOf" srcId="{C142470B-B896-4700-899D-5E8D8D5745D5}" destId="{9BB8CD74-0FE7-4628-BF90-DF6FD6BA0011}" srcOrd="0" destOrd="0" presId="urn:microsoft.com/office/officeart/2018/2/layout/IconVerticalSolidList"/>
    <dgm:cxn modelId="{DF17C31B-D8B7-411D-982A-7AE9549E456E}" srcId="{2E41AC06-35E1-473A-9DC5-586D2EACA67C}" destId="{0F726C86-E37A-4843-A1CC-700339AF129C}" srcOrd="0" destOrd="0" parTransId="{429D6C1B-9E28-4AA8-B3DD-AA37178BF6A6}" sibTransId="{268C7E3E-FD3A-49E9-901C-2409E159303F}"/>
    <dgm:cxn modelId="{AEE2363E-B86B-46B0-8C72-FD28B4B0BB91}" type="presOf" srcId="{2E41AC06-35E1-473A-9DC5-586D2EACA67C}" destId="{0B0F8E48-81D4-4B5E-A82F-749A4201353E}" srcOrd="0" destOrd="0" presId="urn:microsoft.com/office/officeart/2018/2/layout/IconVerticalSolidList"/>
    <dgm:cxn modelId="{14862964-F88D-4995-87B7-DC94FE919161}" srcId="{2E41AC06-35E1-473A-9DC5-586D2EACA67C}" destId="{C142470B-B896-4700-899D-5E8D8D5745D5}" srcOrd="1" destOrd="0" parTransId="{03E44930-2479-479C-8D24-16C17E53268B}" sibTransId="{61513FF0-5DB5-4C41-8A9C-0D2253FF79DF}"/>
    <dgm:cxn modelId="{F22CEC6F-0FD3-46A6-A3D9-FD541CA8AF17}" srcId="{2E41AC06-35E1-473A-9DC5-586D2EACA67C}" destId="{D43D8E46-A7A3-487B-917D-8249679FA8FD}" srcOrd="3" destOrd="0" parTransId="{77ADFF0F-53CA-4C1A-A427-C3039AE6A9E7}" sibTransId="{E1664280-E1A7-4935-B6D0-9ED514825C3F}"/>
    <dgm:cxn modelId="{DC297A50-AB86-4D04-95F7-F71A2743BCCC}" srcId="{2E41AC06-35E1-473A-9DC5-586D2EACA67C}" destId="{54C9B871-B689-4013-A503-49672A1A6CB7}" srcOrd="2" destOrd="0" parTransId="{70D89633-9A0A-48A1-8116-DEA351D2EC2A}" sibTransId="{E5946D63-D5E8-482F-87F1-576A6B3AA461}"/>
    <dgm:cxn modelId="{9C0A3B81-BFF8-45BD-BB9C-A41DC222DBCA}" type="presOf" srcId="{D43D8E46-A7A3-487B-917D-8249679FA8FD}" destId="{957DA4A1-0AF3-4484-8081-D391E67D9848}" srcOrd="0" destOrd="0" presId="urn:microsoft.com/office/officeart/2018/2/layout/IconVerticalSolidList"/>
    <dgm:cxn modelId="{A06F26B9-6417-4E3B-99CB-1023EEADB93C}" type="presOf" srcId="{0F726C86-E37A-4843-A1CC-700339AF129C}" destId="{6304A5EF-7FA1-46B3-8CE1-D3FB7DD2827D}" srcOrd="0" destOrd="0" presId="urn:microsoft.com/office/officeart/2018/2/layout/IconVerticalSolidList"/>
    <dgm:cxn modelId="{68C8BDD5-FCDC-4823-B020-0F4A280D2D22}" type="presOf" srcId="{54C9B871-B689-4013-A503-49672A1A6CB7}" destId="{3A5FB46E-5A3C-4D8C-BC73-4599D6566BF6}" srcOrd="0" destOrd="0" presId="urn:microsoft.com/office/officeart/2018/2/layout/IconVerticalSolidList"/>
    <dgm:cxn modelId="{A38B9FD2-9D07-4A65-8A09-BA2C3287E241}" type="presParOf" srcId="{0B0F8E48-81D4-4B5E-A82F-749A4201353E}" destId="{929101D7-2157-4D40-936C-51E92B4CBEDF}" srcOrd="0" destOrd="0" presId="urn:microsoft.com/office/officeart/2018/2/layout/IconVerticalSolidList"/>
    <dgm:cxn modelId="{F9DCA0D8-3FBD-4B70-B536-596D8BD2ECBE}" type="presParOf" srcId="{929101D7-2157-4D40-936C-51E92B4CBEDF}" destId="{F0CAEB56-B307-436C-BA6C-074606685C90}" srcOrd="0" destOrd="0" presId="urn:microsoft.com/office/officeart/2018/2/layout/IconVerticalSolidList"/>
    <dgm:cxn modelId="{2178DE6F-6BE5-4361-95E6-74FCC9118C57}" type="presParOf" srcId="{929101D7-2157-4D40-936C-51E92B4CBEDF}" destId="{AF39F70C-69F0-41FF-B7BA-660D5BA71AEF}" srcOrd="1" destOrd="0" presId="urn:microsoft.com/office/officeart/2018/2/layout/IconVerticalSolidList"/>
    <dgm:cxn modelId="{FDC6EEFC-BF35-4C70-AD34-AFD23C54C95D}" type="presParOf" srcId="{929101D7-2157-4D40-936C-51E92B4CBEDF}" destId="{58A8110A-5DE5-4B78-B417-2791D0A7D26C}" srcOrd="2" destOrd="0" presId="urn:microsoft.com/office/officeart/2018/2/layout/IconVerticalSolidList"/>
    <dgm:cxn modelId="{AB340E21-B371-4380-8E20-E1F24A98EC76}" type="presParOf" srcId="{929101D7-2157-4D40-936C-51E92B4CBEDF}" destId="{6304A5EF-7FA1-46B3-8CE1-D3FB7DD2827D}" srcOrd="3" destOrd="0" presId="urn:microsoft.com/office/officeart/2018/2/layout/IconVerticalSolidList"/>
    <dgm:cxn modelId="{63BC972A-BE67-4ED8-9B9D-D03E3F60BDA1}" type="presParOf" srcId="{0B0F8E48-81D4-4B5E-A82F-749A4201353E}" destId="{F8FEE06F-CD51-4101-AFF0-413C05E9D8B2}" srcOrd="1" destOrd="0" presId="urn:microsoft.com/office/officeart/2018/2/layout/IconVerticalSolidList"/>
    <dgm:cxn modelId="{52C894E8-CD3D-4FBE-8788-E230DC71158B}" type="presParOf" srcId="{0B0F8E48-81D4-4B5E-A82F-749A4201353E}" destId="{EA6F52EF-ECBD-4307-AE47-51A47FCD0E5B}" srcOrd="2" destOrd="0" presId="urn:microsoft.com/office/officeart/2018/2/layout/IconVerticalSolidList"/>
    <dgm:cxn modelId="{224AD8A1-A38E-4873-9957-27EB0F960366}" type="presParOf" srcId="{EA6F52EF-ECBD-4307-AE47-51A47FCD0E5B}" destId="{5E704336-AFFB-406E-916F-E52C4A203E54}" srcOrd="0" destOrd="0" presId="urn:microsoft.com/office/officeart/2018/2/layout/IconVerticalSolidList"/>
    <dgm:cxn modelId="{354B4B12-54E6-4312-97A8-15655A4F8749}" type="presParOf" srcId="{EA6F52EF-ECBD-4307-AE47-51A47FCD0E5B}" destId="{D116BD86-82DD-4D94-8590-620B25F38622}" srcOrd="1" destOrd="0" presId="urn:microsoft.com/office/officeart/2018/2/layout/IconVerticalSolidList"/>
    <dgm:cxn modelId="{5C20F48B-6883-4C86-ADF5-39F2D95B11E9}" type="presParOf" srcId="{EA6F52EF-ECBD-4307-AE47-51A47FCD0E5B}" destId="{0A6C5876-28C4-48B5-A721-6F5F7656EE68}" srcOrd="2" destOrd="0" presId="urn:microsoft.com/office/officeart/2018/2/layout/IconVerticalSolidList"/>
    <dgm:cxn modelId="{FB0593C0-08F4-42CA-A27E-4947A657B378}" type="presParOf" srcId="{EA6F52EF-ECBD-4307-AE47-51A47FCD0E5B}" destId="{9BB8CD74-0FE7-4628-BF90-DF6FD6BA0011}" srcOrd="3" destOrd="0" presId="urn:microsoft.com/office/officeart/2018/2/layout/IconVerticalSolidList"/>
    <dgm:cxn modelId="{65369324-7E5A-4791-B829-BCB6AF364A90}" type="presParOf" srcId="{0B0F8E48-81D4-4B5E-A82F-749A4201353E}" destId="{97291DA9-49C9-421E-A7A6-4574E931F45C}" srcOrd="3" destOrd="0" presId="urn:microsoft.com/office/officeart/2018/2/layout/IconVerticalSolidList"/>
    <dgm:cxn modelId="{47514B52-4383-4939-B632-4E4F457E1EEA}" type="presParOf" srcId="{0B0F8E48-81D4-4B5E-A82F-749A4201353E}" destId="{F1366AE2-6291-4F42-972A-7940915AEB55}" srcOrd="4" destOrd="0" presId="urn:microsoft.com/office/officeart/2018/2/layout/IconVerticalSolidList"/>
    <dgm:cxn modelId="{9ABDC5A8-4ADA-4B77-9283-65A6078087DA}" type="presParOf" srcId="{F1366AE2-6291-4F42-972A-7940915AEB55}" destId="{E763801F-9DAF-43B4-825F-ED6D78A89FAD}" srcOrd="0" destOrd="0" presId="urn:microsoft.com/office/officeart/2018/2/layout/IconVerticalSolidList"/>
    <dgm:cxn modelId="{B018879C-98E3-486D-8AF6-C107283F3A82}" type="presParOf" srcId="{F1366AE2-6291-4F42-972A-7940915AEB55}" destId="{A7E12D01-C23E-493C-B79F-4917484A1CE1}" srcOrd="1" destOrd="0" presId="urn:microsoft.com/office/officeart/2018/2/layout/IconVerticalSolidList"/>
    <dgm:cxn modelId="{D6598692-92F6-4C25-ABD4-6071F06B92BE}" type="presParOf" srcId="{F1366AE2-6291-4F42-972A-7940915AEB55}" destId="{C885B67B-1C6B-48C2-8631-3A5C5AA99401}" srcOrd="2" destOrd="0" presId="urn:microsoft.com/office/officeart/2018/2/layout/IconVerticalSolidList"/>
    <dgm:cxn modelId="{7C12BB67-6FBB-4A76-8C6F-C586B015CA4D}" type="presParOf" srcId="{F1366AE2-6291-4F42-972A-7940915AEB55}" destId="{3A5FB46E-5A3C-4D8C-BC73-4599D6566BF6}" srcOrd="3" destOrd="0" presId="urn:microsoft.com/office/officeart/2018/2/layout/IconVerticalSolidList"/>
    <dgm:cxn modelId="{8DF747C0-2C10-460A-8B7F-CECEFB0CA823}" type="presParOf" srcId="{0B0F8E48-81D4-4B5E-A82F-749A4201353E}" destId="{C5D2C408-E418-47DE-B429-78989B6DD0C5}" srcOrd="5" destOrd="0" presId="urn:microsoft.com/office/officeart/2018/2/layout/IconVerticalSolidList"/>
    <dgm:cxn modelId="{8F119FBE-88D0-4DCC-ACBD-211ADB2AF89D}" type="presParOf" srcId="{0B0F8E48-81D4-4B5E-A82F-749A4201353E}" destId="{FAF7757F-B413-4ED6-900F-3F9F5E20A547}" srcOrd="6" destOrd="0" presId="urn:microsoft.com/office/officeart/2018/2/layout/IconVerticalSolidList"/>
    <dgm:cxn modelId="{7D80E8F8-A45E-4A0E-9C7B-CA719076E02F}" type="presParOf" srcId="{FAF7757F-B413-4ED6-900F-3F9F5E20A547}" destId="{1FDDA71F-648C-461A-B2AF-60D0793192D9}" srcOrd="0" destOrd="0" presId="urn:microsoft.com/office/officeart/2018/2/layout/IconVerticalSolidList"/>
    <dgm:cxn modelId="{C5A7AFC3-E053-4D7D-8D98-5D325ECD11FD}" type="presParOf" srcId="{FAF7757F-B413-4ED6-900F-3F9F5E20A547}" destId="{66C5A1EA-88D5-495F-A7E1-128D9F5AF980}" srcOrd="1" destOrd="0" presId="urn:microsoft.com/office/officeart/2018/2/layout/IconVerticalSolidList"/>
    <dgm:cxn modelId="{E3F7D0AE-C7D0-4F61-9ABE-886794014520}" type="presParOf" srcId="{FAF7757F-B413-4ED6-900F-3F9F5E20A547}" destId="{7F1B032C-A087-4312-8ECB-862C7336ABF1}" srcOrd="2" destOrd="0" presId="urn:microsoft.com/office/officeart/2018/2/layout/IconVerticalSolidList"/>
    <dgm:cxn modelId="{C3E532AC-2CAA-45F3-A657-857CD4603903}" type="presParOf" srcId="{FAF7757F-B413-4ED6-900F-3F9F5E20A547}" destId="{957DA4A1-0AF3-4484-8081-D391E67D98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C2409B-BDCE-487A-ADD9-D9D3387CB48E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0D48A8-62D8-4A22-9201-DED5B3D61558}">
      <dgm:prSet/>
      <dgm:spPr/>
      <dgm:t>
        <a:bodyPr/>
        <a:lstStyle/>
        <a:p>
          <a:r>
            <a:rPr lang="de-DE" dirty="0"/>
            <a:t>Mehr Entwickler können diese Software verwenden</a:t>
          </a:r>
          <a:endParaRPr lang="en-US" dirty="0"/>
        </a:p>
      </dgm:t>
    </dgm:pt>
    <dgm:pt modelId="{00DED0D0-36F2-4B2E-88B7-BBF920095ECB}" type="parTrans" cxnId="{44A3881E-A2EB-4AF1-9DCA-A841CE067CB5}">
      <dgm:prSet/>
      <dgm:spPr/>
      <dgm:t>
        <a:bodyPr/>
        <a:lstStyle/>
        <a:p>
          <a:endParaRPr lang="en-US"/>
        </a:p>
      </dgm:t>
    </dgm:pt>
    <dgm:pt modelId="{AD5F24DA-B617-4CF2-BEC3-F24120C3DDD5}" type="sibTrans" cxnId="{44A3881E-A2EB-4AF1-9DCA-A841CE067CB5}">
      <dgm:prSet/>
      <dgm:spPr/>
      <dgm:t>
        <a:bodyPr/>
        <a:lstStyle/>
        <a:p>
          <a:endParaRPr lang="en-US"/>
        </a:p>
      </dgm:t>
    </dgm:pt>
    <dgm:pt modelId="{72803898-A0C3-4386-AE33-32DDC1080929}">
      <dgm:prSet/>
      <dgm:spPr/>
      <dgm:t>
        <a:bodyPr/>
        <a:lstStyle/>
        <a:p>
          <a:r>
            <a:rPr lang="de-DE" dirty="0"/>
            <a:t>Vereinfachung der Entwicklung</a:t>
          </a:r>
          <a:endParaRPr lang="en-US" dirty="0"/>
        </a:p>
      </dgm:t>
    </dgm:pt>
    <dgm:pt modelId="{7CFC8F42-6F35-4427-B161-407544E92E71}" type="parTrans" cxnId="{2AC890FF-44D8-469B-AFEF-D4908F6D266A}">
      <dgm:prSet/>
      <dgm:spPr/>
      <dgm:t>
        <a:bodyPr/>
        <a:lstStyle/>
        <a:p>
          <a:endParaRPr lang="en-US"/>
        </a:p>
      </dgm:t>
    </dgm:pt>
    <dgm:pt modelId="{59E9ECD9-FD34-4E7E-BE7E-83042779309E}" type="sibTrans" cxnId="{2AC890FF-44D8-469B-AFEF-D4908F6D266A}">
      <dgm:prSet/>
      <dgm:spPr/>
      <dgm:t>
        <a:bodyPr/>
        <a:lstStyle/>
        <a:p>
          <a:endParaRPr lang="en-US"/>
        </a:p>
      </dgm:t>
    </dgm:pt>
    <dgm:pt modelId="{D8DFAB09-385C-4A50-BF01-672DDFD61A5E}">
      <dgm:prSet/>
      <dgm:spPr/>
      <dgm:t>
        <a:bodyPr/>
        <a:lstStyle/>
        <a:p>
          <a:r>
            <a:rPr lang="de-DE" dirty="0"/>
            <a:t>Erweiterung des Marktes</a:t>
          </a:r>
          <a:endParaRPr lang="en-US" dirty="0"/>
        </a:p>
      </dgm:t>
    </dgm:pt>
    <dgm:pt modelId="{0B17ED0F-B8E2-4F3B-8157-F17D4FB87218}" type="parTrans" cxnId="{AC38B12D-8D14-49B2-84A3-D1344AD7994F}">
      <dgm:prSet/>
      <dgm:spPr/>
      <dgm:t>
        <a:bodyPr/>
        <a:lstStyle/>
        <a:p>
          <a:endParaRPr lang="en-US"/>
        </a:p>
      </dgm:t>
    </dgm:pt>
    <dgm:pt modelId="{2332B973-9E53-4350-B789-B77EF24606B4}" type="sibTrans" cxnId="{AC38B12D-8D14-49B2-84A3-D1344AD7994F}">
      <dgm:prSet/>
      <dgm:spPr/>
      <dgm:t>
        <a:bodyPr/>
        <a:lstStyle/>
        <a:p>
          <a:endParaRPr lang="en-US"/>
        </a:p>
      </dgm:t>
    </dgm:pt>
    <dgm:pt modelId="{01D7410B-6F6B-4506-8AA8-FB881A45C95B}" type="pres">
      <dgm:prSet presAssocID="{E0C2409B-BDCE-487A-ADD9-D9D3387CB48E}" presName="linear" presStyleCnt="0">
        <dgm:presLayoutVars>
          <dgm:dir/>
          <dgm:animLvl val="lvl"/>
          <dgm:resizeHandles val="exact"/>
        </dgm:presLayoutVars>
      </dgm:prSet>
      <dgm:spPr/>
    </dgm:pt>
    <dgm:pt modelId="{B64426B2-A102-4238-A7DC-09E664019DB0}" type="pres">
      <dgm:prSet presAssocID="{A50D48A8-62D8-4A22-9201-DED5B3D61558}" presName="parentLin" presStyleCnt="0"/>
      <dgm:spPr/>
    </dgm:pt>
    <dgm:pt modelId="{4E5FD4A2-9992-40BA-8C09-0E3B36A1E18B}" type="pres">
      <dgm:prSet presAssocID="{A50D48A8-62D8-4A22-9201-DED5B3D61558}" presName="parentLeftMargin" presStyleLbl="node1" presStyleIdx="0" presStyleCnt="3"/>
      <dgm:spPr/>
    </dgm:pt>
    <dgm:pt modelId="{4C003F4F-0A4A-4DE0-A610-03BBFACAF080}" type="pres">
      <dgm:prSet presAssocID="{A50D48A8-62D8-4A22-9201-DED5B3D6155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D05D808-3D73-4562-82F4-5A540250496A}" type="pres">
      <dgm:prSet presAssocID="{A50D48A8-62D8-4A22-9201-DED5B3D61558}" presName="negativeSpace" presStyleCnt="0"/>
      <dgm:spPr/>
    </dgm:pt>
    <dgm:pt modelId="{0E290885-AE87-415E-8C83-7D57F4D7E825}" type="pres">
      <dgm:prSet presAssocID="{A50D48A8-62D8-4A22-9201-DED5B3D61558}" presName="childText" presStyleLbl="conFgAcc1" presStyleIdx="0" presStyleCnt="3">
        <dgm:presLayoutVars>
          <dgm:bulletEnabled val="1"/>
        </dgm:presLayoutVars>
      </dgm:prSet>
      <dgm:spPr/>
    </dgm:pt>
    <dgm:pt modelId="{BCF9CC0F-467E-446F-A6BF-882F2715C2F8}" type="pres">
      <dgm:prSet presAssocID="{AD5F24DA-B617-4CF2-BEC3-F24120C3DDD5}" presName="spaceBetweenRectangles" presStyleCnt="0"/>
      <dgm:spPr/>
    </dgm:pt>
    <dgm:pt modelId="{23605745-1BD7-4F6A-9C3F-CF0235B3C45F}" type="pres">
      <dgm:prSet presAssocID="{72803898-A0C3-4386-AE33-32DDC1080929}" presName="parentLin" presStyleCnt="0"/>
      <dgm:spPr/>
    </dgm:pt>
    <dgm:pt modelId="{88FF2087-6CB4-4BAE-B182-C8EAC502DA0F}" type="pres">
      <dgm:prSet presAssocID="{72803898-A0C3-4386-AE33-32DDC1080929}" presName="parentLeftMargin" presStyleLbl="node1" presStyleIdx="0" presStyleCnt="3"/>
      <dgm:spPr/>
    </dgm:pt>
    <dgm:pt modelId="{F9D74B6B-3E4C-485B-A88D-4A233C26D471}" type="pres">
      <dgm:prSet presAssocID="{72803898-A0C3-4386-AE33-32DDC108092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F18420C-1387-49E5-8699-F8C537D19DB4}" type="pres">
      <dgm:prSet presAssocID="{72803898-A0C3-4386-AE33-32DDC1080929}" presName="negativeSpace" presStyleCnt="0"/>
      <dgm:spPr/>
    </dgm:pt>
    <dgm:pt modelId="{32720E80-951E-4AB8-8B24-A922ABE00B7B}" type="pres">
      <dgm:prSet presAssocID="{72803898-A0C3-4386-AE33-32DDC1080929}" presName="childText" presStyleLbl="conFgAcc1" presStyleIdx="1" presStyleCnt="3">
        <dgm:presLayoutVars>
          <dgm:bulletEnabled val="1"/>
        </dgm:presLayoutVars>
      </dgm:prSet>
      <dgm:spPr/>
    </dgm:pt>
    <dgm:pt modelId="{826ECFC2-B304-405D-9DED-D261ECC282E8}" type="pres">
      <dgm:prSet presAssocID="{59E9ECD9-FD34-4E7E-BE7E-83042779309E}" presName="spaceBetweenRectangles" presStyleCnt="0"/>
      <dgm:spPr/>
    </dgm:pt>
    <dgm:pt modelId="{4CB3B3AB-45C4-4B07-8F64-5E82BAD7F35B}" type="pres">
      <dgm:prSet presAssocID="{D8DFAB09-385C-4A50-BF01-672DDFD61A5E}" presName="parentLin" presStyleCnt="0"/>
      <dgm:spPr/>
    </dgm:pt>
    <dgm:pt modelId="{F096C42F-120F-4FD5-A866-4EAAEBC04A73}" type="pres">
      <dgm:prSet presAssocID="{D8DFAB09-385C-4A50-BF01-672DDFD61A5E}" presName="parentLeftMargin" presStyleLbl="node1" presStyleIdx="1" presStyleCnt="3"/>
      <dgm:spPr/>
    </dgm:pt>
    <dgm:pt modelId="{56E3E255-D72D-4456-A132-1CA5948BE373}" type="pres">
      <dgm:prSet presAssocID="{D8DFAB09-385C-4A50-BF01-672DDFD61A5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54248E6-CFA3-425F-89AC-E73CAB331AD2}" type="pres">
      <dgm:prSet presAssocID="{D8DFAB09-385C-4A50-BF01-672DDFD61A5E}" presName="negativeSpace" presStyleCnt="0"/>
      <dgm:spPr/>
    </dgm:pt>
    <dgm:pt modelId="{3C54D240-F63B-4CE3-AACD-F151ADC45777}" type="pres">
      <dgm:prSet presAssocID="{D8DFAB09-385C-4A50-BF01-672DDFD61A5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4A3881E-A2EB-4AF1-9DCA-A841CE067CB5}" srcId="{E0C2409B-BDCE-487A-ADD9-D9D3387CB48E}" destId="{A50D48A8-62D8-4A22-9201-DED5B3D61558}" srcOrd="0" destOrd="0" parTransId="{00DED0D0-36F2-4B2E-88B7-BBF920095ECB}" sibTransId="{AD5F24DA-B617-4CF2-BEC3-F24120C3DDD5}"/>
    <dgm:cxn modelId="{AC38B12D-8D14-49B2-84A3-D1344AD7994F}" srcId="{E0C2409B-BDCE-487A-ADD9-D9D3387CB48E}" destId="{D8DFAB09-385C-4A50-BF01-672DDFD61A5E}" srcOrd="2" destOrd="0" parTransId="{0B17ED0F-B8E2-4F3B-8157-F17D4FB87218}" sibTransId="{2332B973-9E53-4350-B789-B77EF24606B4}"/>
    <dgm:cxn modelId="{A8A9092E-6D27-4097-A05F-02B05FF6874C}" type="presOf" srcId="{A50D48A8-62D8-4A22-9201-DED5B3D61558}" destId="{4C003F4F-0A4A-4DE0-A610-03BBFACAF080}" srcOrd="1" destOrd="0" presId="urn:microsoft.com/office/officeart/2005/8/layout/list1"/>
    <dgm:cxn modelId="{90F97344-3544-4814-A757-5D98D0AFD67F}" type="presOf" srcId="{A50D48A8-62D8-4A22-9201-DED5B3D61558}" destId="{4E5FD4A2-9992-40BA-8C09-0E3B36A1E18B}" srcOrd="0" destOrd="0" presId="urn:microsoft.com/office/officeart/2005/8/layout/list1"/>
    <dgm:cxn modelId="{06DE7954-6439-4132-A95F-E66B8A81BF83}" type="presOf" srcId="{D8DFAB09-385C-4A50-BF01-672DDFD61A5E}" destId="{56E3E255-D72D-4456-A132-1CA5948BE373}" srcOrd="1" destOrd="0" presId="urn:microsoft.com/office/officeart/2005/8/layout/list1"/>
    <dgm:cxn modelId="{E9459E9A-4A72-45BF-8D3E-DE9E4740BB2F}" type="presOf" srcId="{72803898-A0C3-4386-AE33-32DDC1080929}" destId="{F9D74B6B-3E4C-485B-A88D-4A233C26D471}" srcOrd="1" destOrd="0" presId="urn:microsoft.com/office/officeart/2005/8/layout/list1"/>
    <dgm:cxn modelId="{A5C87D9E-8CB9-48FA-9407-06E2B5746B64}" type="presOf" srcId="{E0C2409B-BDCE-487A-ADD9-D9D3387CB48E}" destId="{01D7410B-6F6B-4506-8AA8-FB881A45C95B}" srcOrd="0" destOrd="0" presId="urn:microsoft.com/office/officeart/2005/8/layout/list1"/>
    <dgm:cxn modelId="{492DC0C2-7782-4F1D-B3DB-DADD5A6A2995}" type="presOf" srcId="{72803898-A0C3-4386-AE33-32DDC1080929}" destId="{88FF2087-6CB4-4BAE-B182-C8EAC502DA0F}" srcOrd="0" destOrd="0" presId="urn:microsoft.com/office/officeart/2005/8/layout/list1"/>
    <dgm:cxn modelId="{6CA71AC5-4AD4-4417-9111-DAE5F1AC9CF0}" type="presOf" srcId="{D8DFAB09-385C-4A50-BF01-672DDFD61A5E}" destId="{F096C42F-120F-4FD5-A866-4EAAEBC04A73}" srcOrd="0" destOrd="0" presId="urn:microsoft.com/office/officeart/2005/8/layout/list1"/>
    <dgm:cxn modelId="{2AC890FF-44D8-469B-AFEF-D4908F6D266A}" srcId="{E0C2409B-BDCE-487A-ADD9-D9D3387CB48E}" destId="{72803898-A0C3-4386-AE33-32DDC1080929}" srcOrd="1" destOrd="0" parTransId="{7CFC8F42-6F35-4427-B161-407544E92E71}" sibTransId="{59E9ECD9-FD34-4E7E-BE7E-83042779309E}"/>
    <dgm:cxn modelId="{32575C1A-6D00-44A4-8C2E-BCFD2730A333}" type="presParOf" srcId="{01D7410B-6F6B-4506-8AA8-FB881A45C95B}" destId="{B64426B2-A102-4238-A7DC-09E664019DB0}" srcOrd="0" destOrd="0" presId="urn:microsoft.com/office/officeart/2005/8/layout/list1"/>
    <dgm:cxn modelId="{070D1814-9132-4F9D-AA10-035DA1D72E56}" type="presParOf" srcId="{B64426B2-A102-4238-A7DC-09E664019DB0}" destId="{4E5FD4A2-9992-40BA-8C09-0E3B36A1E18B}" srcOrd="0" destOrd="0" presId="urn:microsoft.com/office/officeart/2005/8/layout/list1"/>
    <dgm:cxn modelId="{AAB7E7EF-2BCE-496C-885C-3ABED5E87EEF}" type="presParOf" srcId="{B64426B2-A102-4238-A7DC-09E664019DB0}" destId="{4C003F4F-0A4A-4DE0-A610-03BBFACAF080}" srcOrd="1" destOrd="0" presId="urn:microsoft.com/office/officeart/2005/8/layout/list1"/>
    <dgm:cxn modelId="{7114D731-30EA-4B34-A573-EE764FC44BF2}" type="presParOf" srcId="{01D7410B-6F6B-4506-8AA8-FB881A45C95B}" destId="{BD05D808-3D73-4562-82F4-5A540250496A}" srcOrd="1" destOrd="0" presId="urn:microsoft.com/office/officeart/2005/8/layout/list1"/>
    <dgm:cxn modelId="{B10486F2-C6D5-4D59-B0A0-D5B9F5845C4F}" type="presParOf" srcId="{01D7410B-6F6B-4506-8AA8-FB881A45C95B}" destId="{0E290885-AE87-415E-8C83-7D57F4D7E825}" srcOrd="2" destOrd="0" presId="urn:microsoft.com/office/officeart/2005/8/layout/list1"/>
    <dgm:cxn modelId="{A7F4F636-AB7D-4B75-81CE-8286041A4298}" type="presParOf" srcId="{01D7410B-6F6B-4506-8AA8-FB881A45C95B}" destId="{BCF9CC0F-467E-446F-A6BF-882F2715C2F8}" srcOrd="3" destOrd="0" presId="urn:microsoft.com/office/officeart/2005/8/layout/list1"/>
    <dgm:cxn modelId="{E3BC010F-5ED2-42BC-A176-3FA4A0DEDE1D}" type="presParOf" srcId="{01D7410B-6F6B-4506-8AA8-FB881A45C95B}" destId="{23605745-1BD7-4F6A-9C3F-CF0235B3C45F}" srcOrd="4" destOrd="0" presId="urn:microsoft.com/office/officeart/2005/8/layout/list1"/>
    <dgm:cxn modelId="{69717DF6-FF3F-49A6-8930-A04461BD483C}" type="presParOf" srcId="{23605745-1BD7-4F6A-9C3F-CF0235B3C45F}" destId="{88FF2087-6CB4-4BAE-B182-C8EAC502DA0F}" srcOrd="0" destOrd="0" presId="urn:microsoft.com/office/officeart/2005/8/layout/list1"/>
    <dgm:cxn modelId="{6D8FAF07-C2A0-45EE-B2AE-A4022D59A7A0}" type="presParOf" srcId="{23605745-1BD7-4F6A-9C3F-CF0235B3C45F}" destId="{F9D74B6B-3E4C-485B-A88D-4A233C26D471}" srcOrd="1" destOrd="0" presId="urn:microsoft.com/office/officeart/2005/8/layout/list1"/>
    <dgm:cxn modelId="{CA3E323E-3D7B-4CB4-AF42-7E1B18B46768}" type="presParOf" srcId="{01D7410B-6F6B-4506-8AA8-FB881A45C95B}" destId="{DF18420C-1387-49E5-8699-F8C537D19DB4}" srcOrd="5" destOrd="0" presId="urn:microsoft.com/office/officeart/2005/8/layout/list1"/>
    <dgm:cxn modelId="{5DDA2157-3797-46CC-8E49-3C668BE8ACE4}" type="presParOf" srcId="{01D7410B-6F6B-4506-8AA8-FB881A45C95B}" destId="{32720E80-951E-4AB8-8B24-A922ABE00B7B}" srcOrd="6" destOrd="0" presId="urn:microsoft.com/office/officeart/2005/8/layout/list1"/>
    <dgm:cxn modelId="{9AA2BB2B-BDEE-478C-9B0C-0841E83D1B9E}" type="presParOf" srcId="{01D7410B-6F6B-4506-8AA8-FB881A45C95B}" destId="{826ECFC2-B304-405D-9DED-D261ECC282E8}" srcOrd="7" destOrd="0" presId="urn:microsoft.com/office/officeart/2005/8/layout/list1"/>
    <dgm:cxn modelId="{806560F6-9DA2-433B-944A-53FBC125531B}" type="presParOf" srcId="{01D7410B-6F6B-4506-8AA8-FB881A45C95B}" destId="{4CB3B3AB-45C4-4B07-8F64-5E82BAD7F35B}" srcOrd="8" destOrd="0" presId="urn:microsoft.com/office/officeart/2005/8/layout/list1"/>
    <dgm:cxn modelId="{D3EDE8A4-9A3B-44F1-B24E-F400328A10CE}" type="presParOf" srcId="{4CB3B3AB-45C4-4B07-8F64-5E82BAD7F35B}" destId="{F096C42F-120F-4FD5-A866-4EAAEBC04A73}" srcOrd="0" destOrd="0" presId="urn:microsoft.com/office/officeart/2005/8/layout/list1"/>
    <dgm:cxn modelId="{8B6EE4ED-FC60-4910-A9BB-F783D93B01B0}" type="presParOf" srcId="{4CB3B3AB-45C4-4B07-8F64-5E82BAD7F35B}" destId="{56E3E255-D72D-4456-A132-1CA5948BE373}" srcOrd="1" destOrd="0" presId="urn:microsoft.com/office/officeart/2005/8/layout/list1"/>
    <dgm:cxn modelId="{888D641F-36EB-4CB6-B733-1DB55D8D2DF6}" type="presParOf" srcId="{01D7410B-6F6B-4506-8AA8-FB881A45C95B}" destId="{754248E6-CFA3-425F-89AC-E73CAB331AD2}" srcOrd="9" destOrd="0" presId="urn:microsoft.com/office/officeart/2005/8/layout/list1"/>
    <dgm:cxn modelId="{713429E3-0531-4FA6-8C67-45C3FEBB62E8}" type="presParOf" srcId="{01D7410B-6F6B-4506-8AA8-FB881A45C95B}" destId="{3C54D240-F63B-4CE3-AACD-F151ADC4577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476E6-CF9F-402E-AA99-02D77A66D886}">
      <dsp:nvSpPr>
        <dsp:cNvPr id="0" name=""/>
        <dsp:cNvSpPr/>
      </dsp:nvSpPr>
      <dsp:spPr>
        <a:xfrm>
          <a:off x="478800" y="1095669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40D950-62B2-4AB2-A54E-F14BE6F834AD}">
      <dsp:nvSpPr>
        <dsp:cNvPr id="0" name=""/>
        <dsp:cNvSpPr/>
      </dsp:nvSpPr>
      <dsp:spPr>
        <a:xfrm>
          <a:off x="712800" y="132966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DBA39-8C8C-487E-BCF0-B11E9C818024}">
      <dsp:nvSpPr>
        <dsp:cNvPr id="0" name=""/>
        <dsp:cNvSpPr/>
      </dsp:nvSpPr>
      <dsp:spPr>
        <a:xfrm>
          <a:off x="12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100" kern="1200"/>
            <a:t>Team</a:t>
          </a:r>
          <a:endParaRPr lang="en-US" sz="1100" kern="1200"/>
        </a:p>
      </dsp:txBody>
      <dsp:txXfrm>
        <a:off x="127800" y="2535669"/>
        <a:ext cx="1800000" cy="720000"/>
      </dsp:txXfrm>
    </dsp:sp>
    <dsp:sp modelId="{A47F36D1-4FDE-4685-8508-C5405D04F880}">
      <dsp:nvSpPr>
        <dsp:cNvPr id="0" name=""/>
        <dsp:cNvSpPr/>
      </dsp:nvSpPr>
      <dsp:spPr>
        <a:xfrm>
          <a:off x="2593800" y="1095669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F7EF6-C658-4540-BD52-B602114188EC}">
      <dsp:nvSpPr>
        <dsp:cNvPr id="0" name=""/>
        <dsp:cNvSpPr/>
      </dsp:nvSpPr>
      <dsp:spPr>
        <a:xfrm>
          <a:off x="282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FBECE-CF33-46C0-940F-F510F1C5E156}">
      <dsp:nvSpPr>
        <dsp:cNvPr id="0" name=""/>
        <dsp:cNvSpPr/>
      </dsp:nvSpPr>
      <dsp:spPr>
        <a:xfrm>
          <a:off x="224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100" kern="1200"/>
            <a:t>Motivation</a:t>
          </a:r>
          <a:endParaRPr lang="en-US" sz="1100" kern="1200"/>
        </a:p>
      </dsp:txBody>
      <dsp:txXfrm>
        <a:off x="2242800" y="2535669"/>
        <a:ext cx="1800000" cy="720000"/>
      </dsp:txXfrm>
    </dsp:sp>
    <dsp:sp modelId="{8ACB5319-DF52-4345-953E-2528BE335F07}">
      <dsp:nvSpPr>
        <dsp:cNvPr id="0" name=""/>
        <dsp:cNvSpPr/>
      </dsp:nvSpPr>
      <dsp:spPr>
        <a:xfrm>
          <a:off x="4708800" y="1095669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4DA67-76FF-4469-97D1-8C0AF14C93DB}">
      <dsp:nvSpPr>
        <dsp:cNvPr id="0" name=""/>
        <dsp:cNvSpPr/>
      </dsp:nvSpPr>
      <dsp:spPr>
        <a:xfrm>
          <a:off x="494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22B8D-C3AE-479E-B355-26B12B05ED72}">
      <dsp:nvSpPr>
        <dsp:cNvPr id="0" name=""/>
        <dsp:cNvSpPr/>
      </dsp:nvSpPr>
      <dsp:spPr>
        <a:xfrm>
          <a:off x="435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100" kern="1200" dirty="0"/>
            <a:t>Projektanforderungen</a:t>
          </a:r>
          <a:endParaRPr lang="en-US" sz="1100" kern="1200" dirty="0"/>
        </a:p>
      </dsp:txBody>
      <dsp:txXfrm>
        <a:off x="4357800" y="2535669"/>
        <a:ext cx="1800000" cy="720000"/>
      </dsp:txXfrm>
    </dsp:sp>
    <dsp:sp modelId="{0622A5BA-6037-4D17-8EA6-BA4F1CB5F0DC}">
      <dsp:nvSpPr>
        <dsp:cNvPr id="0" name=""/>
        <dsp:cNvSpPr/>
      </dsp:nvSpPr>
      <dsp:spPr>
        <a:xfrm>
          <a:off x="6823800" y="1095669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B5033B-E427-48F7-A7EF-C860E6992B06}">
      <dsp:nvSpPr>
        <dsp:cNvPr id="0" name=""/>
        <dsp:cNvSpPr/>
      </dsp:nvSpPr>
      <dsp:spPr>
        <a:xfrm>
          <a:off x="705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E303F-DEB1-4A57-B926-CEA90210D573}">
      <dsp:nvSpPr>
        <dsp:cNvPr id="0" name=""/>
        <dsp:cNvSpPr/>
      </dsp:nvSpPr>
      <dsp:spPr>
        <a:xfrm>
          <a:off x="647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100" kern="1200" dirty="0"/>
            <a:t>Ziele</a:t>
          </a:r>
          <a:endParaRPr lang="en-US" sz="1100" kern="1200" dirty="0"/>
        </a:p>
      </dsp:txBody>
      <dsp:txXfrm>
        <a:off x="6472800" y="2535669"/>
        <a:ext cx="1800000" cy="720000"/>
      </dsp:txXfrm>
    </dsp:sp>
    <dsp:sp modelId="{538F8099-3F89-484D-9B01-BA41A92282AD}">
      <dsp:nvSpPr>
        <dsp:cNvPr id="0" name=""/>
        <dsp:cNvSpPr/>
      </dsp:nvSpPr>
      <dsp:spPr>
        <a:xfrm>
          <a:off x="8938800" y="1095669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E06343-CE00-4D1D-B5D3-BCD00BD3811B}">
      <dsp:nvSpPr>
        <dsp:cNvPr id="0" name=""/>
        <dsp:cNvSpPr/>
      </dsp:nvSpPr>
      <dsp:spPr>
        <a:xfrm>
          <a:off x="917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F2C183-350E-4BB9-82C1-7E4A65C8D875}">
      <dsp:nvSpPr>
        <dsp:cNvPr id="0" name=""/>
        <dsp:cNvSpPr/>
      </dsp:nvSpPr>
      <dsp:spPr>
        <a:xfrm>
          <a:off x="858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100" kern="1200"/>
            <a:t>Technologien</a:t>
          </a:r>
          <a:endParaRPr lang="en-US" sz="1100" kern="1200"/>
        </a:p>
      </dsp:txBody>
      <dsp:txXfrm>
        <a:off x="8587800" y="2535669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4C5F6-08C2-474E-A01A-E6ABA4482784}">
      <dsp:nvSpPr>
        <dsp:cNvPr id="0" name=""/>
        <dsp:cNvSpPr/>
      </dsp:nvSpPr>
      <dsp:spPr>
        <a:xfrm>
          <a:off x="1609287" y="853440"/>
          <a:ext cx="1683900" cy="16839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FD543-7BA1-4F98-A38B-F28F022DFB53}">
      <dsp:nvSpPr>
        <dsp:cNvPr id="0" name=""/>
        <dsp:cNvSpPr/>
      </dsp:nvSpPr>
      <dsp:spPr>
        <a:xfrm>
          <a:off x="1256955" y="2863690"/>
          <a:ext cx="2388563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de-DE" sz="1400" kern="1200" noProof="0" dirty="0"/>
            <a:t>Markus </a:t>
          </a:r>
          <a:r>
            <a:rPr lang="de-DE" sz="1400" kern="1200" noProof="0" dirty="0" err="1"/>
            <a:t>Schwarzi</a:t>
          </a:r>
          <a:endParaRPr lang="de-DE" sz="1400" kern="1200" noProof="0" dirty="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de-DE" sz="1400" kern="1200" noProof="0" dirty="0"/>
            <a:t>Aka </a:t>
          </a:r>
          <a:r>
            <a:rPr lang="de-DE" sz="1400" kern="1200" noProof="0"/>
            <a:t>Blacki</a:t>
          </a:r>
          <a:endParaRPr lang="de-DE" sz="1400" kern="1200" noProof="0" dirty="0"/>
        </a:p>
      </dsp:txBody>
      <dsp:txXfrm>
        <a:off x="1256955" y="2863690"/>
        <a:ext cx="2388563" cy="487349"/>
      </dsp:txXfrm>
    </dsp:sp>
    <dsp:sp modelId="{762EDC46-2BB6-42A0-82DB-D05F7421FF5A}">
      <dsp:nvSpPr>
        <dsp:cNvPr id="0" name=""/>
        <dsp:cNvSpPr/>
      </dsp:nvSpPr>
      <dsp:spPr>
        <a:xfrm>
          <a:off x="1256955" y="3416310"/>
          <a:ext cx="2388563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0872AD-6535-4B05-88FB-2FD3BB2895DD}">
      <dsp:nvSpPr>
        <dsp:cNvPr id="0" name=""/>
        <dsp:cNvSpPr/>
      </dsp:nvSpPr>
      <dsp:spPr>
        <a:xfrm>
          <a:off x="4415850" y="853440"/>
          <a:ext cx="1683900" cy="16839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F3C1E-560D-4681-B2F1-BCB98A54F1D0}">
      <dsp:nvSpPr>
        <dsp:cNvPr id="0" name=""/>
        <dsp:cNvSpPr/>
      </dsp:nvSpPr>
      <dsp:spPr>
        <a:xfrm>
          <a:off x="4063518" y="2863690"/>
          <a:ext cx="2388563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de-DE" sz="1400" kern="1200" noProof="0"/>
            <a:t>David Zeilinger</a:t>
          </a:r>
          <a:br>
            <a:rPr lang="de-DE" sz="1400" kern="1200" noProof="0"/>
          </a:br>
          <a:endParaRPr lang="de-DE" sz="1400" kern="1200" noProof="0"/>
        </a:p>
      </dsp:txBody>
      <dsp:txXfrm>
        <a:off x="4063518" y="2863690"/>
        <a:ext cx="2388563" cy="487349"/>
      </dsp:txXfrm>
    </dsp:sp>
    <dsp:sp modelId="{386FC057-60E4-43BA-96A5-EB7C062544ED}">
      <dsp:nvSpPr>
        <dsp:cNvPr id="0" name=""/>
        <dsp:cNvSpPr/>
      </dsp:nvSpPr>
      <dsp:spPr>
        <a:xfrm>
          <a:off x="4063518" y="3416310"/>
          <a:ext cx="2388563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6243BD-CA25-4C90-BDD1-F8F374CD0740}">
      <dsp:nvSpPr>
        <dsp:cNvPr id="0" name=""/>
        <dsp:cNvSpPr/>
      </dsp:nvSpPr>
      <dsp:spPr>
        <a:xfrm>
          <a:off x="7222412" y="853440"/>
          <a:ext cx="1683900" cy="16839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9198C-6B1E-494B-976F-FBFD94C0D157}">
      <dsp:nvSpPr>
        <dsp:cNvPr id="0" name=""/>
        <dsp:cNvSpPr/>
      </dsp:nvSpPr>
      <dsp:spPr>
        <a:xfrm>
          <a:off x="6870080" y="2863690"/>
          <a:ext cx="2388563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de-DE" sz="1400" kern="1200" noProof="0" dirty="0"/>
            <a:t>Fabian </a:t>
          </a:r>
          <a:r>
            <a:rPr lang="de-DE" sz="1400" kern="1200" noProof="0" dirty="0" err="1"/>
            <a:t>Schned</a:t>
          </a:r>
          <a:br>
            <a:rPr lang="de-DE" sz="1400" kern="1200" noProof="0" dirty="0"/>
          </a:br>
          <a:endParaRPr lang="de-DE" sz="1400" kern="1200" noProof="0" dirty="0"/>
        </a:p>
      </dsp:txBody>
      <dsp:txXfrm>
        <a:off x="6870080" y="2863690"/>
        <a:ext cx="2388563" cy="487349"/>
      </dsp:txXfrm>
    </dsp:sp>
    <dsp:sp modelId="{8FF611A3-BDE7-4F3B-82C7-295BA068819A}">
      <dsp:nvSpPr>
        <dsp:cNvPr id="0" name=""/>
        <dsp:cNvSpPr/>
      </dsp:nvSpPr>
      <dsp:spPr>
        <a:xfrm>
          <a:off x="6870080" y="3416310"/>
          <a:ext cx="2388563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52A5E-315E-4177-9A71-80357120A9AB}">
      <dsp:nvSpPr>
        <dsp:cNvPr id="0" name=""/>
        <dsp:cNvSpPr/>
      </dsp:nvSpPr>
      <dsp:spPr>
        <a:xfrm>
          <a:off x="973190" y="986724"/>
          <a:ext cx="1264141" cy="126414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76B008-75C5-445F-A114-B553345DAB12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08EAC-76C9-423E-8B27-8266C06DA6A7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 noProof="0" dirty="0"/>
            <a:t>Vereinfachung für Entwickler</a:t>
          </a:r>
        </a:p>
      </dsp:txBody>
      <dsp:txXfrm>
        <a:off x="569079" y="2644614"/>
        <a:ext cx="2072362" cy="720000"/>
      </dsp:txXfrm>
    </dsp:sp>
    <dsp:sp modelId="{1DDB7B78-89F9-4A71-855D-638802D28E33}">
      <dsp:nvSpPr>
        <dsp:cNvPr id="0" name=""/>
        <dsp:cNvSpPr/>
      </dsp:nvSpPr>
      <dsp:spPr>
        <a:xfrm>
          <a:off x="3408216" y="986724"/>
          <a:ext cx="1264141" cy="126414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5C0F5C-D5AC-4FE6-A2A3-C040BA8E51CE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CDD71-79DB-4267-A52C-DB18F62AC662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700" kern="1200" dirty="0"/>
            <a:t>Einblick in SCADA-SYSTEME</a:t>
          </a:r>
          <a:endParaRPr lang="en-US" sz="1700" kern="1200" dirty="0"/>
        </a:p>
      </dsp:txBody>
      <dsp:txXfrm>
        <a:off x="3004105" y="2644614"/>
        <a:ext cx="2072362" cy="720000"/>
      </dsp:txXfrm>
    </dsp:sp>
    <dsp:sp modelId="{70D7520D-FCE3-43E8-B58A-5C1728F538F4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30E41F-5C89-42EA-B0A3-2D02A5BDA379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4090D-3F96-4F99-8233-7F023325E4D0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700" kern="1200" dirty="0"/>
            <a:t>Projekt für Diplomarbeit</a:t>
          </a:r>
          <a:endParaRPr lang="en-US" sz="1700" kern="1200" dirty="0"/>
        </a:p>
      </dsp:txBody>
      <dsp:txXfrm>
        <a:off x="5439131" y="2644614"/>
        <a:ext cx="2072362" cy="720000"/>
      </dsp:txXfrm>
    </dsp:sp>
    <dsp:sp modelId="{E18CD589-9E26-45A0-999B-B7DE274F2101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A3EC0-8B97-482A-9DC1-EDD23243E7E5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79EEC-94DA-49A4-8492-E4AB86CFFC0F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700" kern="1200" dirty="0"/>
            <a:t>Möglicher zukünftiger Arbeitsplatz</a:t>
          </a:r>
          <a:endParaRPr lang="en-US" sz="1700" kern="1200" dirty="0"/>
        </a:p>
      </dsp:txBody>
      <dsp:txXfrm>
        <a:off x="7874157" y="2644614"/>
        <a:ext cx="207236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AEB56-B307-436C-BA6C-074606685C90}">
      <dsp:nvSpPr>
        <dsp:cNvPr id="0" name=""/>
        <dsp:cNvSpPr/>
      </dsp:nvSpPr>
      <dsp:spPr>
        <a:xfrm>
          <a:off x="0" y="0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9F70C-69F0-41FF-B7BA-660D5BA71AEF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4A5EF-7FA1-46B3-8CE1-D3FB7DD2827D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Erweiterung des Systems auf C# und Java</a:t>
          </a:r>
          <a:endParaRPr lang="en-US" sz="2200" kern="1200" dirty="0"/>
        </a:p>
      </dsp:txBody>
      <dsp:txXfrm>
        <a:off x="1057183" y="1805"/>
        <a:ext cx="9458416" cy="915310"/>
      </dsp:txXfrm>
    </dsp:sp>
    <dsp:sp modelId="{5E704336-AFFB-406E-916F-E52C4A203E54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16BD86-82DD-4D94-8590-620B25F38622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8CD74-0FE7-4628-BF90-DF6FD6BA0011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noProof="0" dirty="0"/>
            <a:t>Entwicklung nicht mehr abhängig von C-Entwickler</a:t>
          </a:r>
        </a:p>
      </dsp:txBody>
      <dsp:txXfrm>
        <a:off x="1057183" y="1145944"/>
        <a:ext cx="9458416" cy="915310"/>
      </dsp:txXfrm>
    </dsp:sp>
    <dsp:sp modelId="{E763801F-9DAF-43B4-825F-ED6D78A89FAD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E12D01-C23E-493C-B79F-4917484A1CE1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FB46E-5A3C-4D8C-BC73-4599D6566BF6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 dirty="0"/>
            <a:t>Neues Produkt für den Markt</a:t>
          </a:r>
          <a:endParaRPr lang="en-US" sz="2200" kern="1200" dirty="0"/>
        </a:p>
      </dsp:txBody>
      <dsp:txXfrm>
        <a:off x="1057183" y="2290082"/>
        <a:ext cx="9458416" cy="915310"/>
      </dsp:txXfrm>
    </dsp:sp>
    <dsp:sp modelId="{1FDDA71F-648C-461A-B2AF-60D0793192D9}">
      <dsp:nvSpPr>
        <dsp:cNvPr id="0" name=""/>
        <dsp:cNvSpPr/>
      </dsp:nvSpPr>
      <dsp:spPr>
        <a:xfrm>
          <a:off x="0" y="3358021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5A1EA-88D5-495F-A7E1-128D9F5AF980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DA4A1-0AF3-4484-8081-D391E67D9848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Einfache und kompakte Anwendung</a:t>
          </a:r>
          <a:endParaRPr lang="en-US" sz="2200" kern="1200" dirty="0"/>
        </a:p>
      </dsp:txBody>
      <dsp:txXfrm>
        <a:off x="1057183" y="3434221"/>
        <a:ext cx="9458416" cy="9153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290885-AE87-415E-8C83-7D57F4D7E825}">
      <dsp:nvSpPr>
        <dsp:cNvPr id="0" name=""/>
        <dsp:cNvSpPr/>
      </dsp:nvSpPr>
      <dsp:spPr>
        <a:xfrm>
          <a:off x="0" y="1113488"/>
          <a:ext cx="10515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003F4F-0A4A-4DE0-A610-03BBFACAF080}">
      <dsp:nvSpPr>
        <dsp:cNvPr id="0" name=""/>
        <dsp:cNvSpPr/>
      </dsp:nvSpPr>
      <dsp:spPr>
        <a:xfrm>
          <a:off x="525780" y="803528"/>
          <a:ext cx="7360920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Mehr Entwickler können diese Software verwenden</a:t>
          </a:r>
          <a:endParaRPr lang="en-US" sz="2100" kern="1200" dirty="0"/>
        </a:p>
      </dsp:txBody>
      <dsp:txXfrm>
        <a:off x="556042" y="833790"/>
        <a:ext cx="7300396" cy="559396"/>
      </dsp:txXfrm>
    </dsp:sp>
    <dsp:sp modelId="{32720E80-951E-4AB8-8B24-A922ABE00B7B}">
      <dsp:nvSpPr>
        <dsp:cNvPr id="0" name=""/>
        <dsp:cNvSpPr/>
      </dsp:nvSpPr>
      <dsp:spPr>
        <a:xfrm>
          <a:off x="0" y="2066049"/>
          <a:ext cx="10515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D74B6B-3E4C-485B-A88D-4A233C26D471}">
      <dsp:nvSpPr>
        <dsp:cNvPr id="0" name=""/>
        <dsp:cNvSpPr/>
      </dsp:nvSpPr>
      <dsp:spPr>
        <a:xfrm>
          <a:off x="525780" y="1756089"/>
          <a:ext cx="7360920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Vereinfachung der Entwicklung</a:t>
          </a:r>
          <a:endParaRPr lang="en-US" sz="2100" kern="1200" dirty="0"/>
        </a:p>
      </dsp:txBody>
      <dsp:txXfrm>
        <a:off x="556042" y="1786351"/>
        <a:ext cx="7300396" cy="559396"/>
      </dsp:txXfrm>
    </dsp:sp>
    <dsp:sp modelId="{3C54D240-F63B-4CE3-AACD-F151ADC45777}">
      <dsp:nvSpPr>
        <dsp:cNvPr id="0" name=""/>
        <dsp:cNvSpPr/>
      </dsp:nvSpPr>
      <dsp:spPr>
        <a:xfrm>
          <a:off x="0" y="3018609"/>
          <a:ext cx="10515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3E255-D72D-4456-A132-1CA5948BE373}">
      <dsp:nvSpPr>
        <dsp:cNvPr id="0" name=""/>
        <dsp:cNvSpPr/>
      </dsp:nvSpPr>
      <dsp:spPr>
        <a:xfrm>
          <a:off x="525780" y="2708649"/>
          <a:ext cx="7360920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Erweiterung des Marktes</a:t>
          </a:r>
          <a:endParaRPr lang="en-US" sz="2100" kern="1200" dirty="0"/>
        </a:p>
      </dsp:txBody>
      <dsp:txXfrm>
        <a:off x="556042" y="2738911"/>
        <a:ext cx="730039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9/1/layout/PeoplePortraitsList#1">
  <dgm:title val="Personenportrait – Liste"/>
  <dgm:desc val="Personenportrait – Liste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B121454-572C-47B6-B0F1-7CFD7D08BD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E84DF8-A565-40B7-BDF9-E1BF332F63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02A17-7AE3-4B44-889C-4D77A0FC7177}" type="datetime1">
              <a:rPr lang="de-DE" smtClean="0"/>
              <a:t>14.03.2023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0F16EA-C7BA-4258-A82D-3014F168BC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BFB372-C8D6-41CE-BCAE-07EF85FF4A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EAEA9-BE18-43B6-9C4D-24166BA94A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841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50ACC-C7DD-445E-BC27-71FC31906D7B}" type="datetime1">
              <a:rPr lang="de-DE" smtClean="0"/>
              <a:pPr/>
              <a:t>14.03.2023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+mj-lt"/>
              <a:buAutoNum type="arabicPeriod"/>
            </a:pPr>
            <a:r>
              <a:rPr lang="de-DE" dirty="0" err="1"/>
              <a:t>Wilkommen</a:t>
            </a:r>
            <a:r>
              <a:rPr lang="de-DE" dirty="0"/>
              <a:t> zu der </a:t>
            </a:r>
            <a:r>
              <a:rPr lang="de-DE" dirty="0" err="1"/>
              <a:t>präsentation</a:t>
            </a:r>
            <a:r>
              <a:rPr lang="de-DE" dirty="0"/>
              <a:t> unseres Projektes </a:t>
            </a:r>
            <a:r>
              <a:rPr lang="de-DE" dirty="0" err="1"/>
              <a:t>Multiflex</a:t>
            </a:r>
            <a:r>
              <a:rPr lang="de-DE" dirty="0"/>
              <a:t> welches wir im </a:t>
            </a:r>
            <a:r>
              <a:rPr lang="de-DE" dirty="0" err="1"/>
              <a:t>ramen</a:t>
            </a:r>
            <a:r>
              <a:rPr lang="de-DE" dirty="0"/>
              <a:t> des </a:t>
            </a:r>
            <a:r>
              <a:rPr lang="de-DE" dirty="0" err="1"/>
              <a:t>faches</a:t>
            </a:r>
            <a:r>
              <a:rPr lang="de-DE" dirty="0"/>
              <a:t> </a:t>
            </a:r>
            <a:r>
              <a:rPr lang="de-AT" b="0" i="0" dirty="0">
                <a:solidFill>
                  <a:srgbClr val="000000"/>
                </a:solidFill>
                <a:effectLst/>
                <a:latin typeface="inherit"/>
              </a:rPr>
              <a:t>Systemplanung und Projektentwicklung entwickelt haben</a:t>
            </a:r>
          </a:p>
          <a:p>
            <a:br>
              <a:rPr lang="de-AT" b="0" i="0" dirty="0">
                <a:solidFill>
                  <a:srgbClr val="000000"/>
                </a:solidFill>
                <a:effectLst/>
                <a:latin typeface="inherit"/>
              </a:rPr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55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Unser Team besteht aus den drei Informatikern Markus Schwarz David Zeilinger und Fabian Schned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98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noProof="0" smtClean="0"/>
              <a:t>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28701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Als Technologien Haben wie … verwendet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noProof="0" smtClean="0"/>
              <a:t>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42343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322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Bildplatzhalt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1" name="Bildplatzhalt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1" name="Bildplatzhalt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0" name="Bildplatzhalt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2-Foli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nittsüberschrif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3.jpeg"/><Relationship Id="rId4" Type="http://schemas.openxmlformats.org/officeDocument/2006/relationships/diagramLayout" Target="../diagrams/layout2.xml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7" y="594360"/>
            <a:ext cx="7188327" cy="2843784"/>
          </a:xfrm>
        </p:spPr>
        <p:txBody>
          <a:bodyPr rtlCol="0"/>
          <a:lstStyle/>
          <a:p>
            <a:pPr rtl="0"/>
            <a:r>
              <a:rPr lang="de-DE" sz="5400" spc="400" dirty="0" err="1">
                <a:solidFill>
                  <a:schemeClr val="bg1"/>
                </a:solidFill>
              </a:rPr>
              <a:t>Scada-sYSTEM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sz="2000" dirty="0">
                <a:solidFill>
                  <a:schemeClr val="bg1"/>
                </a:solidFill>
              </a:rPr>
              <a:t>Schned Fabian</a:t>
            </a:r>
          </a:p>
          <a:p>
            <a:pPr rtl="0"/>
            <a:r>
              <a:rPr lang="de-DE" dirty="0"/>
              <a:t>Schwarz Markus</a:t>
            </a:r>
          </a:p>
          <a:p>
            <a:pPr rtl="0"/>
            <a:r>
              <a:rPr lang="de-DE" sz="2000" dirty="0">
                <a:solidFill>
                  <a:schemeClr val="bg1"/>
                </a:solidFill>
              </a:rPr>
              <a:t>Zeilinger David</a:t>
            </a:r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45EE8-6472-5D35-BE39-C649C446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AT" dirty="0"/>
              <a:t>Agenda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059A83-583D-782E-7C59-64FBC350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2</a:t>
            </a:fld>
            <a:endParaRPr lang="de-DE" noProof="0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EC7450D4-319B-08F8-C41D-B96E478372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04381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0F25A421-9530-33E4-5992-CEF3A6B0D62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58368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de-DE" noProof="0" dirty="0"/>
              <a:t>13.3.2023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9695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F287FE-1EFA-4C15-BFDD-1EE3F2D3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de-DE" dirty="0"/>
              <a:t>Team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E31DF2-0419-4016-924C-21929AC1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/>
              <a:t>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B7C214-9C4B-410D-816A-6B3C8059C7B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r>
              <a:rPr lang="de-DE"/>
              <a:t>MultiFlex</a:t>
            </a:r>
          </a:p>
        </p:txBody>
      </p:sp>
      <p:graphicFrame>
        <p:nvGraphicFramePr>
          <p:cNvPr id="7" name="Inhaltsplatzhalter 2" descr="Team-SmartArt-Grafik">
            <a:extLst>
              <a:ext uri="{FF2B5EF4-FFF2-40B4-BE49-F238E27FC236}">
                <a16:creationId xmlns:a16="http://schemas.microsoft.com/office/drawing/2014/main" id="{03C6056F-38E4-47B4-87B7-F1F7D129B6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53074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hteck 9">
            <a:extLst>
              <a:ext uri="{FF2B5EF4-FFF2-40B4-BE49-F238E27FC236}">
                <a16:creationId xmlns:a16="http://schemas.microsoft.com/office/drawing/2014/main" id="{89676461-C1BE-6A31-98C7-2FA529132B43}"/>
              </a:ext>
            </a:extLst>
          </p:cNvPr>
          <p:cNvSpPr/>
          <p:nvPr/>
        </p:nvSpPr>
        <p:spPr>
          <a:xfrm>
            <a:off x="2153576" y="2116887"/>
            <a:ext cx="2194559" cy="2468883"/>
          </a:xfrm>
          <a:prstGeom prst="rect">
            <a:avLst/>
          </a:prstGeom>
          <a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1000" b="-11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C72243B-7B34-DB5E-2298-F75A47F969E7}"/>
              </a:ext>
            </a:extLst>
          </p:cNvPr>
          <p:cNvSpPr/>
          <p:nvPr/>
        </p:nvSpPr>
        <p:spPr>
          <a:xfrm>
            <a:off x="5082803" y="2116887"/>
            <a:ext cx="2194559" cy="2468883"/>
          </a:xfrm>
          <a:prstGeom prst="rect">
            <a:avLst/>
          </a:prstGeom>
          <a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000" b="-1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3081649"/>
              <a:satOff val="0"/>
              <a:lumOff val="9314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2DD2443-57EB-3545-AC3D-DEC15F42A7A1}"/>
              </a:ext>
            </a:extLst>
          </p:cNvPr>
          <p:cNvSpPr/>
          <p:nvPr/>
        </p:nvSpPr>
        <p:spPr>
          <a:xfrm>
            <a:off x="7843865" y="2194558"/>
            <a:ext cx="2194559" cy="2468883"/>
          </a:xfrm>
          <a:prstGeom prst="rect">
            <a:avLst/>
          </a:prstGeom>
          <a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3000" b="-13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6163298"/>
              <a:satOff val="0"/>
              <a:lumOff val="18628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0028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45EE8-6472-5D35-BE39-C649C446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AT" dirty="0"/>
              <a:t>Motivation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059A83-583D-782E-7C59-64FBC350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4</a:t>
            </a:fld>
            <a:endParaRPr lang="de-DE" noProof="0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CF5138CB-40F6-EC72-8D3A-AD97465A94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036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0F25A421-9530-33E4-5992-CEF3A6B0D62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58368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de-DE" noProof="0" dirty="0"/>
              <a:t>13.3.2023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055595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45EE8-6472-5D35-BE39-C649C446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AT" dirty="0"/>
              <a:t>Anforderungen an das 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059A83-583D-782E-7C59-64FBC350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5</a:t>
            </a:fld>
            <a:endParaRPr lang="de-DE" noProof="0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8BD9D10E-BA56-9134-F2A9-315672B5C4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39258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0F25A421-9530-33E4-5992-CEF3A6B0D62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58368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de-DE" noProof="0" dirty="0"/>
              <a:t>13.3.2023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9480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45EE8-6472-5D35-BE39-C649C446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AT" dirty="0"/>
              <a:t>Ziele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58970B72-FCC1-960E-28D7-5085DE69F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6</a:t>
            </a:fld>
            <a:endParaRPr lang="de-DE" noProof="0"/>
          </a:p>
        </p:txBody>
      </p:sp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0F25A421-9530-33E4-5992-CEF3A6B0D62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58368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de-DE" noProof="0"/>
              <a:t>13.3.2023</a:t>
            </a:r>
          </a:p>
        </p:txBody>
      </p:sp>
      <p:sp>
        <p:nvSpPr>
          <p:cNvPr id="6" name="Foliennummernplatzhalter 5" hidden="1">
            <a:extLst>
              <a:ext uri="{FF2B5EF4-FFF2-40B4-BE49-F238E27FC236}">
                <a16:creationId xmlns:a16="http://schemas.microsoft.com/office/drawing/2014/main" id="{B9059A83-583D-782E-7C59-64FBC3504F2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6</a:t>
            </a:fld>
            <a:endParaRPr lang="de-DE" noProof="0"/>
          </a:p>
        </p:txBody>
      </p:sp>
      <p:graphicFrame>
        <p:nvGraphicFramePr>
          <p:cNvPr id="15" name="Inhaltsplatzhalter 2">
            <a:extLst>
              <a:ext uri="{FF2B5EF4-FFF2-40B4-BE49-F238E27FC236}">
                <a16:creationId xmlns:a16="http://schemas.microsoft.com/office/drawing/2014/main" id="{FD8316C9-6101-78B9-EAF2-FF6ACF4E01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87934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57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652E7E36-84F3-F9FF-A685-249E88BF3E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2" t="15376" r="20959" b="14916"/>
          <a:stretch/>
        </p:blipFill>
        <p:spPr bwMode="auto">
          <a:xfrm>
            <a:off x="574675" y="2274888"/>
            <a:ext cx="2970213" cy="3454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 Programming icon in Color Style">
            <a:extLst>
              <a:ext uri="{FF2B5EF4-FFF2-40B4-BE49-F238E27FC236}">
                <a16:creationId xmlns:a16="http://schemas.microsoft.com/office/drawing/2014/main" id="{5E7DAD68-C776-55E5-7A42-37D101A9B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13" y="2274888"/>
            <a:ext cx="2549525" cy="25495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ess and Logos | GitLab">
            <a:extLst>
              <a:ext uri="{FF2B5EF4-FFF2-40B4-BE49-F238E27FC236}">
                <a16:creationId xmlns:a16="http://schemas.microsoft.com/office/drawing/2014/main" id="{2566CBF5-E9E4-093D-F296-255693848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13" y="4897438"/>
            <a:ext cx="2549525" cy="831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WinCC Open Architecture | Eisenstadt | Facebook">
            <a:extLst>
              <a:ext uri="{FF2B5EF4-FFF2-40B4-BE49-F238E27FC236}">
                <a16:creationId xmlns:a16="http://schemas.microsoft.com/office/drawing/2014/main" id="{355C68F5-2070-1D87-0346-3085834A4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2274888"/>
            <a:ext cx="3451225" cy="3454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Java-Technologie – Wikipedia">
            <a:extLst>
              <a:ext uri="{FF2B5EF4-FFF2-40B4-BE49-F238E27FC236}">
                <a16:creationId xmlns:a16="http://schemas.microsoft.com/office/drawing/2014/main" id="{AEA00D0D-2859-069C-F2A5-114D66C7C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25" y="2274888"/>
            <a:ext cx="1582738" cy="3454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E559A4-EC8A-E351-CC45-74D2A464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r>
              <a:rPr lang="de-AT" dirty="0"/>
              <a:t>Technologien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876BD7-2DD6-A08E-0F83-3401518C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50675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liennummernplatzhalt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smtClean="0"/>
              <a:pPr rtl="0"/>
              <a:t>8</a:t>
            </a:fld>
            <a:endParaRPr lang="de-DE"/>
          </a:p>
        </p:txBody>
      </p:sp>
      <p:sp>
        <p:nvSpPr>
          <p:cNvPr id="23" name="Fußzeilenplatzhalt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 err="1"/>
              <a:t>mULTIfLEX</a:t>
            </a:r>
            <a:endParaRPr lang="de-DE" dirty="0"/>
          </a:p>
        </p:txBody>
      </p:sp>
      <p:pic>
        <p:nvPicPr>
          <p:cNvPr id="9" name="Bildplatzhalter 8" descr="Berge im Sonnenuntergang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Bildplatzhalter 10" descr="Berge im Sonnenuntergang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Vielen Dank!</a:t>
            </a:r>
          </a:p>
        </p:txBody>
      </p:sp>
      <p:pic>
        <p:nvPicPr>
          <p:cNvPr id="15" name="Bildplatzhalter 14" descr="Berge kurz vor der Abenddämmerung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Bildplatzhalter 12" descr="Berge unter dem Nachthimmel kurz vor der Morgendämmerung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0_TF89338750_Win32_OJ107391201.potx" id="{C860647A-45B4-4B00-8C8D-66F72B8CC9C0}" vid="{1179A28C-4DD8-4081-9251-DBA70DDC978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{B850EAAE-1CA9-4BEC-BD53-BE4883FCB851}tf89338750_win32</Template>
  <TotalTime>0</TotalTime>
  <Words>139</Words>
  <Application>Microsoft Office PowerPoint</Application>
  <PresentationFormat>Breitbild</PresentationFormat>
  <Paragraphs>54</Paragraphs>
  <Slides>8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inherit</vt:lpstr>
      <vt:lpstr>Univers</vt:lpstr>
      <vt:lpstr>GradientUnivers</vt:lpstr>
      <vt:lpstr>Scada-sYSTEM</vt:lpstr>
      <vt:lpstr>Agenda</vt:lpstr>
      <vt:lpstr>Team</vt:lpstr>
      <vt:lpstr>Motivation</vt:lpstr>
      <vt:lpstr>Anforderungen an das Projekt</vt:lpstr>
      <vt:lpstr>Ziele</vt:lpstr>
      <vt:lpstr>Technologien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MultiFlex</dc:title>
  <dc:creator>David Zeilinger</dc:creator>
  <cp:lastModifiedBy>Fabian Sch</cp:lastModifiedBy>
  <cp:revision>56</cp:revision>
  <dcterms:created xsi:type="dcterms:W3CDTF">2022-11-25T20:03:23Z</dcterms:created>
  <dcterms:modified xsi:type="dcterms:W3CDTF">2023-03-14T08:17:42Z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