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13" r:id="rId6"/>
    <p:sldId id="308" r:id="rId7"/>
    <p:sldId id="317" r:id="rId8"/>
    <p:sldId id="319" r:id="rId9"/>
    <p:sldId id="318" r:id="rId10"/>
    <p:sldId id="320" r:id="rId11"/>
    <p:sldId id="321" r:id="rId12"/>
    <p:sldId id="312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533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275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2341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Markus Schwarz</a:t>
          </a:r>
        </a:p>
      </dsp:txBody>
      <dsp:txXfrm>
        <a:off x="923417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92341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5469" y="3081438"/>
          <a:ext cx="3300248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David Zeilinger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3735469" y="3081438"/>
        <a:ext cx="3300248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53872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453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Fabian Schned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7454533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45453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27.02.2023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27.02.2023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8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017948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6" r="122" b="-2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Was ist MultiFlex?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MultiFlex ist ein Programm um der Firma Gyöngyi-Zeilinger die Planung sowie auch die Übersicht des Lagers sowie auch des Paketwesens zu vereinfachen.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B9B982-8359-10E1-626B-1F52F96B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Was bringt </a:t>
            </a:r>
            <a:r>
              <a:rPr lang="de-DE" dirty="0" err="1"/>
              <a:t>MultiFlex</a:t>
            </a:r>
            <a:r>
              <a:rPr lang="de-DE" dirty="0"/>
              <a:t>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Die Firma erspart sich zu Stoßzeiten bis zu einer Stunde Arbeitszeit, was monatlich etwa 1000€ entspricht.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49F9E37-54D6-C6E6-EE32-265283296C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7912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Wie funktioniert </a:t>
            </a:r>
            <a:r>
              <a:rPr lang="de-AT" dirty="0" err="1"/>
              <a:t>Multiflex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BE5C-979F-8045-E991-2AC7BB0C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831"/>
          </a:xfrm>
        </p:spPr>
        <p:txBody>
          <a:bodyPr anchor="ctr">
            <a:normAutofit/>
          </a:bodyPr>
          <a:lstStyle/>
          <a:p>
            <a:r>
              <a:rPr lang="de-AT" dirty="0"/>
              <a:t>Hauptfenster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60E1EBC-89C3-09E8-B0A9-8BE237D4C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11088983" cy="5239544"/>
          </a:xfr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D9FFE-9639-A578-9006-4EB8AFAE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00A823A-5250-6E6A-2F36-B04A9D3FE3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3.9.20XX</a:t>
            </a:r>
          </a:p>
        </p:txBody>
      </p:sp>
    </p:spTree>
    <p:extLst>
      <p:ext uri="{BB962C8B-B14F-4D97-AF65-F5344CB8AC3E}">
        <p14:creationId xmlns:p14="http://schemas.microsoft.com/office/powerpoint/2010/main" val="1259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F26BF-742A-8E0E-B6A8-D1D7EFF6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Bestellungen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24993A-5396-3476-E696-D84B6718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78" y="51940"/>
            <a:ext cx="4176889" cy="675411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1DEEB2-835B-7584-C9D9-ADE3CC04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76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BCDD0-8DA2-0CC6-67AE-C831354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Interaktionen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DF3901-6B1B-C795-613E-067D8DA3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83" y="1954749"/>
            <a:ext cx="4601217" cy="368668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CEEED-F251-C25D-464D-7E7510B5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31E646-E5F5-7CBC-9EFA-03ACA376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67" y="1954749"/>
            <a:ext cx="471553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3.9.2022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253</Words>
  <Application>Microsoft Office PowerPoint</Application>
  <PresentationFormat>Breitbild</PresentationFormat>
  <Paragraphs>43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inherit</vt:lpstr>
      <vt:lpstr>Univers</vt:lpstr>
      <vt:lpstr>GradientUnivers</vt:lpstr>
      <vt:lpstr>MultiFlex</vt:lpstr>
      <vt:lpstr>Team</vt:lpstr>
      <vt:lpstr>Was ist MultiFlex?</vt:lpstr>
      <vt:lpstr>Was bringt MultiFlex?</vt:lpstr>
      <vt:lpstr>Wie funktioniert Multiflex</vt:lpstr>
      <vt:lpstr>Hauptfenster</vt:lpstr>
      <vt:lpstr>Bestellungen</vt:lpstr>
      <vt:lpstr>Interaktionen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34</cp:revision>
  <dcterms:created xsi:type="dcterms:W3CDTF">2022-11-25T20:03:23Z</dcterms:created>
  <dcterms:modified xsi:type="dcterms:W3CDTF">2023-02-27T09:45:19Z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