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/>
    <p:restoredTop sz="94679"/>
  </p:normalViewPr>
  <p:slideViewPr>
    <p:cSldViewPr snapToGrid="0" snapToObjects="1">
      <p:cViewPr>
        <p:scale>
          <a:sx n="104" d="100"/>
          <a:sy n="104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A8C4-AF87-4640-B316-0BC1C5AFAEE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677E8-0B39-C84B-A428-0858A053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B91D-DC66-2C46-8D2F-6B21CADFF0C0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9617-5BB5-774B-9480-17160752A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1032" y="361085"/>
            <a:ext cx="11860860" cy="6165602"/>
            <a:chOff x="151032" y="361085"/>
            <a:chExt cx="11860860" cy="61656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32" y="361085"/>
              <a:ext cx="11860860" cy="6165602"/>
            </a:xfrm>
            <a:prstGeom prst="rect">
              <a:avLst/>
            </a:prstGeom>
          </p:spPr>
        </p:pic>
        <p:sp>
          <p:nvSpPr>
            <p:cNvPr id="6" name="Parallelogram 5"/>
            <p:cNvSpPr/>
            <p:nvPr/>
          </p:nvSpPr>
          <p:spPr>
            <a:xfrm>
              <a:off x="1428751" y="5086350"/>
              <a:ext cx="2343149" cy="309616"/>
            </a:xfrm>
            <a:prstGeom prst="parallelogram">
              <a:avLst>
                <a:gd name="adj" fmla="val 22567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21540000">
              <a:off x="3938334" y="5086350"/>
              <a:ext cx="2343149" cy="309616"/>
            </a:xfrm>
            <a:prstGeom prst="parallelogram">
              <a:avLst>
                <a:gd name="adj" fmla="val 0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21540000" flipV="1">
              <a:off x="6450608" y="4989971"/>
              <a:ext cx="2343149" cy="328808"/>
            </a:xfrm>
            <a:prstGeom prst="parallelogram">
              <a:avLst>
                <a:gd name="adj" fmla="val 11121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1540000" flipV="1">
              <a:off x="8905973" y="4928673"/>
              <a:ext cx="1495441" cy="328808"/>
            </a:xfrm>
            <a:prstGeom prst="parallelogram">
              <a:avLst>
                <a:gd name="adj" fmla="val 24794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1032" y="385799"/>
            <a:ext cx="11860860" cy="6165602"/>
            <a:chOff x="151032" y="385799"/>
            <a:chExt cx="11860860" cy="61656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32" y="385799"/>
              <a:ext cx="11860860" cy="6165602"/>
            </a:xfrm>
            <a:prstGeom prst="rect">
              <a:avLst/>
            </a:prstGeom>
          </p:spPr>
        </p:pic>
        <p:sp>
          <p:nvSpPr>
            <p:cNvPr id="6" name="Parallelogram 5"/>
            <p:cNvSpPr/>
            <p:nvPr/>
          </p:nvSpPr>
          <p:spPr>
            <a:xfrm>
              <a:off x="259492" y="5111064"/>
              <a:ext cx="2234274" cy="309616"/>
            </a:xfrm>
            <a:prstGeom prst="parallelogram">
              <a:avLst>
                <a:gd name="adj" fmla="val 22567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21540000">
              <a:off x="2650148" y="5106774"/>
              <a:ext cx="2343149" cy="309616"/>
            </a:xfrm>
            <a:prstGeom prst="parallelogram">
              <a:avLst>
                <a:gd name="adj" fmla="val 13573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21540000" flipV="1">
              <a:off x="5147238" y="5106777"/>
              <a:ext cx="2343149" cy="266780"/>
            </a:xfrm>
            <a:prstGeom prst="parallelogram">
              <a:avLst>
                <a:gd name="adj" fmla="val 7088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 rot="21540000" flipV="1">
              <a:off x="7649259" y="5006213"/>
              <a:ext cx="2509744" cy="264356"/>
            </a:xfrm>
            <a:prstGeom prst="parallelogram">
              <a:avLst>
                <a:gd name="adj" fmla="val 22413"/>
              </a:avLst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25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2018-09-11T08:35:50Z</dcterms:created>
  <dcterms:modified xsi:type="dcterms:W3CDTF">2018-09-11T08:48:39Z</dcterms:modified>
</cp:coreProperties>
</file>