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3" r:id="rId7"/>
    <p:sldId id="264" r:id="rId8"/>
    <p:sldId id="266" r:id="rId9"/>
    <p:sldId id="265" r:id="rId10"/>
    <p:sldId id="261" r:id="rId11"/>
    <p:sldId id="267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as loomba" initials="vl" lastIdx="1" clrIdx="0">
    <p:extLst>
      <p:ext uri="{19B8F6BF-5375-455C-9EA6-DF929625EA0E}">
        <p15:presenceInfo xmlns:p15="http://schemas.microsoft.com/office/powerpoint/2012/main" userId="f63a4a0c17b82d1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6206" autoAdjust="0"/>
  </p:normalViewPr>
  <p:slideViewPr>
    <p:cSldViewPr snapToGrid="0">
      <p:cViewPr varScale="1">
        <p:scale>
          <a:sx n="105" d="100"/>
          <a:sy n="105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83E8F-17D5-41FA-06F4-3B8EB7990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19C5A5-9618-28DE-9FEC-5CEF2A4FB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F239D-5A5D-ADD6-3E8D-361E5090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66C33-0716-2F37-FBB0-24CC2FBA0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D1E10-36D3-B05D-460C-479061F4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15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046F-5D4A-10D6-F89E-7CCF9DA40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C95032-0F13-7310-5326-3CED7DA5B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70A4E-B108-7E2E-42A7-54EAA8A4F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CEFFB-CE26-E00C-31CC-207E3B3E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5EEBE-A57B-E60A-5977-DAD0E58E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83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7FFFFB-F49A-317B-3F4E-C4D92012F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F5D8A-439A-B51F-7466-D0403A6BB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E05D1-4338-2703-4620-14743E4A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BF74F-95A7-E31F-5E82-FDC89A3A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8ECDC-D4BB-FCF0-B5F3-2A4C358E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6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FE8C-11D9-E3EC-9833-A746C43F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CF5E-63AC-4083-3A9B-8A69023DA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1441F-ACF5-B7E4-D02A-4ECFED54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28006-4262-9E4B-0692-C45330DFD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5C19F-AF05-1F8A-D020-56E4E2BD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2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86479-EA1F-D771-AAB0-7AD39A53A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97A204-EB89-CF30-2642-13073CF76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57C4C-C759-743F-98ED-E7CCB889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A7409-4FB6-DF56-C529-A9D6229B6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A2709-60D2-D40D-24A9-4388E831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59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2194-5717-D380-5DF1-D725A5661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25D8B-4F3B-D196-89F2-5C8E2E82B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1AEC0-C55A-591E-A054-C3DF795E0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678D3-533F-CE64-D89B-4A6C0EED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45067-C9AB-8DE0-F316-ECD26B08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4195E-4C23-6CBF-4EB7-70D99EA3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3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0399-5D20-CFAC-3520-5382836B9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0B88B-05D1-2C97-DDA0-4C0E4D0B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A3AACE-938F-6913-F4AA-A0742A083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B8F83-D726-FA67-F490-C99B0AA0C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D47EAC-0014-87D9-A914-A236C37070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C81193-AB45-B87B-34CC-7EE57FA20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05C72-8D38-3EC6-8632-0493C85F9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6009F-75AA-1DC3-68AB-61F7380A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2A1C-8EB3-8F29-116C-9A0BFBF1B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CC745-CEFF-8BDB-D36E-24A5EA8CA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B1CE8-CE9B-754A-D4C7-0BAC6906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02D38-4011-3101-3159-CA0F10CD5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70EEF5-6328-901F-965E-FD630BCC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3A253-ED64-A455-7D10-E8720E48C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76783-9F62-3A72-E36D-728E255F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77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5EBA-18BF-4827-0867-21209EB8D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C2F4-614A-3D01-B721-772CF1212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98733B-0D2A-1312-E3A9-E441F618D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218C6-02C7-A742-30B1-9FDD07FB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5B16B-6A5B-97E2-B5C4-C9F1305E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697C6-6603-810F-02EE-AD5E53A2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9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405C-7B28-7757-7796-22E4B929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0837D6-9C90-F422-A87B-D41A86886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CC449-5043-CC8C-BC90-6678E233BE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B6A84-9762-51B2-6627-B68A78C6E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4EFA7-94EC-4BC8-BC85-3E595F55699A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9ECA8-497E-D2AF-6E24-6C4839DA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38562-6CD0-F362-A9F9-0090F5F7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17982-C414-6756-FC8D-FF514348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DD0E2-E2DB-3A92-81EE-4FC4DEC53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0DB1E-723E-D892-728C-FD7D4D5AC5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4EFA7-94EC-4BC8-BC85-3E595F55699A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39CF-5227-BAEF-0799-D4845AA569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53614-D02E-4918-7EE9-94D128632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1EA9D-5C1F-45F4-9F1C-6EC2EC605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6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DD650-1FF8-FB32-698D-F85DF4810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Unearthed Innovation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B4715-2A8C-222C-81BD-2B78B7A443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 dyes</a:t>
            </a:r>
          </a:p>
          <a:p>
            <a:endParaRPr lang="en-US" dirty="0"/>
          </a:p>
          <a:p>
            <a:r>
              <a:rPr lang="en-US" dirty="0"/>
              <a:t>Rising Stars</a:t>
            </a:r>
          </a:p>
          <a:p>
            <a:r>
              <a:rPr lang="en-US" dirty="0"/>
              <a:t>(Riona, Shaivi, Zoey, Saanvi, Saumya, Girisha, Riya)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E4791-EC22-901E-E662-877929D7A1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7337"/>
          <a:stretch>
            <a:fillRect/>
          </a:stretch>
        </p:blipFill>
        <p:spPr>
          <a:xfrm>
            <a:off x="8988552" y="5735637"/>
            <a:ext cx="3028343" cy="691924"/>
          </a:xfrm>
          <a:prstGeom prst="rect">
            <a:avLst/>
          </a:prstGeom>
        </p:spPr>
      </p:pic>
      <p:pic>
        <p:nvPicPr>
          <p:cNvPr id="6" name="Picture 2" descr="FIRST LEGO League seizoen 2025-2026 | Beleef je Beroep">
            <a:extLst>
              <a:ext uri="{FF2B5EF4-FFF2-40B4-BE49-F238E27FC236}">
                <a16:creationId xmlns:a16="http://schemas.microsoft.com/office/drawing/2014/main" id="{4B4F0C95-FC26-D780-5976-6F83304D04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3" r="46643" b="15440"/>
          <a:stretch>
            <a:fillRect/>
          </a:stretch>
        </p:blipFill>
        <p:spPr bwMode="auto">
          <a:xfrm>
            <a:off x="342791" y="5157215"/>
            <a:ext cx="1454385" cy="138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65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75A7-E03E-FF8C-8A33-2475C368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Create/AI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52893-6BD8-DC5B-C5AC-FC0AC9C99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Color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CD615-8D93-C488-87F0-ED3E269D4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88B1C20-E08B-9CF1-06C9-E48A52E3BEE2}"/>
              </a:ext>
            </a:extLst>
          </p:cNvPr>
          <p:cNvSpPr/>
          <p:nvPr/>
        </p:nvSpPr>
        <p:spPr>
          <a:xfrm rot="14650361">
            <a:off x="11196297" y="5921833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53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A0C1C-77DA-E24A-3D8C-A4E8F896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Iterate/ AI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BE903-E5C2-DDC3-4EA0-A29033762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Trained the model</a:t>
            </a:r>
          </a:p>
          <a:p>
            <a:r>
              <a:rPr lang="en-US" dirty="0"/>
              <a:t>Adjusted the model as we went 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55568-F3AE-CF97-D3B1-23437155C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CD1CAEB-D38F-253B-0F05-78CBF9857CF0}"/>
              </a:ext>
            </a:extLst>
          </p:cNvPr>
          <p:cNvSpPr/>
          <p:nvPr/>
        </p:nvSpPr>
        <p:spPr>
          <a:xfrm rot="18252979">
            <a:off x="10254288" y="5814608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88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C09F5-AF71-8266-8D3E-17C4B265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09F1-7F89-AE78-4DC0-A332028BC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Result and outcome</a:t>
            </a:r>
          </a:p>
          <a:p>
            <a:pPr lvl="1"/>
            <a:r>
              <a:rPr lang="en-US" dirty="0"/>
              <a:t>Natural dyes are better for your health and the environment</a:t>
            </a:r>
          </a:p>
          <a:p>
            <a:r>
              <a:rPr lang="en-US" dirty="0"/>
              <a:t>Recommendation ( give out samples ) </a:t>
            </a:r>
          </a:p>
          <a:p>
            <a:pPr lvl="1"/>
            <a:r>
              <a:rPr lang="en-US" dirty="0"/>
              <a:t>Switch to start using natural dyes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9114F7-5359-53FF-001D-3BF437F60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8310FE-A76F-FED1-0967-7DEBB2B71440}"/>
              </a:ext>
            </a:extLst>
          </p:cNvPr>
          <p:cNvSpPr/>
          <p:nvPr/>
        </p:nvSpPr>
        <p:spPr>
          <a:xfrm rot="1524279">
            <a:off x="10034833" y="4939153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82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9F1516-B9E3-49F5-790A-A2427C605E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010879E-842D-9831-A8BC-BEA48133E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341030-1402-A7EC-2331-01F7B8796C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7337"/>
          <a:stretch>
            <a:fillRect/>
          </a:stretch>
        </p:blipFill>
        <p:spPr>
          <a:xfrm>
            <a:off x="138778" y="966476"/>
            <a:ext cx="4059997" cy="927639"/>
          </a:xfrm>
          <a:prstGeom prst="rect">
            <a:avLst/>
          </a:prstGeom>
        </p:spPr>
      </p:pic>
      <p:pic>
        <p:nvPicPr>
          <p:cNvPr id="1026" name="Picture 2" descr="FIRST LEGO League seizoen 2025-2026 | Beleef je Beroep">
            <a:extLst>
              <a:ext uri="{FF2B5EF4-FFF2-40B4-BE49-F238E27FC236}">
                <a16:creationId xmlns:a16="http://schemas.microsoft.com/office/drawing/2014/main" id="{C37EBCF2-258C-C09B-16F2-D7E0EA98F3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83" r="46643" b="15440"/>
          <a:stretch>
            <a:fillRect/>
          </a:stretch>
        </p:blipFill>
        <p:spPr bwMode="auto">
          <a:xfrm>
            <a:off x="2317895" y="3082755"/>
            <a:ext cx="2196981" cy="2099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C76C79-6F0C-D9D1-1F5F-CB41087CB5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0626" y="1614196"/>
            <a:ext cx="3152402" cy="280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6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405A8-5DE7-008B-019F-17BF40CCE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/ Problem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4097-824E-0D0F-5F63-7102FC793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Artificial dyes produce lots of pollution </a:t>
            </a:r>
          </a:p>
          <a:p>
            <a:pPr lvl="1"/>
            <a:r>
              <a:rPr lang="en-US" dirty="0"/>
              <a:t>Water pollution</a:t>
            </a:r>
          </a:p>
          <a:p>
            <a:pPr lvl="1"/>
            <a:r>
              <a:rPr lang="en-US" dirty="0"/>
              <a:t>Soil pollution </a:t>
            </a:r>
          </a:p>
          <a:p>
            <a:pPr lvl="1"/>
            <a:r>
              <a:rPr lang="en-US" dirty="0"/>
              <a:t>Air pollution </a:t>
            </a:r>
          </a:p>
          <a:p>
            <a:r>
              <a:rPr lang="en-US" dirty="0"/>
              <a:t>The pollution that comes from artificial dyes can cause health issues </a:t>
            </a:r>
          </a:p>
          <a:p>
            <a:pPr lvl="1"/>
            <a:r>
              <a:rPr lang="en-US" dirty="0"/>
              <a:t>Cancer</a:t>
            </a:r>
          </a:p>
          <a:p>
            <a:pPr lvl="1"/>
            <a:r>
              <a:rPr lang="en-US" dirty="0"/>
              <a:t>Behavior issues </a:t>
            </a:r>
          </a:p>
          <a:p>
            <a:pPr lvl="1"/>
            <a:r>
              <a:rPr lang="en-US" dirty="0"/>
              <a:t>DNA damage</a:t>
            </a:r>
          </a:p>
          <a:p>
            <a:pPr lvl="1"/>
            <a:r>
              <a:rPr lang="en-US" dirty="0"/>
              <a:t>Allergic reactions </a:t>
            </a:r>
          </a:p>
          <a:p>
            <a:r>
              <a:rPr lang="en-US" dirty="0"/>
              <a:t>Artificial dyes also affect wildlife and aquatic life</a:t>
            </a:r>
          </a:p>
          <a:p>
            <a:r>
              <a:rPr lang="en-US" dirty="0"/>
              <a:t>Civilization moved away from natural dies because of cost, consistency, and availability of ingredients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595D4-309F-9A70-2002-627AF7D9B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668759-70EB-CBD0-4572-36F693CF8DDE}"/>
              </a:ext>
            </a:extLst>
          </p:cNvPr>
          <p:cNvSpPr/>
          <p:nvPr/>
        </p:nvSpPr>
        <p:spPr>
          <a:xfrm rot="5400000">
            <a:off x="10777148" y="4464152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29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284F77-C713-02F6-61FF-7CC7F146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937A5B-1D18-623E-6A48-536617413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/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93777-B058-D83B-4F87-CBA704E02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Ways to replace artificial dyes with natural dyes</a:t>
            </a:r>
          </a:p>
          <a:p>
            <a:r>
              <a:rPr lang="en-US" dirty="0"/>
              <a:t>Use AI to help solve the problem</a:t>
            </a:r>
          </a:p>
          <a:p>
            <a:r>
              <a:rPr lang="en-US" dirty="0"/>
              <a:t>AI can use color detection in mass production facilities</a:t>
            </a:r>
          </a:p>
          <a:p>
            <a:r>
              <a:rPr lang="en-US" dirty="0"/>
              <a:t>AI can help us keep the color consistency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B4D86D-C4A2-5A74-905C-A259AD278813}"/>
              </a:ext>
            </a:extLst>
          </p:cNvPr>
          <p:cNvSpPr/>
          <p:nvPr/>
        </p:nvSpPr>
        <p:spPr>
          <a:xfrm rot="10089229">
            <a:off x="11491649" y="5045119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32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59AD-0219-4A61-A16D-F5A527C9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C6946-801E-45D3-5F0E-0162F9621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researched about how different civilizations used natural dies in their life style</a:t>
            </a:r>
          </a:p>
          <a:p>
            <a:r>
              <a:rPr lang="en-US" dirty="0"/>
              <a:t>Ancient civilizations used different methods to dye stuff such as</a:t>
            </a:r>
          </a:p>
          <a:p>
            <a:pPr lvl="1"/>
            <a:r>
              <a:rPr lang="en-US" dirty="0"/>
              <a:t>Boiling plants to turn them into dye </a:t>
            </a:r>
          </a:p>
          <a:p>
            <a:pPr lvl="1"/>
            <a:r>
              <a:rPr lang="en-US" dirty="0"/>
              <a:t>Crushing the plants to make dyes</a:t>
            </a:r>
          </a:p>
          <a:p>
            <a:pPr lvl="1"/>
            <a:r>
              <a:rPr lang="en-US" dirty="0"/>
              <a:t>Rubbing the plants/rocks to turn It into dye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216FF-BDA1-7006-4A01-291E0E3EF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7650" y="4704947"/>
            <a:ext cx="2418358" cy="21530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684466-82A4-5A20-3858-E26D3DED1825}"/>
              </a:ext>
            </a:extLst>
          </p:cNvPr>
          <p:cNvSpPr/>
          <p:nvPr/>
        </p:nvSpPr>
        <p:spPr>
          <a:xfrm rot="14650361">
            <a:off x="11196297" y="5921833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17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2FF71-5FF3-ACBC-363C-A7CE04717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6A710-E808-F060-8603-D3CFDDF3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Create/ Egyptians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8EBF1-7530-945B-8702-7D1C62167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Egyptian women crushed lapis lazuli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0110FD-AE2E-243A-3214-8A7884152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99A9338-486A-F014-4EB1-EE68012F28DF}"/>
              </a:ext>
            </a:extLst>
          </p:cNvPr>
          <p:cNvSpPr/>
          <p:nvPr/>
        </p:nvSpPr>
        <p:spPr>
          <a:xfrm rot="14650361">
            <a:off x="11196297" y="5921833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A7B1D1-43E8-C50A-43A2-70DD4F55A87F}"/>
              </a:ext>
            </a:extLst>
          </p:cNvPr>
          <p:cNvSpPr txBox="1"/>
          <p:nvPr/>
        </p:nvSpPr>
        <p:spPr>
          <a:xfrm>
            <a:off x="9912096" y="576072"/>
            <a:ext cx="173736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Artificial Dye</a:t>
            </a:r>
          </a:p>
          <a:p>
            <a:pPr algn="ctr"/>
            <a:r>
              <a:rPr lang="en-US" dirty="0">
                <a:highlight>
                  <a:srgbClr val="00FFFF"/>
                </a:highlight>
              </a:rPr>
              <a:t>Blue 1</a:t>
            </a:r>
          </a:p>
        </p:txBody>
      </p:sp>
    </p:spTree>
    <p:extLst>
      <p:ext uri="{BB962C8B-B14F-4D97-AF65-F5344CB8AC3E}">
        <p14:creationId xmlns:p14="http://schemas.microsoft.com/office/powerpoint/2010/main" val="138549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57D4A-E573-8819-AA99-E8EF81613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9565-E19F-0FDE-59FF-A9618698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Create/ Indus River Valley Civilization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E04F3-CBE7-2D31-9109-ADBFBAFA2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turmeric to create yellow dye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5DC30C-67B0-8751-E36D-BDFC5CC14308}"/>
              </a:ext>
            </a:extLst>
          </p:cNvPr>
          <p:cNvSpPr txBox="1"/>
          <p:nvPr/>
        </p:nvSpPr>
        <p:spPr>
          <a:xfrm>
            <a:off x="9912096" y="576072"/>
            <a:ext cx="173736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Artificial Dye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Yellow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EF5D9-A453-0A68-27C0-A1F89D86F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3ADAD3-E25C-FFAC-86B9-DCADDB9E3ADA}"/>
              </a:ext>
            </a:extLst>
          </p:cNvPr>
          <p:cNvSpPr/>
          <p:nvPr/>
        </p:nvSpPr>
        <p:spPr>
          <a:xfrm rot="14650361">
            <a:off x="11196297" y="5921833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72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A49B2-24BD-925B-15BE-19466D654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33BA-D91C-1E9F-A331-47C58004D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Create/ Chinese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2B9F2-999C-B388-6041-84CE1CEB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Crushed matcha leaves to make green powder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02276-E34F-937A-D10F-12BAA0AA7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9447B40-F09A-21E1-E2C2-9D8F150788E6}"/>
              </a:ext>
            </a:extLst>
          </p:cNvPr>
          <p:cNvSpPr/>
          <p:nvPr/>
        </p:nvSpPr>
        <p:spPr>
          <a:xfrm rot="14650361">
            <a:off x="11196297" y="5921833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479571-A6C0-9F84-4E73-77692F39ACF0}"/>
              </a:ext>
            </a:extLst>
          </p:cNvPr>
          <p:cNvSpPr txBox="1"/>
          <p:nvPr/>
        </p:nvSpPr>
        <p:spPr>
          <a:xfrm>
            <a:off x="9912096" y="576072"/>
            <a:ext cx="173736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Artificial Dye</a:t>
            </a:r>
          </a:p>
          <a:p>
            <a:pPr algn="ctr"/>
            <a:r>
              <a:rPr lang="en-US" dirty="0">
                <a:highlight>
                  <a:srgbClr val="00FF00"/>
                </a:highlight>
              </a:rPr>
              <a:t>Green 3</a:t>
            </a:r>
          </a:p>
        </p:txBody>
      </p:sp>
    </p:spTree>
    <p:extLst>
      <p:ext uri="{BB962C8B-B14F-4D97-AF65-F5344CB8AC3E}">
        <p14:creationId xmlns:p14="http://schemas.microsoft.com/office/powerpoint/2010/main" val="3495656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6B338-EE5C-DF32-C21A-76C2E332B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5E19-876D-C276-0AEC-9E54BD990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Create/ Maya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1A689-8533-F1DC-8A29-9B87B7D91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Mexico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258119-89A8-0CE5-E5D6-43D5BF86B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E57C9B7-81FD-1CE3-38C6-030E9BDD8CB9}"/>
              </a:ext>
            </a:extLst>
          </p:cNvPr>
          <p:cNvSpPr/>
          <p:nvPr/>
        </p:nvSpPr>
        <p:spPr>
          <a:xfrm rot="14650361">
            <a:off x="11196297" y="5921833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16AFF-7DAD-B81F-2612-B7326D38383F}"/>
              </a:ext>
            </a:extLst>
          </p:cNvPr>
          <p:cNvSpPr txBox="1"/>
          <p:nvPr/>
        </p:nvSpPr>
        <p:spPr>
          <a:xfrm>
            <a:off x="9912096" y="576072"/>
            <a:ext cx="173736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Artificial Dye</a:t>
            </a:r>
          </a:p>
          <a:p>
            <a:pPr algn="ctr"/>
            <a:r>
              <a:rPr lang="en-US" dirty="0">
                <a:highlight>
                  <a:srgbClr val="FF0000"/>
                </a:highlight>
              </a:rPr>
              <a:t>Red 40</a:t>
            </a:r>
          </a:p>
        </p:txBody>
      </p:sp>
    </p:spTree>
    <p:extLst>
      <p:ext uri="{BB962C8B-B14F-4D97-AF65-F5344CB8AC3E}">
        <p14:creationId xmlns:p14="http://schemas.microsoft.com/office/powerpoint/2010/main" val="808702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A057A-F055-3DC1-EEED-486AAA2D6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3E989-0B98-33C6-899F-C7AD207D2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Create/ ????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61126-4FB4-FDDF-6353-D6FC8245D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???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9D971-7889-FDBC-ED42-639F15550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642" y="4704947"/>
            <a:ext cx="2418358" cy="215305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3BD36C-373D-51EC-E40A-A9E9CED9CF54}"/>
              </a:ext>
            </a:extLst>
          </p:cNvPr>
          <p:cNvSpPr/>
          <p:nvPr/>
        </p:nvSpPr>
        <p:spPr>
          <a:xfrm rot="14650361">
            <a:off x="11196297" y="5921833"/>
            <a:ext cx="493776" cy="9945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C66CB7-93C0-0C31-3171-3A5DBCBE04DB}"/>
              </a:ext>
            </a:extLst>
          </p:cNvPr>
          <p:cNvSpPr txBox="1"/>
          <p:nvPr/>
        </p:nvSpPr>
        <p:spPr>
          <a:xfrm>
            <a:off x="9912096" y="576072"/>
            <a:ext cx="1737360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Artificial Dye</a:t>
            </a:r>
          </a:p>
          <a:p>
            <a:pPr algn="ctr"/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7875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268</Words>
  <Application>Microsoft Office PowerPoint</Application>
  <PresentationFormat>Widescreen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Unearthed Innovation Project</vt:lpstr>
      <vt:lpstr>Identify / Problem </vt:lpstr>
      <vt:lpstr>Design / Solution</vt:lpstr>
      <vt:lpstr>Create</vt:lpstr>
      <vt:lpstr>Create/ Egyptians</vt:lpstr>
      <vt:lpstr>Create/ Indus River Valley Civilization</vt:lpstr>
      <vt:lpstr>Create/ Chinese</vt:lpstr>
      <vt:lpstr>Create/ Maya </vt:lpstr>
      <vt:lpstr>Create/ ????</vt:lpstr>
      <vt:lpstr>Create/AI Model</vt:lpstr>
      <vt:lpstr>Iterate/ AI Model</vt:lpstr>
      <vt:lpstr>Communicate</vt:lpstr>
      <vt:lpstr>Thank you!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 loomba</dc:creator>
  <cp:lastModifiedBy>vikas loomba</cp:lastModifiedBy>
  <cp:revision>10</cp:revision>
  <dcterms:created xsi:type="dcterms:W3CDTF">2025-10-11T21:23:57Z</dcterms:created>
  <dcterms:modified xsi:type="dcterms:W3CDTF">2025-10-11T22:38:23Z</dcterms:modified>
</cp:coreProperties>
</file>