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3" r:id="rId2"/>
    <p:sldId id="329" r:id="rId3"/>
    <p:sldId id="332" r:id="rId4"/>
    <p:sldId id="333" r:id="rId5"/>
    <p:sldId id="335" r:id="rId6"/>
    <p:sldId id="334" r:id="rId7"/>
    <p:sldId id="336" r:id="rId8"/>
    <p:sldId id="330" r:id="rId9"/>
    <p:sldId id="33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7"/>
    <p:restoredTop sz="96327"/>
  </p:normalViewPr>
  <p:slideViewPr>
    <p:cSldViewPr snapToGrid="0">
      <p:cViewPr varScale="1">
        <p:scale>
          <a:sx n="147" d="100"/>
          <a:sy n="147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9CF3-1E83-A347-BCE1-6C0C3D33CC1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2B42-50CD-6947-A8D1-DC5DAAE4E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8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450C4-FA83-A6E5-81F8-EC3E5041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F56934-35F1-6877-5FBA-AA59A348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37425-A7F1-1668-D036-BBA93568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D54F7-E30D-9143-6383-BA262161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CC932-3823-E9A9-F1EA-1D2E34C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14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AD8E0-3C13-7BB2-773B-E0007767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FEB4D6-DC7F-A808-6D3E-BEC4665D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73CB9-871D-2B7E-8428-C0BB85E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1A16B-F164-C4F9-732D-8C8773A0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DB9ED-E82C-70E0-E31A-78277D09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49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BB124-9069-926F-E986-F3187038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8C8B2C-3000-A2EA-209C-82DC801E1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0FF82-8B60-637A-D210-727FA138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F0D04-7C85-5477-1354-BC8F2F24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FF71D-3CC9-6303-F238-5FCD8A37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18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Presentation Subtitle</a:t>
            </a:r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Edit Master </a:t>
            </a:r>
            <a:r>
              <a:rPr lang="en-US" noProof="0" dirty="0" err="1"/>
              <a:t>titleformat</a:t>
            </a:r>
            <a:endParaRPr lang="en-US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28" y="356530"/>
            <a:ext cx="2070625" cy="12107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169"/>
            <a:ext cx="2216961" cy="763441"/>
          </a:xfrm>
          <a:prstGeom prst="rect">
            <a:avLst/>
          </a:prstGeom>
        </p:spPr>
      </p:pic>
      <p:sp>
        <p:nvSpPr>
          <p:cNvPr id="16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233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 noProof="0" dirty="0"/>
              <a:t>Action Title</a:t>
            </a: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 baseline="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 baseline="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 baseline="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/>
              <a:t>Edit stylesheet of the text master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BEB31-6CA3-35DE-5EF4-6F1E52A0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75364-7A3A-4E10-0F8B-52B97035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6294-9F88-4BD4-AA18-E60626A4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413F6-DD9C-702A-9EB0-6B350C1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766AF-F444-4ACB-3C4F-2F64CC2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2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782F7-19C5-75EE-9CCC-2465F1B8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113C3-73C8-B2D3-62A7-0D0AF1AE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8BDD6-319E-2998-5536-03278BD1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8E4BF-AAFC-E506-4B22-8A90716A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D6A52-2B44-ADAA-7EF3-42B12C0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D6FB2-9732-9E14-1F36-C429E25D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22007-A4B6-7DD2-84F3-44CB3CBC5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E6FAE1-7433-B23D-1D56-98CDC760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349AD-ECF6-69B7-67FA-3207EB82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B6079C-76D7-BFD0-CFC1-7065BC3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371BC-6167-544E-1745-8D89D51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5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A35B7-31DC-C933-9127-6F72C9CE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CF449-0937-3E25-08A8-B493CAEA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169FC-67B7-F908-4A8C-2ABB4FC0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F83154-2563-C35E-3BFE-A297B2F8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714FB-5226-C680-4D71-8BAA95B7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A612C-7893-8986-DC9F-AFE4D571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2D772F-F1AF-489C-6269-CB8EDDB5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1DCD75-C976-2E3A-3647-68A5373D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3C63A-BDAB-B594-B778-3E31FD7F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132C7B-FA7C-F9AE-1D14-EC3C5853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A7FF6-7136-1B0E-4CFF-C305CAF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E663D5-EB44-4FB4-83EA-0D0330F1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8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E37144-1C9A-6254-AC89-152FBB75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CD9724-B6A5-5006-D881-DC16DBC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9D89CF-8D77-8D1E-2923-E13AC7DD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C06C8-21B8-195F-1CED-6BA94A8E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E57B01-9C96-557D-B808-61CCA0FD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18EC1E-C2DA-93ED-0D87-52DF8EDA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69EDC5-865B-C76D-5B0C-059CF88F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B69C6-AA03-9601-62EB-824F8C0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F83296-CE4E-5DA0-4553-A033EFFE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1C493-3E01-05A9-9092-18099318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64A410-B7EB-79A6-4EF0-D3B57A2CC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83035B-DD7D-7E0C-4BA0-F8F420AD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D3FD7B-0E86-389F-8C32-FF2A8944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10C51C-49DD-81E2-7DC6-CED3C9F6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E787F-9134-9BAD-E7E6-132076C7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8E4ACD-B3D8-4F58-8D0E-31C9C71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EEB5B-D9EF-0BB5-53C0-F96D1165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8508D-0782-88BA-5928-D2D5894DF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256C-389E-B547-99B3-0B0B59C2D7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81721-5C2F-D24F-F271-71F141CA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C4D58-767E-BB2E-1143-BE0C234A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8F63-17B2-CE46-B23A-15A4BC8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4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22413" y="4395114"/>
            <a:ext cx="7406247" cy="332399"/>
          </a:xfrm>
        </p:spPr>
        <p:txBody>
          <a:bodyPr/>
          <a:lstStyle/>
          <a:p>
            <a:r>
              <a:rPr lang="en-US" noProof="0" dirty="0"/>
              <a:t>Do. 16.11.2023 – Eric und Yannick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B141149-B2C9-4FFE-B761-195BB78F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9259812" cy="1597439"/>
          </a:xfrm>
        </p:spPr>
        <p:txBody>
          <a:bodyPr/>
          <a:lstStyle/>
          <a:p>
            <a:r>
              <a:rPr lang="en-US" noProof="0" dirty="0" err="1"/>
              <a:t>Projektseminar</a:t>
            </a:r>
            <a:r>
              <a:rPr lang="en-US" noProof="0" dirty="0"/>
              <a:t> Bi-Weekly 1</a:t>
            </a:r>
          </a:p>
        </p:txBody>
      </p:sp>
    </p:spTree>
    <p:extLst>
      <p:ext uri="{BB962C8B-B14F-4D97-AF65-F5344CB8AC3E}">
        <p14:creationId xmlns:p14="http://schemas.microsoft.com/office/powerpoint/2010/main" val="417081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haben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</a:t>
            </a:r>
            <a:r>
              <a:rPr lang="en-US" noProof="0" dirty="0" err="1"/>
              <a:t>getan</a:t>
            </a:r>
            <a:r>
              <a:rPr lang="en-US" noProof="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dirty="0"/>
              <a:t>Ab dem 02.11.2023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2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noProof="0" dirty="0"/>
              <a:t>Meeting 03.11</a:t>
            </a:r>
          </a:p>
          <a:p>
            <a:pPr lvl="1"/>
            <a:r>
              <a:rPr lang="en-US" noProof="0" dirty="0"/>
              <a:t>VCS 			GitHub</a:t>
            </a:r>
          </a:p>
          <a:p>
            <a:pPr lvl="1"/>
            <a:r>
              <a:rPr lang="en-US" dirty="0" err="1"/>
              <a:t>Kommunikation</a:t>
            </a:r>
            <a:r>
              <a:rPr lang="en-US" dirty="0"/>
              <a:t>		Discord</a:t>
            </a:r>
          </a:p>
          <a:p>
            <a:pPr lvl="1"/>
            <a:r>
              <a:rPr lang="en-US" noProof="0" dirty="0"/>
              <a:t>Brainstorming		Miro</a:t>
            </a:r>
          </a:p>
          <a:p>
            <a:pPr lvl="1"/>
            <a:r>
              <a:rPr lang="en-US" dirty="0" err="1"/>
              <a:t>Programmiersprache</a:t>
            </a:r>
            <a:r>
              <a:rPr lang="en-US" dirty="0"/>
              <a:t> 	Python</a:t>
            </a:r>
          </a:p>
          <a:p>
            <a:pPr lvl="1"/>
            <a:r>
              <a:rPr lang="en-US" noProof="0" dirty="0" err="1"/>
              <a:t>Projektmanagement</a:t>
            </a:r>
            <a:r>
              <a:rPr lang="en-US" noProof="0" dirty="0"/>
              <a:t>	Jira</a:t>
            </a:r>
          </a:p>
          <a:p>
            <a:r>
              <a:rPr lang="en-US" b="1" dirty="0"/>
              <a:t>Meeting </a:t>
            </a:r>
            <a:r>
              <a:rPr lang="en-US" b="1" noProof="0" dirty="0"/>
              <a:t>07.11</a:t>
            </a:r>
          </a:p>
          <a:p>
            <a:pPr lvl="1"/>
            <a:r>
              <a:rPr lang="en-US" noProof="0" dirty="0"/>
              <a:t>User Stories </a:t>
            </a:r>
            <a:r>
              <a:rPr lang="en-US" noProof="0" dirty="0" err="1"/>
              <a:t>kategorisiert</a:t>
            </a:r>
            <a:endParaRPr lang="en-US" noProof="0" dirty="0"/>
          </a:p>
          <a:p>
            <a:pPr lvl="1"/>
            <a:r>
              <a:rPr lang="en-US" dirty="0" err="1"/>
              <a:t>Ziele</a:t>
            </a:r>
            <a:r>
              <a:rPr lang="en-US" dirty="0"/>
              <a:t> und </a:t>
            </a:r>
            <a:r>
              <a:rPr lang="en-US" dirty="0" err="1"/>
              <a:t>Anforderungen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94B592-52A8-3D6F-D605-E84D3E24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70" y="1743075"/>
            <a:ext cx="2576591" cy="421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haben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</a:t>
            </a:r>
            <a:r>
              <a:rPr lang="en-US" noProof="0" dirty="0" err="1"/>
              <a:t>getan</a:t>
            </a:r>
            <a:r>
              <a:rPr lang="en-US" noProof="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noProof="0" dirty="0"/>
              <a:t>Meeting 09.11 ft. Frau </a:t>
            </a:r>
            <a:r>
              <a:rPr lang="en-US" noProof="0" dirty="0" err="1"/>
              <a:t>Mahlmann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3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de-DE" dirty="0"/>
          </a:p>
          <a:p>
            <a:r>
              <a:rPr lang="en-US" dirty="0"/>
              <a:t>Finale </a:t>
            </a:r>
            <a:r>
              <a:rPr lang="en-US" dirty="0" err="1"/>
              <a:t>Ziele</a:t>
            </a:r>
            <a:r>
              <a:rPr lang="en-US" dirty="0"/>
              <a:t> und </a:t>
            </a:r>
            <a:r>
              <a:rPr lang="de-DE" dirty="0"/>
              <a:t>Anforderungen</a:t>
            </a:r>
            <a:r>
              <a:rPr lang="en-US" dirty="0"/>
              <a:t> </a:t>
            </a:r>
            <a:r>
              <a:rPr lang="en-US" dirty="0" err="1"/>
              <a:t>besprochen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Ergebnisse</a:t>
            </a:r>
            <a:endParaRPr lang="en-US" b="1" dirty="0"/>
          </a:p>
          <a:p>
            <a:pPr lvl="1"/>
            <a:r>
              <a:rPr lang="en-US" dirty="0"/>
              <a:t>Eine App für alle </a:t>
            </a:r>
            <a:r>
              <a:rPr lang="en-US" dirty="0" err="1"/>
              <a:t>Geräte</a:t>
            </a:r>
            <a:r>
              <a:rPr lang="en-US" dirty="0"/>
              <a:t>, </a:t>
            </a:r>
            <a:r>
              <a:rPr lang="en-US" dirty="0" err="1"/>
              <a:t>Funktionalitäten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Nutzerprofil</a:t>
            </a:r>
            <a:r>
              <a:rPr lang="en-US" dirty="0"/>
              <a:t> </a:t>
            </a:r>
            <a:r>
              <a:rPr lang="en-US" dirty="0" err="1"/>
              <a:t>gegeben</a:t>
            </a:r>
            <a:endParaRPr lang="en-US" dirty="0"/>
          </a:p>
          <a:p>
            <a:pPr lvl="1"/>
            <a:r>
              <a:rPr lang="en-US" dirty="0"/>
              <a:t>iPads und </a:t>
            </a:r>
            <a:r>
              <a:rPr lang="en-US" dirty="0" err="1"/>
              <a:t>Diensthandys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von OGS </a:t>
            </a:r>
            <a:r>
              <a:rPr lang="en-US" dirty="0" err="1"/>
              <a:t>gestellt</a:t>
            </a:r>
            <a:endParaRPr lang="en-US" dirty="0"/>
          </a:p>
          <a:p>
            <a:pPr lvl="1"/>
            <a:r>
              <a:rPr lang="en-US" dirty="0" err="1"/>
              <a:t>Einspielung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von </a:t>
            </a:r>
            <a:r>
              <a:rPr lang="en-US" dirty="0" err="1"/>
              <a:t>Kindern</a:t>
            </a:r>
            <a:r>
              <a:rPr lang="en-US" dirty="0"/>
              <a:t>, </a:t>
            </a:r>
            <a:r>
              <a:rPr lang="en-US" dirty="0" err="1"/>
              <a:t>Betreuern</a:t>
            </a:r>
            <a:r>
              <a:rPr lang="en-US" dirty="0"/>
              <a:t> und </a:t>
            </a:r>
            <a:r>
              <a:rPr lang="en-US" dirty="0" err="1"/>
              <a:t>Mitarbeitern</a:t>
            </a:r>
            <a:r>
              <a:rPr lang="en-US" dirty="0"/>
              <a:t> per Excel-</a:t>
            </a:r>
            <a:r>
              <a:rPr lang="en-US" dirty="0" err="1"/>
              <a:t>Datei</a:t>
            </a:r>
            <a:endParaRPr lang="en-US" dirty="0"/>
          </a:p>
          <a:p>
            <a:pPr lvl="1"/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von </a:t>
            </a:r>
            <a:r>
              <a:rPr lang="en-US" dirty="0" err="1"/>
              <a:t>Eltern</a:t>
            </a:r>
            <a:r>
              <a:rPr lang="en-US" dirty="0"/>
              <a:t> auf die App</a:t>
            </a:r>
          </a:p>
        </p:txBody>
      </p:sp>
    </p:spTree>
    <p:extLst>
      <p:ext uri="{BB962C8B-B14F-4D97-AF65-F5344CB8AC3E}">
        <p14:creationId xmlns:p14="http://schemas.microsoft.com/office/powerpoint/2010/main" val="14861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haben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</a:t>
            </a:r>
            <a:r>
              <a:rPr lang="en-US" noProof="0" dirty="0" err="1"/>
              <a:t>getan</a:t>
            </a:r>
            <a:r>
              <a:rPr lang="en-US" noProof="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noProof="0" dirty="0"/>
              <a:t>Meeting 12.11.2023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4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Jira Workflow </a:t>
            </a:r>
            <a:r>
              <a:rPr lang="en-US" dirty="0" err="1"/>
              <a:t>angepasst</a:t>
            </a:r>
            <a:endParaRPr lang="en-US" dirty="0"/>
          </a:p>
          <a:p>
            <a:r>
              <a:rPr lang="en-US" b="1" dirty="0"/>
              <a:t>Frontend</a:t>
            </a:r>
          </a:p>
          <a:p>
            <a:pPr lvl="1"/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Konzepts</a:t>
            </a:r>
            <a:endParaRPr lang="en-US" dirty="0"/>
          </a:p>
          <a:p>
            <a:pPr lvl="1"/>
            <a:r>
              <a:rPr lang="en-US" dirty="0" err="1"/>
              <a:t>Notfallbutton</a:t>
            </a:r>
            <a:r>
              <a:rPr lang="en-US" dirty="0"/>
              <a:t> </a:t>
            </a:r>
            <a:r>
              <a:rPr lang="en-US" dirty="0" err="1"/>
              <a:t>entfällt</a:t>
            </a:r>
            <a:endParaRPr lang="en-US" dirty="0"/>
          </a:p>
          <a:p>
            <a:pPr lvl="1"/>
            <a:r>
              <a:rPr lang="en-US" dirty="0" err="1"/>
              <a:t>Gruppenleiter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fest </a:t>
            </a:r>
            <a:r>
              <a:rPr lang="en-US" dirty="0" err="1"/>
              <a:t>zugeordnet</a:t>
            </a:r>
            <a:endParaRPr lang="en-US" dirty="0"/>
          </a:p>
          <a:p>
            <a:pPr lvl="1"/>
            <a:r>
              <a:rPr lang="en-US" dirty="0" err="1"/>
              <a:t>Kinderbezogene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für </a:t>
            </a:r>
            <a:r>
              <a:rPr lang="en-US" dirty="0" err="1"/>
              <a:t>Gruppenleiter</a:t>
            </a:r>
            <a:r>
              <a:rPr lang="en-US" dirty="0"/>
              <a:t> </a:t>
            </a:r>
            <a:r>
              <a:rPr lang="en-US" dirty="0" err="1"/>
              <a:t>sichtbar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CEE5B6-5E96-2286-F4FE-C61678BD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78" y="817356"/>
            <a:ext cx="2503183" cy="54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5</a:t>
            </a:fld>
            <a:endParaRPr lang="en-US" dirty="0">
              <a:solidFill>
                <a:srgbClr val="585858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CEE5B6-5E96-2286-F4FE-C61678BD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44" y="101987"/>
            <a:ext cx="3050595" cy="6654026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2D9036-6EC4-89AE-26DB-8B87C134EC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DA06D1B-7B22-433A-4FD0-09F7479C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C629987-83E3-4D4C-BE84-1BC7FA994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haben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</a:t>
            </a:r>
            <a:r>
              <a:rPr lang="en-US" noProof="0" dirty="0" err="1"/>
              <a:t>getan</a:t>
            </a:r>
            <a:r>
              <a:rPr lang="en-US" noProof="0" dirty="0"/>
              <a:t>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noProof="0" dirty="0"/>
              <a:t>Meeting 12.11.2023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6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Backend</a:t>
            </a:r>
          </a:p>
          <a:p>
            <a:pPr lvl="1"/>
            <a:r>
              <a:rPr lang="de-DE" dirty="0"/>
              <a:t>NFC</a:t>
            </a:r>
          </a:p>
          <a:p>
            <a:pPr lvl="2"/>
            <a:r>
              <a:rPr lang="de-DE" dirty="0" err="1"/>
              <a:t>Nfcpy</a:t>
            </a:r>
            <a:endParaRPr lang="de-DE" dirty="0"/>
          </a:p>
          <a:p>
            <a:pPr lvl="2"/>
            <a:r>
              <a:rPr lang="de-DE" dirty="0"/>
              <a:t>Anmeldung per Auswahl und Eingabe eines Passworts</a:t>
            </a:r>
          </a:p>
          <a:p>
            <a:pPr lvl="2"/>
            <a:r>
              <a:rPr lang="de-DE" dirty="0"/>
              <a:t>NFC-Lesegerät -&gt; Arduino -&gt; </a:t>
            </a:r>
            <a:r>
              <a:rPr lang="de-DE" dirty="0" err="1"/>
              <a:t>Wlan</a:t>
            </a:r>
            <a:r>
              <a:rPr lang="de-DE" dirty="0"/>
              <a:t> -&gt; Backend -&gt; Frontend</a:t>
            </a:r>
          </a:p>
          <a:p>
            <a:r>
              <a:rPr lang="en-US" b="1" dirty="0"/>
              <a:t>Framework</a:t>
            </a:r>
          </a:p>
          <a:p>
            <a:pPr lvl="1"/>
            <a:r>
              <a:rPr lang="en-US" dirty="0" err="1"/>
              <a:t>Kivy</a:t>
            </a:r>
            <a:endParaRPr lang="en-US" dirty="0"/>
          </a:p>
          <a:p>
            <a:pPr lvl="1"/>
            <a:r>
              <a:rPr lang="en-US" dirty="0"/>
              <a:t>Django</a:t>
            </a:r>
          </a:p>
          <a:p>
            <a:r>
              <a:rPr lang="en-US" b="1" dirty="0" err="1"/>
              <a:t>Datenbank</a:t>
            </a:r>
            <a:endParaRPr lang="en-US" b="1" dirty="0"/>
          </a:p>
          <a:p>
            <a:pPr lvl="1"/>
            <a:r>
              <a:rPr lang="en-US" dirty="0" err="1"/>
              <a:t>Abhängig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5934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werden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tun?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noProof="0" dirty="0" err="1"/>
              <a:t>Provisorische</a:t>
            </a:r>
            <a:r>
              <a:rPr lang="en-US" noProof="0" dirty="0"/>
              <a:t> </a:t>
            </a:r>
            <a:r>
              <a:rPr lang="en-US" noProof="0" dirty="0" err="1"/>
              <a:t>Aufgabenverteilung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7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Backend</a:t>
            </a:r>
          </a:p>
          <a:p>
            <a:pPr lvl="1"/>
            <a:r>
              <a:rPr lang="de-DE" dirty="0"/>
              <a:t>Chris</a:t>
            </a:r>
          </a:p>
          <a:p>
            <a:pPr lvl="1"/>
            <a:r>
              <a:rPr lang="de-DE" dirty="0"/>
              <a:t>Max</a:t>
            </a:r>
          </a:p>
          <a:p>
            <a:pPr lvl="1"/>
            <a:r>
              <a:rPr lang="de-DE" dirty="0"/>
              <a:t>Alex</a:t>
            </a:r>
          </a:p>
          <a:p>
            <a:r>
              <a:rPr lang="de-DE" b="1" dirty="0"/>
              <a:t>Frontend</a:t>
            </a:r>
          </a:p>
          <a:p>
            <a:pPr lvl="1"/>
            <a:r>
              <a:rPr lang="de-DE" dirty="0"/>
              <a:t>Nikita</a:t>
            </a:r>
          </a:p>
          <a:p>
            <a:pPr lvl="1"/>
            <a:r>
              <a:rPr lang="de-DE" dirty="0"/>
              <a:t>Florian</a:t>
            </a:r>
          </a:p>
          <a:p>
            <a:r>
              <a:rPr lang="de-DE" b="1" dirty="0"/>
              <a:t>NFC-Umsetzung</a:t>
            </a:r>
          </a:p>
          <a:p>
            <a:pPr lvl="1"/>
            <a:r>
              <a:rPr lang="de-DE" dirty="0"/>
              <a:t>Yannick</a:t>
            </a:r>
          </a:p>
          <a:p>
            <a:pPr lvl="1"/>
            <a:r>
              <a:rPr lang="de-DE" dirty="0"/>
              <a:t>Paul</a:t>
            </a:r>
          </a:p>
          <a:p>
            <a:pPr lvl="1"/>
            <a:r>
              <a:rPr lang="de-DE" dirty="0"/>
              <a:t>Eric</a:t>
            </a:r>
          </a:p>
          <a:p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  <a:p>
            <a:pPr lvl="1"/>
            <a:r>
              <a:rPr lang="de-DE" dirty="0"/>
              <a:t>Yannick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Was </a:t>
            </a:r>
            <a:r>
              <a:rPr lang="en-US" noProof="0" dirty="0" err="1"/>
              <a:t>werden</a:t>
            </a:r>
            <a:r>
              <a:rPr lang="en-US" noProof="0" dirty="0"/>
              <a:t> </a:t>
            </a:r>
            <a:r>
              <a:rPr lang="en-US" noProof="0" dirty="0" err="1"/>
              <a:t>wir</a:t>
            </a:r>
            <a:r>
              <a:rPr lang="en-US" noProof="0" dirty="0"/>
              <a:t> tun?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r>
              <a:rPr lang="en-US" noProof="0" dirty="0" err="1"/>
              <a:t>Zukünftige</a:t>
            </a:r>
            <a:r>
              <a:rPr lang="en-US" noProof="0" dirty="0"/>
              <a:t> </a:t>
            </a:r>
            <a:r>
              <a:rPr lang="en-US" noProof="0" dirty="0" err="1"/>
              <a:t>Arbeitsschritte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8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 err="1"/>
              <a:t>Offene</a:t>
            </a:r>
            <a:r>
              <a:rPr lang="en-US" noProof="0" dirty="0"/>
              <a:t> </a:t>
            </a:r>
            <a:r>
              <a:rPr lang="en-US" noProof="0" dirty="0" err="1"/>
              <a:t>Fragen</a:t>
            </a:r>
            <a:r>
              <a:rPr lang="en-US" noProof="0" dirty="0"/>
              <a:t> </a:t>
            </a:r>
            <a:r>
              <a:rPr lang="en-US" noProof="0" dirty="0" err="1"/>
              <a:t>klären</a:t>
            </a:r>
            <a:endParaRPr lang="en-US" noProof="0" dirty="0"/>
          </a:p>
          <a:p>
            <a:r>
              <a:rPr lang="en-US" dirty="0"/>
              <a:t>Ran an die Arbeit</a:t>
            </a:r>
          </a:p>
          <a:p>
            <a:r>
              <a:rPr lang="en-US" noProof="0" dirty="0"/>
              <a:t>Backend</a:t>
            </a:r>
          </a:p>
          <a:p>
            <a:pPr lvl="1"/>
            <a:r>
              <a:rPr lang="en-US" noProof="0" dirty="0" err="1"/>
              <a:t>Relevante</a:t>
            </a:r>
            <a:r>
              <a:rPr lang="en-US" noProof="0" dirty="0"/>
              <a:t> </a:t>
            </a:r>
            <a:r>
              <a:rPr lang="en-US" noProof="0" dirty="0" err="1"/>
              <a:t>Daten</a:t>
            </a:r>
            <a:r>
              <a:rPr lang="en-US" noProof="0" dirty="0"/>
              <a:t> </a:t>
            </a:r>
            <a:r>
              <a:rPr lang="en-US" noProof="0" dirty="0" err="1"/>
              <a:t>sammlen</a:t>
            </a:r>
            <a:endParaRPr lang="en-US" noProof="0" dirty="0"/>
          </a:p>
          <a:p>
            <a:pPr lvl="1"/>
            <a:r>
              <a:rPr lang="en-US" dirty="0"/>
              <a:t>ERM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noProof="0" dirty="0" err="1"/>
              <a:t>Datenbank</a:t>
            </a:r>
            <a:r>
              <a:rPr lang="en-US" noProof="0" dirty="0"/>
              <a:t> </a:t>
            </a:r>
            <a:r>
              <a:rPr lang="en-US" noProof="0" dirty="0" err="1"/>
              <a:t>aufbauen</a:t>
            </a:r>
            <a:endParaRPr lang="en-US" noProof="0" dirty="0"/>
          </a:p>
          <a:p>
            <a:r>
              <a:rPr lang="en-US" dirty="0"/>
              <a:t>Frontend</a:t>
            </a:r>
          </a:p>
          <a:p>
            <a:pPr lvl="1"/>
            <a:r>
              <a:rPr lang="en-US" noProof="0" dirty="0">
                <a:hlinkClick r:id="rId2"/>
              </a:rPr>
              <a:t>https://www.figma.com/de</a:t>
            </a:r>
            <a:endParaRPr lang="en-US" noProof="0" dirty="0"/>
          </a:p>
          <a:p>
            <a:pPr lvl="1"/>
            <a:r>
              <a:rPr lang="en-US" noProof="0" dirty="0"/>
              <a:t>Landing-Page </a:t>
            </a:r>
            <a:r>
              <a:rPr lang="en-US" noProof="0" dirty="0" err="1"/>
              <a:t>erstellen</a:t>
            </a:r>
            <a:endParaRPr lang="en-US" noProof="0" dirty="0"/>
          </a:p>
          <a:p>
            <a:r>
              <a:rPr lang="en-US" dirty="0"/>
              <a:t>NFC</a:t>
            </a:r>
          </a:p>
          <a:p>
            <a:pPr lvl="1"/>
            <a:r>
              <a:rPr lang="en-US" noProof="0" dirty="0" err="1"/>
              <a:t>Lösungswege</a:t>
            </a:r>
            <a:r>
              <a:rPr lang="en-US" noProof="0" dirty="0"/>
              <a:t> </a:t>
            </a:r>
            <a:r>
              <a:rPr lang="en-US" noProof="0" dirty="0" err="1"/>
              <a:t>finden</a:t>
            </a:r>
            <a:endParaRPr lang="en-US" noProof="0" dirty="0"/>
          </a:p>
          <a:p>
            <a:pPr lvl="1"/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 und </a:t>
            </a:r>
            <a:r>
              <a:rPr lang="en-US" dirty="0" err="1"/>
              <a:t>testen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256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E4955-F8C0-4280-9543-F1293513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Das </a:t>
            </a:r>
            <a:r>
              <a:rPr lang="en-US" noProof="0" dirty="0" err="1"/>
              <a:t>sind</a:t>
            </a:r>
            <a:r>
              <a:rPr lang="en-US" noProof="0" dirty="0"/>
              <a:t> </a:t>
            </a:r>
            <a:r>
              <a:rPr lang="en-US" noProof="0" dirty="0" err="1"/>
              <a:t>unsere</a:t>
            </a:r>
            <a:r>
              <a:rPr lang="en-US" noProof="0" dirty="0"/>
              <a:t> </a:t>
            </a:r>
            <a:r>
              <a:rPr lang="en-US" noProof="0" dirty="0" err="1"/>
              <a:t>Fragen</a:t>
            </a:r>
            <a:endParaRPr lang="en-US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6478EF-711A-4AE6-9B86-808853130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84641"/>
            <a:ext cx="9469438" cy="276999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B427A-B6A7-46EB-8D65-BFC17A90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1424" y="6400424"/>
            <a:ext cx="371475" cy="17164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3DEF678-1E8D-4449-B736-148650DA711F}" type="slidenum">
              <a:rPr lang="en-US" smtClean="0">
                <a:solidFill>
                  <a:srgbClr val="585858"/>
                </a:solidFill>
              </a:rPr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9</a:t>
            </a:fld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4C943C1-9140-490C-9CF1-528DF60314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An </a:t>
            </a:r>
            <a:r>
              <a:rPr lang="en-US" noProof="0" dirty="0" err="1"/>
              <a:t>Betreuer</a:t>
            </a:r>
            <a:endParaRPr lang="en-US" noProof="0" dirty="0"/>
          </a:p>
          <a:p>
            <a:pPr lvl="1"/>
            <a:r>
              <a:rPr lang="en-US" noProof="0" dirty="0" err="1"/>
              <a:t>Nativ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Web App</a:t>
            </a:r>
          </a:p>
          <a:p>
            <a:pPr lvl="1"/>
            <a:r>
              <a:rPr lang="en-US" noProof="0" dirty="0"/>
              <a:t>Welches Framework</a:t>
            </a:r>
          </a:p>
          <a:p>
            <a:pPr lvl="1"/>
            <a:r>
              <a:rPr lang="en-US" dirty="0"/>
              <a:t>Welches </a:t>
            </a:r>
            <a:r>
              <a:rPr lang="en-US" dirty="0" err="1"/>
              <a:t>Datenbanksystem</a:t>
            </a:r>
            <a:endParaRPr lang="en-US" dirty="0"/>
          </a:p>
          <a:p>
            <a:r>
              <a:rPr lang="en-US" noProof="0" dirty="0"/>
              <a:t>An OGS</a:t>
            </a:r>
          </a:p>
          <a:p>
            <a:pPr lvl="1"/>
            <a:r>
              <a:rPr lang="en-US" noProof="0" dirty="0"/>
              <a:t>Finale </a:t>
            </a:r>
            <a:r>
              <a:rPr lang="en-US" noProof="0" dirty="0" err="1"/>
              <a:t>Abmeldung</a:t>
            </a:r>
            <a:r>
              <a:rPr lang="en-US" noProof="0" dirty="0"/>
              <a:t> der Kinder</a:t>
            </a:r>
          </a:p>
          <a:p>
            <a:pPr lvl="1"/>
            <a:r>
              <a:rPr lang="en-US" noProof="0" dirty="0" err="1"/>
              <a:t>Stimmungsbild</a:t>
            </a:r>
            <a:r>
              <a:rPr lang="en-US" noProof="0"/>
              <a:t> der Kinder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00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Breitbild</PresentationFormat>
  <Paragraphs>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Office</vt:lpstr>
      <vt:lpstr>Projektseminar Bi-Weekly 1</vt:lpstr>
      <vt:lpstr>Was haben wir getan?</vt:lpstr>
      <vt:lpstr>Was haben wir getan?</vt:lpstr>
      <vt:lpstr>Was haben wir getan?</vt:lpstr>
      <vt:lpstr>PowerPoint-Präsentation</vt:lpstr>
      <vt:lpstr>Was haben wir getan?</vt:lpstr>
      <vt:lpstr>Was werden wir tun?</vt:lpstr>
      <vt:lpstr>Was werden wir tun?</vt:lpstr>
      <vt:lpstr>Das sind unsere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Wenger</dc:creator>
  <cp:lastModifiedBy>Yannick Wenger</cp:lastModifiedBy>
  <cp:revision>7</cp:revision>
  <dcterms:created xsi:type="dcterms:W3CDTF">2023-11-14T16:58:07Z</dcterms:created>
  <dcterms:modified xsi:type="dcterms:W3CDTF">2023-11-14T17:50:07Z</dcterms:modified>
</cp:coreProperties>
</file>