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uchert, Markus" initials="HM" lastIdx="1" clrIdx="0">
    <p:extLst>
      <p:ext uri="{19B8F6BF-5375-455C-9EA6-DF929625EA0E}">
        <p15:presenceInfo xmlns:p15="http://schemas.microsoft.com/office/powerpoint/2012/main" userId="S-1-5-21-3563042444-3166535624-2248634661-330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2E45"/>
    <a:srgbClr val="375C89"/>
    <a:srgbClr val="385D8A"/>
    <a:srgbClr val="910830"/>
    <a:srgbClr val="FFFF00"/>
    <a:srgbClr val="595959"/>
    <a:srgbClr val="585858"/>
    <a:srgbClr val="FFFFF7"/>
    <a:srgbClr val="4F4F4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3FEF9DA-6794-4BE8-A12E-2D652123F82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3FEF9DA-6794-4BE8-A12E-2D652123F822}" styleName="ERCIS Custom Style">
    <a:wholeTbl>
      <a:tcTxStyle>
        <a:fontRef idx="minor">
          <a:scrgbClr r="0" g="0" b="0"/>
        </a:fontRef>
        <a:srgbClr val="5E5E5D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 w="12700" cmpd="sng">
              <a:solidFill>
                <a:srgbClr val="5E5E5D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E7E6E6"/>
          </a:solidFill>
        </a:fill>
      </a:tcStyle>
    </a:band1H>
    <a:band1V>
      <a:tcStyle>
        <a:tcBdr/>
        <a:fill>
          <a:solidFill>
            <a:schemeClr val="dk1">
              <a:tint val="2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>
          <a:right>
            <a:ln>
              <a:solidFill>
                <a:srgbClr val="5E5E5D"/>
              </a:solidFill>
            </a:ln>
          </a:right>
        </a:tcBdr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rgbClr val="910830"/>
      </a:tcTxStyle>
      <a:tcStyle>
        <a:tcBdr>
          <a:bottom>
            <a:ln w="28575" cmpd="sng">
              <a:solidFill>
                <a:srgbClr val="5E5E5D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6449" autoAdjust="0"/>
  </p:normalViewPr>
  <p:slideViewPr>
    <p:cSldViewPr snapToGrid="0">
      <p:cViewPr>
        <p:scale>
          <a:sx n="101" d="100"/>
          <a:sy n="101" d="100"/>
        </p:scale>
        <p:origin x="1068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1" d="100"/>
          <a:sy n="121" d="100"/>
        </p:scale>
        <p:origin x="40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181BA-6EEE-4FC7-A97D-DA71A0FBAD42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D7478-62C2-4FFE-9DF3-A85768F790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17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5195E-0034-4594-ADB6-A8532B18FED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2E001-9777-449C-9F4D-E831EF9DBA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6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922413" y="4395114"/>
            <a:ext cx="7406247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40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Untertitel</a:t>
            </a:r>
            <a:endParaRPr lang="en-US" dirty="0"/>
          </a:p>
        </p:txBody>
      </p:sp>
      <p:sp>
        <p:nvSpPr>
          <p:cNvPr id="3" name="Gleichschenkliges Dreieck 2"/>
          <p:cNvSpPr/>
          <p:nvPr userDrawn="1"/>
        </p:nvSpPr>
        <p:spPr>
          <a:xfrm rot="10800000">
            <a:off x="863575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Gleichschenkliges Dreieck 11"/>
          <p:cNvSpPr/>
          <p:nvPr userDrawn="1"/>
        </p:nvSpPr>
        <p:spPr>
          <a:xfrm rot="10800000" flipH="1" flipV="1">
            <a:off x="862915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Gleichschenkliges Dreieck 12"/>
          <p:cNvSpPr/>
          <p:nvPr userDrawn="1"/>
        </p:nvSpPr>
        <p:spPr>
          <a:xfrm rot="5400000">
            <a:off x="-168666" y="634640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Gleichschenkliges Dreieck 13"/>
          <p:cNvSpPr/>
          <p:nvPr userDrawn="1"/>
        </p:nvSpPr>
        <p:spPr>
          <a:xfrm rot="16200000" flipH="1">
            <a:off x="12257723" y="634509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180DAAD-7628-4488-AAE2-811ED777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13" y="2614390"/>
            <a:ext cx="7396505" cy="159743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4800" b="1" dirty="0">
                <a:solidFill>
                  <a:srgbClr val="910830"/>
                </a:solidFill>
                <a:latin typeface="Trebuchet MS" panose="020B0603020202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Datumsplatzhalter 6"/>
          <p:cNvSpPr>
            <a:spLocks noGrp="1"/>
          </p:cNvSpPr>
          <p:nvPr>
            <p:ph type="dt" sz="half" idx="11"/>
          </p:nvPr>
        </p:nvSpPr>
        <p:spPr>
          <a:xfrm>
            <a:off x="8976753" y="6389370"/>
            <a:ext cx="2743200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algn="r">
              <a:defRPr lang="en-US" sz="1200" smtClean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B672F37-4B87-0841-C0D6-514EE6EC94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199" y="580169"/>
            <a:ext cx="2216961" cy="613531"/>
          </a:xfrm>
          <a:prstGeom prst="rect">
            <a:avLst/>
          </a:prstGeom>
          <a:solidFill>
            <a:srgbClr val="FFFFFF">
              <a:alpha val="40000"/>
            </a:srgbClr>
          </a:solidFill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479CA29-7BBC-3CA5-A8F4-37C8D52C1F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87754" y="364480"/>
            <a:ext cx="2032200" cy="118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7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1" userDrawn="1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57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leichschenkliges Dreieck 21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Gleichschenkliges Dreieck 22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Gleichschenkliges Dreieck 23"/>
          <p:cNvSpPr/>
          <p:nvPr userDrawn="1"/>
        </p:nvSpPr>
        <p:spPr>
          <a:xfrm rot="5400000">
            <a:off x="-134766" y="6059102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16200000" flipH="1">
            <a:off x="12291623" y="605778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0800000">
            <a:off x="715735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715669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Gerader Verbinder 18"/>
          <p:cNvCxnSpPr/>
          <p:nvPr userDrawn="1"/>
        </p:nvCxnSpPr>
        <p:spPr>
          <a:xfrm flipV="1">
            <a:off x="479425" y="6294664"/>
            <a:ext cx="1129347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de-DE" dirty="0"/>
              <a:t>Folientitel</a:t>
            </a:r>
            <a:endParaRPr lang="en-US" dirty="0"/>
          </a:p>
        </p:txBody>
      </p:sp>
      <p:sp>
        <p:nvSpPr>
          <p:cNvPr id="15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Action Title</a:t>
            </a:r>
            <a:endParaRPr lang="en-US" dirty="0"/>
          </a:p>
        </p:txBody>
      </p:sp>
      <p:sp>
        <p:nvSpPr>
          <p:cNvPr id="18" name="Gleichschenkliges Dreieck 17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Gleichschenkliges Dreieck 19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4455564-E8CB-4105-AD11-CC426CA0D514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C9B28F8-4635-C6C5-9523-20256C3E9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8324" y="502141"/>
            <a:ext cx="1587600" cy="9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54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4543">
          <p15:clr>
            <a:srgbClr val="FBAE40"/>
          </p15:clr>
        </p15:guide>
        <p15:guide id="4" orient="horz" pos="3838">
          <p15:clr>
            <a:srgbClr val="FBAE40"/>
          </p15:clr>
        </p15:guide>
        <p15:guide id="5" pos="742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one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87F2167E-0E89-4697-8C60-F05717EF8083}"/>
              </a:ext>
            </a:extLst>
          </p:cNvPr>
          <p:cNvSpPr/>
          <p:nvPr userDrawn="1"/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gradFill>
            <a:gsLst>
              <a:gs pos="0">
                <a:srgbClr val="910830"/>
              </a:gs>
              <a:gs pos="100000">
                <a:srgbClr val="521623"/>
              </a:gs>
            </a:gsLst>
            <a:lin ang="16200000" scaled="0"/>
          </a:gradFill>
          <a:effectLst>
            <a:outerShdw blurRad="381000" sx="105000" sy="105000" algn="ctr" rotWithShape="0">
              <a:prstClr val="black">
                <a:alpha val="6000"/>
              </a:prst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 userDrawn="1"/>
        </p:nvSpPr>
        <p:spPr>
          <a:xfrm rot="16200000">
            <a:off x="3480871" y="-1011265"/>
            <a:ext cx="5230257" cy="888053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46100" dist="469900" dir="2700000" sx="96000" sy="96000" algn="tl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2221524" y="3743096"/>
            <a:ext cx="5302553" cy="440727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lnSpc>
                <a:spcPct val="100000"/>
              </a:lnSpc>
              <a:buNone/>
              <a:defRPr lang="de-DE" sz="2800" b="1" kern="1200" baseline="0" dirty="0" smtClean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2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2221525" y="4440560"/>
            <a:ext cx="5302553" cy="141731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ts val="1600"/>
              </a:lnSpc>
              <a:buNone/>
              <a:defRPr lang="de-DE" sz="1600" b="0" kern="1200" baseline="0" dirty="0" smtClean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Kontaktdetails</a:t>
            </a:r>
          </a:p>
          <a:p>
            <a:pPr lvl="0"/>
            <a:r>
              <a:rPr lang="de-DE" dirty="0"/>
              <a:t>Adresse 1</a:t>
            </a:r>
          </a:p>
          <a:p>
            <a:pPr lvl="0"/>
            <a:r>
              <a:rPr lang="de-DE" dirty="0"/>
              <a:t>Adresse 2</a:t>
            </a:r>
          </a:p>
          <a:p>
            <a:pPr lvl="0"/>
            <a:r>
              <a:rPr lang="de-DE" dirty="0"/>
              <a:t>Adresse 3</a:t>
            </a:r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1917D3A-56C9-D84E-2211-4DFE283EFF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59547" y="1308891"/>
            <a:ext cx="2851435" cy="78911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E684DBB-0B6E-B4B1-082E-90A11B25161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5976" y="1198155"/>
            <a:ext cx="2948825" cy="259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47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multiple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gradFill>
            <a:gsLst>
              <a:gs pos="0">
                <a:srgbClr val="910830"/>
              </a:gs>
              <a:gs pos="100000">
                <a:srgbClr val="521623"/>
              </a:gs>
            </a:gsLst>
            <a:lin ang="16200000" scaled="0"/>
          </a:gradFill>
          <a:effectLst>
            <a:outerShdw blurRad="381000" sx="105000" sy="105000" algn="ctr" rotWithShape="0">
              <a:prstClr val="black">
                <a:alpha val="6000"/>
              </a:prst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 userDrawn="1"/>
        </p:nvSpPr>
        <p:spPr>
          <a:xfrm rot="16200000">
            <a:off x="3480871" y="-1011265"/>
            <a:ext cx="5230257" cy="888053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46100" dist="469900" dir="2700000" sx="96000" sy="96000" algn="tl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1959447" y="3885971"/>
            <a:ext cx="2426676" cy="440727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lnSpc>
                <a:spcPct val="100000"/>
              </a:lnSpc>
              <a:buNone/>
              <a:defRPr lang="de-DE" sz="2000" b="1" kern="1200" baseline="0" dirty="0" smtClean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Vorname Name</a:t>
            </a:r>
          </a:p>
        </p:txBody>
      </p:sp>
      <p:sp>
        <p:nvSpPr>
          <p:cNvPr id="12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959447" y="4498586"/>
            <a:ext cx="2426675" cy="128396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ts val="1000"/>
              </a:lnSpc>
              <a:buNone/>
              <a:defRPr lang="de-DE" sz="1200" b="0" kern="1200" baseline="0" dirty="0" smtClean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Kontaktdetails</a:t>
            </a:r>
          </a:p>
          <a:p>
            <a:pPr lvl="0"/>
            <a:r>
              <a:rPr lang="de-DE" dirty="0"/>
              <a:t>Adresse 1</a:t>
            </a:r>
          </a:p>
          <a:p>
            <a:pPr lvl="0"/>
            <a:r>
              <a:rPr lang="de-DE" dirty="0"/>
              <a:t>Adresse 2</a:t>
            </a:r>
          </a:p>
          <a:p>
            <a:pPr lvl="0"/>
            <a:r>
              <a:rPr lang="de-DE" dirty="0"/>
              <a:t>Adresse 3</a:t>
            </a:r>
            <a:endParaRPr lang="en-US" dirty="0"/>
          </a:p>
        </p:txBody>
      </p:sp>
      <p:sp>
        <p:nvSpPr>
          <p:cNvPr id="14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882661" y="4498587"/>
            <a:ext cx="2426675" cy="128396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000"/>
              </a:lnSpc>
              <a:buNone/>
              <a:defRPr lang="de-DE" sz="1200" b="0" kern="1200" baseline="0" dirty="0" smtClean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Kontaktdetails</a:t>
            </a:r>
          </a:p>
          <a:p>
            <a:pPr lvl="0"/>
            <a:r>
              <a:rPr lang="de-DE" dirty="0"/>
              <a:t>Adresse 1</a:t>
            </a:r>
          </a:p>
          <a:p>
            <a:pPr lvl="0"/>
            <a:r>
              <a:rPr lang="de-DE" dirty="0"/>
              <a:t>Adresse 2</a:t>
            </a:r>
          </a:p>
          <a:p>
            <a:pPr lvl="0"/>
            <a:r>
              <a:rPr lang="de-DE" dirty="0"/>
              <a:t>Adresse 3</a:t>
            </a:r>
            <a:endParaRPr lang="en-US" dirty="0"/>
          </a:p>
        </p:txBody>
      </p:sp>
      <p:sp>
        <p:nvSpPr>
          <p:cNvPr id="16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880415" y="3885971"/>
            <a:ext cx="2426676" cy="440727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lnSpc>
                <a:spcPct val="100000"/>
              </a:lnSpc>
              <a:buNone/>
              <a:defRPr lang="de-DE" sz="2000" b="1" kern="1200" baseline="0" dirty="0" smtClean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Vorname Name</a:t>
            </a:r>
          </a:p>
        </p:txBody>
      </p:sp>
      <p:sp>
        <p:nvSpPr>
          <p:cNvPr id="17" name="Textplatzhalt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7751734" y="4498587"/>
            <a:ext cx="2426675" cy="12839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000"/>
              </a:lnSpc>
              <a:buNone/>
              <a:defRPr lang="de-DE" sz="1200" b="0" kern="1200" baseline="0" dirty="0" smtClean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Kontaktdetails</a:t>
            </a:r>
          </a:p>
          <a:p>
            <a:pPr lvl="0"/>
            <a:r>
              <a:rPr lang="de-DE" dirty="0"/>
              <a:t>Adresse 1</a:t>
            </a:r>
          </a:p>
          <a:p>
            <a:pPr lvl="0"/>
            <a:r>
              <a:rPr lang="de-DE" dirty="0"/>
              <a:t>Adresse 2</a:t>
            </a:r>
          </a:p>
          <a:p>
            <a:pPr lvl="0"/>
            <a:r>
              <a:rPr lang="de-DE" dirty="0"/>
              <a:t>Adresse 3</a:t>
            </a:r>
            <a:endParaRPr lang="en-US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7749488" y="3885971"/>
            <a:ext cx="2426676" cy="440727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lnSpc>
                <a:spcPct val="100000"/>
              </a:lnSpc>
              <a:buNone/>
              <a:defRPr lang="de-DE" sz="2000" b="1" kern="1200" baseline="0" dirty="0" smtClean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Vorname Name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9162B8F-5420-AE30-FF6C-D9CA6BB89E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59547" y="1308891"/>
            <a:ext cx="2851435" cy="78911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0E78A6C-4070-7FBA-6BCE-54DBADCC85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5976" y="1198155"/>
            <a:ext cx="2948825" cy="259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60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de-DE" dirty="0"/>
              <a:t>Folientitel</a:t>
            </a:r>
            <a:endParaRPr lang="en-US" dirty="0"/>
          </a:p>
        </p:txBody>
      </p:sp>
      <p:sp>
        <p:nvSpPr>
          <p:cNvPr id="14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Action Title</a:t>
            </a:r>
            <a:endParaRPr lang="en-US" dirty="0"/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0800000">
            <a:off x="990959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990893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Gleichschenkliges Dreieck 29"/>
          <p:cNvSpPr/>
          <p:nvPr userDrawn="1"/>
        </p:nvSpPr>
        <p:spPr>
          <a:xfrm rot="5400000">
            <a:off x="-168666" y="6064445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Gleichschenkliges Dreieck 30"/>
          <p:cNvSpPr/>
          <p:nvPr userDrawn="1"/>
        </p:nvSpPr>
        <p:spPr>
          <a:xfrm rot="16200000" flipH="1">
            <a:off x="12257723" y="6063126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Gleichschenkliges Dreieck 31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Gleichschenkliges Dreieck 32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479424" y="1743075"/>
            <a:ext cx="9469437" cy="43497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9C539B3-6C07-4E6E-B957-20701A0EAA1A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8FD18F-71F0-0673-C4BE-860A379637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8324" y="502141"/>
            <a:ext cx="1587600" cy="9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27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6267">
          <p15:clr>
            <a:srgbClr val="FBAE40"/>
          </p15:clr>
        </p15:guide>
        <p15:guide id="4" orient="horz" pos="383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edi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 rot="16200000">
            <a:off x="2666999" y="-2667001"/>
            <a:ext cx="6858000" cy="12192001"/>
          </a:xfrm>
          <a:prstGeom prst="rect">
            <a:avLst/>
          </a:prstGeom>
          <a:noFill/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Rechteck 3"/>
          <p:cNvSpPr/>
          <p:nvPr userDrawn="1"/>
        </p:nvSpPr>
        <p:spPr>
          <a:xfrm rot="16200000" flipH="1">
            <a:off x="6722746" y="1183003"/>
            <a:ext cx="5791840" cy="4308475"/>
          </a:xfrm>
          <a:prstGeom prst="rect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6"/>
          </p:nvPr>
        </p:nvSpPr>
        <p:spPr>
          <a:xfrm>
            <a:off x="5834002" y="1157788"/>
            <a:ext cx="5252357" cy="4451350"/>
          </a:xfrm>
          <a:prstGeom prst="rect">
            <a:avLst/>
          </a:prstGeom>
          <a:noFill/>
          <a:effectLst>
            <a:outerShdw blurRad="381000" sx="105000" sy="105000" algn="ctr" rotWithShape="0">
              <a:prstClr val="black">
                <a:alpha val="13000"/>
              </a:prstClr>
            </a:outerShdw>
          </a:effectLst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3" name="Gleichschenkliges Dreieck 12"/>
          <p:cNvSpPr/>
          <p:nvPr userDrawn="1"/>
        </p:nvSpPr>
        <p:spPr>
          <a:xfrm rot="10800000">
            <a:off x="7417437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Gleichschenkliges Dreieck 13"/>
          <p:cNvSpPr/>
          <p:nvPr userDrawn="1"/>
        </p:nvSpPr>
        <p:spPr>
          <a:xfrm rot="10800000" flipH="1" flipV="1">
            <a:off x="7416777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807719" y="4021031"/>
            <a:ext cx="43397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r">
              <a:buNone/>
              <a:defRPr lang="en-US" sz="200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Präsentationssubtitel</a:t>
            </a:r>
            <a:endParaRPr lang="en-US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4FE02824-8CF5-41DF-9B69-958880B01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719" y="2240303"/>
            <a:ext cx="4339737" cy="170452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lang="de-DE" sz="4400" b="1" kern="1200" dirty="0" smtClean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77F324C-C554-4897-9037-311298E8D352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728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0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+1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7464428" y="1737172"/>
            <a:ext cx="4308471" cy="4346128"/>
          </a:xfrm>
          <a:prstGeom prst="rect">
            <a:avLst/>
          </a:prstGeom>
          <a:effectLst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Gleichschenkliges Dreieck 21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Gleichschenkliges Dreieck 22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Gleichschenkliges Dreieck 23"/>
          <p:cNvSpPr/>
          <p:nvPr userDrawn="1"/>
        </p:nvSpPr>
        <p:spPr>
          <a:xfrm rot="5400000">
            <a:off x="-134766" y="6059102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16200000" flipH="1">
            <a:off x="12291623" y="605778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0800000">
            <a:off x="715735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715669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479425" y="1743075"/>
            <a:ext cx="6732588" cy="435610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de-DE" dirty="0"/>
              <a:t>Folientitel</a:t>
            </a:r>
            <a:endParaRPr lang="en-US" dirty="0"/>
          </a:p>
        </p:txBody>
      </p:sp>
      <p:sp>
        <p:nvSpPr>
          <p:cNvPr id="18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Action Title</a:t>
            </a:r>
            <a:endParaRPr lang="en-US" dirty="0"/>
          </a:p>
        </p:txBody>
      </p:sp>
      <p:cxnSp>
        <p:nvCxnSpPr>
          <p:cNvPr id="19" name="Gerader Verbinder 18"/>
          <p:cNvCxnSpPr/>
          <p:nvPr userDrawn="1"/>
        </p:nvCxnSpPr>
        <p:spPr>
          <a:xfrm flipV="1">
            <a:off x="479425" y="6294664"/>
            <a:ext cx="1129347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leichschenkliges Dreieck 19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Gleichschenkliges Dreieck 20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30A9C02-4890-470D-B232-89F90667B17F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C72B81E-2C33-EB1F-D236-7C07DE5608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8324" y="502141"/>
            <a:ext cx="1587600" cy="9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26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4543">
          <p15:clr>
            <a:srgbClr val="FBAE40"/>
          </p15:clr>
        </p15:guide>
        <p15:guide id="4" orient="horz" pos="3838">
          <p15:clr>
            <a:srgbClr val="FBAE40"/>
          </p15:clr>
        </p15:guide>
        <p15:guide id="5" pos="742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80059" y="1737171"/>
            <a:ext cx="6624004" cy="4356903"/>
          </a:xfrm>
          <a:prstGeom prst="rect">
            <a:avLst/>
          </a:prstGeom>
          <a:noFill/>
          <a:effectLst>
            <a:outerShdw blurRad="381000" sx="105000" sy="105000" algn="ctr" rotWithShape="0">
              <a:prstClr val="black">
                <a:alpha val="6000"/>
              </a:prstClr>
            </a:outerShdw>
          </a:effectLst>
        </p:spPr>
        <p:txBody>
          <a:bodyPr/>
          <a:lstStyle>
            <a:lvl1pPr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7208520" y="1736724"/>
            <a:ext cx="4564379" cy="2125559"/>
          </a:xfrm>
          <a:prstGeom prst="rect">
            <a:avLst/>
          </a:prstGeom>
          <a:noFill/>
          <a:effectLst/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208520" y="3968963"/>
            <a:ext cx="4564379" cy="2125112"/>
          </a:xfrm>
          <a:prstGeom prst="rect">
            <a:avLst/>
          </a:prstGeom>
          <a:noFill/>
          <a:effectLst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Gleichschenkliges Dreieck 20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Gleichschenkliges Dreieck 21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Gleichschenkliges Dreieck 22"/>
          <p:cNvSpPr/>
          <p:nvPr userDrawn="1"/>
        </p:nvSpPr>
        <p:spPr>
          <a:xfrm rot="10800000">
            <a:off x="7054291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Gleichschenkliges Dreieck 23"/>
          <p:cNvSpPr/>
          <p:nvPr userDrawn="1"/>
        </p:nvSpPr>
        <p:spPr>
          <a:xfrm rot="10800000" flipH="1" flipV="1">
            <a:off x="7053631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5400000">
            <a:off x="-168666" y="6064445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6200000" flipH="1">
            <a:off x="12257723" y="6063126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de-DE" dirty="0"/>
              <a:t>Folientitel</a:t>
            </a:r>
            <a:endParaRPr lang="en-US" dirty="0"/>
          </a:p>
        </p:txBody>
      </p:sp>
      <p:sp>
        <p:nvSpPr>
          <p:cNvPr id="30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Action Title</a:t>
            </a:r>
            <a:endParaRPr lang="en-US" dirty="0"/>
          </a:p>
        </p:txBody>
      </p:sp>
      <p:sp>
        <p:nvSpPr>
          <p:cNvPr id="20" name="Gleichschenkliges Dreieck 19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Gleichschenkliges Dreieck 30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BE5FE70-8E9A-4718-9F28-00B31AFA6456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340CCDE-66F1-F919-D7C1-3417256F0D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8324" y="502141"/>
            <a:ext cx="1587600" cy="9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15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4475">
          <p15:clr>
            <a:srgbClr val="FBAE40"/>
          </p15:clr>
        </p15:guide>
        <p15:guide id="4" orient="horz" pos="3838">
          <p15:clr>
            <a:srgbClr val="FBAE40"/>
          </p15:clr>
        </p15:guide>
        <p15:guide id="5" pos="742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+ 3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7464428" y="1737172"/>
            <a:ext cx="4308471" cy="2125112"/>
          </a:xfrm>
          <a:prstGeom prst="rect">
            <a:avLst/>
          </a:prstGeom>
          <a:noFill/>
          <a:effectLst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7464428" y="3968963"/>
            <a:ext cx="2433655" cy="2125112"/>
          </a:xfrm>
          <a:prstGeom prst="rect">
            <a:avLst/>
          </a:prstGeom>
          <a:noFill/>
          <a:effectLst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9"/>
          </p:nvPr>
        </p:nvSpPr>
        <p:spPr>
          <a:xfrm>
            <a:off x="10016836" y="3968963"/>
            <a:ext cx="1756063" cy="2125112"/>
          </a:xfrm>
          <a:prstGeom prst="rect">
            <a:avLst/>
          </a:prstGeom>
          <a:noFill/>
          <a:effectLst/>
        </p:spPr>
        <p:txBody>
          <a:bodyPr/>
          <a:lstStyle>
            <a:lvl1pPr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Gleichschenkliges Dreieck 21"/>
          <p:cNvSpPr/>
          <p:nvPr userDrawn="1"/>
        </p:nvSpPr>
        <p:spPr>
          <a:xfrm rot="5400000">
            <a:off x="-168666" y="6064445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Gleichschenkliges Dreieck 22"/>
          <p:cNvSpPr/>
          <p:nvPr userDrawn="1"/>
        </p:nvSpPr>
        <p:spPr>
          <a:xfrm rot="16200000" flipH="1">
            <a:off x="12257723" y="6063126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Gleichschenkliges Dreieck 23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0800000">
            <a:off x="715735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715669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20"/>
          </p:nvPr>
        </p:nvSpPr>
        <p:spPr>
          <a:xfrm>
            <a:off x="479425" y="1743075"/>
            <a:ext cx="6732588" cy="435610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2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de-DE" dirty="0"/>
              <a:t>Folientitel</a:t>
            </a:r>
            <a:endParaRPr lang="en-US" dirty="0"/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Action Title</a:t>
            </a:r>
            <a:endParaRPr lang="en-US" dirty="0"/>
          </a:p>
        </p:txBody>
      </p:sp>
      <p:sp>
        <p:nvSpPr>
          <p:cNvPr id="18" name="Gleichschenkliges Dreieck 17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Gleichschenkliges Dreieck 30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06ADEB5-F843-4CDB-B574-F42DA0D532E8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1B6581B-4F76-3B32-17C6-9EBA399C38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8324" y="502141"/>
            <a:ext cx="1587600" cy="9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orient="horz" pos="3838">
          <p15:clr>
            <a:srgbClr val="FBAE40"/>
          </p15:clr>
        </p15:guide>
        <p15:guide id="4" pos="4543">
          <p15:clr>
            <a:srgbClr val="FBAE40"/>
          </p15:clr>
        </p15:guide>
        <p15:guide id="5" pos="742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2">
            <a:extLst>
              <a:ext uri="{FF2B5EF4-FFF2-40B4-BE49-F238E27FC236}">
                <a16:creationId xmlns:a16="http://schemas.microsoft.com/office/drawing/2014/main" id="{9EAF5593-3195-1641-B210-037F92256F3F}"/>
              </a:ext>
            </a:extLst>
          </p:cNvPr>
          <p:cNvCxnSpPr>
            <a:cxnSpLocks/>
          </p:cNvCxnSpPr>
          <p:nvPr userDrawn="1"/>
        </p:nvCxnSpPr>
        <p:spPr>
          <a:xfrm flipH="1">
            <a:off x="6103620" y="1736725"/>
            <a:ext cx="3821" cy="4212789"/>
          </a:xfrm>
          <a:prstGeom prst="line">
            <a:avLst/>
          </a:prstGeom>
          <a:ln w="12700">
            <a:solidFill>
              <a:srgbClr val="910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platzhalt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1981780"/>
            <a:ext cx="5332751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 algn="ctr">
              <a:buNone/>
              <a:defRPr lang="en-US" sz="2000" b="1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Item 1</a:t>
            </a:r>
            <a:endParaRPr lang="en-US" dirty="0"/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393809" y="1981780"/>
            <a:ext cx="539211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 algn="ctr">
              <a:buNone/>
              <a:defRPr lang="en-US" sz="2000" b="1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Item 2</a:t>
            </a:r>
            <a:endParaRPr lang="en-US" dirty="0"/>
          </a:p>
        </p:txBody>
      </p:sp>
      <p:sp>
        <p:nvSpPr>
          <p:cNvPr id="25" name="Gleichschenkliges Dreieck 24"/>
          <p:cNvSpPr/>
          <p:nvPr userDrawn="1"/>
        </p:nvSpPr>
        <p:spPr>
          <a:xfrm rot="10800000">
            <a:off x="6042000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 flipH="1" flipV="1">
            <a:off x="6041340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Gleichschenkliges Dreieck 30"/>
          <p:cNvSpPr/>
          <p:nvPr userDrawn="1"/>
        </p:nvSpPr>
        <p:spPr>
          <a:xfrm rot="10800000">
            <a:off x="3236898" y="-13002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Gleichschenkliges Dreieck 31"/>
          <p:cNvSpPr/>
          <p:nvPr userDrawn="1"/>
        </p:nvSpPr>
        <p:spPr>
          <a:xfrm rot="10800000" flipH="1" flipV="1">
            <a:off x="3236898" y="6951958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Gleichschenkliges Dreieck 32"/>
          <p:cNvSpPr/>
          <p:nvPr userDrawn="1"/>
        </p:nvSpPr>
        <p:spPr>
          <a:xfrm rot="10800000">
            <a:off x="8922385" y="-13002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Gleichschenkliges Dreieck 33"/>
          <p:cNvSpPr/>
          <p:nvPr userDrawn="1"/>
        </p:nvSpPr>
        <p:spPr>
          <a:xfrm rot="10800000" flipH="1" flipV="1">
            <a:off x="8921725" y="695936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Gleichschenkliges Dreieck 36"/>
          <p:cNvSpPr/>
          <p:nvPr userDrawn="1"/>
        </p:nvSpPr>
        <p:spPr>
          <a:xfrm rot="5400000">
            <a:off x="-134766" y="170872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Gleichschenkliges Dreieck 37"/>
          <p:cNvSpPr/>
          <p:nvPr userDrawn="1"/>
        </p:nvSpPr>
        <p:spPr>
          <a:xfrm rot="16200000" flipH="1">
            <a:off x="12291623" y="170741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79425" y="2603008"/>
            <a:ext cx="5337827" cy="347811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2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6434556" y="2603008"/>
            <a:ext cx="5388293" cy="347811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de-DE" dirty="0"/>
              <a:t>Folientitel</a:t>
            </a:r>
            <a:endParaRPr lang="en-US" dirty="0"/>
          </a:p>
        </p:txBody>
      </p:sp>
      <p:sp>
        <p:nvSpPr>
          <p:cNvPr id="23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Action Title</a:t>
            </a:r>
            <a:endParaRPr lang="en-US" dirty="0"/>
          </a:p>
        </p:txBody>
      </p:sp>
      <p:sp>
        <p:nvSpPr>
          <p:cNvPr id="21" name="Gleichschenkliges Dreieck 20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Gleichschenkliges Dreieck 29">
            <a:extLst>
              <a:ext uri="{FF2B5EF4-FFF2-40B4-BE49-F238E27FC236}">
                <a16:creationId xmlns:a16="http://schemas.microsoft.com/office/drawing/2014/main" id="{F4EC42BA-DE84-4764-9E17-15BE172719FE}"/>
              </a:ext>
            </a:extLst>
          </p:cNvPr>
          <p:cNvSpPr/>
          <p:nvPr userDrawn="1"/>
        </p:nvSpPr>
        <p:spPr>
          <a:xfrm rot="5400000">
            <a:off x="-168666" y="6064445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Gleichschenkliges Dreieck 38">
            <a:extLst>
              <a:ext uri="{FF2B5EF4-FFF2-40B4-BE49-F238E27FC236}">
                <a16:creationId xmlns:a16="http://schemas.microsoft.com/office/drawing/2014/main" id="{702C0AC0-3E40-4ACE-BE97-A36E807799E1}"/>
              </a:ext>
            </a:extLst>
          </p:cNvPr>
          <p:cNvSpPr/>
          <p:nvPr userDrawn="1"/>
        </p:nvSpPr>
        <p:spPr>
          <a:xfrm rot="16200000" flipH="1">
            <a:off x="12257723" y="6063126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DAE097B-55CF-43AB-9B41-D6CFCFEABC10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C72873C-50D2-C0D5-19FD-271F15F5A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8324" y="502141"/>
            <a:ext cx="1587600" cy="927695"/>
          </a:xfrm>
          <a:prstGeom prst="rect">
            <a:avLst/>
          </a:prstGeom>
        </p:spPr>
      </p:pic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12722549-D1A7-0F68-F7F3-3FB1A006CBA7}"/>
              </a:ext>
            </a:extLst>
          </p:cNvPr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7971AFDF-FBEC-F7EB-CF8A-B7B60FBBF077}"/>
              </a:ext>
            </a:extLst>
          </p:cNvPr>
          <p:cNvSpPr/>
          <p:nvPr userDrawn="1"/>
        </p:nvSpPr>
        <p:spPr>
          <a:xfrm rot="10800000">
            <a:off x="11726724" y="-118191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86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5654">
          <p15:clr>
            <a:srgbClr val="FBAE40"/>
          </p15:clr>
        </p15:guide>
        <p15:guide id="4" pos="3840">
          <p15:clr>
            <a:srgbClr val="FBAE40"/>
          </p15:clr>
        </p15:guide>
        <p15:guide id="7" pos="2071">
          <p15:clr>
            <a:srgbClr val="FBAE40"/>
          </p15:clr>
        </p15:guide>
        <p15:guide id="8" orient="horz" pos="3657">
          <p15:clr>
            <a:srgbClr val="FBAE40"/>
          </p15:clr>
        </p15:guide>
        <p15:guide id="9" pos="742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2">
            <a:extLst>
              <a:ext uri="{FF2B5EF4-FFF2-40B4-BE49-F238E27FC236}">
                <a16:creationId xmlns:a16="http://schemas.microsoft.com/office/drawing/2014/main" id="{9EAF5593-3195-1641-B210-037F92256F3F}"/>
              </a:ext>
            </a:extLst>
          </p:cNvPr>
          <p:cNvCxnSpPr>
            <a:cxnSpLocks/>
          </p:cNvCxnSpPr>
          <p:nvPr userDrawn="1"/>
        </p:nvCxnSpPr>
        <p:spPr>
          <a:xfrm flipH="1">
            <a:off x="4160046" y="1736725"/>
            <a:ext cx="3821" cy="4212789"/>
          </a:xfrm>
          <a:prstGeom prst="line">
            <a:avLst/>
          </a:prstGeom>
          <a:ln w="12700">
            <a:solidFill>
              <a:srgbClr val="910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191A8587-6770-904F-A2FB-EB3C193A7491}"/>
              </a:ext>
            </a:extLst>
          </p:cNvPr>
          <p:cNvCxnSpPr>
            <a:cxnSpLocks/>
          </p:cNvCxnSpPr>
          <p:nvPr userDrawn="1"/>
        </p:nvCxnSpPr>
        <p:spPr>
          <a:xfrm flipV="1">
            <a:off x="8103907" y="1736726"/>
            <a:ext cx="0" cy="4212788"/>
          </a:xfrm>
          <a:prstGeom prst="line">
            <a:avLst/>
          </a:prstGeom>
          <a:ln w="12700">
            <a:solidFill>
              <a:srgbClr val="910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907497" y="1981778"/>
            <a:ext cx="243743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 algn="ctr">
              <a:buNone/>
              <a:defRPr lang="en-US" sz="2000" b="1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Item 2</a:t>
            </a:r>
            <a:endParaRPr lang="en-US" dirty="0"/>
          </a:p>
        </p:txBody>
      </p:sp>
      <p:sp>
        <p:nvSpPr>
          <p:cNvPr id="2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764777" y="1981778"/>
            <a:ext cx="243743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 algn="ctr">
              <a:buNone/>
              <a:defRPr lang="en-US" sz="2000" b="1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Item 3</a:t>
            </a:r>
            <a:endParaRPr lang="en-US" dirty="0"/>
          </a:p>
        </p:txBody>
      </p:sp>
      <p:sp>
        <p:nvSpPr>
          <p:cNvPr id="24" name="Textplatzhalt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941873" y="1981778"/>
            <a:ext cx="243743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 algn="ctr">
              <a:buNone/>
              <a:defRPr lang="en-US" sz="2000" b="1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Item 1</a:t>
            </a:r>
            <a:endParaRPr lang="en-US" dirty="0"/>
          </a:p>
        </p:txBody>
      </p:sp>
      <p:sp>
        <p:nvSpPr>
          <p:cNvPr id="19" name="Gleichschenkliges Dreieck 18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Gleichschenkliges Dreieck 19"/>
          <p:cNvSpPr/>
          <p:nvPr userDrawn="1"/>
        </p:nvSpPr>
        <p:spPr>
          <a:xfrm rot="10800000" flipH="1" flipV="1">
            <a:off x="426059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Gleichschenkliges Dreieck 20"/>
          <p:cNvSpPr/>
          <p:nvPr userDrawn="1"/>
        </p:nvSpPr>
        <p:spPr>
          <a:xfrm rot="10800000">
            <a:off x="2118891" y="-122441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10800000" flipH="1" flipV="1">
            <a:off x="2118891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091993" y="-130018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Gleichschenkliges Dreieck 30"/>
          <p:cNvSpPr/>
          <p:nvPr userDrawn="1"/>
        </p:nvSpPr>
        <p:spPr>
          <a:xfrm rot="10800000" flipH="1" flipV="1">
            <a:off x="4099107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Gleichschenkliges Dreieck 31"/>
          <p:cNvSpPr/>
          <p:nvPr userDrawn="1"/>
        </p:nvSpPr>
        <p:spPr>
          <a:xfrm rot="10800000">
            <a:off x="6075868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Gleichschenkliges Dreieck 32"/>
          <p:cNvSpPr/>
          <p:nvPr userDrawn="1"/>
        </p:nvSpPr>
        <p:spPr>
          <a:xfrm rot="10800000" flipH="1" flipV="1">
            <a:off x="6079887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Gleichschenkliges Dreieck 33"/>
          <p:cNvSpPr/>
          <p:nvPr userDrawn="1"/>
        </p:nvSpPr>
        <p:spPr>
          <a:xfrm rot="10800000">
            <a:off x="8061536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Gleichschenkliges Dreieck 34"/>
          <p:cNvSpPr/>
          <p:nvPr userDrawn="1"/>
        </p:nvSpPr>
        <p:spPr>
          <a:xfrm rot="10800000" flipH="1" flipV="1">
            <a:off x="8060666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Gleichschenkliges Dreieck 35"/>
          <p:cNvSpPr/>
          <p:nvPr userDrawn="1"/>
        </p:nvSpPr>
        <p:spPr>
          <a:xfrm rot="10800000">
            <a:off x="9921192" y="-13002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Gleichschenkliges Dreieck 36"/>
          <p:cNvSpPr/>
          <p:nvPr userDrawn="1"/>
        </p:nvSpPr>
        <p:spPr>
          <a:xfrm rot="10800000" flipH="1" flipV="1">
            <a:off x="9933444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Gleichschenkliges Dreieck 39"/>
          <p:cNvSpPr/>
          <p:nvPr userDrawn="1"/>
        </p:nvSpPr>
        <p:spPr>
          <a:xfrm rot="5400000">
            <a:off x="-134766" y="169856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Gleichschenkliges Dreieck 40"/>
          <p:cNvSpPr/>
          <p:nvPr userDrawn="1"/>
        </p:nvSpPr>
        <p:spPr>
          <a:xfrm rot="16200000" flipH="1">
            <a:off x="12291623" y="169725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80026" y="2600366"/>
            <a:ext cx="3420000" cy="3476215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4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4423887" y="2600366"/>
            <a:ext cx="3420000" cy="3476215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5" name="Textplatzhalter 2"/>
          <p:cNvSpPr>
            <a:spLocks noGrp="1"/>
          </p:cNvSpPr>
          <p:nvPr>
            <p:ph type="body" sz="quarter" idx="24"/>
          </p:nvPr>
        </p:nvSpPr>
        <p:spPr>
          <a:xfrm>
            <a:off x="8363925" y="2609483"/>
            <a:ext cx="3420000" cy="3469185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7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de-DE" dirty="0"/>
              <a:t>Folientitel</a:t>
            </a:r>
            <a:endParaRPr lang="en-US" dirty="0"/>
          </a:p>
        </p:txBody>
      </p:sp>
      <p:sp>
        <p:nvSpPr>
          <p:cNvPr id="48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Action Title</a:t>
            </a:r>
            <a:endParaRPr lang="en-US" dirty="0"/>
          </a:p>
        </p:txBody>
      </p:sp>
      <p:sp>
        <p:nvSpPr>
          <p:cNvPr id="42" name="Gleichschenkliges Dreieck 41"/>
          <p:cNvSpPr/>
          <p:nvPr userDrawn="1"/>
        </p:nvSpPr>
        <p:spPr>
          <a:xfrm rot="10800000">
            <a:off x="11726724" y="-118191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Gleichschenkliges Dreieck 45"/>
          <p:cNvSpPr/>
          <p:nvPr userDrawn="1"/>
        </p:nvSpPr>
        <p:spPr>
          <a:xfrm rot="10800000" flipH="1" flipV="1">
            <a:off x="11733000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Gleichschenkliges Dreieck 48">
            <a:extLst>
              <a:ext uri="{FF2B5EF4-FFF2-40B4-BE49-F238E27FC236}">
                <a16:creationId xmlns:a16="http://schemas.microsoft.com/office/drawing/2014/main" id="{1C3CDF8B-6DD3-4349-A3A4-2DF0E5939DAF}"/>
              </a:ext>
            </a:extLst>
          </p:cNvPr>
          <p:cNvSpPr/>
          <p:nvPr userDrawn="1"/>
        </p:nvSpPr>
        <p:spPr>
          <a:xfrm rot="5400000">
            <a:off x="-168666" y="6064445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Gleichschenkliges Dreieck 50">
            <a:extLst>
              <a:ext uri="{FF2B5EF4-FFF2-40B4-BE49-F238E27FC236}">
                <a16:creationId xmlns:a16="http://schemas.microsoft.com/office/drawing/2014/main" id="{9C71B614-39C3-4236-9E66-88E315C25248}"/>
              </a:ext>
            </a:extLst>
          </p:cNvPr>
          <p:cNvSpPr/>
          <p:nvPr userDrawn="1"/>
        </p:nvSpPr>
        <p:spPr>
          <a:xfrm rot="16200000" flipH="1">
            <a:off x="12257723" y="6063126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4288E648-6420-40CA-BF4D-73BD86D56D14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7CE1312-C5BB-1F94-5B09-AE15809FD1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8324" y="502141"/>
            <a:ext cx="1587600" cy="9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16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6289">
          <p15:clr>
            <a:srgbClr val="FBAE40"/>
          </p15:clr>
        </p15:guide>
        <p15:guide id="4" pos="3863">
          <p15:clr>
            <a:srgbClr val="FBAE40"/>
          </p15:clr>
        </p15:guide>
        <p15:guide id="5" pos="2615">
          <p15:clr>
            <a:srgbClr val="FBAE40"/>
          </p15:clr>
        </p15:guide>
        <p15:guide id="6" pos="5110">
          <p15:clr>
            <a:srgbClr val="FBAE40"/>
          </p15:clr>
        </p15:guide>
        <p15:guide id="7" pos="1368">
          <p15:clr>
            <a:srgbClr val="FBAE40"/>
          </p15:clr>
        </p15:guide>
        <p15:guide id="8" orient="horz" pos="3657">
          <p15:clr>
            <a:srgbClr val="FBAE40"/>
          </p15:clr>
        </p15:guide>
        <p15:guide id="9" pos="742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79425" y="1737172"/>
            <a:ext cx="11304588" cy="4346128"/>
          </a:xfrm>
          <a:prstGeom prst="rect">
            <a:avLst/>
          </a:prstGeom>
          <a:effectLst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Gleichschenkliges Dreieck 21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Gleichschenkliges Dreieck 22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Gleichschenkliges Dreieck 23"/>
          <p:cNvSpPr/>
          <p:nvPr userDrawn="1"/>
        </p:nvSpPr>
        <p:spPr>
          <a:xfrm rot="5400000">
            <a:off x="-134766" y="6059102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16200000" flipH="1">
            <a:off x="12291623" y="605778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0800000">
            <a:off x="715735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715669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de-DE" dirty="0"/>
              <a:t>Folientitel</a:t>
            </a:r>
            <a:endParaRPr lang="en-US" dirty="0"/>
          </a:p>
        </p:txBody>
      </p:sp>
      <p:sp>
        <p:nvSpPr>
          <p:cNvPr id="18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Action Title</a:t>
            </a:r>
            <a:endParaRPr lang="en-US" dirty="0"/>
          </a:p>
        </p:txBody>
      </p:sp>
      <p:cxnSp>
        <p:nvCxnSpPr>
          <p:cNvPr id="19" name="Gerader Verbinder 18"/>
          <p:cNvCxnSpPr/>
          <p:nvPr userDrawn="1"/>
        </p:nvCxnSpPr>
        <p:spPr>
          <a:xfrm flipV="1">
            <a:off x="479425" y="6294664"/>
            <a:ext cx="1129347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leichschenkliges Dreieck 15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Gleichschenkliges Dreieck 19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DD00118-49C7-41F7-839F-1F2A9F350BE5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BC9368C-5A07-15D4-B6A9-0DA9E9C8CD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8324" y="502141"/>
            <a:ext cx="1587600" cy="9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95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4543">
          <p15:clr>
            <a:srgbClr val="FBAE40"/>
          </p15:clr>
        </p15:guide>
        <p15:guide id="4" orient="horz" pos="3838">
          <p15:clr>
            <a:srgbClr val="FBAE40"/>
          </p15:clr>
        </p15:guide>
        <p15:guide id="5" pos="742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7"/>
          <p:cNvCxnSpPr/>
          <p:nvPr userDrawn="1"/>
        </p:nvCxnSpPr>
        <p:spPr>
          <a:xfrm flipV="1">
            <a:off x="479425" y="6294664"/>
            <a:ext cx="1129347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 22"/>
          <p:cNvSpPr txBox="1">
            <a:spLocks/>
          </p:cNvSpPr>
          <p:nvPr userDrawn="1"/>
        </p:nvSpPr>
        <p:spPr>
          <a:xfrm>
            <a:off x="479425" y="6400423"/>
            <a:ext cx="8365317" cy="32456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dirty="0" err="1">
                <a:solidFill>
                  <a:srgbClr val="595959"/>
                </a:solidFill>
              </a:rPr>
              <a:t>Subtitle</a:t>
            </a:r>
            <a:endParaRPr lang="en-US" b="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31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9" r:id="rId3"/>
    <p:sldLayoutId id="2147483757" r:id="rId4"/>
    <p:sldLayoutId id="2147483758" r:id="rId5"/>
    <p:sldLayoutId id="2147483760" r:id="rId6"/>
    <p:sldLayoutId id="2147483765" r:id="rId7"/>
    <p:sldLayoutId id="2147483761" r:id="rId8"/>
    <p:sldLayoutId id="2147483763" r:id="rId9"/>
    <p:sldLayoutId id="2147483764" r:id="rId10"/>
    <p:sldLayoutId id="2147483762" r:id="rId11"/>
    <p:sldLayoutId id="214748376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3FF4663-998C-F802-94DA-7780066CF2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1604E3E-649A-9FAD-ED25-14626E9B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585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ERCIS">
      <a:dk1>
        <a:srgbClr val="5E5E5D"/>
      </a:dk1>
      <a:lt1>
        <a:srgbClr val="FFFFFF"/>
      </a:lt1>
      <a:dk2>
        <a:srgbClr val="910830"/>
      </a:dk2>
      <a:lt2>
        <a:srgbClr val="FFFFFF"/>
      </a:lt2>
      <a:accent1>
        <a:srgbClr val="910830"/>
      </a:accent1>
      <a:accent2>
        <a:srgbClr val="5E5E5D"/>
      </a:accent2>
      <a:accent3>
        <a:srgbClr val="8797A3"/>
      </a:accent3>
      <a:accent4>
        <a:srgbClr val="143164"/>
      </a:accent4>
      <a:accent5>
        <a:srgbClr val="87BF2A"/>
      </a:accent5>
      <a:accent6>
        <a:srgbClr val="E77C12"/>
      </a:accent6>
      <a:hlink>
        <a:srgbClr val="910830"/>
      </a:hlink>
      <a:folHlink>
        <a:srgbClr val="5E5E5D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EA1C135F-8D15-449A-8725-A70D5236AA12}" vid="{2FEE6F44-0DBF-4D51-B2DE-B68DBCE3E3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ERCIS_Slidemaster(ENG)</Template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</vt:lpstr>
      <vt:lpstr>1_Office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J</dc:creator>
  <cp:lastModifiedBy>Max J</cp:lastModifiedBy>
  <cp:revision>1</cp:revision>
  <dcterms:created xsi:type="dcterms:W3CDTF">2023-12-13T12:50:26Z</dcterms:created>
  <dcterms:modified xsi:type="dcterms:W3CDTF">2023-12-13T12:50:52Z</dcterms:modified>
</cp:coreProperties>
</file>