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E45"/>
    <a:srgbClr val="375C89"/>
    <a:srgbClr val="385D8A"/>
    <a:srgbClr val="910830"/>
    <a:srgbClr val="FFFF00"/>
    <a:srgbClr val="595959"/>
    <a:srgbClr val="585858"/>
    <a:srgbClr val="FFFFF7"/>
    <a:srgbClr val="4F4F4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588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Untertitel</a:t>
            </a:r>
            <a:endParaRPr lang="en-US" dirty="0"/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B672F37-4B87-0841-C0D6-514EE6EC9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199" y="580169"/>
            <a:ext cx="2216961" cy="613531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79CA29-7BBC-3CA5-A8F4-37C8D52C1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7754" y="364480"/>
            <a:ext cx="2032200" cy="11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C9B28F8-4635-C6C5-9523-20256C3E9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917D3A-56C9-D84E-2211-4DFE283EFF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E684DBB-0B6E-B4B1-082E-90A11B251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multipl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162B8F-5420-AE30-FF6C-D9CA6BB8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E78A6C-4070-7FBA-6BCE-54DBADCC8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FD18F-71F0-0673-C4BE-860A379637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edi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Präsentationssubtitel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+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C72B81E-2C33-EB1F-D236-7C07DE560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7171"/>
            <a:ext cx="6624004" cy="4356903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40CCDE-66F1-F919-D7C1-3417256F0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+ 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6581B-4F76-3B32-17C6-9EBA399C3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1981780"/>
            <a:ext cx="533275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81780"/>
            <a:ext cx="539211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9425" y="2603008"/>
            <a:ext cx="5337827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6" y="2603008"/>
            <a:ext cx="5388293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C72873C-50D2-C0D5-19FD-271F15F5A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12722549-D1A7-0F68-F7F3-3FB1A006CBA7}"/>
              </a:ext>
            </a:extLst>
          </p:cNvPr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971AFDF-FBEC-F7EB-CF8A-B7B60FBBF077}"/>
              </a:ext>
            </a:extLst>
          </p:cNvPr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3</a:t>
            </a:r>
            <a:endParaRPr lang="en-US" dirty="0"/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4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CE1312-C5BB-1F94-5B09-AE15809FD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BC9368C-5A07-15D4-B6A9-0DA9E9C8CD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8365317" cy="32456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rgbClr val="595959"/>
                </a:solidFill>
              </a:rPr>
              <a:t>Bi-Weekly 3 – Alex und Max</a:t>
            </a: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9" r:id="rId3"/>
    <p:sldLayoutId id="2147483757" r:id="rId4"/>
    <p:sldLayoutId id="2147483758" r:id="rId5"/>
    <p:sldLayoutId id="2147483760" r:id="rId6"/>
    <p:sldLayoutId id="2147483765" r:id="rId7"/>
    <p:sldLayoutId id="2147483761" r:id="rId8"/>
    <p:sldLayoutId id="2147483763" r:id="rId9"/>
    <p:sldLayoutId id="2147483764" r:id="rId10"/>
    <p:sldLayoutId id="2147483762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amsung.com/de/tablets/others/galaxy-tab-active4-pro-wifi-black-64gb-sm-t630nzkaeub/bu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FF4663-998C-F802-94DA-7780066CF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lIns="0" tIns="0" rIns="0" bIns="0" rtlCol="0" anchor="t">
            <a:spAutoFit/>
          </a:bodyPr>
          <a:lstStyle/>
          <a:p>
            <a:r>
              <a:rPr lang="en-GB">
                <a:latin typeface="Trebuchet MS"/>
                <a:ea typeface="Arial Unicode MS"/>
                <a:cs typeface="Arial"/>
              </a:rPr>
              <a:t>Do. 14.12.2023 – Alex und Max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604E3E-649A-9FAD-ED25-14626E9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10098012" cy="1597439"/>
          </a:xfrm>
        </p:spPr>
        <p:txBody>
          <a:bodyPr/>
          <a:lstStyle/>
          <a:p>
            <a:r>
              <a:rPr lang="en-GB" dirty="0" err="1"/>
              <a:t>Projektseminar</a:t>
            </a:r>
            <a:r>
              <a:rPr lang="en-GB" dirty="0"/>
              <a:t> Bi-Weekly 3</a:t>
            </a:r>
          </a:p>
        </p:txBody>
      </p:sp>
    </p:spTree>
    <p:extLst>
      <p:ext uri="{BB962C8B-B14F-4D97-AF65-F5344CB8AC3E}">
        <p14:creationId xmlns:p14="http://schemas.microsoft.com/office/powerpoint/2010/main" val="3830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Trebuchet MS"/>
              </a:rPr>
              <a:t>Git</a:t>
            </a:r>
            <a:r>
              <a:rPr lang="de-DE" dirty="0">
                <a:latin typeface="Trebuchet MS"/>
              </a:rPr>
              <a:t>-Branch Struktur aufgesetzt/umstrukturiert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Docker für </a:t>
            </a:r>
            <a:r>
              <a:rPr lang="de-DE" dirty="0" err="1">
                <a:latin typeface="Trebuchet MS"/>
              </a:rPr>
              <a:t>Postgres</a:t>
            </a:r>
            <a:r>
              <a:rPr lang="de-DE" dirty="0">
                <a:latin typeface="Trebuchet MS"/>
              </a:rPr>
              <a:t> und Django aufgesetzt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CSV-Import implementiert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latin typeface="Trebuchet MS"/>
              </a:rPr>
              <a:t>Loginsystem</a:t>
            </a:r>
            <a:r>
              <a:rPr lang="de-DE" dirty="0">
                <a:latin typeface="Trebuchet MS"/>
              </a:rPr>
              <a:t> implementiert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NFC-Funktion integrieren (in Progress)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Buchen der Räume (in Progress)</a:t>
            </a:r>
            <a:endParaRPr lang="de-DE" dirty="0"/>
          </a:p>
        </p:txBody>
      </p:sp>
      <p:pic>
        <p:nvPicPr>
          <p:cNvPr id="6" name="Grafik 5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B46389FB-A2FE-C71A-0E85-3D01B29C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1" y="1743075"/>
            <a:ext cx="5629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NFC-Funktion vollständig integrieren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Raumbuchung und Raumanmeldung implementieren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Nächste Jira-Task verteilen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4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Meeting in Altenberge mit päd. Fachkräften und Nachhilfeschülern</a:t>
            </a:r>
          </a:p>
          <a:p>
            <a:r>
              <a:rPr lang="de-DE" dirty="0"/>
              <a:t>Verbesserungsvorschläge erhalten (z.B. mehr Farben und weniger Text nutzen)</a:t>
            </a:r>
          </a:p>
        </p:txBody>
      </p:sp>
      <p:pic>
        <p:nvPicPr>
          <p:cNvPr id="6" name="Grafik 5" descr="Ein Bild, das Kleidung, Person, Mann, Im Haus enthält.&#10;&#10;Automatisch generierte Beschreibung">
            <a:extLst>
              <a:ext uri="{FF2B5EF4-FFF2-40B4-BE49-F238E27FC236}">
                <a16:creationId xmlns:a16="http://schemas.microsoft.com/office/drawing/2014/main" id="{D0FB75EB-047E-D215-928A-ED8CC923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" y="2855160"/>
            <a:ext cx="4316887" cy="32376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C99C27-B324-8963-56E7-99A59AD4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60" y="2855160"/>
            <a:ext cx="2812432" cy="3237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07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Frames für den Check-In entwickelt</a:t>
            </a:r>
          </a:p>
          <a:p>
            <a:pPr lvl="1"/>
            <a:r>
              <a:rPr lang="de-DE" dirty="0" err="1"/>
              <a:t>Choose_room</a:t>
            </a:r>
            <a:endParaRPr lang="de-DE" dirty="0"/>
          </a:p>
          <a:p>
            <a:pPr lvl="1"/>
            <a:r>
              <a:rPr lang="de-DE" dirty="0" err="1"/>
              <a:t>Create_activity</a:t>
            </a:r>
            <a:endParaRPr lang="de-DE" dirty="0"/>
          </a:p>
          <a:p>
            <a:pPr lvl="1"/>
            <a:r>
              <a:rPr lang="de-DE" dirty="0" err="1"/>
              <a:t>Master_tablet</a:t>
            </a:r>
            <a:endParaRPr lang="de-DE" dirty="0"/>
          </a:p>
          <a:p>
            <a:pPr lvl="1"/>
            <a:r>
              <a:rPr lang="de-DE" dirty="0"/>
              <a:t>Home</a:t>
            </a:r>
          </a:p>
          <a:p>
            <a:pPr lvl="1"/>
            <a:r>
              <a:rPr lang="de-DE" dirty="0" err="1"/>
              <a:t>Checked_in</a:t>
            </a:r>
            <a:endParaRPr lang="de-DE" dirty="0"/>
          </a:p>
          <a:p>
            <a:pPr lvl="1"/>
            <a:r>
              <a:rPr lang="de-DE" dirty="0" err="1"/>
              <a:t>Checked_out</a:t>
            </a:r>
            <a:endParaRPr lang="de-DE" dirty="0"/>
          </a:p>
          <a:p>
            <a:pPr lvl="1"/>
            <a:r>
              <a:rPr lang="de-DE" dirty="0" err="1"/>
              <a:t>Leave_room</a:t>
            </a:r>
            <a:endParaRPr lang="de-DE" dirty="0"/>
          </a:p>
          <a:p>
            <a:pPr lvl="1"/>
            <a:r>
              <a:rPr lang="de-DE" dirty="0" err="1"/>
              <a:t>Go_home</a:t>
            </a:r>
            <a:endParaRPr lang="de-DE" dirty="0"/>
          </a:p>
          <a:p>
            <a:pPr lvl="1"/>
            <a:r>
              <a:rPr lang="de-DE" dirty="0" err="1"/>
              <a:t>Remove_tablet</a:t>
            </a:r>
            <a:endParaRPr lang="de-DE" dirty="0"/>
          </a:p>
          <a:p>
            <a:pPr lvl="1"/>
            <a:r>
              <a:rPr lang="de-DE" dirty="0" err="1"/>
              <a:t>Set_nfc_scan</a:t>
            </a:r>
            <a:endParaRPr lang="de-DE" dirty="0"/>
          </a:p>
        </p:txBody>
      </p:sp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11C5783-D37B-53C8-F761-4ED7DA07E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67" y="1743075"/>
            <a:ext cx="3253583" cy="3212914"/>
          </a:xfrm>
          <a:prstGeom prst="rect">
            <a:avLst/>
          </a:prstGeom>
        </p:spPr>
      </p:pic>
      <p:pic>
        <p:nvPicPr>
          <p:cNvPr id="9" name="Grafik 8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DD888411-F36C-80E5-B1AD-325B3200F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5" y="1743075"/>
            <a:ext cx="3511278" cy="32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Finalisierung der Check-In Frames: Priorität 1 abarbeiten</a:t>
            </a:r>
          </a:p>
          <a:p>
            <a:pPr>
              <a:lnSpc>
                <a:spcPct val="200000"/>
              </a:lnSpc>
            </a:pPr>
            <a:r>
              <a:rPr lang="de-DE" dirty="0"/>
              <a:t>Priorität 2: Entwicklung der Verwaltungs- und Analysefunktion Frames</a:t>
            </a:r>
          </a:p>
          <a:p>
            <a:pPr>
              <a:lnSpc>
                <a:spcPct val="200000"/>
              </a:lnSpc>
            </a:pPr>
            <a:r>
              <a:rPr lang="de-DE" dirty="0"/>
              <a:t>Entwürfe für den Abschlussreport entwickeln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6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Hardware/Tablet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Was sollte es sein: NFC Scanner, günstig, vertrauenswürdig</a:t>
            </a:r>
          </a:p>
          <a:p>
            <a:r>
              <a:rPr lang="de-DE" dirty="0"/>
              <a:t>Samsung Galaxy Tab Active4 Pro</a:t>
            </a:r>
          </a:p>
          <a:p>
            <a:r>
              <a:rPr lang="de-DE" dirty="0"/>
              <a:t>Vorschlag: Wandhalterung an Eingängen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Text, Elektronik, Multimedia, Screensho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7C981520-FCE8-77D5-F3A0-BD55A7EB0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" y="3429000"/>
            <a:ext cx="5086350" cy="2505027"/>
          </a:xfrm>
          <a:prstGeom prst="rect">
            <a:avLst/>
          </a:prstGeom>
        </p:spPr>
      </p:pic>
      <p:pic>
        <p:nvPicPr>
          <p:cNvPr id="8" name="Grafik 7" descr="Ein Bild, das Text, Design enthält.&#10;&#10;Automatisch generierte Beschreibung">
            <a:extLst>
              <a:ext uri="{FF2B5EF4-FFF2-40B4-BE49-F238E27FC236}">
                <a16:creationId xmlns:a16="http://schemas.microsoft.com/office/drawing/2014/main" id="{FE97A2DA-194B-267F-BB78-D9390D6F3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2831966"/>
            <a:ext cx="2892000" cy="31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Hardware/Tablet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Suche nach günstigeren Alternativen (mit NFC Reader am Display)</a:t>
            </a:r>
          </a:p>
          <a:p>
            <a:pPr>
              <a:lnSpc>
                <a:spcPct val="200000"/>
              </a:lnSpc>
            </a:pPr>
            <a:r>
              <a:rPr lang="de-DE" dirty="0"/>
              <a:t>Test der App mit dem bestellten Tablet</a:t>
            </a:r>
          </a:p>
          <a:p>
            <a:pPr>
              <a:lnSpc>
                <a:spcPct val="200000"/>
              </a:lnSpc>
            </a:pPr>
            <a:r>
              <a:rPr lang="de-DE" dirty="0"/>
              <a:t>Datenschutzrechtliche Fragen klären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Welche Hersteller sind okay?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Cloud oder On-</a:t>
            </a:r>
            <a:r>
              <a:rPr lang="de-DE" dirty="0" err="1"/>
              <a:t>Premise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1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7F71A-2B07-DD26-8025-7170E8C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3D5C6-2CED-C481-87E3-57E947B75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2E4DA-A247-D05D-57F6-85EB261910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Wie soll der Abschlussbericht aussehen (Format, Umfang, Gliederung)?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An OGS: </a:t>
            </a:r>
          </a:p>
          <a:p>
            <a:pPr lvl="1">
              <a:lnSpc>
                <a:spcPct val="200000"/>
              </a:lnSpc>
            </a:pPr>
            <a:r>
              <a:rPr lang="de-DE" dirty="0">
                <a:latin typeface="Trebuchet MS"/>
              </a:rPr>
              <a:t>Wie viele externe Personen bieten gleichzeitig potentiell AGs/Aktivitäten an?</a:t>
            </a:r>
          </a:p>
          <a:p>
            <a:pPr lvl="1">
              <a:lnSpc>
                <a:spcPct val="200000"/>
              </a:lnSpc>
            </a:pPr>
            <a:r>
              <a:rPr lang="de-DE" dirty="0">
                <a:latin typeface="Trebuchet MS"/>
              </a:rPr>
              <a:t>Bekommen päd. Fachkräfte NFC-Tags? Werden Passwörter benötigt?</a:t>
            </a:r>
          </a:p>
        </p:txBody>
      </p:sp>
    </p:spTree>
    <p:extLst>
      <p:ext uri="{BB962C8B-B14F-4D97-AF65-F5344CB8AC3E}">
        <p14:creationId xmlns:p14="http://schemas.microsoft.com/office/powerpoint/2010/main" val="2834756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A1C135F-8D15-449A-8725-A70D5236AA12}" vid="{2FEE6F44-0DBF-4D51-B2DE-B68DBCE3E3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ERCIS_Slidemaster(ENG)</Template>
  <TotalTime>0</TotalTime>
  <Words>263</Words>
  <Application>Microsoft Office PowerPoint</Application>
  <PresentationFormat>Breitbild</PresentationFormat>
  <Paragraphs>60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1_Office Theme</vt:lpstr>
      <vt:lpstr>Projektseminar Bi-Weekly 3</vt:lpstr>
      <vt:lpstr>Backend</vt:lpstr>
      <vt:lpstr>Backend</vt:lpstr>
      <vt:lpstr>Frontend</vt:lpstr>
      <vt:lpstr>Frontend</vt:lpstr>
      <vt:lpstr>Frontend</vt:lpstr>
      <vt:lpstr>Hardware/Tablet</vt:lpstr>
      <vt:lpstr>Hardware/Tablet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J</dc:creator>
  <cp:lastModifiedBy>Max J</cp:lastModifiedBy>
  <cp:revision>4</cp:revision>
  <dcterms:created xsi:type="dcterms:W3CDTF">2023-12-13T12:50:26Z</dcterms:created>
  <dcterms:modified xsi:type="dcterms:W3CDTF">2023-12-13T17:18:24Z</dcterms:modified>
</cp:coreProperties>
</file>