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6" name="Picture 15" descr="School desk with books and pencils with chalkboard in background">
            <a:extLst>
              <a:ext uri="{FF2B5EF4-FFF2-40B4-BE49-F238E27FC236}">
                <a16:creationId xmlns:a16="http://schemas.microsoft.com/office/drawing/2014/main" id="{9BE3A4EA-8D7F-B950-39DB-2DD894B4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97F61-65B3-0350-2761-CDE3BB592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 dirty="0"/>
              <a:t>D&amp;D Group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B1DBB-2506-5121-7709-E059B967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By: Matthew Berwick &amp; Arodi </a:t>
            </a:r>
            <a:r>
              <a:rPr lang="en-US" dirty="0" err="1"/>
              <a:t>Kapuadi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3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459-60A2-698D-9A22-20100F0E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CD8F-E306-8F7B-44BC-D548DFE93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E61-9B89-25BA-E140-8C18B841C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3A32-6B7C-6042-F692-00F3C8E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A5AC-CB22-488F-8BFC-D636E6914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CDB6-265D-E7EF-54B0-5AFD7D41A9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819D0-66C6-9DFC-BAE9-57C193B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Game Master Creating a Game Group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FC2060-F0BB-BDD9-FC1A-FC7BF12EA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913859"/>
            <a:ext cx="5648193" cy="3007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3367-319B-5244-8F1C-9DD5B1650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 this page, a game master user can create a game group, which would be added to a database of all game group.</a:t>
            </a:r>
          </a:p>
          <a:p>
            <a:r>
              <a:rPr lang="en-US" dirty="0"/>
              <a:t>They will need to enter all the information, which includes the location, the day of the week the game will be played, start/end time, number of player slots, and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4452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66B31-3DD5-8788-6E5C-E3CA9C1A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Game Master Viewing Their Game Group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2BCE50-646E-B480-02C2-B73ADCD1D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913859"/>
            <a:ext cx="5648193" cy="30076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C05A-038B-5EF7-B8F2-5DACCAC5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page allows a Game Master user to view all game groups that they are the game master of.</a:t>
            </a:r>
          </a:p>
          <a:p>
            <a:r>
              <a:rPr lang="en-US" dirty="0"/>
              <a:t>This would include all the information they entered before, plus any Player users that may have joined.</a:t>
            </a:r>
          </a:p>
          <a:p>
            <a:r>
              <a:rPr lang="en-US" dirty="0"/>
              <a:t>This page will also allow a Game Master user to kick a player from one of their game groups</a:t>
            </a:r>
          </a:p>
        </p:txBody>
      </p:sp>
    </p:spTree>
    <p:extLst>
      <p:ext uri="{BB962C8B-B14F-4D97-AF65-F5344CB8AC3E}">
        <p14:creationId xmlns:p14="http://schemas.microsoft.com/office/powerpoint/2010/main" val="14400664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D&amp;D Group Finder</vt:lpstr>
      <vt:lpstr>Player Use Case</vt:lpstr>
      <vt:lpstr>Player Use Case</vt:lpstr>
      <vt:lpstr>Game Master Creating a Game Group</vt:lpstr>
      <vt:lpstr>Game Master Viewing Their Game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Berwick</dc:creator>
  <cp:lastModifiedBy>Matthew Berwick</cp:lastModifiedBy>
  <cp:revision>3</cp:revision>
  <dcterms:created xsi:type="dcterms:W3CDTF">2025-05-27T01:10:45Z</dcterms:created>
  <dcterms:modified xsi:type="dcterms:W3CDTF">2025-05-28T09:45:43Z</dcterms:modified>
</cp:coreProperties>
</file>