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4F7"/>
          </a:solidFill>
        </a:fill>
      </a:tcStyle>
    </a:wholeTbl>
    <a:band2H>
      <a:tcTxStyle b="def" i="def"/>
      <a:tcStyle>
        <a:tcBdr/>
        <a:fill>
          <a:solidFill>
            <a:srgbClr val="E7EBFB"/>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8DAEE"/>
          </a:solidFill>
        </a:fill>
      </a:tcStyle>
    </a:wholeTbl>
    <a:band2H>
      <a:tcTxStyle b="def" i="def"/>
      <a:tcStyle>
        <a:tcBdr/>
        <a:fill>
          <a:solidFill>
            <a:srgbClr val="F4ED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9D4"/>
          </a:solidFill>
        </a:fill>
      </a:tcStyle>
    </a:wholeTbl>
    <a:band2H>
      <a:tcTxStyle b="def" i="def"/>
      <a:tcStyle>
        <a:tcBdr/>
        <a:fill>
          <a:solidFill>
            <a:srgbClr val="E7F4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4" name="Shape 104"/>
          <p:cNvSpPr/>
          <p:nvPr>
            <p:ph type="sldImg"/>
          </p:nvPr>
        </p:nvSpPr>
        <p:spPr>
          <a:xfrm>
            <a:off x="1143000" y="685800"/>
            <a:ext cx="4572000" cy="3429000"/>
          </a:xfrm>
          <a:prstGeom prst="rect">
            <a:avLst/>
          </a:prstGeom>
        </p:spPr>
        <p:txBody>
          <a:bodyPr/>
          <a:lstStyle/>
          <a:p>
            <a:pPr/>
          </a:p>
        </p:txBody>
      </p:sp>
      <p:sp>
        <p:nvSpPr>
          <p:cNvPr id="105" name="Shape 10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Grandview Display"/>
      </a:defRPr>
    </a:lvl1pPr>
    <a:lvl2pPr indent="228600" latinLnBrk="0">
      <a:defRPr sz="1200">
        <a:latin typeface="+mj-lt"/>
        <a:ea typeface="+mj-ea"/>
        <a:cs typeface="+mj-cs"/>
        <a:sym typeface="Grandview Display"/>
      </a:defRPr>
    </a:lvl2pPr>
    <a:lvl3pPr indent="457200" latinLnBrk="0">
      <a:defRPr sz="1200">
        <a:latin typeface="+mj-lt"/>
        <a:ea typeface="+mj-ea"/>
        <a:cs typeface="+mj-cs"/>
        <a:sym typeface="Grandview Display"/>
      </a:defRPr>
    </a:lvl3pPr>
    <a:lvl4pPr indent="685800" latinLnBrk="0">
      <a:defRPr sz="1200">
        <a:latin typeface="+mj-lt"/>
        <a:ea typeface="+mj-ea"/>
        <a:cs typeface="+mj-cs"/>
        <a:sym typeface="Grandview Display"/>
      </a:defRPr>
    </a:lvl4pPr>
    <a:lvl5pPr indent="914400" latinLnBrk="0">
      <a:defRPr sz="1200">
        <a:latin typeface="+mj-lt"/>
        <a:ea typeface="+mj-ea"/>
        <a:cs typeface="+mj-cs"/>
        <a:sym typeface="Grandview Display"/>
      </a:defRPr>
    </a:lvl5pPr>
    <a:lvl6pPr indent="1143000" latinLnBrk="0">
      <a:defRPr sz="1200">
        <a:latin typeface="+mj-lt"/>
        <a:ea typeface="+mj-ea"/>
        <a:cs typeface="+mj-cs"/>
        <a:sym typeface="Grandview Display"/>
      </a:defRPr>
    </a:lvl6pPr>
    <a:lvl7pPr indent="1371600" latinLnBrk="0">
      <a:defRPr sz="1200">
        <a:latin typeface="+mj-lt"/>
        <a:ea typeface="+mj-ea"/>
        <a:cs typeface="+mj-cs"/>
        <a:sym typeface="Grandview Display"/>
      </a:defRPr>
    </a:lvl7pPr>
    <a:lvl8pPr indent="1600200" latinLnBrk="0">
      <a:defRPr sz="1200">
        <a:latin typeface="+mj-lt"/>
        <a:ea typeface="+mj-ea"/>
        <a:cs typeface="+mj-cs"/>
        <a:sym typeface="Grandview Display"/>
      </a:defRPr>
    </a:lvl8pPr>
    <a:lvl9pPr indent="1828800" latinLnBrk="0">
      <a:defRPr sz="1200">
        <a:latin typeface="+mj-lt"/>
        <a:ea typeface="+mj-ea"/>
        <a:cs typeface="+mj-cs"/>
        <a:sym typeface="Grandview Display"/>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2" name="Title Text"/>
          <p:cNvSpPr txBox="1"/>
          <p:nvPr>
            <p:ph type="title"/>
          </p:nvPr>
        </p:nvSpPr>
        <p:spPr>
          <a:xfrm>
            <a:off x="640080" y="1371599"/>
            <a:ext cx="6675120" cy="2951826"/>
          </a:xfrm>
          <a:prstGeom prst="rect">
            <a:avLst/>
          </a:prstGeom>
        </p:spPr>
        <p:txBody>
          <a:bodyPr/>
          <a:lstStyle>
            <a:lvl1pPr>
              <a:defRPr sz="5400"/>
            </a:lvl1pPr>
          </a:lstStyle>
          <a:p>
            <a:pPr/>
            <a:r>
              <a:t>Title Text</a:t>
            </a:r>
          </a:p>
        </p:txBody>
      </p:sp>
      <p:sp>
        <p:nvSpPr>
          <p:cNvPr id="13" name="Body Level One…"/>
          <p:cNvSpPr txBox="1"/>
          <p:nvPr>
            <p:ph type="body" sz="quarter" idx="1"/>
          </p:nvPr>
        </p:nvSpPr>
        <p:spPr>
          <a:xfrm>
            <a:off x="640080" y="4584879"/>
            <a:ext cx="6675120" cy="1287888"/>
          </a:xfrm>
          <a:prstGeom prst="rect">
            <a:avLst/>
          </a:prstGeom>
        </p:spPr>
        <p:txBody>
          <a:bodyPr anchor="b"/>
          <a:lstStyle>
            <a:lvl1pPr marL="0" indent="0">
              <a:lnSpc>
                <a:spcPct val="130000"/>
              </a:lnSpc>
              <a:buSzTx/>
              <a:buFontTx/>
              <a:buNone/>
              <a:defRPr b="1" cap="all" spc="300" sz="1800"/>
            </a:lvl1pPr>
            <a:lvl2pPr marL="0" indent="457200">
              <a:lnSpc>
                <a:spcPct val="130000"/>
              </a:lnSpc>
              <a:buSzTx/>
              <a:buFontTx/>
              <a:buNone/>
              <a:defRPr b="1" cap="all" spc="300" sz="1800"/>
            </a:lvl2pPr>
            <a:lvl3pPr marL="0" indent="914400">
              <a:lnSpc>
                <a:spcPct val="130000"/>
              </a:lnSpc>
              <a:buSzTx/>
              <a:buFontTx/>
              <a:buNone/>
              <a:defRPr b="1" cap="all" spc="300" sz="1800"/>
            </a:lvl3pPr>
            <a:lvl4pPr marL="0" indent="1371600">
              <a:lnSpc>
                <a:spcPct val="130000"/>
              </a:lnSpc>
              <a:buSzTx/>
              <a:buFontTx/>
              <a:buNone/>
              <a:defRPr b="1" cap="all" spc="300" sz="1800"/>
            </a:lvl4pPr>
            <a:lvl5pPr marL="0" indent="1828800">
              <a:lnSpc>
                <a:spcPct val="130000"/>
              </a:lnSpc>
              <a:buSzTx/>
              <a:buFontTx/>
              <a:buNone/>
              <a:defRPr b="1" cap="all" spc="300" sz="1800"/>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95" name="Title Text"/>
          <p:cNvSpPr txBox="1"/>
          <p:nvPr>
            <p:ph type="title"/>
          </p:nvPr>
        </p:nvSpPr>
        <p:spPr>
          <a:xfrm>
            <a:off x="640080" y="1371600"/>
            <a:ext cx="3859398" cy="1451724"/>
          </a:xfrm>
          <a:prstGeom prst="rect">
            <a:avLst/>
          </a:prstGeom>
        </p:spPr>
        <p:txBody>
          <a:bodyPr/>
          <a:lstStyle>
            <a:lvl1pPr>
              <a:defRPr sz="3600"/>
            </a:lvl1pPr>
          </a:lstStyle>
          <a:p>
            <a:pPr/>
            <a:r>
              <a:t>Title Text</a:t>
            </a:r>
          </a:p>
        </p:txBody>
      </p:sp>
      <p:sp>
        <p:nvSpPr>
          <p:cNvPr id="96" name="Picture Placeholder 2"/>
          <p:cNvSpPr/>
          <p:nvPr>
            <p:ph type="pic" idx="21"/>
          </p:nvPr>
        </p:nvSpPr>
        <p:spPr>
          <a:xfrm>
            <a:off x="4937759" y="1033271"/>
            <a:ext cx="6592825" cy="5166360"/>
          </a:xfrm>
          <a:prstGeom prst="rect">
            <a:avLst/>
          </a:prstGeom>
        </p:spPr>
        <p:txBody>
          <a:bodyPr lIns="91439" rIns="91439">
            <a:noAutofit/>
          </a:bodyPr>
          <a:lstStyle/>
          <a:p>
            <a:pPr/>
          </a:p>
        </p:txBody>
      </p:sp>
      <p:sp>
        <p:nvSpPr>
          <p:cNvPr id="97" name="Body Level One…"/>
          <p:cNvSpPr txBox="1"/>
          <p:nvPr>
            <p:ph type="body" sz="quarter" idx="1"/>
          </p:nvPr>
        </p:nvSpPr>
        <p:spPr>
          <a:xfrm>
            <a:off x="640080" y="2972167"/>
            <a:ext cx="3859398" cy="3226825"/>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0">
    <p:bg>
      <p:bgPr>
        <a:solidFill>
          <a:srgbClr val="000000"/>
        </a:solidFill>
      </p:bgPr>
    </p:bg>
    <p:spTree>
      <p:nvGrpSpPr>
        <p:cNvPr id="1" name=""/>
        <p:cNvGrpSpPr/>
        <p:nvPr/>
      </p:nvGrpSpPr>
      <p:grpSpPr>
        <a:xfrm>
          <a:off x="0" y="0"/>
          <a:ext cx="0" cy="0"/>
          <a:chOff x="0" y="0"/>
          <a:chExt cx="0" cy="0"/>
        </a:xfrm>
      </p:grpSpPr>
      <p:sp>
        <p:nvSpPr>
          <p:cNvPr id="21" name="Title Text"/>
          <p:cNvSpPr txBox="1"/>
          <p:nvPr>
            <p:ph type="title"/>
          </p:nvPr>
        </p:nvSpPr>
        <p:spPr>
          <a:xfrm>
            <a:off x="640080" y="1371599"/>
            <a:ext cx="6675120" cy="2951826"/>
          </a:xfrm>
          <a:prstGeom prst="rect">
            <a:avLst/>
          </a:prstGeom>
        </p:spPr>
        <p:txBody>
          <a:bodyPr/>
          <a:lstStyle>
            <a:lvl1pPr>
              <a:defRPr sz="5400">
                <a:solidFill>
                  <a:srgbClr val="FFFFFF"/>
                </a:solidFill>
              </a:defRPr>
            </a:lvl1pPr>
          </a:lstStyle>
          <a:p>
            <a:pPr/>
            <a:r>
              <a:t>Title Text</a:t>
            </a:r>
          </a:p>
        </p:txBody>
      </p:sp>
      <p:sp>
        <p:nvSpPr>
          <p:cNvPr id="22" name="Body Level One…"/>
          <p:cNvSpPr txBox="1"/>
          <p:nvPr>
            <p:ph type="body" sz="quarter" idx="1"/>
          </p:nvPr>
        </p:nvSpPr>
        <p:spPr>
          <a:xfrm>
            <a:off x="640080" y="4584879"/>
            <a:ext cx="6675120" cy="1287888"/>
          </a:xfrm>
          <a:prstGeom prst="rect">
            <a:avLst/>
          </a:prstGeom>
        </p:spPr>
        <p:txBody>
          <a:bodyPr anchor="b"/>
          <a:lstStyle>
            <a:lvl1pPr marL="0" indent="0">
              <a:lnSpc>
                <a:spcPct val="130000"/>
              </a:lnSpc>
              <a:buSzTx/>
              <a:buFontTx/>
              <a:buNone/>
              <a:defRPr b="1" cap="all" spc="300" sz="1800">
                <a:solidFill>
                  <a:srgbClr val="FFFFFF"/>
                </a:solidFill>
              </a:defRPr>
            </a:lvl1pPr>
            <a:lvl2pPr marL="0" indent="457200">
              <a:lnSpc>
                <a:spcPct val="130000"/>
              </a:lnSpc>
              <a:buSzTx/>
              <a:buFontTx/>
              <a:buNone/>
              <a:defRPr b="1" cap="all" spc="300" sz="1800">
                <a:solidFill>
                  <a:srgbClr val="FFFFFF"/>
                </a:solidFill>
              </a:defRPr>
            </a:lvl2pPr>
            <a:lvl3pPr marL="0" indent="914400">
              <a:lnSpc>
                <a:spcPct val="130000"/>
              </a:lnSpc>
              <a:buSzTx/>
              <a:buFontTx/>
              <a:buNone/>
              <a:defRPr b="1" cap="all" spc="300" sz="1800">
                <a:solidFill>
                  <a:srgbClr val="FFFFFF"/>
                </a:solidFill>
              </a:defRPr>
            </a:lvl3pPr>
            <a:lvl4pPr marL="0" indent="1371600">
              <a:lnSpc>
                <a:spcPct val="130000"/>
              </a:lnSpc>
              <a:buSzTx/>
              <a:buFontTx/>
              <a:buNone/>
              <a:defRPr b="1" cap="all" spc="300" sz="1800">
                <a:solidFill>
                  <a:srgbClr val="FFFFFF"/>
                </a:solidFill>
              </a:defRPr>
            </a:lvl4pPr>
            <a:lvl5pPr marL="0" indent="1828800">
              <a:lnSpc>
                <a:spcPct val="130000"/>
              </a:lnSpc>
              <a:buSzTx/>
              <a:buFontTx/>
              <a:buNone/>
              <a:defRPr b="1" cap="all" spc="300"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30" name="Title Text"/>
          <p:cNvSpPr txBox="1"/>
          <p:nvPr>
            <p:ph type="title"/>
          </p:nvPr>
        </p:nvSpPr>
        <p:spPr>
          <a:prstGeom prst="rect">
            <a:avLst/>
          </a:prstGeom>
        </p:spPr>
        <p:txBody>
          <a:bodyPr/>
          <a:lstStyle/>
          <a:p>
            <a:pPr/>
            <a:r>
              <a:t>Title Text</a:t>
            </a:r>
          </a:p>
        </p:txBody>
      </p:sp>
      <p:sp>
        <p:nvSpPr>
          <p:cNvPr id="31" name="Body Level One…"/>
          <p:cNvSpPr txBox="1"/>
          <p:nvPr>
            <p:ph type="body" idx="1"/>
          </p:nvPr>
        </p:nvSpPr>
        <p:spPr>
          <a:xfrm>
            <a:off x="640080" y="2633472"/>
            <a:ext cx="10890929" cy="35661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9" name="Rectangle 7"/>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Grandview Display"/>
              </a:defRPr>
            </a:pPr>
          </a:p>
        </p:txBody>
      </p:sp>
      <p:sp>
        <p:nvSpPr>
          <p:cNvPr id="40" name="Title Text"/>
          <p:cNvSpPr txBox="1"/>
          <p:nvPr>
            <p:ph type="title"/>
          </p:nvPr>
        </p:nvSpPr>
        <p:spPr>
          <a:xfrm>
            <a:off x="640080" y="1291366"/>
            <a:ext cx="9214885" cy="3159975"/>
          </a:xfrm>
          <a:prstGeom prst="rect">
            <a:avLst/>
          </a:prstGeom>
        </p:spPr>
        <p:txBody>
          <a:bodyPr anchor="b"/>
          <a:lstStyle>
            <a:lvl1pPr>
              <a:defRPr sz="5400"/>
            </a:lvl1pPr>
          </a:lstStyle>
          <a:p>
            <a:pPr/>
            <a:r>
              <a:t>Title Text</a:t>
            </a:r>
          </a:p>
        </p:txBody>
      </p:sp>
      <p:sp>
        <p:nvSpPr>
          <p:cNvPr id="41" name="Body Level One…"/>
          <p:cNvSpPr txBox="1"/>
          <p:nvPr>
            <p:ph type="body" sz="quarter" idx="1"/>
          </p:nvPr>
        </p:nvSpPr>
        <p:spPr>
          <a:xfrm>
            <a:off x="640080" y="5018566"/>
            <a:ext cx="7907080" cy="1073890"/>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42" name="Straight Connector 6"/>
          <p:cNvSpPr/>
          <p:nvPr/>
        </p:nvSpPr>
        <p:spPr>
          <a:xfrm>
            <a:off x="716280" y="4715233"/>
            <a:ext cx="978863" cy="1"/>
          </a:xfrm>
          <a:prstGeom prst="line">
            <a:avLst/>
          </a:prstGeom>
          <a:ln w="76200">
            <a:solidFill>
              <a:schemeClr val="accent1"/>
            </a:solidFill>
            <a:miter/>
          </a:ln>
        </p:spPr>
        <p:txBody>
          <a:bodyPr lIns="45719" rIns="45719"/>
          <a:lstStyle/>
          <a:p>
            <a:pPr>
              <a:defRPr>
                <a:latin typeface="+mj-lt"/>
                <a:ea typeface="+mj-ea"/>
                <a:cs typeface="+mj-cs"/>
                <a:sym typeface="Grandview Display"/>
              </a:defRPr>
            </a:pPr>
          </a:p>
        </p:txBody>
      </p:sp>
      <p:sp>
        <p:nvSpPr>
          <p:cNvPr id="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half" idx="1"/>
          </p:nvPr>
        </p:nvSpPr>
        <p:spPr>
          <a:xfrm>
            <a:off x="640080" y="2633472"/>
            <a:ext cx="5212080" cy="35661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9" name="Title Text"/>
          <p:cNvSpPr txBox="1"/>
          <p:nvPr>
            <p:ph type="title"/>
          </p:nvPr>
        </p:nvSpPr>
        <p:spPr>
          <a:xfrm>
            <a:off x="640079" y="1371599"/>
            <a:ext cx="10890930" cy="939754"/>
          </a:xfrm>
          <a:prstGeom prst="rect">
            <a:avLst/>
          </a:prstGeom>
        </p:spPr>
        <p:txBody>
          <a:bodyPr/>
          <a:lstStyle/>
          <a:p>
            <a:pPr/>
            <a:r>
              <a:t>Title Text</a:t>
            </a:r>
          </a:p>
        </p:txBody>
      </p:sp>
      <p:sp>
        <p:nvSpPr>
          <p:cNvPr id="60" name="Body Level One…"/>
          <p:cNvSpPr txBox="1"/>
          <p:nvPr>
            <p:ph type="body" sz="quarter" idx="1"/>
          </p:nvPr>
        </p:nvSpPr>
        <p:spPr>
          <a:xfrm>
            <a:off x="640079" y="2311351"/>
            <a:ext cx="5212080" cy="695374"/>
          </a:xfrm>
          <a:prstGeom prst="rect">
            <a:avLst/>
          </a:prstGeom>
        </p:spPr>
        <p:txBody>
          <a:bodyPr anchor="b"/>
          <a:lstStyle>
            <a:lvl1pPr marL="0" indent="0">
              <a:buSzTx/>
              <a:buFontTx/>
              <a:buNone/>
              <a:defRPr b="1" cap="all" spc="300" sz="1800"/>
            </a:lvl1pPr>
            <a:lvl2pPr marL="0" indent="457200">
              <a:buSzTx/>
              <a:buFontTx/>
              <a:buNone/>
              <a:defRPr b="1" cap="all" spc="300" sz="1800"/>
            </a:lvl2pPr>
            <a:lvl3pPr marL="0" indent="914400">
              <a:buSzTx/>
              <a:buFontTx/>
              <a:buNone/>
              <a:defRPr b="1" cap="all" spc="300" sz="1800"/>
            </a:lvl3pPr>
            <a:lvl4pPr marL="0" indent="1371600">
              <a:buSzTx/>
              <a:buFontTx/>
              <a:buNone/>
              <a:defRPr b="1" cap="all" spc="300" sz="1800"/>
            </a:lvl4pPr>
            <a:lvl5pPr marL="0" indent="1828800">
              <a:buSzTx/>
              <a:buFontTx/>
              <a:buNone/>
              <a:defRPr b="1" cap="all" spc="300" sz="1800"/>
            </a:lvl5pPr>
          </a:lstStyle>
          <a:p>
            <a:pPr/>
            <a:r>
              <a:t>Body Level One</a:t>
            </a:r>
          </a:p>
          <a:p>
            <a:pPr lvl="1"/>
            <a:r>
              <a:t>Body Level Two</a:t>
            </a:r>
          </a:p>
          <a:p>
            <a:pPr lvl="2"/>
            <a:r>
              <a:t>Body Level Three</a:t>
            </a:r>
          </a:p>
          <a:p>
            <a:pPr lvl="3"/>
            <a:r>
              <a:t>Body Level Four</a:t>
            </a:r>
          </a:p>
          <a:p>
            <a:pPr lvl="4"/>
            <a:r>
              <a:t>Body Level Five</a:t>
            </a:r>
          </a:p>
        </p:txBody>
      </p:sp>
      <p:sp>
        <p:nvSpPr>
          <p:cNvPr id="61" name="Text Placeholder 4"/>
          <p:cNvSpPr/>
          <p:nvPr>
            <p:ph type="body" sz="quarter" idx="21"/>
          </p:nvPr>
        </p:nvSpPr>
        <p:spPr>
          <a:xfrm>
            <a:off x="6318927" y="2311351"/>
            <a:ext cx="5212081" cy="695374"/>
          </a:xfrm>
          <a:prstGeom prst="rect">
            <a:avLst/>
          </a:prstGeom>
        </p:spPr>
        <p:txBody>
          <a:bodyPr anchor="b"/>
          <a:lstStyle/>
          <a:p>
            <a:pPr marL="0" indent="0">
              <a:buSzTx/>
              <a:buFontTx/>
              <a:buNone/>
              <a:defRPr b="1" cap="all" spc="300" sz="1800"/>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9" name="Title Text"/>
          <p:cNvSpPr txBox="1"/>
          <p:nvPr>
            <p:ph type="title"/>
          </p:nvPr>
        </p:nvSpPr>
        <p:spPr>
          <a:prstGeom prst="rect">
            <a:avLst/>
          </a:prstGeom>
        </p:spPr>
        <p:txBody>
          <a:body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7" name="Rectangle 4"/>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Grandview Display"/>
              </a:defRPr>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85" name="Title Text"/>
          <p:cNvSpPr txBox="1"/>
          <p:nvPr>
            <p:ph type="title"/>
          </p:nvPr>
        </p:nvSpPr>
        <p:spPr>
          <a:xfrm>
            <a:off x="640080" y="1371600"/>
            <a:ext cx="3859398" cy="1451724"/>
          </a:xfrm>
          <a:prstGeom prst="rect">
            <a:avLst/>
          </a:prstGeom>
        </p:spPr>
        <p:txBody>
          <a:bodyPr/>
          <a:lstStyle>
            <a:lvl1pPr>
              <a:defRPr sz="3600"/>
            </a:lvl1pPr>
          </a:lstStyle>
          <a:p>
            <a:pPr/>
            <a:r>
              <a:t>Title Text</a:t>
            </a:r>
          </a:p>
        </p:txBody>
      </p:sp>
      <p:sp>
        <p:nvSpPr>
          <p:cNvPr id="86" name="Body Level One…"/>
          <p:cNvSpPr txBox="1"/>
          <p:nvPr>
            <p:ph type="body" idx="1"/>
          </p:nvPr>
        </p:nvSpPr>
        <p:spPr>
          <a:xfrm>
            <a:off x="4936518" y="1031001"/>
            <a:ext cx="6594491" cy="5166360"/>
          </a:xfrm>
          <a:prstGeom prst="rect">
            <a:avLst/>
          </a:prstGeom>
        </p:spPr>
        <p:txBody>
          <a:bodyPr/>
          <a:lstStyle>
            <a:lvl1pPr>
              <a:defRPr sz="2800"/>
            </a:lvl1pPr>
            <a:lvl2pPr marL="531876" indent="-266700">
              <a:defRPr sz="2800"/>
            </a:lvl2pPr>
            <a:lvl3pPr marL="822959" indent="-320039">
              <a:defRPr sz="2800"/>
            </a:lvl3pPr>
            <a:lvl4pPr marL="1210310" indent="-444500">
              <a:defRPr sz="2800"/>
            </a:lvl4pPr>
            <a:lvl5pPr marL="1425447" indent="-355600">
              <a:defRPr sz="2800"/>
            </a:lvl5pPr>
          </a:lstStyle>
          <a:p>
            <a:pPr/>
            <a:r>
              <a:t>Body Level One</a:t>
            </a:r>
          </a:p>
          <a:p>
            <a:pPr lvl="1"/>
            <a:r>
              <a:t>Body Level Two</a:t>
            </a:r>
          </a:p>
          <a:p>
            <a:pPr lvl="2"/>
            <a:r>
              <a:t>Body Level Three</a:t>
            </a:r>
          </a:p>
          <a:p>
            <a:pPr lvl="3"/>
            <a:r>
              <a:t>Body Level Four</a:t>
            </a:r>
          </a:p>
          <a:p>
            <a:pPr lvl="4"/>
            <a:r>
              <a:t>Body Level Five</a:t>
            </a:r>
          </a:p>
        </p:txBody>
      </p:sp>
      <p:sp>
        <p:nvSpPr>
          <p:cNvPr id="87" name="Text Placeholder 3"/>
          <p:cNvSpPr/>
          <p:nvPr>
            <p:ph type="body" sz="quarter" idx="21"/>
          </p:nvPr>
        </p:nvSpPr>
        <p:spPr>
          <a:xfrm>
            <a:off x="640080" y="2972167"/>
            <a:ext cx="3859398" cy="3226828"/>
          </a:xfrm>
          <a:prstGeom prst="rect">
            <a:avLst/>
          </a:prstGeom>
        </p:spPr>
        <p:txBody>
          <a:bodyPr/>
          <a:lstStyle/>
          <a:p>
            <a:pPr marL="0" indent="0">
              <a:buSzTx/>
              <a:buFontTx/>
              <a:buNone/>
              <a:defRPr sz="1600"/>
            </a:pP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713232" y="1031001"/>
            <a:ext cx="978862" cy="1"/>
          </a:xfrm>
          <a:prstGeom prst="line">
            <a:avLst/>
          </a:prstGeom>
          <a:ln w="76200">
            <a:solidFill>
              <a:schemeClr val="accent1"/>
            </a:solidFill>
            <a:miter/>
          </a:ln>
        </p:spPr>
        <p:txBody>
          <a:bodyPr lIns="45719" rIns="45719"/>
          <a:lstStyle/>
          <a:p>
            <a:pPr>
              <a:defRPr>
                <a:latin typeface="+mj-lt"/>
                <a:ea typeface="+mj-ea"/>
                <a:cs typeface="+mj-cs"/>
                <a:sym typeface="Grandview Display"/>
              </a:defRPr>
            </a:pPr>
          </a:p>
        </p:txBody>
      </p:sp>
      <p:sp>
        <p:nvSpPr>
          <p:cNvPr id="3" name="Title Text"/>
          <p:cNvSpPr txBox="1"/>
          <p:nvPr>
            <p:ph type="title"/>
          </p:nvPr>
        </p:nvSpPr>
        <p:spPr>
          <a:xfrm>
            <a:off x="640079" y="1371600"/>
            <a:ext cx="10890930" cy="10972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4"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223532" y="6423342"/>
            <a:ext cx="307478" cy="231141"/>
          </a:xfrm>
          <a:prstGeom prst="rect">
            <a:avLst/>
          </a:prstGeom>
          <a:ln w="12700">
            <a:miter lim="400000"/>
          </a:ln>
        </p:spPr>
        <p:txBody>
          <a:bodyPr wrap="none" lIns="45719" rIns="45719" anchor="ctr">
            <a:spAutoFit/>
          </a:bodyPr>
          <a:lstStyle>
            <a:lvl1pPr algn="r">
              <a:defRPr b="1" cap="all" spc="300" sz="900">
                <a:latin typeface="+mj-lt"/>
                <a:ea typeface="+mj-ea"/>
                <a:cs typeface="+mj-cs"/>
                <a:sym typeface="Grandview Display"/>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j-lt"/>
          <a:ea typeface="+mj-ea"/>
          <a:cs typeface="+mj-cs"/>
          <a:sym typeface="Grandview Display"/>
        </a:defRPr>
      </a:lvl1pPr>
      <a:lvl2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j-lt"/>
          <a:ea typeface="+mj-ea"/>
          <a:cs typeface="+mj-cs"/>
          <a:sym typeface="Grandview Display"/>
        </a:defRPr>
      </a:lvl2pPr>
      <a:lvl3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j-lt"/>
          <a:ea typeface="+mj-ea"/>
          <a:cs typeface="+mj-cs"/>
          <a:sym typeface="Grandview Display"/>
        </a:defRPr>
      </a:lvl3pPr>
      <a:lvl4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j-lt"/>
          <a:ea typeface="+mj-ea"/>
          <a:cs typeface="+mj-cs"/>
          <a:sym typeface="Grandview Display"/>
        </a:defRPr>
      </a:lvl4pPr>
      <a:lvl5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j-lt"/>
          <a:ea typeface="+mj-ea"/>
          <a:cs typeface="+mj-cs"/>
          <a:sym typeface="Grandview Display"/>
        </a:defRPr>
      </a:lvl5pPr>
      <a:lvl6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j-lt"/>
          <a:ea typeface="+mj-ea"/>
          <a:cs typeface="+mj-cs"/>
          <a:sym typeface="Grandview Display"/>
        </a:defRPr>
      </a:lvl6pPr>
      <a:lvl7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j-lt"/>
          <a:ea typeface="+mj-ea"/>
          <a:cs typeface="+mj-cs"/>
          <a:sym typeface="Grandview Display"/>
        </a:defRPr>
      </a:lvl7pPr>
      <a:lvl8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j-lt"/>
          <a:ea typeface="+mj-ea"/>
          <a:cs typeface="+mj-cs"/>
          <a:sym typeface="Grandview Display"/>
        </a:defRPr>
      </a:lvl8pPr>
      <a:lvl9pPr marL="0" marR="0" indent="0" algn="l" defTabSz="914400" rtl="0" latinLnBrk="0">
        <a:lnSpc>
          <a:spcPct val="100000"/>
        </a:lnSpc>
        <a:spcBef>
          <a:spcPts val="0"/>
        </a:spcBef>
        <a:spcAft>
          <a:spcPts val="0"/>
        </a:spcAft>
        <a:buClrTx/>
        <a:buSzTx/>
        <a:buFontTx/>
        <a:buNone/>
        <a:tabLst/>
        <a:defRPr b="1" baseline="0" cap="none" i="0" spc="0" strike="noStrike" sz="4000" u="none">
          <a:solidFill>
            <a:srgbClr val="000000"/>
          </a:solidFill>
          <a:uFillTx/>
          <a:latin typeface="+mj-lt"/>
          <a:ea typeface="+mj-ea"/>
          <a:cs typeface="+mj-cs"/>
          <a:sym typeface="Grandview Display"/>
        </a:defRPr>
      </a:lvl9pPr>
    </p:titleStyle>
    <p:bodyStyle>
      <a:lvl1pPr marL="228600" marR="0" indent="-228600" algn="l" defTabSz="914400" rtl="0" latinLnBrk="0">
        <a:lnSpc>
          <a:spcPct val="120000"/>
        </a:lnSpc>
        <a:spcBef>
          <a:spcPts val="1000"/>
        </a:spcBef>
        <a:spcAft>
          <a:spcPts val="0"/>
        </a:spcAft>
        <a:buClrTx/>
        <a:buSzPct val="87000"/>
        <a:buFont typeface="Arial"/>
        <a:buChar char="•"/>
        <a:tabLst/>
        <a:defRPr b="0" baseline="0" cap="none" i="0" spc="0" strike="noStrike" sz="2000" u="none">
          <a:solidFill>
            <a:srgbClr val="000000"/>
          </a:solidFill>
          <a:uFillTx/>
          <a:latin typeface="+mj-lt"/>
          <a:ea typeface="+mj-ea"/>
          <a:cs typeface="+mj-cs"/>
          <a:sym typeface="Grandview Display"/>
        </a:defRPr>
      </a:lvl1pPr>
      <a:lvl2pPr marL="519176" marR="0" indent="-254000" algn="l" defTabSz="914400" rtl="0" latinLnBrk="0">
        <a:lnSpc>
          <a:spcPct val="120000"/>
        </a:lnSpc>
        <a:spcBef>
          <a:spcPts val="1000"/>
        </a:spcBef>
        <a:spcAft>
          <a:spcPts val="0"/>
        </a:spcAft>
        <a:buClrTx/>
        <a:buSzPct val="87000"/>
        <a:buFont typeface="Arial"/>
        <a:buChar char="•"/>
        <a:tabLst/>
        <a:defRPr b="0" baseline="0" cap="none" i="0" spc="0" strike="noStrike" sz="2000" u="none">
          <a:solidFill>
            <a:srgbClr val="000000"/>
          </a:solidFill>
          <a:uFillTx/>
          <a:latin typeface="+mj-lt"/>
          <a:ea typeface="+mj-ea"/>
          <a:cs typeface="+mj-cs"/>
          <a:sym typeface="Grandview Display"/>
        </a:defRPr>
      </a:lvl2pPr>
      <a:lvl3pPr marL="788669" marR="0" indent="-285750" algn="l" defTabSz="914400" rtl="0" latinLnBrk="0">
        <a:lnSpc>
          <a:spcPct val="120000"/>
        </a:lnSpc>
        <a:spcBef>
          <a:spcPts val="1000"/>
        </a:spcBef>
        <a:spcAft>
          <a:spcPts val="0"/>
        </a:spcAft>
        <a:buClrTx/>
        <a:buSzPct val="87000"/>
        <a:buFont typeface="Arial"/>
        <a:buChar char="•"/>
        <a:tabLst/>
        <a:defRPr b="0" baseline="0" cap="none" i="0" spc="0" strike="noStrike" sz="2000" u="none">
          <a:solidFill>
            <a:srgbClr val="000000"/>
          </a:solidFill>
          <a:uFillTx/>
          <a:latin typeface="+mj-lt"/>
          <a:ea typeface="+mj-ea"/>
          <a:cs typeface="+mj-cs"/>
          <a:sym typeface="Grandview Display"/>
        </a:defRPr>
      </a:lvl3pPr>
      <a:lvl4pPr marL="1174024" marR="0" indent="-408214" algn="l" defTabSz="914400" rtl="0" latinLnBrk="0">
        <a:lnSpc>
          <a:spcPct val="120000"/>
        </a:lnSpc>
        <a:spcBef>
          <a:spcPts val="1000"/>
        </a:spcBef>
        <a:spcAft>
          <a:spcPts val="0"/>
        </a:spcAft>
        <a:buClrTx/>
        <a:buSzPct val="87000"/>
        <a:buFont typeface="Arial"/>
        <a:buChar char="•"/>
        <a:tabLst/>
        <a:defRPr b="0" baseline="0" cap="none" i="0" spc="0" strike="noStrike" sz="2000" u="none">
          <a:solidFill>
            <a:srgbClr val="000000"/>
          </a:solidFill>
          <a:uFillTx/>
          <a:latin typeface="+mj-lt"/>
          <a:ea typeface="+mj-ea"/>
          <a:cs typeface="+mj-cs"/>
          <a:sym typeface="Grandview Display"/>
        </a:defRPr>
      </a:lvl4pPr>
      <a:lvl5pPr marL="1396419" marR="0" indent="-326571" algn="l" defTabSz="914400" rtl="0" latinLnBrk="0">
        <a:lnSpc>
          <a:spcPct val="120000"/>
        </a:lnSpc>
        <a:spcBef>
          <a:spcPts val="1000"/>
        </a:spcBef>
        <a:spcAft>
          <a:spcPts val="0"/>
        </a:spcAft>
        <a:buClrTx/>
        <a:buSzPct val="87000"/>
        <a:buFont typeface="Arial"/>
        <a:buChar char="•"/>
        <a:tabLst/>
        <a:defRPr b="0" baseline="0" cap="none" i="0" spc="0" strike="noStrike" sz="2000" u="none">
          <a:solidFill>
            <a:srgbClr val="000000"/>
          </a:solidFill>
          <a:uFillTx/>
          <a:latin typeface="+mj-lt"/>
          <a:ea typeface="+mj-ea"/>
          <a:cs typeface="+mj-cs"/>
          <a:sym typeface="Grandview Display"/>
        </a:defRPr>
      </a:lvl5pPr>
      <a:lvl6pPr marL="2540000" marR="0" indent="-254000" algn="l" defTabSz="914400" rtl="0" latinLnBrk="0">
        <a:lnSpc>
          <a:spcPct val="120000"/>
        </a:lnSpc>
        <a:spcBef>
          <a:spcPts val="10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Grandview Display"/>
        </a:defRPr>
      </a:lvl6pPr>
      <a:lvl7pPr marL="2997200" marR="0" indent="-254000" algn="l" defTabSz="914400" rtl="0" latinLnBrk="0">
        <a:lnSpc>
          <a:spcPct val="120000"/>
        </a:lnSpc>
        <a:spcBef>
          <a:spcPts val="10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Grandview Display"/>
        </a:defRPr>
      </a:lvl7pPr>
      <a:lvl8pPr marL="3454400" marR="0" indent="-254000" algn="l" defTabSz="914400" rtl="0" latinLnBrk="0">
        <a:lnSpc>
          <a:spcPct val="120000"/>
        </a:lnSpc>
        <a:spcBef>
          <a:spcPts val="10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Grandview Display"/>
        </a:defRPr>
      </a:lvl8pPr>
      <a:lvl9pPr marL="3911600" marR="0" indent="-254000" algn="l" defTabSz="914400" rtl="0" latinLnBrk="0">
        <a:lnSpc>
          <a:spcPct val="120000"/>
        </a:lnSpc>
        <a:spcBef>
          <a:spcPts val="1000"/>
        </a:spcBef>
        <a:spcAft>
          <a:spcPts val="0"/>
        </a:spcAft>
        <a:buClrTx/>
        <a:buSzPct val="100000"/>
        <a:buFont typeface="Arial"/>
        <a:buChar char="•"/>
        <a:tabLst/>
        <a:defRPr b="0" baseline="0" cap="none" i="0" spc="0" strike="noStrike" sz="2000" u="none">
          <a:solidFill>
            <a:srgbClr val="000000"/>
          </a:solidFill>
          <a:uFillTx/>
          <a:latin typeface="+mj-lt"/>
          <a:ea typeface="+mj-ea"/>
          <a:cs typeface="+mj-cs"/>
          <a:sym typeface="Grandview Display"/>
        </a:defRPr>
      </a:lvl9pPr>
    </p:bodyStyle>
    <p:otherStyle>
      <a:lvl1pPr marL="0" marR="0" indent="0" algn="r" defTabSz="914400" rtl="0" latinLnBrk="0">
        <a:lnSpc>
          <a:spcPct val="100000"/>
        </a:lnSpc>
        <a:spcBef>
          <a:spcPts val="0"/>
        </a:spcBef>
        <a:spcAft>
          <a:spcPts val="0"/>
        </a:spcAft>
        <a:buClrTx/>
        <a:buSzTx/>
        <a:buFontTx/>
        <a:buNone/>
        <a:tabLst/>
        <a:defRPr b="1" baseline="0" cap="all" i="0" spc="300" strike="noStrike" sz="900" u="none">
          <a:solidFill>
            <a:schemeClr val="tx1"/>
          </a:solidFill>
          <a:uFillTx/>
          <a:latin typeface="+mn-lt"/>
          <a:ea typeface="+mn-ea"/>
          <a:cs typeface="+mn-cs"/>
          <a:sym typeface="Grandview Display"/>
        </a:defRPr>
      </a:lvl1pPr>
      <a:lvl2pPr marL="0" marR="0" indent="457200" algn="r" defTabSz="914400" rtl="0" latinLnBrk="0">
        <a:lnSpc>
          <a:spcPct val="100000"/>
        </a:lnSpc>
        <a:spcBef>
          <a:spcPts val="0"/>
        </a:spcBef>
        <a:spcAft>
          <a:spcPts val="0"/>
        </a:spcAft>
        <a:buClrTx/>
        <a:buSzTx/>
        <a:buFontTx/>
        <a:buNone/>
        <a:tabLst/>
        <a:defRPr b="1" baseline="0" cap="all" i="0" spc="300" strike="noStrike" sz="900" u="none">
          <a:solidFill>
            <a:schemeClr val="tx1"/>
          </a:solidFill>
          <a:uFillTx/>
          <a:latin typeface="+mn-lt"/>
          <a:ea typeface="+mn-ea"/>
          <a:cs typeface="+mn-cs"/>
          <a:sym typeface="Grandview Display"/>
        </a:defRPr>
      </a:lvl2pPr>
      <a:lvl3pPr marL="0" marR="0" indent="914400" algn="r" defTabSz="914400" rtl="0" latinLnBrk="0">
        <a:lnSpc>
          <a:spcPct val="100000"/>
        </a:lnSpc>
        <a:spcBef>
          <a:spcPts val="0"/>
        </a:spcBef>
        <a:spcAft>
          <a:spcPts val="0"/>
        </a:spcAft>
        <a:buClrTx/>
        <a:buSzTx/>
        <a:buFontTx/>
        <a:buNone/>
        <a:tabLst/>
        <a:defRPr b="1" baseline="0" cap="all" i="0" spc="300" strike="noStrike" sz="900" u="none">
          <a:solidFill>
            <a:schemeClr val="tx1"/>
          </a:solidFill>
          <a:uFillTx/>
          <a:latin typeface="+mn-lt"/>
          <a:ea typeface="+mn-ea"/>
          <a:cs typeface="+mn-cs"/>
          <a:sym typeface="Grandview Display"/>
        </a:defRPr>
      </a:lvl3pPr>
      <a:lvl4pPr marL="0" marR="0" indent="1371600" algn="r" defTabSz="914400" rtl="0" latinLnBrk="0">
        <a:lnSpc>
          <a:spcPct val="100000"/>
        </a:lnSpc>
        <a:spcBef>
          <a:spcPts val="0"/>
        </a:spcBef>
        <a:spcAft>
          <a:spcPts val="0"/>
        </a:spcAft>
        <a:buClrTx/>
        <a:buSzTx/>
        <a:buFontTx/>
        <a:buNone/>
        <a:tabLst/>
        <a:defRPr b="1" baseline="0" cap="all" i="0" spc="300" strike="noStrike" sz="900" u="none">
          <a:solidFill>
            <a:schemeClr val="tx1"/>
          </a:solidFill>
          <a:uFillTx/>
          <a:latin typeface="+mn-lt"/>
          <a:ea typeface="+mn-ea"/>
          <a:cs typeface="+mn-cs"/>
          <a:sym typeface="Grandview Display"/>
        </a:defRPr>
      </a:lvl4pPr>
      <a:lvl5pPr marL="0" marR="0" indent="1828800" algn="r" defTabSz="914400" rtl="0" latinLnBrk="0">
        <a:lnSpc>
          <a:spcPct val="100000"/>
        </a:lnSpc>
        <a:spcBef>
          <a:spcPts val="0"/>
        </a:spcBef>
        <a:spcAft>
          <a:spcPts val="0"/>
        </a:spcAft>
        <a:buClrTx/>
        <a:buSzTx/>
        <a:buFontTx/>
        <a:buNone/>
        <a:tabLst/>
        <a:defRPr b="1" baseline="0" cap="all" i="0" spc="300" strike="noStrike" sz="900" u="none">
          <a:solidFill>
            <a:schemeClr val="tx1"/>
          </a:solidFill>
          <a:uFillTx/>
          <a:latin typeface="+mn-lt"/>
          <a:ea typeface="+mn-ea"/>
          <a:cs typeface="+mn-cs"/>
          <a:sym typeface="Grandview Display"/>
        </a:defRPr>
      </a:lvl5pPr>
      <a:lvl6pPr marL="0" marR="0" indent="2286000" algn="r" defTabSz="914400" rtl="0" latinLnBrk="0">
        <a:lnSpc>
          <a:spcPct val="100000"/>
        </a:lnSpc>
        <a:spcBef>
          <a:spcPts val="0"/>
        </a:spcBef>
        <a:spcAft>
          <a:spcPts val="0"/>
        </a:spcAft>
        <a:buClrTx/>
        <a:buSzTx/>
        <a:buFontTx/>
        <a:buNone/>
        <a:tabLst/>
        <a:defRPr b="1" baseline="0" cap="all" i="0" spc="300" strike="noStrike" sz="900" u="none">
          <a:solidFill>
            <a:schemeClr val="tx1"/>
          </a:solidFill>
          <a:uFillTx/>
          <a:latin typeface="+mn-lt"/>
          <a:ea typeface="+mn-ea"/>
          <a:cs typeface="+mn-cs"/>
          <a:sym typeface="Grandview Display"/>
        </a:defRPr>
      </a:lvl6pPr>
      <a:lvl7pPr marL="0" marR="0" indent="2743200" algn="r" defTabSz="914400" rtl="0" latinLnBrk="0">
        <a:lnSpc>
          <a:spcPct val="100000"/>
        </a:lnSpc>
        <a:spcBef>
          <a:spcPts val="0"/>
        </a:spcBef>
        <a:spcAft>
          <a:spcPts val="0"/>
        </a:spcAft>
        <a:buClrTx/>
        <a:buSzTx/>
        <a:buFontTx/>
        <a:buNone/>
        <a:tabLst/>
        <a:defRPr b="1" baseline="0" cap="all" i="0" spc="300" strike="noStrike" sz="900" u="none">
          <a:solidFill>
            <a:schemeClr val="tx1"/>
          </a:solidFill>
          <a:uFillTx/>
          <a:latin typeface="+mn-lt"/>
          <a:ea typeface="+mn-ea"/>
          <a:cs typeface="+mn-cs"/>
          <a:sym typeface="Grandview Display"/>
        </a:defRPr>
      </a:lvl7pPr>
      <a:lvl8pPr marL="0" marR="0" indent="3200400" algn="r" defTabSz="914400" rtl="0" latinLnBrk="0">
        <a:lnSpc>
          <a:spcPct val="100000"/>
        </a:lnSpc>
        <a:spcBef>
          <a:spcPts val="0"/>
        </a:spcBef>
        <a:spcAft>
          <a:spcPts val="0"/>
        </a:spcAft>
        <a:buClrTx/>
        <a:buSzTx/>
        <a:buFontTx/>
        <a:buNone/>
        <a:tabLst/>
        <a:defRPr b="1" baseline="0" cap="all" i="0" spc="300" strike="noStrike" sz="900" u="none">
          <a:solidFill>
            <a:schemeClr val="tx1"/>
          </a:solidFill>
          <a:uFillTx/>
          <a:latin typeface="+mn-lt"/>
          <a:ea typeface="+mn-ea"/>
          <a:cs typeface="+mn-cs"/>
          <a:sym typeface="Grandview Display"/>
        </a:defRPr>
      </a:lvl8pPr>
      <a:lvl9pPr marL="0" marR="0" indent="3657600" algn="r" defTabSz="914400" rtl="0" latinLnBrk="0">
        <a:lnSpc>
          <a:spcPct val="100000"/>
        </a:lnSpc>
        <a:spcBef>
          <a:spcPts val="0"/>
        </a:spcBef>
        <a:spcAft>
          <a:spcPts val="0"/>
        </a:spcAft>
        <a:buClrTx/>
        <a:buSzTx/>
        <a:buFontTx/>
        <a:buNone/>
        <a:tabLst/>
        <a:defRPr b="1" baseline="0" cap="all" i="0" spc="300" strike="noStrike" sz="900" u="none">
          <a:solidFill>
            <a:schemeClr val="tx1"/>
          </a:solidFill>
          <a:uFillTx/>
          <a:latin typeface="+mn-lt"/>
          <a:ea typeface="+mn-ea"/>
          <a:cs typeface="+mn-cs"/>
          <a:sym typeface="Grandview Display"/>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 name="Rectangle 14"/>
          <p:cNvSpPr/>
          <p:nvPr/>
        </p:nvSpPr>
        <p:spPr>
          <a:xfrm>
            <a:off x="0" y="0"/>
            <a:ext cx="12192000" cy="6858000"/>
          </a:xfrm>
          <a:prstGeom prst="rect">
            <a:avLst/>
          </a:prstGeom>
          <a:solidFill>
            <a:srgbClr val="000000"/>
          </a:solidFill>
          <a:ln w="12700">
            <a:miter lim="400000"/>
          </a:ln>
        </p:spPr>
        <p:txBody>
          <a:bodyPr lIns="45719" rIns="45719" anchor="ctr"/>
          <a:lstStyle/>
          <a:p>
            <a:pPr algn="ctr">
              <a:defRPr>
                <a:solidFill>
                  <a:srgbClr val="FFFFFF"/>
                </a:solidFill>
                <a:latin typeface="+mj-lt"/>
                <a:ea typeface="+mj-ea"/>
                <a:cs typeface="+mj-cs"/>
                <a:sym typeface="Grandview Display"/>
              </a:defRPr>
            </a:pPr>
          </a:p>
        </p:txBody>
      </p:sp>
      <p:pic>
        <p:nvPicPr>
          <p:cNvPr id="108" name="Picture 15" descr="Picture 15"/>
          <p:cNvPicPr>
            <a:picLocks noChangeAspect="1"/>
          </p:cNvPicPr>
          <p:nvPr/>
        </p:nvPicPr>
        <p:blipFill>
          <a:blip r:embed="rId2">
            <a:extLst/>
          </a:blip>
          <a:srcRect l="0" t="15730" r="0" b="0"/>
          <a:stretch>
            <a:fillRect/>
          </a:stretch>
        </p:blipFill>
        <p:spPr>
          <a:xfrm>
            <a:off x="1" y="9"/>
            <a:ext cx="12192001" cy="6857992"/>
          </a:xfrm>
          <a:prstGeom prst="rect">
            <a:avLst/>
          </a:prstGeom>
          <a:ln w="12700">
            <a:miter lim="400000"/>
          </a:ln>
        </p:spPr>
      </p:pic>
      <p:sp>
        <p:nvSpPr>
          <p:cNvPr id="109" name="Rectangle 16"/>
          <p:cNvSpPr/>
          <p:nvPr/>
        </p:nvSpPr>
        <p:spPr>
          <a:xfrm>
            <a:off x="294443" y="1066800"/>
            <a:ext cx="4682992" cy="4724400"/>
          </a:xfrm>
          <a:prstGeom prst="rect">
            <a:avLst/>
          </a:prstGeom>
          <a:solidFill>
            <a:srgbClr val="000000">
              <a:alpha val="40000"/>
            </a:srgbClr>
          </a:solidFill>
          <a:ln w="12700">
            <a:miter lim="400000"/>
          </a:ln>
        </p:spPr>
        <p:txBody>
          <a:bodyPr lIns="45719" rIns="45719" anchor="ctr"/>
          <a:lstStyle/>
          <a:p>
            <a:pPr algn="ctr">
              <a:defRPr>
                <a:solidFill>
                  <a:srgbClr val="FFFFFF"/>
                </a:solidFill>
                <a:latin typeface="+mj-lt"/>
                <a:ea typeface="+mj-ea"/>
                <a:cs typeface="+mj-cs"/>
                <a:sym typeface="Grandview Display"/>
              </a:defRPr>
            </a:pPr>
          </a:p>
        </p:txBody>
      </p:sp>
      <p:sp>
        <p:nvSpPr>
          <p:cNvPr id="110" name="Title 1"/>
          <p:cNvSpPr txBox="1"/>
          <p:nvPr>
            <p:ph type="title"/>
          </p:nvPr>
        </p:nvSpPr>
        <p:spPr>
          <a:xfrm>
            <a:off x="804817" y="1562100"/>
            <a:ext cx="3905205" cy="2738532"/>
          </a:xfrm>
          <a:prstGeom prst="rect">
            <a:avLst/>
          </a:prstGeom>
        </p:spPr>
        <p:txBody>
          <a:bodyPr/>
          <a:lstStyle>
            <a:lvl1pPr>
              <a:defRPr sz="4800"/>
            </a:lvl1pPr>
          </a:lstStyle>
          <a:p>
            <a:pPr/>
            <a:r>
              <a:t>D&amp;D Group Finder</a:t>
            </a:r>
          </a:p>
        </p:txBody>
      </p:sp>
      <p:sp>
        <p:nvSpPr>
          <p:cNvPr id="111" name="Subtitle 2"/>
          <p:cNvSpPr txBox="1"/>
          <p:nvPr>
            <p:ph type="body" sz="quarter" idx="1"/>
          </p:nvPr>
        </p:nvSpPr>
        <p:spPr>
          <a:xfrm>
            <a:off x="804817" y="4321621"/>
            <a:ext cx="3816353" cy="941833"/>
          </a:xfrm>
          <a:prstGeom prst="rect">
            <a:avLst/>
          </a:prstGeom>
        </p:spPr>
        <p:txBody>
          <a:bodyPr/>
          <a:lstStyle/>
          <a:p>
            <a:pPr/>
            <a:r>
              <a:t>By: Matthew Berwick &amp; Arodi Kapuadi</a:t>
            </a:r>
          </a:p>
        </p:txBody>
      </p:sp>
      <p:sp>
        <p:nvSpPr>
          <p:cNvPr id="112" name="Straight Connector 17"/>
          <p:cNvSpPr/>
          <p:nvPr/>
        </p:nvSpPr>
        <p:spPr>
          <a:xfrm flipH="1">
            <a:off x="306346" y="1063752"/>
            <a:ext cx="1" cy="4727449"/>
          </a:xfrm>
          <a:prstGeom prst="line">
            <a:avLst/>
          </a:prstGeom>
          <a:ln w="76200">
            <a:solidFill>
              <a:schemeClr val="accent1"/>
            </a:solidFill>
            <a:miter/>
          </a:ln>
        </p:spPr>
        <p:txBody>
          <a:bodyPr lIns="45719" rIns="45719"/>
          <a:lstStyle/>
          <a:p>
            <a:pPr>
              <a:defRPr>
                <a:latin typeface="+mj-lt"/>
                <a:ea typeface="+mj-ea"/>
                <a:cs typeface="+mj-cs"/>
                <a:sym typeface="Grandview Display"/>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640078" y="1371600"/>
            <a:ext cx="10890931" cy="1097281"/>
          </a:xfrm>
          <a:prstGeom prst="rect">
            <a:avLst/>
          </a:prstGeom>
        </p:spPr>
        <p:txBody>
          <a:bodyPr/>
          <a:lstStyle/>
          <a:p>
            <a:pPr/>
            <a:r>
              <a:t>Player Login</a:t>
            </a:r>
          </a:p>
        </p:txBody>
      </p:sp>
      <p:sp>
        <p:nvSpPr>
          <p:cNvPr id="115" name="Content Placeholder 2"/>
          <p:cNvSpPr txBox="1"/>
          <p:nvPr>
            <p:ph type="body" sz="half" idx="1"/>
          </p:nvPr>
        </p:nvSpPr>
        <p:spPr>
          <a:xfrm>
            <a:off x="640080" y="2633471"/>
            <a:ext cx="5212080" cy="3566161"/>
          </a:xfrm>
          <a:prstGeom prst="rect">
            <a:avLst/>
          </a:prstGeom>
        </p:spPr>
        <p:txBody>
          <a:bodyPr/>
          <a:lstStyle/>
          <a:p>
            <a:pPr marL="178307" indent="-178307" defTabSz="713231">
              <a:spcBef>
                <a:spcPts val="700"/>
              </a:spcBef>
              <a:defRPr sz="1560">
                <a:latin typeface="Arial"/>
                <a:ea typeface="Arial"/>
                <a:cs typeface="Arial"/>
                <a:sym typeface="Arial"/>
              </a:defRPr>
            </a:pPr>
          </a:p>
          <a:p>
            <a:pPr marL="178307" indent="-178307" defTabSz="713231">
              <a:spcBef>
                <a:spcPts val="700"/>
              </a:spcBef>
              <a:defRPr sz="1560">
                <a:latin typeface="Arial"/>
                <a:ea typeface="Arial"/>
                <a:cs typeface="Arial"/>
                <a:sym typeface="Arial"/>
              </a:defRPr>
            </a:pPr>
            <a:r>
              <a:t>The Player Login page allows registered players to securely access their account. The design is clean and centered for better usability, using Bootstrap for consistent styling. Users are prompted to enter their username and password. There’s also a sign-up button that redirects new users to the Player Sign Up page. Although the current version doesn’t have backend functionality, it simulates the login process by navigating to the homepage upon form submission. This page is a vital entry point for players to access features such as finding game groups or leaving reviews.</a:t>
            </a:r>
          </a:p>
        </p:txBody>
      </p:sp>
      <p:pic>
        <p:nvPicPr>
          <p:cNvPr id="116" name="Screenshot 2025-05-29 at 10.00.54 AM.png" descr="Screenshot 2025-05-29 at 10.00.54 AM.png"/>
          <p:cNvPicPr>
            <a:picLocks noChangeAspect="1"/>
          </p:cNvPicPr>
          <p:nvPr/>
        </p:nvPicPr>
        <p:blipFill>
          <a:blip r:embed="rId2">
            <a:extLst/>
          </a:blip>
          <a:stretch>
            <a:fillRect/>
          </a:stretch>
        </p:blipFill>
        <p:spPr>
          <a:xfrm>
            <a:off x="6460702" y="2950714"/>
            <a:ext cx="5103760" cy="293167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Title 1"/>
          <p:cNvSpPr txBox="1"/>
          <p:nvPr>
            <p:ph type="title"/>
          </p:nvPr>
        </p:nvSpPr>
        <p:spPr>
          <a:xfrm>
            <a:off x="640078" y="1371600"/>
            <a:ext cx="10890931" cy="1097281"/>
          </a:xfrm>
          <a:prstGeom prst="rect">
            <a:avLst/>
          </a:prstGeom>
        </p:spPr>
        <p:txBody>
          <a:bodyPr/>
          <a:lstStyle/>
          <a:p>
            <a:pPr/>
            <a:r>
              <a:t>Player Homepage</a:t>
            </a:r>
          </a:p>
        </p:txBody>
      </p:sp>
      <p:sp>
        <p:nvSpPr>
          <p:cNvPr id="119" name="Content Placeholder 2"/>
          <p:cNvSpPr txBox="1"/>
          <p:nvPr>
            <p:ph type="body" sz="half" idx="1"/>
          </p:nvPr>
        </p:nvSpPr>
        <p:spPr>
          <a:xfrm>
            <a:off x="640080" y="2633471"/>
            <a:ext cx="5212080" cy="3566161"/>
          </a:xfrm>
          <a:prstGeom prst="rect">
            <a:avLst/>
          </a:prstGeom>
        </p:spPr>
        <p:txBody>
          <a:bodyPr/>
          <a:lstStyle>
            <a:lvl1pPr marL="0" indent="0" defTabSz="420623">
              <a:lnSpc>
                <a:spcPct val="100000"/>
              </a:lnSpc>
              <a:spcBef>
                <a:spcPts val="0"/>
              </a:spcBef>
              <a:buSzTx/>
              <a:buFontTx/>
              <a:buNone/>
              <a:defRPr sz="1840">
                <a:latin typeface="Arial"/>
                <a:ea typeface="Arial"/>
                <a:cs typeface="Arial"/>
                <a:sym typeface="Arial"/>
              </a:defRPr>
            </a:lvl1pPr>
          </a:lstStyle>
          <a:p>
            <a:pPr/>
            <a:r>
              <a:t>The Player Homepage serves as the central hub after login, welcoming the user and presenting navigation buttons to access different features. These include “Find Game Groups,” “Leave a Review,” “Update Profile,” and “View Game Groups.” Each button leads to a corresponding placeholder page, laying the structure for future functionality. The layout uses a card format with an optional avatar image for personalization. This page is designed to be simple, clear, and functional, helping players easily find and interact with the key parts of the D&amp;D Finder system.</a:t>
            </a:r>
          </a:p>
        </p:txBody>
      </p:sp>
      <p:pic>
        <p:nvPicPr>
          <p:cNvPr id="120" name="Screenshot 2025-05-29 at 10.01.14 AM.png" descr="Screenshot 2025-05-29 at 10.01.14 AM.png"/>
          <p:cNvPicPr>
            <a:picLocks noChangeAspect="1"/>
          </p:cNvPicPr>
          <p:nvPr/>
        </p:nvPicPr>
        <p:blipFill>
          <a:blip r:embed="rId2">
            <a:extLst/>
          </a:blip>
          <a:stretch>
            <a:fillRect/>
          </a:stretch>
        </p:blipFill>
        <p:spPr>
          <a:xfrm>
            <a:off x="6028044" y="2786875"/>
            <a:ext cx="5674213" cy="3259353"/>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traight Connector 14"/>
          <p:cNvSpPr/>
          <p:nvPr/>
        </p:nvSpPr>
        <p:spPr>
          <a:xfrm>
            <a:off x="713232" y="1031001"/>
            <a:ext cx="978862" cy="1"/>
          </a:xfrm>
          <a:prstGeom prst="line">
            <a:avLst/>
          </a:prstGeom>
          <a:ln w="76200">
            <a:solidFill>
              <a:schemeClr val="accent1"/>
            </a:solidFill>
            <a:miter/>
          </a:ln>
        </p:spPr>
        <p:txBody>
          <a:bodyPr lIns="45719" rIns="45719"/>
          <a:lstStyle/>
          <a:p>
            <a:pPr>
              <a:defRPr>
                <a:latin typeface="+mj-lt"/>
                <a:ea typeface="+mj-ea"/>
                <a:cs typeface="+mj-cs"/>
                <a:sym typeface="Grandview Display"/>
              </a:defRPr>
            </a:pPr>
          </a:p>
        </p:txBody>
      </p:sp>
      <p:sp>
        <p:nvSpPr>
          <p:cNvPr id="123" name="Rectangle 16"/>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Grandview Display"/>
              </a:defRPr>
            </a:pPr>
          </a:p>
        </p:txBody>
      </p:sp>
      <p:sp>
        <p:nvSpPr>
          <p:cNvPr id="124" name="Title 1"/>
          <p:cNvSpPr txBox="1"/>
          <p:nvPr>
            <p:ph type="title"/>
          </p:nvPr>
        </p:nvSpPr>
        <p:spPr>
          <a:xfrm>
            <a:off x="640079" y="1371600"/>
            <a:ext cx="10890930" cy="971550"/>
          </a:xfrm>
          <a:prstGeom prst="rect">
            <a:avLst/>
          </a:prstGeom>
        </p:spPr>
        <p:txBody>
          <a:bodyPr/>
          <a:lstStyle/>
          <a:p>
            <a:pPr/>
            <a:r>
              <a:t>Game Master Creating a Game Group</a:t>
            </a:r>
          </a:p>
        </p:txBody>
      </p:sp>
      <p:sp>
        <p:nvSpPr>
          <p:cNvPr id="125" name="Straight Connector 18"/>
          <p:cNvSpPr/>
          <p:nvPr/>
        </p:nvSpPr>
        <p:spPr>
          <a:xfrm>
            <a:off x="713232" y="1031001"/>
            <a:ext cx="978862" cy="1"/>
          </a:xfrm>
          <a:prstGeom prst="line">
            <a:avLst/>
          </a:prstGeom>
          <a:ln w="76200">
            <a:solidFill>
              <a:schemeClr val="accent1"/>
            </a:solidFill>
            <a:miter/>
          </a:ln>
        </p:spPr>
        <p:txBody>
          <a:bodyPr lIns="45719" rIns="45719"/>
          <a:lstStyle/>
          <a:p>
            <a:pPr>
              <a:defRPr>
                <a:latin typeface="+mj-lt"/>
                <a:ea typeface="+mj-ea"/>
                <a:cs typeface="+mj-cs"/>
                <a:sym typeface="Grandview Display"/>
              </a:defRPr>
            </a:pPr>
          </a:p>
        </p:txBody>
      </p:sp>
      <p:pic>
        <p:nvPicPr>
          <p:cNvPr id="126" name="Content Placeholder 9" descr="Content Placeholder 9"/>
          <p:cNvPicPr>
            <a:picLocks noChangeAspect="1"/>
          </p:cNvPicPr>
          <p:nvPr/>
        </p:nvPicPr>
        <p:blipFill>
          <a:blip r:embed="rId2">
            <a:extLst/>
          </a:blip>
          <a:stretch>
            <a:fillRect/>
          </a:stretch>
        </p:blipFill>
        <p:spPr>
          <a:xfrm>
            <a:off x="713231" y="2913858"/>
            <a:ext cx="5648194" cy="3007662"/>
          </a:xfrm>
          <a:prstGeom prst="rect">
            <a:avLst/>
          </a:prstGeom>
          <a:ln w="12700">
            <a:miter lim="400000"/>
          </a:ln>
        </p:spPr>
      </p:pic>
      <p:sp>
        <p:nvSpPr>
          <p:cNvPr id="127" name="Content Placeholder 2"/>
          <p:cNvSpPr txBox="1"/>
          <p:nvPr>
            <p:ph type="body" sz="half" idx="1"/>
          </p:nvPr>
        </p:nvSpPr>
        <p:spPr>
          <a:xfrm>
            <a:off x="6871062" y="2537460"/>
            <a:ext cx="4659946" cy="3760459"/>
          </a:xfrm>
          <a:prstGeom prst="rect">
            <a:avLst/>
          </a:prstGeom>
        </p:spPr>
        <p:txBody>
          <a:bodyPr/>
          <a:lstStyle/>
          <a:p>
            <a:pPr marL="226313" indent="-226313" defTabSz="905255">
              <a:spcBef>
                <a:spcPts val="900"/>
              </a:spcBef>
              <a:defRPr sz="1979"/>
            </a:pPr>
            <a:r>
              <a:t>On this page, a game master user can create a game group, which would be added to a database of all game group.</a:t>
            </a:r>
          </a:p>
          <a:p>
            <a:pPr marL="226313" indent="-226313" defTabSz="905255">
              <a:spcBef>
                <a:spcPts val="900"/>
              </a:spcBef>
              <a:defRPr sz="1979"/>
            </a:pPr>
            <a:r>
              <a:t>They will need to enter all the information, which includes the location, the day of the week the game will be played, start/end time, number of player slots, and the description.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traight Connector 28"/>
          <p:cNvSpPr/>
          <p:nvPr/>
        </p:nvSpPr>
        <p:spPr>
          <a:xfrm>
            <a:off x="713232" y="1031001"/>
            <a:ext cx="978862" cy="1"/>
          </a:xfrm>
          <a:prstGeom prst="line">
            <a:avLst/>
          </a:prstGeom>
          <a:ln w="76200">
            <a:solidFill>
              <a:schemeClr val="accent1"/>
            </a:solidFill>
            <a:miter/>
          </a:ln>
        </p:spPr>
        <p:txBody>
          <a:bodyPr lIns="45719" rIns="45719"/>
          <a:lstStyle/>
          <a:p>
            <a:pPr>
              <a:defRPr>
                <a:latin typeface="+mj-lt"/>
                <a:ea typeface="+mj-ea"/>
                <a:cs typeface="+mj-cs"/>
                <a:sym typeface="Grandview Display"/>
              </a:defRPr>
            </a:pPr>
          </a:p>
        </p:txBody>
      </p:sp>
      <p:sp>
        <p:nvSpPr>
          <p:cNvPr id="130" name="Rectangle 30"/>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Grandview Display"/>
              </a:defRPr>
            </a:pPr>
          </a:p>
        </p:txBody>
      </p:sp>
      <p:sp>
        <p:nvSpPr>
          <p:cNvPr id="131" name="Title 1"/>
          <p:cNvSpPr txBox="1"/>
          <p:nvPr>
            <p:ph type="title"/>
          </p:nvPr>
        </p:nvSpPr>
        <p:spPr>
          <a:xfrm>
            <a:off x="640079" y="1371600"/>
            <a:ext cx="10890930" cy="971550"/>
          </a:xfrm>
          <a:prstGeom prst="rect">
            <a:avLst/>
          </a:prstGeom>
        </p:spPr>
        <p:txBody>
          <a:bodyPr/>
          <a:lstStyle>
            <a:lvl1pPr defTabSz="859536">
              <a:defRPr sz="3478"/>
            </a:lvl1pPr>
          </a:lstStyle>
          <a:p>
            <a:pPr/>
            <a:r>
              <a:t>Game Master Viewing the Game Groups of a Player</a:t>
            </a:r>
          </a:p>
        </p:txBody>
      </p:sp>
      <p:sp>
        <p:nvSpPr>
          <p:cNvPr id="132" name="Straight Connector 32"/>
          <p:cNvSpPr/>
          <p:nvPr/>
        </p:nvSpPr>
        <p:spPr>
          <a:xfrm>
            <a:off x="713232" y="1031001"/>
            <a:ext cx="978862" cy="1"/>
          </a:xfrm>
          <a:prstGeom prst="line">
            <a:avLst/>
          </a:prstGeom>
          <a:ln w="76200">
            <a:solidFill>
              <a:schemeClr val="accent1"/>
            </a:solidFill>
            <a:miter/>
          </a:ln>
        </p:spPr>
        <p:txBody>
          <a:bodyPr lIns="45719" rIns="45719"/>
          <a:lstStyle/>
          <a:p>
            <a:pPr>
              <a:defRPr>
                <a:latin typeface="+mj-lt"/>
                <a:ea typeface="+mj-ea"/>
                <a:cs typeface="+mj-cs"/>
                <a:sym typeface="Grandview Display"/>
              </a:defRPr>
            </a:pPr>
          </a:p>
        </p:txBody>
      </p:sp>
      <p:pic>
        <p:nvPicPr>
          <p:cNvPr id="133" name="Content Placeholder 13" descr="Content Placeholder 13"/>
          <p:cNvPicPr>
            <a:picLocks noChangeAspect="1"/>
          </p:cNvPicPr>
          <p:nvPr/>
        </p:nvPicPr>
        <p:blipFill>
          <a:blip r:embed="rId2">
            <a:extLst/>
          </a:blip>
          <a:stretch>
            <a:fillRect/>
          </a:stretch>
        </p:blipFill>
        <p:spPr>
          <a:xfrm>
            <a:off x="713231" y="2913858"/>
            <a:ext cx="5648194" cy="3007662"/>
          </a:xfrm>
          <a:prstGeom prst="rect">
            <a:avLst/>
          </a:prstGeom>
          <a:ln w="12700">
            <a:miter lim="400000"/>
          </a:ln>
        </p:spPr>
      </p:pic>
      <p:sp>
        <p:nvSpPr>
          <p:cNvPr id="134" name="Content Placeholder 2"/>
          <p:cNvSpPr txBox="1"/>
          <p:nvPr>
            <p:ph type="body" sz="half" idx="1"/>
          </p:nvPr>
        </p:nvSpPr>
        <p:spPr>
          <a:xfrm>
            <a:off x="6871062" y="2537460"/>
            <a:ext cx="4659946" cy="3760459"/>
          </a:xfrm>
          <a:prstGeom prst="rect">
            <a:avLst/>
          </a:prstGeom>
        </p:spPr>
        <p:txBody>
          <a:bodyPr/>
          <a:lstStyle/>
          <a:p>
            <a:pPr/>
            <a:r>
              <a:t>This page allows a Game Master user to view all game groups of a specific Player user.</a:t>
            </a:r>
          </a:p>
          <a:p>
            <a:pPr/>
            <a:r>
              <a:t>This will display all the relevant data about each game group.</a:t>
            </a:r>
          </a:p>
          <a:p>
            <a:pPr/>
            <a:r>
              <a:t>This would allow them to see if there are any schedule conflicts with said Player user, either from time or location.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ashVTI">
  <a:themeElements>
    <a:clrScheme name="DashVTI">
      <a:dk1>
        <a:srgbClr val="000000"/>
      </a:dk1>
      <a:lt1>
        <a:srgbClr val="000000"/>
      </a:lt1>
      <a:dk2>
        <a:srgbClr val="A7A7A7"/>
      </a:dk2>
      <a:lt2>
        <a:srgbClr val="535353"/>
      </a:lt2>
      <a:accent1>
        <a:srgbClr val="1973EB"/>
      </a:accent1>
      <a:accent2>
        <a:srgbClr val="25C8A2"/>
      </a:accent2>
      <a:accent3>
        <a:srgbClr val="BF8ED1"/>
      </a:accent3>
      <a:accent4>
        <a:srgbClr val="FE733C"/>
      </a:accent4>
      <a:accent5>
        <a:srgbClr val="FE5A5A"/>
      </a:accent5>
      <a:accent6>
        <a:srgbClr val="1AC16E"/>
      </a:accent6>
      <a:hlink>
        <a:srgbClr val="0000FF"/>
      </a:hlink>
      <a:folHlink>
        <a:srgbClr val="FF00FF"/>
      </a:folHlink>
    </a:clrScheme>
    <a:fontScheme name="DashVTI">
      <a:majorFont>
        <a:latin typeface="Grandview Display"/>
        <a:ea typeface="Grandview Display"/>
        <a:cs typeface="Grandview Display"/>
      </a:majorFont>
      <a:minorFont>
        <a:latin typeface="Helvetica"/>
        <a:ea typeface="Helvetica"/>
        <a:cs typeface="Helvetica"/>
      </a:minorFont>
    </a:fontScheme>
    <a:fmtScheme name="Dash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randview Display"/>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ashVTI">
  <a:themeElements>
    <a:clrScheme name="DashVTI">
      <a:dk1>
        <a:srgbClr val="000000"/>
      </a:dk1>
      <a:lt1>
        <a:srgbClr val="FFFFFF"/>
      </a:lt1>
      <a:dk2>
        <a:srgbClr val="A7A7A7"/>
      </a:dk2>
      <a:lt2>
        <a:srgbClr val="535353"/>
      </a:lt2>
      <a:accent1>
        <a:srgbClr val="1973EB"/>
      </a:accent1>
      <a:accent2>
        <a:srgbClr val="25C8A2"/>
      </a:accent2>
      <a:accent3>
        <a:srgbClr val="BF8ED1"/>
      </a:accent3>
      <a:accent4>
        <a:srgbClr val="FE733C"/>
      </a:accent4>
      <a:accent5>
        <a:srgbClr val="FE5A5A"/>
      </a:accent5>
      <a:accent6>
        <a:srgbClr val="1AC16E"/>
      </a:accent6>
      <a:hlink>
        <a:srgbClr val="0000FF"/>
      </a:hlink>
      <a:folHlink>
        <a:srgbClr val="FF00FF"/>
      </a:folHlink>
    </a:clrScheme>
    <a:fontScheme name="DashVTI">
      <a:majorFont>
        <a:latin typeface="Grandview Display"/>
        <a:ea typeface="Grandview Display"/>
        <a:cs typeface="Grandview Display"/>
      </a:majorFont>
      <a:minorFont>
        <a:latin typeface="Helvetica"/>
        <a:ea typeface="Helvetica"/>
        <a:cs typeface="Helvetica"/>
      </a:minorFont>
    </a:fontScheme>
    <a:fmtScheme name="Dash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Grandview Display"/>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