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8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2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50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7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33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9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5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2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89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16" name="Picture 15" descr="School desk with books and pencils with chalkboard in background">
            <a:extLst>
              <a:ext uri="{FF2B5EF4-FFF2-40B4-BE49-F238E27FC236}">
                <a16:creationId xmlns:a16="http://schemas.microsoft.com/office/drawing/2014/main" id="{9BE3A4EA-8D7F-B950-39DB-2DD894B402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4444" y="1066800"/>
            <a:ext cx="468299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97F61-65B3-0350-2761-CDE3BB592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818" y="1562101"/>
            <a:ext cx="3905203" cy="2738530"/>
          </a:xfrm>
        </p:spPr>
        <p:txBody>
          <a:bodyPr anchor="t">
            <a:normAutofit/>
          </a:bodyPr>
          <a:lstStyle/>
          <a:p>
            <a:r>
              <a:rPr lang="en-US" sz="4800" dirty="0"/>
              <a:t>D&amp;D Group 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B1DBB-2506-5121-7709-E059B9671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818" y="4321622"/>
            <a:ext cx="3816351" cy="941832"/>
          </a:xfrm>
        </p:spPr>
        <p:txBody>
          <a:bodyPr>
            <a:normAutofit/>
          </a:bodyPr>
          <a:lstStyle/>
          <a:p>
            <a:r>
              <a:rPr lang="en-US" dirty="0"/>
              <a:t>By: Matthew Berwick &amp; Arodi </a:t>
            </a:r>
            <a:r>
              <a:rPr lang="en-US" dirty="0" err="1"/>
              <a:t>Kapuadi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0800000" flipV="1">
            <a:off x="305077" y="1063752"/>
            <a:ext cx="0" cy="47274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337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6459-60A2-698D-9A22-20100F0E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BCD8F-E306-8F7B-44BC-D548DFE93F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EBE61-9B89-25BA-E140-8C18B841C7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1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3A32-6B7C-6042-F692-00F3C8EF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Player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A5AC-CB22-488F-8BFC-D636E69148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ACDB6-265D-E7EF-54B0-5AFD7D41A9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1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19D0-66C6-9DFC-BAE9-57C193BD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Master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3367-319B-5244-8F1C-9DD5B16507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6D2E1-8E1B-828F-00BD-5D26C0931E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2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6B31-3DD5-8788-6E5C-E3CA9C1A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Master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6C05A-038B-5EF7-B8F2-5DACCAC50F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772CE-2162-9C28-EDA8-7726D587EF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6649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Grandview Display</vt:lpstr>
      <vt:lpstr>DashVTI</vt:lpstr>
      <vt:lpstr>D&amp;D Group Finder</vt:lpstr>
      <vt:lpstr>Player Use Case</vt:lpstr>
      <vt:lpstr>Player Use Case</vt:lpstr>
      <vt:lpstr>Game Master Use Case</vt:lpstr>
      <vt:lpstr>Game Master 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Berwick</dc:creator>
  <cp:lastModifiedBy>Matthew Berwick</cp:lastModifiedBy>
  <cp:revision>1</cp:revision>
  <dcterms:created xsi:type="dcterms:W3CDTF">2025-05-27T01:10:45Z</dcterms:created>
  <dcterms:modified xsi:type="dcterms:W3CDTF">2025-05-27T01:34:23Z</dcterms:modified>
</cp:coreProperties>
</file>