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D56FD-5218-4E09-A94F-5960CD7F8118}" v="1084" dt="2022-08-10T01:32:48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EE6D56FD-5218-4E09-A94F-5960CD7F8118}"/>
    <pc:docChg chg="undo redo custSel addSld delSld modSld">
      <pc:chgData name="Braidan Duffy" userId="8ec18d3d-6fdf-489b-8ea9-501a0a9031aa" providerId="ADAL" clId="{EE6D56FD-5218-4E09-A94F-5960CD7F8118}" dt="2022-08-10T01:32:48.452" v="1078"/>
      <pc:docMkLst>
        <pc:docMk/>
      </pc:docMkLst>
      <pc:sldChg chg="modSp mod">
        <pc:chgData name="Braidan Duffy" userId="8ec18d3d-6fdf-489b-8ea9-501a0a9031aa" providerId="ADAL" clId="{EE6D56FD-5218-4E09-A94F-5960CD7F8118}" dt="2022-08-09T22:53:55.675" v="79" actId="2711"/>
        <pc:sldMkLst>
          <pc:docMk/>
          <pc:sldMk cId="3182136417" sldId="258"/>
        </pc:sldMkLst>
        <pc:spChg chg="mod">
          <ac:chgData name="Braidan Duffy" userId="8ec18d3d-6fdf-489b-8ea9-501a0a9031aa" providerId="ADAL" clId="{EE6D56FD-5218-4E09-A94F-5960CD7F8118}" dt="2022-08-09T22:53:50.575" v="78" actId="2711"/>
          <ac:spMkLst>
            <pc:docMk/>
            <pc:sldMk cId="3182136417" sldId="258"/>
            <ac:spMk id="24" creationId="{CEF3B24A-6359-44A8-BA22-D8401347D2B9}"/>
          </ac:spMkLst>
        </pc:spChg>
        <pc:spChg chg="mod">
          <ac:chgData name="Braidan Duffy" userId="8ec18d3d-6fdf-489b-8ea9-501a0a9031aa" providerId="ADAL" clId="{EE6D56FD-5218-4E09-A94F-5960CD7F8118}" dt="2022-08-09T22:53:55.675" v="79" actId="2711"/>
          <ac:spMkLst>
            <pc:docMk/>
            <pc:sldMk cId="3182136417" sldId="258"/>
            <ac:spMk id="25" creationId="{7FA892CE-4477-4F8E-ADDE-3B4878D50543}"/>
          </ac:spMkLst>
        </pc:spChg>
      </pc:sldChg>
      <pc:sldChg chg="addSp delSp modSp new mod modClrScheme modAnim chgLayout">
        <pc:chgData name="Braidan Duffy" userId="8ec18d3d-6fdf-489b-8ea9-501a0a9031aa" providerId="ADAL" clId="{EE6D56FD-5218-4E09-A94F-5960CD7F8118}" dt="2022-08-09T23:07:32.994" v="277" actId="20577"/>
        <pc:sldMkLst>
          <pc:docMk/>
          <pc:sldMk cId="318402644" sldId="262"/>
        </pc:sldMkLst>
        <pc:spChg chg="del mod ord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2" creationId="{D541C541-0227-80B3-F72E-3AD844B08CB2}"/>
          </ac:spMkLst>
        </pc:spChg>
        <pc:spChg chg="mod ord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3" creationId="{6AAE67D7-DF4A-457A-A02A-FE85573CD400}"/>
          </ac:spMkLst>
        </pc:spChg>
        <pc:spChg chg="del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4" creationId="{D23F9964-C351-8422-6F26-D04EB0E93108}"/>
          </ac:spMkLst>
        </pc:spChg>
        <pc:spChg chg="del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5" creationId="{E9A6AA96-5F60-163B-97BD-9393D236DA99}"/>
          </ac:spMkLst>
        </pc:spChg>
        <pc:spChg chg="del mod ord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6" creationId="{8E3A91C4-18C6-8A5B-FEC5-1258469FAF6B}"/>
          </ac:spMkLst>
        </pc:spChg>
        <pc:spChg chg="del">
          <ac:chgData name="Braidan Duffy" userId="8ec18d3d-6fdf-489b-8ea9-501a0a9031aa" providerId="ADAL" clId="{EE6D56FD-5218-4E09-A94F-5960CD7F8118}" dt="2022-08-09T22:53:04.929" v="1" actId="700"/>
          <ac:spMkLst>
            <pc:docMk/>
            <pc:sldMk cId="318402644" sldId="262"/>
            <ac:spMk id="7" creationId="{86FADC5B-176A-720F-C5F9-A819BBF3627E}"/>
          </ac:spMkLst>
        </pc:spChg>
        <pc:spChg chg="add mod ord">
          <ac:chgData name="Braidan Duffy" userId="8ec18d3d-6fdf-489b-8ea9-501a0a9031aa" providerId="ADAL" clId="{EE6D56FD-5218-4E09-A94F-5960CD7F8118}" dt="2022-08-09T22:53:19.812" v="31" actId="20577"/>
          <ac:spMkLst>
            <pc:docMk/>
            <pc:sldMk cId="318402644" sldId="262"/>
            <ac:spMk id="8" creationId="{A7210001-102E-B4AE-F946-30F12C07B747}"/>
          </ac:spMkLst>
        </pc:spChg>
        <pc:spChg chg="add mod ord">
          <ac:chgData name="Braidan Duffy" userId="8ec18d3d-6fdf-489b-8ea9-501a0a9031aa" providerId="ADAL" clId="{EE6D56FD-5218-4E09-A94F-5960CD7F8118}" dt="2022-08-09T23:07:32.994" v="277" actId="20577"/>
          <ac:spMkLst>
            <pc:docMk/>
            <pc:sldMk cId="318402644" sldId="262"/>
            <ac:spMk id="9" creationId="{847AA64C-BDC4-B384-3536-0553188B37DF}"/>
          </ac:spMkLst>
        </pc:spChg>
        <pc:spChg chg="add del mod">
          <ac:chgData name="Braidan Duffy" userId="8ec18d3d-6fdf-489b-8ea9-501a0a9031aa" providerId="ADAL" clId="{EE6D56FD-5218-4E09-A94F-5960CD7F8118}" dt="2022-08-09T23:02:06.353" v="215" actId="478"/>
          <ac:spMkLst>
            <pc:docMk/>
            <pc:sldMk cId="318402644" sldId="262"/>
            <ac:spMk id="14" creationId="{20B570C6-E2E3-B634-9E1A-E445381C3BA6}"/>
          </ac:spMkLst>
        </pc:spChg>
        <pc:spChg chg="add mod">
          <ac:chgData name="Braidan Duffy" userId="8ec18d3d-6fdf-489b-8ea9-501a0a9031aa" providerId="ADAL" clId="{EE6D56FD-5218-4E09-A94F-5960CD7F8118}" dt="2022-08-09T23:04:58.035" v="244"/>
          <ac:spMkLst>
            <pc:docMk/>
            <pc:sldMk cId="318402644" sldId="262"/>
            <ac:spMk id="15" creationId="{64FE2A39-C71F-A1AC-8443-96F100C7360B}"/>
          </ac:spMkLst>
        </pc:spChg>
        <pc:spChg chg="add mod">
          <ac:chgData name="Braidan Duffy" userId="8ec18d3d-6fdf-489b-8ea9-501a0a9031aa" providerId="ADAL" clId="{EE6D56FD-5218-4E09-A94F-5960CD7F8118}" dt="2022-08-09T23:05:03.520" v="245"/>
          <ac:spMkLst>
            <pc:docMk/>
            <pc:sldMk cId="318402644" sldId="262"/>
            <ac:spMk id="16" creationId="{2C82A6BD-AECE-D6BB-179F-6B181006F7A6}"/>
          </ac:spMkLst>
        </pc:spChg>
        <pc:spChg chg="add mod">
          <ac:chgData name="Braidan Duffy" userId="8ec18d3d-6fdf-489b-8ea9-501a0a9031aa" providerId="ADAL" clId="{EE6D56FD-5218-4E09-A94F-5960CD7F8118}" dt="2022-08-09T23:05:21.858" v="255" actId="20577"/>
          <ac:spMkLst>
            <pc:docMk/>
            <pc:sldMk cId="318402644" sldId="262"/>
            <ac:spMk id="17" creationId="{29F65770-68D7-B706-7F99-96F8F9C55B2D}"/>
          </ac:spMkLst>
        </pc:spChg>
        <pc:graphicFrameChg chg="add mod modGraphic">
          <ac:chgData name="Braidan Duffy" userId="8ec18d3d-6fdf-489b-8ea9-501a0a9031aa" providerId="ADAL" clId="{EE6D56FD-5218-4E09-A94F-5960CD7F8118}" dt="2022-08-09T23:07:13.401" v="273"/>
          <ac:graphicFrameMkLst>
            <pc:docMk/>
            <pc:sldMk cId="318402644" sldId="262"/>
            <ac:graphicFrameMk id="10" creationId="{71E27BF3-7E5C-2135-F9F3-44CD0CABB806}"/>
          </ac:graphicFrameMkLst>
        </pc:graphicFrameChg>
        <pc:graphicFrameChg chg="add del mod">
          <ac:chgData name="Braidan Duffy" userId="8ec18d3d-6fdf-489b-8ea9-501a0a9031aa" providerId="ADAL" clId="{EE6D56FD-5218-4E09-A94F-5960CD7F8118}" dt="2022-08-09T22:55:37.753" v="123"/>
          <ac:graphicFrameMkLst>
            <pc:docMk/>
            <pc:sldMk cId="318402644" sldId="262"/>
            <ac:graphicFrameMk id="11" creationId="{67F5362F-827C-4808-40BA-339034FCA802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09T23:07:08.676" v="269"/>
          <ac:graphicFrameMkLst>
            <pc:docMk/>
            <pc:sldMk cId="318402644" sldId="262"/>
            <ac:graphicFrameMk id="12" creationId="{A714A24C-E0EC-B337-469E-FFBE2B0A081D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09T23:07:02.488" v="267"/>
          <ac:graphicFrameMkLst>
            <pc:docMk/>
            <pc:sldMk cId="318402644" sldId="262"/>
            <ac:graphicFrameMk id="13" creationId="{9668805D-A467-91B7-01CD-49CCDB7EA96D}"/>
          </ac:graphicFrameMkLst>
        </pc:graphicFrameChg>
      </pc:sldChg>
      <pc:sldChg chg="addSp delSp modSp add mod delAnim modAnim">
        <pc:chgData name="Braidan Duffy" userId="8ec18d3d-6fdf-489b-8ea9-501a0a9031aa" providerId="ADAL" clId="{EE6D56FD-5218-4E09-A94F-5960CD7F8118}" dt="2022-08-10T00:21:10.017" v="541"/>
        <pc:sldMkLst>
          <pc:docMk/>
          <pc:sldMk cId="798700931" sldId="263"/>
        </pc:sldMkLst>
        <pc:spChg chg="add del mod">
          <ac:chgData name="Braidan Duffy" userId="8ec18d3d-6fdf-489b-8ea9-501a0a9031aa" providerId="ADAL" clId="{EE6D56FD-5218-4E09-A94F-5960CD7F8118}" dt="2022-08-10T00:09:56.829" v="378"/>
          <ac:spMkLst>
            <pc:docMk/>
            <pc:sldMk cId="798700931" sldId="263"/>
            <ac:spMk id="2" creationId="{3771C142-0211-511F-DF5B-F0FCA7FEFA78}"/>
          </ac:spMkLst>
        </pc:spChg>
        <pc:spChg chg="add mod">
          <ac:chgData name="Braidan Duffy" userId="8ec18d3d-6fdf-489b-8ea9-501a0a9031aa" providerId="ADAL" clId="{EE6D56FD-5218-4E09-A94F-5960CD7F8118}" dt="2022-08-10T00:15:25.842" v="488" actId="1076"/>
          <ac:spMkLst>
            <pc:docMk/>
            <pc:sldMk cId="798700931" sldId="263"/>
            <ac:spMk id="4" creationId="{97FD4D30-1467-BFB5-F0F1-E035B5AAE771}"/>
          </ac:spMkLst>
        </pc:spChg>
        <pc:spChg chg="mod">
          <ac:chgData name="Braidan Duffy" userId="8ec18d3d-6fdf-489b-8ea9-501a0a9031aa" providerId="ADAL" clId="{EE6D56FD-5218-4E09-A94F-5960CD7F8118}" dt="2022-08-09T23:07:43.715" v="291" actId="20577"/>
          <ac:spMkLst>
            <pc:docMk/>
            <pc:sldMk cId="798700931" sldId="263"/>
            <ac:spMk id="8" creationId="{A7210001-102E-B4AE-F946-30F12C07B747}"/>
          </ac:spMkLst>
        </pc:spChg>
        <pc:spChg chg="mod">
          <ac:chgData name="Braidan Duffy" userId="8ec18d3d-6fdf-489b-8ea9-501a0a9031aa" providerId="ADAL" clId="{EE6D56FD-5218-4E09-A94F-5960CD7F8118}" dt="2022-08-10T00:17:06.073" v="502"/>
          <ac:spMkLst>
            <pc:docMk/>
            <pc:sldMk cId="798700931" sldId="263"/>
            <ac:spMk id="9" creationId="{847AA64C-BDC4-B384-3536-0553188B37DF}"/>
          </ac:spMkLst>
        </pc:spChg>
        <pc:spChg chg="del">
          <ac:chgData name="Braidan Duffy" userId="8ec18d3d-6fdf-489b-8ea9-501a0a9031aa" providerId="ADAL" clId="{EE6D56FD-5218-4E09-A94F-5960CD7F8118}" dt="2022-08-09T23:09:00.907" v="332" actId="478"/>
          <ac:spMkLst>
            <pc:docMk/>
            <pc:sldMk cId="798700931" sldId="263"/>
            <ac:spMk id="15" creationId="{64FE2A39-C71F-A1AC-8443-96F100C7360B}"/>
          </ac:spMkLst>
        </pc:spChg>
        <pc:spChg chg="del">
          <ac:chgData name="Braidan Duffy" userId="8ec18d3d-6fdf-489b-8ea9-501a0a9031aa" providerId="ADAL" clId="{EE6D56FD-5218-4E09-A94F-5960CD7F8118}" dt="2022-08-09T23:09:00.907" v="332" actId="478"/>
          <ac:spMkLst>
            <pc:docMk/>
            <pc:sldMk cId="798700931" sldId="263"/>
            <ac:spMk id="16" creationId="{2C82A6BD-AECE-D6BB-179F-6B181006F7A6}"/>
          </ac:spMkLst>
        </pc:spChg>
        <pc:spChg chg="del">
          <ac:chgData name="Braidan Duffy" userId="8ec18d3d-6fdf-489b-8ea9-501a0a9031aa" providerId="ADAL" clId="{EE6D56FD-5218-4E09-A94F-5960CD7F8118}" dt="2022-08-09T23:09:00.907" v="332" actId="478"/>
          <ac:spMkLst>
            <pc:docMk/>
            <pc:sldMk cId="798700931" sldId="263"/>
            <ac:spMk id="17" creationId="{29F65770-68D7-B706-7F99-96F8F9C55B2D}"/>
          </ac:spMkLst>
        </pc:spChg>
        <pc:spChg chg="add del mod">
          <ac:chgData name="Braidan Duffy" userId="8ec18d3d-6fdf-489b-8ea9-501a0a9031aa" providerId="ADAL" clId="{EE6D56FD-5218-4E09-A94F-5960CD7F8118}" dt="2022-08-10T00:15:55.140" v="498" actId="22"/>
          <ac:spMkLst>
            <pc:docMk/>
            <pc:sldMk cId="798700931" sldId="263"/>
            <ac:spMk id="18" creationId="{D2F29F4F-686B-E190-4FCB-068494995B60}"/>
          </ac:spMkLst>
        </pc:spChg>
        <pc:graphicFrameChg chg="add mod modGraphic">
          <ac:chgData name="Braidan Duffy" userId="8ec18d3d-6fdf-489b-8ea9-501a0a9031aa" providerId="ADAL" clId="{EE6D56FD-5218-4E09-A94F-5960CD7F8118}" dt="2022-08-10T00:15:55.452" v="499" actId="14734"/>
          <ac:graphicFrameMkLst>
            <pc:docMk/>
            <pc:sldMk cId="798700931" sldId="263"/>
            <ac:graphicFrameMk id="5" creationId="{4F1E71A0-4AA8-ADCD-6223-7698B01AAA54}"/>
          </ac:graphicFrameMkLst>
        </pc:graphicFrameChg>
        <pc:graphicFrameChg chg="add mod">
          <ac:chgData name="Braidan Duffy" userId="8ec18d3d-6fdf-489b-8ea9-501a0a9031aa" providerId="ADAL" clId="{EE6D56FD-5218-4E09-A94F-5960CD7F8118}" dt="2022-08-10T00:17:15.851" v="507" actId="1076"/>
          <ac:graphicFrameMkLst>
            <pc:docMk/>
            <pc:sldMk cId="798700931" sldId="263"/>
            <ac:graphicFrameMk id="7" creationId="{393AA75A-2876-38AE-32E3-C9C06FF3468C}"/>
          </ac:graphicFrameMkLst>
        </pc:graphicFrameChg>
        <pc:graphicFrameChg chg="del">
          <ac:chgData name="Braidan Duffy" userId="8ec18d3d-6fdf-489b-8ea9-501a0a9031aa" providerId="ADAL" clId="{EE6D56FD-5218-4E09-A94F-5960CD7F8118}" dt="2022-08-09T23:09:00.907" v="332" actId="478"/>
          <ac:graphicFrameMkLst>
            <pc:docMk/>
            <pc:sldMk cId="798700931" sldId="263"/>
            <ac:graphicFrameMk id="10" creationId="{71E27BF3-7E5C-2135-F9F3-44CD0CABB806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17:10.953" v="505" actId="21"/>
          <ac:graphicFrameMkLst>
            <pc:docMk/>
            <pc:sldMk cId="798700931" sldId="263"/>
            <ac:graphicFrameMk id="11" creationId="{3AAEAE05-8081-825A-C9A0-A370E7D4F6DF}"/>
          </ac:graphicFrameMkLst>
        </pc:graphicFrameChg>
        <pc:graphicFrameChg chg="del">
          <ac:chgData name="Braidan Duffy" userId="8ec18d3d-6fdf-489b-8ea9-501a0a9031aa" providerId="ADAL" clId="{EE6D56FD-5218-4E09-A94F-5960CD7F8118}" dt="2022-08-09T23:09:00.907" v="332" actId="478"/>
          <ac:graphicFrameMkLst>
            <pc:docMk/>
            <pc:sldMk cId="798700931" sldId="263"/>
            <ac:graphicFrameMk id="12" creationId="{A714A24C-E0EC-B337-469E-FFBE2B0A081D}"/>
          </ac:graphicFrameMkLst>
        </pc:graphicFrameChg>
        <pc:graphicFrameChg chg="del">
          <ac:chgData name="Braidan Duffy" userId="8ec18d3d-6fdf-489b-8ea9-501a0a9031aa" providerId="ADAL" clId="{EE6D56FD-5218-4E09-A94F-5960CD7F8118}" dt="2022-08-09T23:09:00.907" v="332" actId="478"/>
          <ac:graphicFrameMkLst>
            <pc:docMk/>
            <pc:sldMk cId="798700931" sldId="263"/>
            <ac:graphicFrameMk id="13" creationId="{9668805D-A467-91B7-01CD-49CCDB7EA96D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15:25.842" v="488" actId="1076"/>
          <ac:graphicFrameMkLst>
            <pc:docMk/>
            <pc:sldMk cId="798700931" sldId="263"/>
            <ac:graphicFrameMk id="14" creationId="{4D47309B-6CF2-A468-0B46-3F50F2C53853}"/>
          </ac:graphicFrameMkLst>
        </pc:graphicFrameChg>
        <pc:graphicFrameChg chg="add del mod">
          <ac:chgData name="Braidan Duffy" userId="8ec18d3d-6fdf-489b-8ea9-501a0a9031aa" providerId="ADAL" clId="{EE6D56FD-5218-4E09-A94F-5960CD7F8118}" dt="2022-08-10T00:17:37.476" v="509"/>
          <ac:graphicFrameMkLst>
            <pc:docMk/>
            <pc:sldMk cId="798700931" sldId="263"/>
            <ac:graphicFrameMk id="19" creationId="{BB01F46C-C465-39B1-BB77-DF616DCB7748}"/>
          </ac:graphicFrameMkLst>
        </pc:graphicFrameChg>
        <pc:graphicFrameChg chg="add mod">
          <ac:chgData name="Braidan Duffy" userId="8ec18d3d-6fdf-489b-8ea9-501a0a9031aa" providerId="ADAL" clId="{EE6D56FD-5218-4E09-A94F-5960CD7F8118}" dt="2022-08-10T00:20:48.262" v="539" actId="1076"/>
          <ac:graphicFrameMkLst>
            <pc:docMk/>
            <pc:sldMk cId="798700931" sldId="263"/>
            <ac:graphicFrameMk id="20" creationId="{4C3DA7BA-BAF7-922C-7FA3-4A9E256BE1CC}"/>
          </ac:graphicFrameMkLst>
        </pc:graphicFrameChg>
        <pc:graphicFrameChg chg="add mod">
          <ac:chgData name="Braidan Duffy" userId="8ec18d3d-6fdf-489b-8ea9-501a0a9031aa" providerId="ADAL" clId="{EE6D56FD-5218-4E09-A94F-5960CD7F8118}" dt="2022-08-10T00:20:54.250" v="540" actId="1076"/>
          <ac:graphicFrameMkLst>
            <pc:docMk/>
            <pc:sldMk cId="798700931" sldId="263"/>
            <ac:graphicFrameMk id="21" creationId="{1FA9A73A-8F14-8675-31D8-09AF7B60D448}"/>
          </ac:graphicFrameMkLst>
        </pc:graphicFrameChg>
      </pc:sldChg>
      <pc:sldChg chg="addSp delSp modSp add mod delAnim modAnim">
        <pc:chgData name="Braidan Duffy" userId="8ec18d3d-6fdf-489b-8ea9-501a0a9031aa" providerId="ADAL" clId="{EE6D56FD-5218-4E09-A94F-5960CD7F8118}" dt="2022-08-10T00:44:57.648" v="741"/>
        <pc:sldMkLst>
          <pc:docMk/>
          <pc:sldMk cId="97407024" sldId="264"/>
        </pc:sldMkLst>
        <pc:spChg chg="mod">
          <ac:chgData name="Braidan Duffy" userId="8ec18d3d-6fdf-489b-8ea9-501a0a9031aa" providerId="ADAL" clId="{EE6D56FD-5218-4E09-A94F-5960CD7F8118}" dt="2022-08-10T00:29:55.707" v="559" actId="20577"/>
          <ac:spMkLst>
            <pc:docMk/>
            <pc:sldMk cId="97407024" sldId="264"/>
            <ac:spMk id="8" creationId="{A7210001-102E-B4AE-F946-30F12C07B747}"/>
          </ac:spMkLst>
        </pc:spChg>
        <pc:spChg chg="mod">
          <ac:chgData name="Braidan Duffy" userId="8ec18d3d-6fdf-489b-8ea9-501a0a9031aa" providerId="ADAL" clId="{EE6D56FD-5218-4E09-A94F-5960CD7F8118}" dt="2022-08-10T00:42:22.191" v="717" actId="20577"/>
          <ac:spMkLst>
            <pc:docMk/>
            <pc:sldMk cId="97407024" sldId="264"/>
            <ac:spMk id="9" creationId="{847AA64C-BDC4-B384-3536-0553188B37DF}"/>
          </ac:spMkLst>
        </pc:spChg>
        <pc:spChg chg="mod">
          <ac:chgData name="Braidan Duffy" userId="8ec18d3d-6fdf-489b-8ea9-501a0a9031aa" providerId="ADAL" clId="{EE6D56FD-5218-4E09-A94F-5960CD7F8118}" dt="2022-08-10T00:35:22.204" v="655" actId="20577"/>
          <ac:spMkLst>
            <pc:docMk/>
            <pc:sldMk cId="97407024" sldId="264"/>
            <ac:spMk id="15" creationId="{64FE2A39-C71F-A1AC-8443-96F100C7360B}"/>
          </ac:spMkLst>
        </pc:spChg>
        <pc:spChg chg="del">
          <ac:chgData name="Braidan Duffy" userId="8ec18d3d-6fdf-489b-8ea9-501a0a9031aa" providerId="ADAL" clId="{EE6D56FD-5218-4E09-A94F-5960CD7F8118}" dt="2022-08-10T00:30:14.492" v="572" actId="478"/>
          <ac:spMkLst>
            <pc:docMk/>
            <pc:sldMk cId="97407024" sldId="264"/>
            <ac:spMk id="16" creationId="{2C82A6BD-AECE-D6BB-179F-6B181006F7A6}"/>
          </ac:spMkLst>
        </pc:spChg>
        <pc:spChg chg="del">
          <ac:chgData name="Braidan Duffy" userId="8ec18d3d-6fdf-489b-8ea9-501a0a9031aa" providerId="ADAL" clId="{EE6D56FD-5218-4E09-A94F-5960CD7F8118}" dt="2022-08-10T00:30:14.492" v="572" actId="478"/>
          <ac:spMkLst>
            <pc:docMk/>
            <pc:sldMk cId="97407024" sldId="264"/>
            <ac:spMk id="17" creationId="{29F65770-68D7-B706-7F99-96F8F9C55B2D}"/>
          </ac:spMkLst>
        </pc:spChg>
        <pc:graphicFrameChg chg="add mod modGraphic">
          <ac:chgData name="Braidan Duffy" userId="8ec18d3d-6fdf-489b-8ea9-501a0a9031aa" providerId="ADAL" clId="{EE6D56FD-5218-4E09-A94F-5960CD7F8118}" dt="2022-08-10T00:36:16.664" v="661" actId="20577"/>
          <ac:graphicFrameMkLst>
            <pc:docMk/>
            <pc:sldMk cId="97407024" sldId="264"/>
            <ac:graphicFrameMk id="2" creationId="{896C027F-E86F-3D8F-EA3D-C85A9B18FC35}"/>
          </ac:graphicFrameMkLst>
        </pc:graphicFrameChg>
        <pc:graphicFrameChg chg="add del mod">
          <ac:chgData name="Braidan Duffy" userId="8ec18d3d-6fdf-489b-8ea9-501a0a9031aa" providerId="ADAL" clId="{EE6D56FD-5218-4E09-A94F-5960CD7F8118}" dt="2022-08-10T00:34:26.529" v="630"/>
          <ac:graphicFrameMkLst>
            <pc:docMk/>
            <pc:sldMk cId="97407024" sldId="264"/>
            <ac:graphicFrameMk id="4" creationId="{4F3100EE-C29F-0C51-ABF0-31F1DA8EC635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6:14.906" v="660" actId="20577"/>
          <ac:graphicFrameMkLst>
            <pc:docMk/>
            <pc:sldMk cId="97407024" sldId="264"/>
            <ac:graphicFrameMk id="5" creationId="{9EF8E5F5-0BF0-234F-29AD-216E7F5F7222}"/>
          </ac:graphicFrameMkLst>
        </pc:graphicFrameChg>
        <pc:graphicFrameChg chg="mod modGraphic">
          <ac:chgData name="Braidan Duffy" userId="8ec18d3d-6fdf-489b-8ea9-501a0a9031aa" providerId="ADAL" clId="{EE6D56FD-5218-4E09-A94F-5960CD7F8118}" dt="2022-08-10T00:35:59.324" v="657" actId="21"/>
          <ac:graphicFrameMkLst>
            <pc:docMk/>
            <pc:sldMk cId="97407024" sldId="264"/>
            <ac:graphicFrameMk id="10" creationId="{71E27BF3-7E5C-2135-F9F3-44CD0CABB806}"/>
          </ac:graphicFrameMkLst>
        </pc:graphicFrameChg>
        <pc:graphicFrameChg chg="del">
          <ac:chgData name="Braidan Duffy" userId="8ec18d3d-6fdf-489b-8ea9-501a0a9031aa" providerId="ADAL" clId="{EE6D56FD-5218-4E09-A94F-5960CD7F8118}" dt="2022-08-10T00:30:14.492" v="572" actId="478"/>
          <ac:graphicFrameMkLst>
            <pc:docMk/>
            <pc:sldMk cId="97407024" sldId="264"/>
            <ac:graphicFrameMk id="12" creationId="{A714A24C-E0EC-B337-469E-FFBE2B0A081D}"/>
          </ac:graphicFrameMkLst>
        </pc:graphicFrameChg>
        <pc:graphicFrameChg chg="del">
          <ac:chgData name="Braidan Duffy" userId="8ec18d3d-6fdf-489b-8ea9-501a0a9031aa" providerId="ADAL" clId="{EE6D56FD-5218-4E09-A94F-5960CD7F8118}" dt="2022-08-10T00:30:14.492" v="572" actId="478"/>
          <ac:graphicFrameMkLst>
            <pc:docMk/>
            <pc:sldMk cId="97407024" sldId="264"/>
            <ac:graphicFrameMk id="13" creationId="{9668805D-A467-91B7-01CD-49CCDB7EA96D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1:50.687" v="599" actId="20577"/>
          <ac:graphicFrameMkLst>
            <pc:docMk/>
            <pc:sldMk cId="97407024" sldId="264"/>
            <ac:graphicFrameMk id="14" creationId="{986D37AF-F6CA-FFBC-8360-F6CE4A7FF895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4:55.680" v="636" actId="20577"/>
          <ac:graphicFrameMkLst>
            <pc:docMk/>
            <pc:sldMk cId="97407024" sldId="264"/>
            <ac:graphicFrameMk id="18" creationId="{B04AE19E-E6A2-BB30-39EE-A38416B91D76}"/>
          </ac:graphicFrameMkLst>
        </pc:graphicFrameChg>
        <pc:graphicFrameChg chg="add mod modGraphic">
          <ac:chgData name="Braidan Duffy" userId="8ec18d3d-6fdf-489b-8ea9-501a0a9031aa" providerId="ADAL" clId="{EE6D56FD-5218-4E09-A94F-5960CD7F8118}" dt="2022-08-10T00:35:01.100" v="637" actId="1076"/>
          <ac:graphicFrameMkLst>
            <pc:docMk/>
            <pc:sldMk cId="97407024" sldId="264"/>
            <ac:graphicFrameMk id="19" creationId="{6339D5AB-9657-DB45-79CA-166C681A9D0A}"/>
          </ac:graphicFrameMkLst>
        </pc:graphicFrameChg>
        <pc:cxnChg chg="add mod">
          <ac:chgData name="Braidan Duffy" userId="8ec18d3d-6fdf-489b-8ea9-501a0a9031aa" providerId="ADAL" clId="{EE6D56FD-5218-4E09-A94F-5960CD7F8118}" dt="2022-08-10T00:37:43.123" v="677" actId="14100"/>
          <ac:cxnSpMkLst>
            <pc:docMk/>
            <pc:sldMk cId="97407024" sldId="264"/>
            <ac:cxnSpMk id="7" creationId="{97B3E118-3A2C-E653-FE6A-CD33F8605158}"/>
          </ac:cxnSpMkLst>
        </pc:cxnChg>
        <pc:cxnChg chg="add mod">
          <ac:chgData name="Braidan Duffy" userId="8ec18d3d-6fdf-489b-8ea9-501a0a9031aa" providerId="ADAL" clId="{EE6D56FD-5218-4E09-A94F-5960CD7F8118}" dt="2022-08-10T00:37:34.375" v="674" actId="14100"/>
          <ac:cxnSpMkLst>
            <pc:docMk/>
            <pc:sldMk cId="97407024" sldId="264"/>
            <ac:cxnSpMk id="20" creationId="{5F9620C2-9BC4-2A31-BBBB-974CC153F4F5}"/>
          </ac:cxnSpMkLst>
        </pc:cxnChg>
        <pc:cxnChg chg="add mod">
          <ac:chgData name="Braidan Duffy" userId="8ec18d3d-6fdf-489b-8ea9-501a0a9031aa" providerId="ADAL" clId="{EE6D56FD-5218-4E09-A94F-5960CD7F8118}" dt="2022-08-10T00:37:32.478" v="673" actId="14100"/>
          <ac:cxnSpMkLst>
            <pc:docMk/>
            <pc:sldMk cId="97407024" sldId="264"/>
            <ac:cxnSpMk id="22" creationId="{A82F5814-CFE9-B9B0-F4D0-BF0BF8D3358C}"/>
          </ac:cxnSpMkLst>
        </pc:cxnChg>
        <pc:cxnChg chg="add mod">
          <ac:chgData name="Braidan Duffy" userId="8ec18d3d-6fdf-489b-8ea9-501a0a9031aa" providerId="ADAL" clId="{EE6D56FD-5218-4E09-A94F-5960CD7F8118}" dt="2022-08-10T00:38:16.090" v="681" actId="1076"/>
          <ac:cxnSpMkLst>
            <pc:docMk/>
            <pc:sldMk cId="97407024" sldId="264"/>
            <ac:cxnSpMk id="29" creationId="{CFC163B5-AFDB-6426-2E78-C639EE756A8E}"/>
          </ac:cxnSpMkLst>
        </pc:cxnChg>
        <pc:cxnChg chg="add mod">
          <ac:chgData name="Braidan Duffy" userId="8ec18d3d-6fdf-489b-8ea9-501a0a9031aa" providerId="ADAL" clId="{EE6D56FD-5218-4E09-A94F-5960CD7F8118}" dt="2022-08-10T00:41:06.333" v="699" actId="14100"/>
          <ac:cxnSpMkLst>
            <pc:docMk/>
            <pc:sldMk cId="97407024" sldId="264"/>
            <ac:cxnSpMk id="32" creationId="{D2E040C5-2885-C3F1-4284-B777F42EAF22}"/>
          </ac:cxnSpMkLst>
        </pc:cxnChg>
        <pc:cxnChg chg="add mod">
          <ac:chgData name="Braidan Duffy" userId="8ec18d3d-6fdf-489b-8ea9-501a0a9031aa" providerId="ADAL" clId="{EE6D56FD-5218-4E09-A94F-5960CD7F8118}" dt="2022-08-10T00:40:46.570" v="696" actId="14100"/>
          <ac:cxnSpMkLst>
            <pc:docMk/>
            <pc:sldMk cId="97407024" sldId="264"/>
            <ac:cxnSpMk id="33" creationId="{29F8537E-422A-6AB3-68C9-EF770418F940}"/>
          </ac:cxnSpMkLst>
        </pc:cxnChg>
        <pc:cxnChg chg="add mod">
          <ac:chgData name="Braidan Duffy" userId="8ec18d3d-6fdf-489b-8ea9-501a0a9031aa" providerId="ADAL" clId="{EE6D56FD-5218-4E09-A94F-5960CD7F8118}" dt="2022-08-10T00:40:40.516" v="694" actId="14100"/>
          <ac:cxnSpMkLst>
            <pc:docMk/>
            <pc:sldMk cId="97407024" sldId="264"/>
            <ac:cxnSpMk id="34" creationId="{A0F0EE01-B25C-F139-9DDC-C2EE7B4029BD}"/>
          </ac:cxnSpMkLst>
        </pc:cxnChg>
        <pc:cxnChg chg="add mod">
          <ac:chgData name="Braidan Duffy" userId="8ec18d3d-6fdf-489b-8ea9-501a0a9031aa" providerId="ADAL" clId="{EE6D56FD-5218-4E09-A94F-5960CD7F8118}" dt="2022-08-10T00:40:49.515" v="697" actId="14100"/>
          <ac:cxnSpMkLst>
            <pc:docMk/>
            <pc:sldMk cId="97407024" sldId="264"/>
            <ac:cxnSpMk id="35" creationId="{B8534ACE-D246-2CCE-B8C2-BB91C9475E04}"/>
          </ac:cxnSpMkLst>
        </pc:cxnChg>
        <pc:cxnChg chg="add mod">
          <ac:chgData name="Braidan Duffy" userId="8ec18d3d-6fdf-489b-8ea9-501a0a9031aa" providerId="ADAL" clId="{EE6D56FD-5218-4E09-A94F-5960CD7F8118}" dt="2022-08-10T00:41:52.779" v="709" actId="14100"/>
          <ac:cxnSpMkLst>
            <pc:docMk/>
            <pc:sldMk cId="97407024" sldId="264"/>
            <ac:cxnSpMk id="45" creationId="{4EF0694C-117D-F3FC-98C1-18E734B3FB02}"/>
          </ac:cxnSpMkLst>
        </pc:cxnChg>
        <pc:cxnChg chg="add mod">
          <ac:chgData name="Braidan Duffy" userId="8ec18d3d-6fdf-489b-8ea9-501a0a9031aa" providerId="ADAL" clId="{EE6D56FD-5218-4E09-A94F-5960CD7F8118}" dt="2022-08-10T00:41:46.139" v="707" actId="14100"/>
          <ac:cxnSpMkLst>
            <pc:docMk/>
            <pc:sldMk cId="97407024" sldId="264"/>
            <ac:cxnSpMk id="46" creationId="{1DBD3E3B-E522-3DDF-57A8-DFD36CDA72C7}"/>
          </ac:cxnSpMkLst>
        </pc:cxnChg>
        <pc:cxnChg chg="add mod">
          <ac:chgData name="Braidan Duffy" userId="8ec18d3d-6fdf-489b-8ea9-501a0a9031aa" providerId="ADAL" clId="{EE6D56FD-5218-4E09-A94F-5960CD7F8118}" dt="2022-08-10T00:41:40.586" v="705" actId="14100"/>
          <ac:cxnSpMkLst>
            <pc:docMk/>
            <pc:sldMk cId="97407024" sldId="264"/>
            <ac:cxnSpMk id="47" creationId="{51E843E3-2E07-C79A-F5E1-0231FC4436C1}"/>
          </ac:cxnSpMkLst>
        </pc:cxnChg>
        <pc:cxnChg chg="add mod">
          <ac:chgData name="Braidan Duffy" userId="8ec18d3d-6fdf-489b-8ea9-501a0a9031aa" providerId="ADAL" clId="{EE6D56FD-5218-4E09-A94F-5960CD7F8118}" dt="2022-08-10T00:41:34.194" v="703" actId="14100"/>
          <ac:cxnSpMkLst>
            <pc:docMk/>
            <pc:sldMk cId="97407024" sldId="264"/>
            <ac:cxnSpMk id="48" creationId="{0C5C6E54-420B-09A6-E8F3-D9A6F5814F49}"/>
          </ac:cxnSpMkLst>
        </pc:cxnChg>
        <pc:cxnChg chg="add mod">
          <ac:chgData name="Braidan Duffy" userId="8ec18d3d-6fdf-489b-8ea9-501a0a9031aa" providerId="ADAL" clId="{EE6D56FD-5218-4E09-A94F-5960CD7F8118}" dt="2022-08-10T00:43:13.701" v="730" actId="14100"/>
          <ac:cxnSpMkLst>
            <pc:docMk/>
            <pc:sldMk cId="97407024" sldId="264"/>
            <ac:cxnSpMk id="57" creationId="{B0FFF88D-81E8-123A-88BD-1C8F93DBC8D3}"/>
          </ac:cxnSpMkLst>
        </pc:cxnChg>
        <pc:cxnChg chg="add mod">
          <ac:chgData name="Braidan Duffy" userId="8ec18d3d-6fdf-489b-8ea9-501a0a9031aa" providerId="ADAL" clId="{EE6D56FD-5218-4E09-A94F-5960CD7F8118}" dt="2022-08-10T00:43:06.251" v="728" actId="14100"/>
          <ac:cxnSpMkLst>
            <pc:docMk/>
            <pc:sldMk cId="97407024" sldId="264"/>
            <ac:cxnSpMk id="58" creationId="{D98D686F-6253-F997-94A9-4D35FB114F47}"/>
          </ac:cxnSpMkLst>
        </pc:cxnChg>
        <pc:cxnChg chg="add mod">
          <ac:chgData name="Braidan Duffy" userId="8ec18d3d-6fdf-489b-8ea9-501a0a9031aa" providerId="ADAL" clId="{EE6D56FD-5218-4E09-A94F-5960CD7F8118}" dt="2022-08-10T00:42:56.680" v="725" actId="14100"/>
          <ac:cxnSpMkLst>
            <pc:docMk/>
            <pc:sldMk cId="97407024" sldId="264"/>
            <ac:cxnSpMk id="59" creationId="{38F03A37-918E-7CB5-08A8-B22B229B0C7C}"/>
          </ac:cxnSpMkLst>
        </pc:cxnChg>
        <pc:cxnChg chg="add mod">
          <ac:chgData name="Braidan Duffy" userId="8ec18d3d-6fdf-489b-8ea9-501a0a9031aa" providerId="ADAL" clId="{EE6D56FD-5218-4E09-A94F-5960CD7F8118}" dt="2022-08-10T00:42:06.689" v="713" actId="14100"/>
          <ac:cxnSpMkLst>
            <pc:docMk/>
            <pc:sldMk cId="97407024" sldId="264"/>
            <ac:cxnSpMk id="60" creationId="{5470F0B5-3487-2CCE-A87A-2EB731F45802}"/>
          </ac:cxnSpMkLst>
        </pc:cxnChg>
      </pc:sldChg>
      <pc:sldChg chg="new del">
        <pc:chgData name="Braidan Duffy" userId="8ec18d3d-6fdf-489b-8ea9-501a0a9031aa" providerId="ADAL" clId="{EE6D56FD-5218-4E09-A94F-5960CD7F8118}" dt="2022-08-10T00:29:12.829" v="544" actId="47"/>
        <pc:sldMkLst>
          <pc:docMk/>
          <pc:sldMk cId="1190580815" sldId="264"/>
        </pc:sldMkLst>
      </pc:sldChg>
      <pc:sldChg chg="addSp delSp modSp add del mod">
        <pc:chgData name="Braidan Duffy" userId="8ec18d3d-6fdf-489b-8ea9-501a0a9031aa" providerId="ADAL" clId="{EE6D56FD-5218-4E09-A94F-5960CD7F8118}" dt="2022-08-10T00:21:41.964" v="542" actId="47"/>
        <pc:sldMkLst>
          <pc:docMk/>
          <pc:sldMk cId="1955589069" sldId="264"/>
        </pc:sldMkLst>
        <pc:spChg chg="add del">
          <ac:chgData name="Braidan Duffy" userId="8ec18d3d-6fdf-489b-8ea9-501a0a9031aa" providerId="ADAL" clId="{EE6D56FD-5218-4E09-A94F-5960CD7F8118}" dt="2022-08-10T00:19:30.094" v="528" actId="478"/>
          <ac:spMkLst>
            <pc:docMk/>
            <pc:sldMk cId="1955589069" sldId="264"/>
            <ac:spMk id="4" creationId="{97FD4D30-1467-BFB5-F0F1-E035B5AAE771}"/>
          </ac:spMkLst>
        </pc:spChg>
        <pc:graphicFrameChg chg="modGraphic">
          <ac:chgData name="Braidan Duffy" userId="8ec18d3d-6fdf-489b-8ea9-501a0a9031aa" providerId="ADAL" clId="{EE6D56FD-5218-4E09-A94F-5960CD7F8118}" dt="2022-08-10T00:19:31.725" v="530" actId="20577"/>
          <ac:graphicFrameMkLst>
            <pc:docMk/>
            <pc:sldMk cId="1955589069" sldId="264"/>
            <ac:graphicFrameMk id="7" creationId="{393AA75A-2876-38AE-32E3-C9C06FF3468C}"/>
          </ac:graphicFrameMkLst>
        </pc:graphicFrameChg>
        <pc:graphicFrameChg chg="modGraphic">
          <ac:chgData name="Braidan Duffy" userId="8ec18d3d-6fdf-489b-8ea9-501a0a9031aa" providerId="ADAL" clId="{EE6D56FD-5218-4E09-A94F-5960CD7F8118}" dt="2022-08-10T00:18:45.829" v="526" actId="14734"/>
          <ac:graphicFrameMkLst>
            <pc:docMk/>
            <pc:sldMk cId="1955589069" sldId="264"/>
            <ac:graphicFrameMk id="11" creationId="{3AAEAE05-8081-825A-C9A0-A370E7D4F6DF}"/>
          </ac:graphicFrameMkLst>
        </pc:graphicFrameChg>
        <pc:graphicFrameChg chg="mod modGraphic">
          <ac:chgData name="Braidan Duffy" userId="8ec18d3d-6fdf-489b-8ea9-501a0a9031aa" providerId="ADAL" clId="{EE6D56FD-5218-4E09-A94F-5960CD7F8118}" dt="2022-08-10T00:19:42.816" v="531" actId="14734"/>
          <ac:graphicFrameMkLst>
            <pc:docMk/>
            <pc:sldMk cId="1955589069" sldId="264"/>
            <ac:graphicFrameMk id="14" creationId="{4D47309B-6CF2-A468-0B46-3F50F2C53853}"/>
          </ac:graphicFrameMkLst>
        </pc:graphicFrameChg>
      </pc:sldChg>
      <pc:sldChg chg="addSp delSp modSp add mod delAnim modAnim">
        <pc:chgData name="Braidan Duffy" userId="8ec18d3d-6fdf-489b-8ea9-501a0a9031aa" providerId="ADAL" clId="{EE6D56FD-5218-4E09-A94F-5960CD7F8118}" dt="2022-08-10T01:32:48.452" v="1078"/>
        <pc:sldMkLst>
          <pc:docMk/>
          <pc:sldMk cId="2713057803" sldId="265"/>
        </pc:sldMkLst>
        <pc:spChg chg="add del mod">
          <ac:chgData name="Braidan Duffy" userId="8ec18d3d-6fdf-489b-8ea9-501a0a9031aa" providerId="ADAL" clId="{EE6D56FD-5218-4E09-A94F-5960CD7F8118}" dt="2022-08-10T01:02:15.612" v="773" actId="478"/>
          <ac:spMkLst>
            <pc:docMk/>
            <pc:sldMk cId="2713057803" sldId="265"/>
            <ac:spMk id="6" creationId="{6A409AA3-EDAD-70DC-90EC-44C47C99FAAE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7" creationId="{22E60D23-38EB-F2F1-AFBA-E7D56F3E6F5A}"/>
          </ac:spMkLst>
        </pc:spChg>
        <pc:spChg chg="mod">
          <ac:chgData name="Braidan Duffy" userId="8ec18d3d-6fdf-489b-8ea9-501a0a9031aa" providerId="ADAL" clId="{EE6D56FD-5218-4E09-A94F-5960CD7F8118}" dt="2022-08-10T00:59:39.803" v="767" actId="20577"/>
          <ac:spMkLst>
            <pc:docMk/>
            <pc:sldMk cId="2713057803" sldId="265"/>
            <ac:spMk id="8" creationId="{A7210001-102E-B4AE-F946-30F12C07B747}"/>
          </ac:spMkLst>
        </pc:spChg>
        <pc:spChg chg="mod">
          <ac:chgData name="Braidan Duffy" userId="8ec18d3d-6fdf-489b-8ea9-501a0a9031aa" providerId="ADAL" clId="{EE6D56FD-5218-4E09-A94F-5960CD7F8118}" dt="2022-08-10T00:58:35.286" v="754" actId="20577"/>
          <ac:spMkLst>
            <pc:docMk/>
            <pc:sldMk cId="2713057803" sldId="265"/>
            <ac:spMk id="9" creationId="{847AA64C-BDC4-B384-3536-0553188B37DF}"/>
          </ac:spMkLst>
        </pc:spChg>
        <pc:spChg chg="add del mod">
          <ac:chgData name="Braidan Duffy" userId="8ec18d3d-6fdf-489b-8ea9-501a0a9031aa" providerId="ADAL" clId="{EE6D56FD-5218-4E09-A94F-5960CD7F8118}" dt="2022-08-10T00:59:24.832" v="757" actId="478"/>
          <ac:spMkLst>
            <pc:docMk/>
            <pc:sldMk cId="2713057803" sldId="265"/>
            <ac:spMk id="14" creationId="{DFA27122-B8E8-B2A2-247C-6449D01EA0EA}"/>
          </ac:spMkLst>
        </pc:spChg>
        <pc:spChg chg="del">
          <ac:chgData name="Braidan Duffy" userId="8ec18d3d-6fdf-489b-8ea9-501a0a9031aa" providerId="ADAL" clId="{EE6D56FD-5218-4E09-A94F-5960CD7F8118}" dt="2022-08-10T00:57:06.308" v="747" actId="478"/>
          <ac:spMkLst>
            <pc:docMk/>
            <pc:sldMk cId="2713057803" sldId="265"/>
            <ac:spMk id="15" creationId="{64FE2A39-C71F-A1AC-8443-96F100C7360B}"/>
          </ac:spMkLst>
        </pc:spChg>
        <pc:spChg chg="del">
          <ac:chgData name="Braidan Duffy" userId="8ec18d3d-6fdf-489b-8ea9-501a0a9031aa" providerId="ADAL" clId="{EE6D56FD-5218-4E09-A94F-5960CD7F8118}" dt="2022-08-10T00:57:06.308" v="747" actId="478"/>
          <ac:spMkLst>
            <pc:docMk/>
            <pc:sldMk cId="2713057803" sldId="265"/>
            <ac:spMk id="16" creationId="{2C82A6BD-AECE-D6BB-179F-6B181006F7A6}"/>
          </ac:spMkLst>
        </pc:spChg>
        <pc:spChg chg="del">
          <ac:chgData name="Braidan Duffy" userId="8ec18d3d-6fdf-489b-8ea9-501a0a9031aa" providerId="ADAL" clId="{EE6D56FD-5218-4E09-A94F-5960CD7F8118}" dt="2022-08-10T00:57:06.308" v="747" actId="478"/>
          <ac:spMkLst>
            <pc:docMk/>
            <pc:sldMk cId="2713057803" sldId="265"/>
            <ac:spMk id="17" creationId="{29F65770-68D7-B706-7F99-96F8F9C55B2D}"/>
          </ac:spMkLst>
        </pc:spChg>
        <pc:spChg chg="add del mod">
          <ac:chgData name="Braidan Duffy" userId="8ec18d3d-6fdf-489b-8ea9-501a0a9031aa" providerId="ADAL" clId="{EE6D56FD-5218-4E09-A94F-5960CD7F8118}" dt="2022-08-10T01:07:00.940" v="841" actId="478"/>
          <ac:spMkLst>
            <pc:docMk/>
            <pc:sldMk cId="2713057803" sldId="265"/>
            <ac:spMk id="18" creationId="{A7CA8B31-C4F1-9DC2-FA13-B50CC755601B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0" creationId="{5C18F8B9-F136-4C8D-A886-F25E0D1B4FB7}"/>
          </ac:spMkLst>
        </pc:spChg>
        <pc:spChg chg="add mod">
          <ac:chgData name="Braidan Duffy" userId="8ec18d3d-6fdf-489b-8ea9-501a0a9031aa" providerId="ADAL" clId="{EE6D56FD-5218-4E09-A94F-5960CD7F8118}" dt="2022-08-10T01:27:45.888" v="1031" actId="1076"/>
          <ac:spMkLst>
            <pc:docMk/>
            <pc:sldMk cId="2713057803" sldId="265"/>
            <ac:spMk id="21" creationId="{40A18292-70AF-175A-89AB-C710777BDF7F}"/>
          </ac:spMkLst>
        </pc:spChg>
        <pc:spChg chg="add mod">
          <ac:chgData name="Braidan Duffy" userId="8ec18d3d-6fdf-489b-8ea9-501a0a9031aa" providerId="ADAL" clId="{EE6D56FD-5218-4E09-A94F-5960CD7F8118}" dt="2022-08-10T01:27:41.026" v="1030" actId="1076"/>
          <ac:spMkLst>
            <pc:docMk/>
            <pc:sldMk cId="2713057803" sldId="265"/>
            <ac:spMk id="22" creationId="{5002CB72-E056-61FB-2C5F-91CBCE1DC34E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3" creationId="{3F529DE7-FC5E-257D-B32C-7C0A8B120828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4" creationId="{47BBB2D0-4C5F-90E9-00C7-59C69986F4A8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5" creationId="{7EE64B8F-7397-2798-F60D-B2DB0C4E5759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6" creationId="{A49770FB-6AEA-8C5E-B91C-92D9842A3C40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7" creationId="{2412A5A4-231F-6307-1034-8B4C64F42B20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28" creationId="{410E46CD-D8DD-D5BF-8833-6C8831BF134E}"/>
          </ac:spMkLst>
        </pc:spChg>
        <pc:spChg chg="add mod">
          <ac:chgData name="Braidan Duffy" userId="8ec18d3d-6fdf-489b-8ea9-501a0a9031aa" providerId="ADAL" clId="{EE6D56FD-5218-4E09-A94F-5960CD7F8118}" dt="2022-08-10T01:28:41.690" v="1040" actId="14100"/>
          <ac:spMkLst>
            <pc:docMk/>
            <pc:sldMk cId="2713057803" sldId="265"/>
            <ac:spMk id="32" creationId="{0960FB94-7EBA-BB26-8C21-C407F4578ABC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41" creationId="{50E2540B-2939-0302-E9EC-76A8E4E25121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43" creationId="{4B1D5EF5-ED9F-9A53-560F-1F11CA73CC83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50" creationId="{D9C50BAF-B495-0876-C8A6-2AF64BBA6720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56" creationId="{EF82B8EE-4965-556E-0ECA-EE4596447D84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64" creationId="{4EA3CBE9-8201-2ADF-B28D-32A1630615CF}"/>
          </ac:spMkLst>
        </pc:spChg>
        <pc:spChg chg="add mod">
          <ac:chgData name="Braidan Duffy" userId="8ec18d3d-6fdf-489b-8ea9-501a0a9031aa" providerId="ADAL" clId="{EE6D56FD-5218-4E09-A94F-5960CD7F8118}" dt="2022-08-10T01:26:13.623" v="1028" actId="1076"/>
          <ac:spMkLst>
            <pc:docMk/>
            <pc:sldMk cId="2713057803" sldId="265"/>
            <ac:spMk id="66" creationId="{74D42AE1-7206-AF6C-77FD-75FB036BC8B9}"/>
          </ac:spMkLst>
        </pc:spChg>
        <pc:spChg chg="add del mod">
          <ac:chgData name="Braidan Duffy" userId="8ec18d3d-6fdf-489b-8ea9-501a0a9031aa" providerId="ADAL" clId="{EE6D56FD-5218-4E09-A94F-5960CD7F8118}" dt="2022-08-10T01:28:41.347" v="1039"/>
          <ac:spMkLst>
            <pc:docMk/>
            <pc:sldMk cId="2713057803" sldId="265"/>
            <ac:spMk id="106" creationId="{364A4943-04F0-683D-AA58-60B9935ED97A}"/>
          </ac:spMkLst>
        </pc:spChg>
        <pc:spChg chg="add del mod">
          <ac:chgData name="Braidan Duffy" userId="8ec18d3d-6fdf-489b-8ea9-501a0a9031aa" providerId="ADAL" clId="{EE6D56FD-5218-4E09-A94F-5960CD7F8118}" dt="2022-08-10T01:30:31.143" v="1059"/>
          <ac:spMkLst>
            <pc:docMk/>
            <pc:sldMk cId="2713057803" sldId="265"/>
            <ac:spMk id="107" creationId="{ACB3DC67-F2A3-B221-957D-148650862A74}"/>
          </ac:spMkLst>
        </pc:spChg>
        <pc:grpChg chg="add mod">
          <ac:chgData name="Braidan Duffy" userId="8ec18d3d-6fdf-489b-8ea9-501a0a9031aa" providerId="ADAL" clId="{EE6D56FD-5218-4E09-A94F-5960CD7F8118}" dt="2022-08-10T01:18:31.045" v="964" actId="164"/>
          <ac:grpSpMkLst>
            <pc:docMk/>
            <pc:sldMk cId="2713057803" sldId="265"/>
            <ac:grpSpMk id="75" creationId="{4679DF40-A701-4A00-8782-F9796F91FF2F}"/>
          </ac:grpSpMkLst>
        </pc:grpChg>
        <pc:graphicFrameChg chg="del">
          <ac:chgData name="Braidan Duffy" userId="8ec18d3d-6fdf-489b-8ea9-501a0a9031aa" providerId="ADAL" clId="{EE6D56FD-5218-4E09-A94F-5960CD7F8118}" dt="2022-08-10T00:57:06.308" v="747" actId="478"/>
          <ac:graphicFrameMkLst>
            <pc:docMk/>
            <pc:sldMk cId="2713057803" sldId="265"/>
            <ac:graphicFrameMk id="10" creationId="{71E27BF3-7E5C-2135-F9F3-44CD0CABB806}"/>
          </ac:graphicFrameMkLst>
        </pc:graphicFrameChg>
        <pc:graphicFrameChg chg="del">
          <ac:chgData name="Braidan Duffy" userId="8ec18d3d-6fdf-489b-8ea9-501a0a9031aa" providerId="ADAL" clId="{EE6D56FD-5218-4E09-A94F-5960CD7F8118}" dt="2022-08-10T00:57:06.308" v="747" actId="478"/>
          <ac:graphicFrameMkLst>
            <pc:docMk/>
            <pc:sldMk cId="2713057803" sldId="265"/>
            <ac:graphicFrameMk id="12" creationId="{A714A24C-E0EC-B337-469E-FFBE2B0A081D}"/>
          </ac:graphicFrameMkLst>
        </pc:graphicFrameChg>
        <pc:graphicFrameChg chg="del">
          <ac:chgData name="Braidan Duffy" userId="8ec18d3d-6fdf-489b-8ea9-501a0a9031aa" providerId="ADAL" clId="{EE6D56FD-5218-4E09-A94F-5960CD7F8118}" dt="2022-08-10T00:57:06.308" v="747" actId="478"/>
          <ac:graphicFrameMkLst>
            <pc:docMk/>
            <pc:sldMk cId="2713057803" sldId="265"/>
            <ac:graphicFrameMk id="13" creationId="{9668805D-A467-91B7-01CD-49CCDB7EA96D}"/>
          </ac:graphicFrameMkLst>
        </pc:graphicFrameChg>
        <pc:picChg chg="add del mod">
          <ac:chgData name="Braidan Duffy" userId="8ec18d3d-6fdf-489b-8ea9-501a0a9031aa" providerId="ADAL" clId="{EE6D56FD-5218-4E09-A94F-5960CD7F8118}" dt="2022-08-10T01:02:25.704" v="774" actId="478"/>
          <ac:picMkLst>
            <pc:docMk/>
            <pc:sldMk cId="2713057803" sldId="265"/>
            <ac:picMk id="5" creationId="{ED8BC04E-D238-9BB6-D36F-52BC19336B6D}"/>
          </ac:picMkLst>
        </pc:pic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30" creationId="{6B293797-0257-6E8C-2364-36A7AD8B65C6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34" creationId="{D8410113-257E-75CB-3EFB-A9E8DA773E4B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37" creationId="{2C40C72B-E22C-8ABB-0580-A01772CC1F44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42" creationId="{39A6F946-6C03-F302-F03D-329AF3D9C20A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44" creationId="{02393EE9-8A5E-8783-8A81-D8DEE6CEF265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51" creationId="{B6AF262B-A54E-7560-5682-7F87BAB712B8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54" creationId="{F419BE3E-20FD-136D-D87B-E57872190279}"/>
          </ac:cxnSpMkLst>
        </pc:cxnChg>
        <pc:cxnChg chg="add mod">
          <ac:chgData name="Braidan Duffy" userId="8ec18d3d-6fdf-489b-8ea9-501a0a9031aa" providerId="ADAL" clId="{EE6D56FD-5218-4E09-A94F-5960CD7F8118}" dt="2022-08-10T01:26:13.623" v="1028" actId="1076"/>
          <ac:cxnSpMkLst>
            <pc:docMk/>
            <pc:sldMk cId="2713057803" sldId="265"/>
            <ac:cxnSpMk id="65" creationId="{9347F743-8B93-F5C8-83C2-520FBC80AB7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8/9/2022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Binary Basics and Boolean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Braidan Duffy</a:t>
            </a:r>
          </a:p>
          <a:p>
            <a:pPr marL="0" indent="0">
              <a:buNone/>
            </a:pPr>
            <a:r>
              <a:rPr lang="en-US"/>
              <a:t>Master’s Ocean Engineering,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A12C-37B2-4911-BDF7-D1E0E8EA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8CDB9-FCA8-41BF-BF0F-A7BA50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A9DB-9D5C-475E-9CC5-DFFAB4BF7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E2B36-AE82-42C4-A260-AEE2E6043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1+1=10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604C3-8883-4CE5-B81A-7EE5F6CB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1B87D-1F4A-429F-AAD1-DD74571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Basics</a:t>
            </a:r>
          </a:p>
        </p:txBody>
      </p:sp>
    </p:spTree>
    <p:extLst>
      <p:ext uri="{BB962C8B-B14F-4D97-AF65-F5344CB8AC3E}">
        <p14:creationId xmlns:p14="http://schemas.microsoft.com/office/powerpoint/2010/main" val="12896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1CAA67-2D46-4F9E-A48F-C6C3716B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CE4CA-942B-48BF-93ED-7B97E573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EF612F0-CEC5-4D18-9DDF-22534A0799CC}"/>
              </a:ext>
            </a:extLst>
          </p:cNvPr>
          <p:cNvSpPr/>
          <p:nvPr/>
        </p:nvSpPr>
        <p:spPr>
          <a:xfrm rot="16200000">
            <a:off x="9584558" y="3457984"/>
            <a:ext cx="194554" cy="362218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3089F-9F9C-4A4C-AD87-86E45D01383A}"/>
              </a:ext>
            </a:extLst>
          </p:cNvPr>
          <p:cNvSpPr txBox="1"/>
          <p:nvPr/>
        </p:nvSpPr>
        <p:spPr>
          <a:xfrm>
            <a:off x="9438641" y="3736370"/>
            <a:ext cx="48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Bit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09EE508-6CEB-468E-93FF-254E8B6D9B62}"/>
              </a:ext>
            </a:extLst>
          </p:cNvPr>
          <p:cNvSpPr/>
          <p:nvPr/>
        </p:nvSpPr>
        <p:spPr>
          <a:xfrm rot="16200000">
            <a:off x="8793850" y="3205259"/>
            <a:ext cx="238047" cy="1900141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BAC-7666-4CE6-9CA0-369A0D3BF3B4}"/>
              </a:ext>
            </a:extLst>
          </p:cNvPr>
          <p:cNvSpPr txBox="1"/>
          <p:nvPr/>
        </p:nvSpPr>
        <p:spPr>
          <a:xfrm>
            <a:off x="8602062" y="4274353"/>
            <a:ext cx="8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Nibble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A63388C-BAA2-413E-998D-2F409EC7C3CF}"/>
              </a:ext>
            </a:extLst>
          </p:cNvPr>
          <p:cNvSpPr/>
          <p:nvPr/>
        </p:nvSpPr>
        <p:spPr>
          <a:xfrm rot="16200000">
            <a:off x="7670544" y="2557850"/>
            <a:ext cx="238047" cy="4270924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B7AB8-7897-4A19-A88E-17D045A4078E}"/>
              </a:ext>
            </a:extLst>
          </p:cNvPr>
          <p:cNvSpPr txBox="1"/>
          <p:nvPr/>
        </p:nvSpPr>
        <p:spPr>
          <a:xfrm>
            <a:off x="7359210" y="4818258"/>
            <a:ext cx="8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Byte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63AF26-9DCF-4567-8B8A-56AA7595914B}"/>
              </a:ext>
            </a:extLst>
          </p:cNvPr>
          <p:cNvGrpSpPr/>
          <p:nvPr/>
        </p:nvGrpSpPr>
        <p:grpSpPr>
          <a:xfrm>
            <a:off x="4940743" y="2536041"/>
            <a:ext cx="5667983" cy="1200329"/>
            <a:chOff x="4940743" y="2536041"/>
            <a:chExt cx="5667983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3E7D09-1190-4EDB-8124-59576D0EDCC5}"/>
                </a:ext>
              </a:extLst>
            </p:cNvPr>
            <p:cNvSpPr txBox="1"/>
            <p:nvPr/>
          </p:nvSpPr>
          <p:spPr>
            <a:xfrm>
              <a:off x="4940743" y="2536041"/>
              <a:ext cx="5667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0000 0000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D693C4-166E-4D80-B04F-AEE012EFA984}"/>
                </a:ext>
              </a:extLst>
            </p:cNvPr>
            <p:cNvSpPr txBox="1"/>
            <p:nvPr/>
          </p:nvSpPr>
          <p:spPr>
            <a:xfrm>
              <a:off x="5654105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94C42C-9DCD-4F69-8540-66B8DDFA11E1}"/>
                </a:ext>
              </a:extLst>
            </p:cNvPr>
            <p:cNvSpPr txBox="1"/>
            <p:nvPr/>
          </p:nvSpPr>
          <p:spPr>
            <a:xfrm>
              <a:off x="619561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B6A967-EB49-45A8-A195-19F9303815AF}"/>
                </a:ext>
              </a:extLst>
            </p:cNvPr>
            <p:cNvSpPr txBox="1"/>
            <p:nvPr/>
          </p:nvSpPr>
          <p:spPr>
            <a:xfrm>
              <a:off x="6711177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B2BD64-5DC8-4BEA-9B28-FD7570D59C96}"/>
                </a:ext>
              </a:extLst>
            </p:cNvPr>
            <p:cNvSpPr txBox="1"/>
            <p:nvPr/>
          </p:nvSpPr>
          <p:spPr>
            <a:xfrm>
              <a:off x="7226743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4D819F-BB7E-4567-B85A-EF243D7310C5}"/>
                </a:ext>
              </a:extLst>
            </p:cNvPr>
            <p:cNvSpPr txBox="1"/>
            <p:nvPr/>
          </p:nvSpPr>
          <p:spPr>
            <a:xfrm>
              <a:off x="7943353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252669-B74F-4A5E-898B-57B5D84B5533}"/>
                </a:ext>
              </a:extLst>
            </p:cNvPr>
            <p:cNvSpPr txBox="1"/>
            <p:nvPr/>
          </p:nvSpPr>
          <p:spPr>
            <a:xfrm>
              <a:off x="8484859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7BEEDB-CB0F-4AB7-AFBB-E45EA4E95051}"/>
                </a:ext>
              </a:extLst>
            </p:cNvPr>
            <p:cNvSpPr txBox="1"/>
            <p:nvPr/>
          </p:nvSpPr>
          <p:spPr>
            <a:xfrm>
              <a:off x="9000425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F3F631-A8B4-4ED2-85B1-04CCC97DB486}"/>
                </a:ext>
              </a:extLst>
            </p:cNvPr>
            <p:cNvSpPr txBox="1"/>
            <p:nvPr/>
          </p:nvSpPr>
          <p:spPr>
            <a:xfrm>
              <a:off x="951599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F3B24A-6359-44A8-BA22-D8401347D2B9}"/>
              </a:ext>
            </a:extLst>
          </p:cNvPr>
          <p:cNvSpPr txBox="1"/>
          <p:nvPr/>
        </p:nvSpPr>
        <p:spPr>
          <a:xfrm>
            <a:off x="1120000" y="1825624"/>
            <a:ext cx="2842400" cy="1289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0 = Off, false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 = On, 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A892CE-4477-4F8E-ADDE-3B4878D50543}"/>
              </a:ext>
            </a:extLst>
          </p:cNvPr>
          <p:cNvSpPr txBox="1"/>
          <p:nvPr/>
        </p:nvSpPr>
        <p:spPr>
          <a:xfrm>
            <a:off x="1150091" y="3613666"/>
            <a:ext cx="3044870" cy="2019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Foundation of all digital electronics. Can be added, multiplied, compared, and converted</a:t>
            </a:r>
          </a:p>
        </p:txBody>
      </p:sp>
    </p:spTree>
    <p:extLst>
      <p:ext uri="{BB962C8B-B14F-4D97-AF65-F5344CB8AC3E}">
        <p14:creationId xmlns:p14="http://schemas.microsoft.com/office/powerpoint/2010/main" val="31821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4451-8BC4-4A89-8D01-C6F29F53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Differentiation from Decimal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9A86C-3E02-491B-B7E4-8D528793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90E4B-CB6D-4403-8576-ACA47D2E9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Decimal</a:t>
            </a:r>
          </a:p>
          <a:p>
            <a:r>
              <a:rPr lang="en-US"/>
              <a:t>(Base10)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4D111-1D16-472B-94AB-CF42090D2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Binary</a:t>
            </a:r>
          </a:p>
          <a:p>
            <a:r>
              <a:rPr lang="en-US"/>
              <a:t>(Base2)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352BB7-8817-4B6D-B646-FA010D93A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20=2×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450=4×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245683=2×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352BB7-8817-4B6D-B646-FA010D93A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FFDAD7-67FD-4830-BDB8-8AFE2DAB62B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=0001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=0001 1100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245683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+…=0011 1011 1111 1011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0011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FFDAD7-67FD-4830-BDB8-8AFE2DAB6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F14AC47-6794-4AC4-822E-5CA67565F4D5}"/>
              </a:ext>
            </a:extLst>
          </p:cNvPr>
          <p:cNvGrpSpPr/>
          <p:nvPr/>
        </p:nvGrpSpPr>
        <p:grpSpPr>
          <a:xfrm>
            <a:off x="189401" y="4989334"/>
            <a:ext cx="5667983" cy="1200329"/>
            <a:chOff x="4940743" y="2536041"/>
            <a:chExt cx="5667983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6E96F5-F94D-4708-924F-357D28607BC3}"/>
                </a:ext>
              </a:extLst>
            </p:cNvPr>
            <p:cNvSpPr txBox="1"/>
            <p:nvPr/>
          </p:nvSpPr>
          <p:spPr>
            <a:xfrm>
              <a:off x="4940743" y="2536041"/>
              <a:ext cx="5667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100,000,000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BFA1D8-2EBE-4464-BA7E-6E1ED0087520}"/>
                </a:ext>
              </a:extLst>
            </p:cNvPr>
            <p:cNvSpPr txBox="1"/>
            <p:nvPr/>
          </p:nvSpPr>
          <p:spPr>
            <a:xfrm>
              <a:off x="5783305" y="2546386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BE1C1-A6E6-4595-A05B-586E4771046F}"/>
                </a:ext>
              </a:extLst>
            </p:cNvPr>
            <p:cNvSpPr txBox="1"/>
            <p:nvPr/>
          </p:nvSpPr>
          <p:spPr>
            <a:xfrm>
              <a:off x="6314277" y="2546386"/>
              <a:ext cx="3771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BE2B5A-9EFD-453F-AA20-342A6A0962C8}"/>
                </a:ext>
              </a:extLst>
            </p:cNvPr>
            <p:cNvSpPr txBox="1"/>
            <p:nvPr/>
          </p:nvSpPr>
          <p:spPr>
            <a:xfrm>
              <a:off x="7038772" y="2546386"/>
              <a:ext cx="5031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38991F-0913-4F99-B843-938095779F84}"/>
                </a:ext>
              </a:extLst>
            </p:cNvPr>
            <p:cNvSpPr txBox="1"/>
            <p:nvPr/>
          </p:nvSpPr>
          <p:spPr>
            <a:xfrm>
              <a:off x="7592842" y="2546386"/>
              <a:ext cx="4204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9C2CE0-611A-4598-809B-A38C54B74798}"/>
                </a:ext>
              </a:extLst>
            </p:cNvPr>
            <p:cNvSpPr txBox="1"/>
            <p:nvPr/>
          </p:nvSpPr>
          <p:spPr>
            <a:xfrm>
              <a:off x="8016813" y="2546386"/>
              <a:ext cx="541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7873BF-D393-4979-88BC-2B4193708BC1}"/>
                </a:ext>
              </a:extLst>
            </p:cNvPr>
            <p:cNvSpPr txBox="1"/>
            <p:nvPr/>
          </p:nvSpPr>
          <p:spPr>
            <a:xfrm>
              <a:off x="8813717" y="2546386"/>
              <a:ext cx="4451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B19FA-0147-4F66-B75F-3DF428462BE9}"/>
                </a:ext>
              </a:extLst>
            </p:cNvPr>
            <p:cNvSpPr txBox="1"/>
            <p:nvPr/>
          </p:nvSpPr>
          <p:spPr>
            <a:xfrm>
              <a:off x="9357984" y="2546386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B30C88-7825-4F30-A39D-D2C6F36D3685}"/>
                </a:ext>
              </a:extLst>
            </p:cNvPr>
            <p:cNvSpPr txBox="1"/>
            <p:nvPr/>
          </p:nvSpPr>
          <p:spPr>
            <a:xfrm>
              <a:off x="9873550" y="2546386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F150C-4244-4071-ABE1-B39FE528BE25}"/>
              </a:ext>
            </a:extLst>
          </p:cNvPr>
          <p:cNvGrpSpPr/>
          <p:nvPr/>
        </p:nvGrpSpPr>
        <p:grpSpPr>
          <a:xfrm>
            <a:off x="6245714" y="4989333"/>
            <a:ext cx="5667983" cy="1200329"/>
            <a:chOff x="4940743" y="2536041"/>
            <a:chExt cx="5667983" cy="12003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F7AF40-CD7F-4D36-90BA-982516840D68}"/>
                </a:ext>
              </a:extLst>
            </p:cNvPr>
            <p:cNvSpPr txBox="1"/>
            <p:nvPr/>
          </p:nvSpPr>
          <p:spPr>
            <a:xfrm>
              <a:off x="4940743" y="2536041"/>
              <a:ext cx="56679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0000 0000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EAE992-BFFD-4504-B577-9B38D02F1814}"/>
                </a:ext>
              </a:extLst>
            </p:cNvPr>
            <p:cNvSpPr txBox="1"/>
            <p:nvPr/>
          </p:nvSpPr>
          <p:spPr>
            <a:xfrm>
              <a:off x="5654105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F790EA-7C9E-470E-BBDF-25BACC88C5E7}"/>
                </a:ext>
              </a:extLst>
            </p:cNvPr>
            <p:cNvSpPr txBox="1"/>
            <p:nvPr/>
          </p:nvSpPr>
          <p:spPr>
            <a:xfrm>
              <a:off x="619561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58FDFF-6BC5-4B9E-9430-B9CE1BE96540}"/>
                </a:ext>
              </a:extLst>
            </p:cNvPr>
            <p:cNvSpPr txBox="1"/>
            <p:nvPr/>
          </p:nvSpPr>
          <p:spPr>
            <a:xfrm>
              <a:off x="6711177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D6E160-2924-4E4A-B620-4A47652368E1}"/>
                </a:ext>
              </a:extLst>
            </p:cNvPr>
            <p:cNvSpPr txBox="1"/>
            <p:nvPr/>
          </p:nvSpPr>
          <p:spPr>
            <a:xfrm>
              <a:off x="7226743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3928A8-A20F-4830-9281-600FCF35127C}"/>
                </a:ext>
              </a:extLst>
            </p:cNvPr>
            <p:cNvSpPr txBox="1"/>
            <p:nvPr/>
          </p:nvSpPr>
          <p:spPr>
            <a:xfrm>
              <a:off x="7943353" y="2546387"/>
              <a:ext cx="460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B9C2AD-007B-441A-8295-DF2E93B2D9EC}"/>
                </a:ext>
              </a:extLst>
            </p:cNvPr>
            <p:cNvSpPr txBox="1"/>
            <p:nvPr/>
          </p:nvSpPr>
          <p:spPr>
            <a:xfrm>
              <a:off x="8484859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2DDF04-B4B1-4895-A2AF-10F46ABD139A}"/>
                </a:ext>
              </a:extLst>
            </p:cNvPr>
            <p:cNvSpPr txBox="1"/>
            <p:nvPr/>
          </p:nvSpPr>
          <p:spPr>
            <a:xfrm>
              <a:off x="9000425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300D31-39E8-4BF6-948D-E85569DBC862}"/>
                </a:ext>
              </a:extLst>
            </p:cNvPr>
            <p:cNvSpPr txBox="1"/>
            <p:nvPr/>
          </p:nvSpPr>
          <p:spPr>
            <a:xfrm>
              <a:off x="9515991" y="2546387"/>
              <a:ext cx="346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A97AC3-E820-4C2F-AE61-0219618F5D85}"/>
              </a:ext>
            </a:extLst>
          </p:cNvPr>
          <p:cNvSpPr txBox="1"/>
          <p:nvPr/>
        </p:nvSpPr>
        <p:spPr>
          <a:xfrm>
            <a:off x="478033" y="5000886"/>
            <a:ext cx="545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4A495C-783D-4AF2-BBF9-448AA6D7E942}"/>
              </a:ext>
            </a:extLst>
          </p:cNvPr>
          <p:cNvCxnSpPr/>
          <p:nvPr/>
        </p:nvCxnSpPr>
        <p:spPr>
          <a:xfrm>
            <a:off x="6051550" y="1377696"/>
            <a:ext cx="44450" cy="48119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Addition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numbers are added in same algorithm as decimal numbers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1E27BF3-7E5C-2135-F9F3-44CD0CAB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1981"/>
              </p:ext>
            </p:extLst>
          </p:nvPr>
        </p:nvGraphicFramePr>
        <p:xfrm>
          <a:off x="1351653" y="3613666"/>
          <a:ext cx="260214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57856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A714A24C-E0EC-B337-469E-FFBE2B0A0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77810"/>
              </p:ext>
            </p:extLst>
          </p:nvPr>
        </p:nvGraphicFramePr>
        <p:xfrm>
          <a:off x="4794927" y="3613666"/>
          <a:ext cx="260214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30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57856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9668805D-A467-91B7-01CD-49CCDB7EA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5815"/>
              </p:ext>
            </p:extLst>
          </p:nvPr>
        </p:nvGraphicFramePr>
        <p:xfrm>
          <a:off x="8238202" y="3613666"/>
          <a:ext cx="260214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578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/>
              <p:nvPr/>
            </p:nvSpPr>
            <p:spPr>
              <a:xfrm>
                <a:off x="1507506" y="3059400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7+11=18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506" y="3059400"/>
                <a:ext cx="2290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2A6BD-AECE-D6BB-179F-6B181006F7A6}"/>
                  </a:ext>
                </a:extLst>
              </p:cNvPr>
              <p:cNvSpPr txBox="1"/>
              <p:nvPr/>
            </p:nvSpPr>
            <p:spPr>
              <a:xfrm>
                <a:off x="4950780" y="3055416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9+3=12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82A6BD-AECE-D6BB-179F-6B181006F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80" y="3055416"/>
                <a:ext cx="2290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65770-68D7-B706-7F99-96F8F9C55B2D}"/>
                  </a:ext>
                </a:extLst>
              </p:cNvPr>
              <p:cNvSpPr txBox="1"/>
              <p:nvPr/>
            </p:nvSpPr>
            <p:spPr>
              <a:xfrm>
                <a:off x="8394054" y="3055416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10+5=15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65770-68D7-B706-7F99-96F8F9C5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54" y="3055416"/>
                <a:ext cx="2290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Subtraction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Binary numbers are subtracted using a two’s complement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AEAE05-8081-825A-C9A0-A370E7D4F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2499"/>
              </p:ext>
            </p:extLst>
          </p:nvPr>
        </p:nvGraphicFramePr>
        <p:xfrm>
          <a:off x="1783894" y="3604788"/>
          <a:ext cx="27675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24122599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D47309B-6CF2-A468-0B46-3F50F2C53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39585"/>
              </p:ext>
            </p:extLst>
          </p:nvPr>
        </p:nvGraphicFramePr>
        <p:xfrm>
          <a:off x="7981987" y="3604788"/>
          <a:ext cx="27675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24122599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FD4D30-1467-BFB5-F0F1-E035B5AAE771}"/>
              </a:ext>
            </a:extLst>
          </p:cNvPr>
          <p:cNvSpPr txBox="1"/>
          <p:nvPr/>
        </p:nvSpPr>
        <p:spPr>
          <a:xfrm>
            <a:off x="4814878" y="3604788"/>
            <a:ext cx="2903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Flip subtrahend and add 1;</a:t>
            </a:r>
          </a:p>
          <a:p>
            <a:r>
              <a:rPr lang="en-US">
                <a:solidFill>
                  <a:schemeClr val="bg1"/>
                </a:solidFill>
              </a:rPr>
              <a:t>Change math to addition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1E71A0-4AA8-ADCD-6223-7698B01A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7413"/>
              </p:ext>
            </p:extLst>
          </p:nvPr>
        </p:nvGraphicFramePr>
        <p:xfrm>
          <a:off x="7981987" y="4346468"/>
          <a:ext cx="27675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19548775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23615587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47910809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51734911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452381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754861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203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AA75A-2876-38AE-32E3-C9C06FF34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06084"/>
              </p:ext>
            </p:extLst>
          </p:nvPr>
        </p:nvGraphicFramePr>
        <p:xfrm>
          <a:off x="1783894" y="4346468"/>
          <a:ext cx="27675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24650273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664207161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07799727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85693211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9083119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89120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14358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3DA7BA-BAF7-922C-7FA3-4A9E256B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0522"/>
              </p:ext>
            </p:extLst>
          </p:nvPr>
        </p:nvGraphicFramePr>
        <p:xfrm>
          <a:off x="1783893" y="3604788"/>
          <a:ext cx="27675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224122599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A9A73A-8F14-8675-31D8-09AF7B60D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69644"/>
              </p:ext>
            </p:extLst>
          </p:nvPr>
        </p:nvGraphicFramePr>
        <p:xfrm>
          <a:off x="1783893" y="4346468"/>
          <a:ext cx="27675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64">
                  <a:extLst>
                    <a:ext uri="{9D8B030D-6E8A-4147-A177-3AD203B41FA5}">
                      <a16:colId xmlns:a16="http://schemas.microsoft.com/office/drawing/2014/main" val="324650273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664207161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077997274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3856932110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490831199"/>
                    </a:ext>
                  </a:extLst>
                </a:gridCol>
                <a:gridCol w="461264">
                  <a:extLst>
                    <a:ext uri="{9D8B030D-6E8A-4147-A177-3AD203B41FA5}">
                      <a16:colId xmlns:a16="http://schemas.microsoft.com/office/drawing/2014/main" val="89120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143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Multiplication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869548"/>
          </a:xfrm>
        </p:spPr>
        <p:txBody>
          <a:bodyPr/>
          <a:lstStyle/>
          <a:p>
            <a:r>
              <a:rPr lang="en-US"/>
              <a:t>Binary numbers are multiplied in same algorithm as decimal numbers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1E27BF3-7E5C-2135-F9F3-44CD0CAB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36868"/>
              </p:ext>
            </p:extLst>
          </p:nvPr>
        </p:nvGraphicFramePr>
        <p:xfrm>
          <a:off x="5399871" y="3249682"/>
          <a:ext cx="260214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3117840752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91979254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9627017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44720532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678572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35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062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/>
              <p:nvPr/>
            </p:nvSpPr>
            <p:spPr>
              <a:xfrm>
                <a:off x="5555724" y="2695416"/>
                <a:ext cx="2290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14×3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E2A39-C71F-A1AC-8443-96F100C7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724" y="2695416"/>
                <a:ext cx="2290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6C027F-E86F-3D8F-EA3D-C85A9B18F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76785"/>
              </p:ext>
            </p:extLst>
          </p:nvPr>
        </p:nvGraphicFramePr>
        <p:xfrm>
          <a:off x="4877540" y="4362202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6D37AF-F6CA-FFBC-8360-F6CE4A7FF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53126"/>
              </p:ext>
            </p:extLst>
          </p:nvPr>
        </p:nvGraphicFramePr>
        <p:xfrm>
          <a:off x="4355209" y="4733042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4AE19E-E6A2-BB30-39EE-A38416B91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2331"/>
              </p:ext>
            </p:extLst>
          </p:nvPr>
        </p:nvGraphicFramePr>
        <p:xfrm>
          <a:off x="3832906" y="5103882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339D5AB-9657-DB45-79CA-166C681A9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88900"/>
              </p:ext>
            </p:extLst>
          </p:nvPr>
        </p:nvGraphicFramePr>
        <p:xfrm>
          <a:off x="4355209" y="5474722"/>
          <a:ext cx="36468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973">
                  <a:extLst>
                    <a:ext uri="{9D8B030D-6E8A-4147-A177-3AD203B41FA5}">
                      <a16:colId xmlns:a16="http://schemas.microsoft.com/office/drawing/2014/main" val="649410591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1221539277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2738343483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3174554145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2848098894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1314795389"/>
                    </a:ext>
                  </a:extLst>
                </a:gridCol>
                <a:gridCol w="520973">
                  <a:extLst>
                    <a:ext uri="{9D8B030D-6E8A-4147-A177-3AD203B41FA5}">
                      <a16:colId xmlns:a16="http://schemas.microsoft.com/office/drawing/2014/main" val="114862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92891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F8E5F5-0BF0-234F-29AD-216E7F5F7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35977"/>
              </p:ext>
            </p:extLst>
          </p:nvPr>
        </p:nvGraphicFramePr>
        <p:xfrm>
          <a:off x="5399871" y="3985873"/>
          <a:ext cx="260214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429">
                  <a:extLst>
                    <a:ext uri="{9D8B030D-6E8A-4147-A177-3AD203B41FA5}">
                      <a16:colId xmlns:a16="http://schemas.microsoft.com/office/drawing/2014/main" val="220274305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41959153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55688098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1802759000"/>
                    </a:ext>
                  </a:extLst>
                </a:gridCol>
                <a:gridCol w="520429">
                  <a:extLst>
                    <a:ext uri="{9D8B030D-6E8A-4147-A177-3AD203B41FA5}">
                      <a16:colId xmlns:a16="http://schemas.microsoft.com/office/drawing/2014/main" val="3547408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76557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3E118-3A2C-E653-FE6A-CD33F8605158}"/>
              </a:ext>
            </a:extLst>
          </p:cNvPr>
          <p:cNvCxnSpPr>
            <a:cxnSpLocks/>
          </p:cNvCxnSpPr>
          <p:nvPr/>
        </p:nvCxnSpPr>
        <p:spPr>
          <a:xfrm>
            <a:off x="7721168" y="3573227"/>
            <a:ext cx="14519" cy="133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9620C2-9BC4-2A31-BBBB-974CC153F4F5}"/>
              </a:ext>
            </a:extLst>
          </p:cNvPr>
          <p:cNvCxnSpPr>
            <a:cxnSpLocks/>
          </p:cNvCxnSpPr>
          <p:nvPr/>
        </p:nvCxnSpPr>
        <p:spPr>
          <a:xfrm>
            <a:off x="7218315" y="3573227"/>
            <a:ext cx="531891" cy="137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2F5814-CFE9-B9B0-F4D0-BF0BF8D3358C}"/>
              </a:ext>
            </a:extLst>
          </p:cNvPr>
          <p:cNvCxnSpPr>
            <a:cxnSpLocks/>
          </p:cNvCxnSpPr>
          <p:nvPr/>
        </p:nvCxnSpPr>
        <p:spPr>
          <a:xfrm>
            <a:off x="6700943" y="3573227"/>
            <a:ext cx="1034744" cy="133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163B5-AFDB-6426-2E78-C639EE756A8E}"/>
              </a:ext>
            </a:extLst>
          </p:cNvPr>
          <p:cNvCxnSpPr>
            <a:cxnSpLocks/>
          </p:cNvCxnSpPr>
          <p:nvPr/>
        </p:nvCxnSpPr>
        <p:spPr>
          <a:xfrm>
            <a:off x="6191597" y="3573227"/>
            <a:ext cx="1549815" cy="133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E040C5-2885-C3F1-4284-B777F42EAF22}"/>
              </a:ext>
            </a:extLst>
          </p:cNvPr>
          <p:cNvCxnSpPr>
            <a:cxnSpLocks/>
          </p:cNvCxnSpPr>
          <p:nvPr/>
        </p:nvCxnSpPr>
        <p:spPr>
          <a:xfrm>
            <a:off x="6194843" y="3570078"/>
            <a:ext cx="1023471" cy="136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F8537E-422A-6AB3-68C9-EF770418F940}"/>
              </a:ext>
            </a:extLst>
          </p:cNvPr>
          <p:cNvCxnSpPr>
            <a:cxnSpLocks/>
          </p:cNvCxnSpPr>
          <p:nvPr/>
        </p:nvCxnSpPr>
        <p:spPr>
          <a:xfrm>
            <a:off x="6700943" y="3565196"/>
            <a:ext cx="517372" cy="148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F0EE01-B25C-F139-9DDC-C2EE7B4029BD}"/>
              </a:ext>
            </a:extLst>
          </p:cNvPr>
          <p:cNvCxnSpPr>
            <a:cxnSpLocks/>
          </p:cNvCxnSpPr>
          <p:nvPr/>
        </p:nvCxnSpPr>
        <p:spPr>
          <a:xfrm>
            <a:off x="7218315" y="3565196"/>
            <a:ext cx="0" cy="168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534ACE-D246-2CCE-B8C2-BB91C9475E04}"/>
              </a:ext>
            </a:extLst>
          </p:cNvPr>
          <p:cNvCxnSpPr>
            <a:cxnSpLocks/>
          </p:cNvCxnSpPr>
          <p:nvPr/>
        </p:nvCxnSpPr>
        <p:spPr>
          <a:xfrm flipH="1">
            <a:off x="7218314" y="3573227"/>
            <a:ext cx="517373" cy="146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F0694C-117D-F3FC-98C1-18E734B3FB02}"/>
              </a:ext>
            </a:extLst>
          </p:cNvPr>
          <p:cNvCxnSpPr>
            <a:cxnSpLocks/>
          </p:cNvCxnSpPr>
          <p:nvPr/>
        </p:nvCxnSpPr>
        <p:spPr>
          <a:xfrm>
            <a:off x="6191596" y="3564103"/>
            <a:ext cx="503621" cy="10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BD3E3B-E522-3DDF-57A8-DFD36CDA72C7}"/>
              </a:ext>
            </a:extLst>
          </p:cNvPr>
          <p:cNvCxnSpPr>
            <a:cxnSpLocks/>
          </p:cNvCxnSpPr>
          <p:nvPr/>
        </p:nvCxnSpPr>
        <p:spPr>
          <a:xfrm>
            <a:off x="6695217" y="3573227"/>
            <a:ext cx="0" cy="132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E843E3-2E07-C79A-F5E1-0231FC4436C1}"/>
              </a:ext>
            </a:extLst>
          </p:cNvPr>
          <p:cNvCxnSpPr>
            <a:cxnSpLocks/>
          </p:cNvCxnSpPr>
          <p:nvPr/>
        </p:nvCxnSpPr>
        <p:spPr>
          <a:xfrm flipH="1">
            <a:off x="6695217" y="3565196"/>
            <a:ext cx="523097" cy="108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5C6E54-420B-09A6-E8F3-D9A6F5814F49}"/>
              </a:ext>
            </a:extLst>
          </p:cNvPr>
          <p:cNvCxnSpPr>
            <a:cxnSpLocks/>
          </p:cNvCxnSpPr>
          <p:nvPr/>
        </p:nvCxnSpPr>
        <p:spPr>
          <a:xfrm flipH="1">
            <a:off x="6700943" y="3550223"/>
            <a:ext cx="1034743" cy="117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FFF88D-81E8-123A-88BD-1C8F93DBC8D3}"/>
              </a:ext>
            </a:extLst>
          </p:cNvPr>
          <p:cNvCxnSpPr>
            <a:cxnSpLocks/>
          </p:cNvCxnSpPr>
          <p:nvPr/>
        </p:nvCxnSpPr>
        <p:spPr>
          <a:xfrm flipH="1">
            <a:off x="6191596" y="3550223"/>
            <a:ext cx="1544090" cy="155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D686F-6253-F997-94A9-4D35FB114F47}"/>
              </a:ext>
            </a:extLst>
          </p:cNvPr>
          <p:cNvCxnSpPr>
            <a:cxnSpLocks/>
          </p:cNvCxnSpPr>
          <p:nvPr/>
        </p:nvCxnSpPr>
        <p:spPr>
          <a:xfrm flipH="1">
            <a:off x="6191596" y="3550223"/>
            <a:ext cx="1023471" cy="155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F03A37-918E-7CB5-08A8-B22B229B0C7C}"/>
              </a:ext>
            </a:extLst>
          </p:cNvPr>
          <p:cNvCxnSpPr>
            <a:cxnSpLocks/>
          </p:cNvCxnSpPr>
          <p:nvPr/>
        </p:nvCxnSpPr>
        <p:spPr>
          <a:xfrm flipH="1">
            <a:off x="6182803" y="3565605"/>
            <a:ext cx="531891" cy="140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70F0B5-3487-2CCE-A87A-2EB731F45802}"/>
              </a:ext>
            </a:extLst>
          </p:cNvPr>
          <p:cNvCxnSpPr>
            <a:cxnSpLocks/>
          </p:cNvCxnSpPr>
          <p:nvPr/>
        </p:nvCxnSpPr>
        <p:spPr>
          <a:xfrm>
            <a:off x="6182803" y="3550223"/>
            <a:ext cx="8793" cy="163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10001-102E-B4AE-F946-30F12C07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Arithmetic - Division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67D7-DF4A-457A-A02A-FE85573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AA64C-BDC4-B384-3536-0553188B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535531"/>
          </a:xfrm>
        </p:spPr>
        <p:txBody>
          <a:bodyPr/>
          <a:lstStyle/>
          <a:p>
            <a:r>
              <a:rPr lang="en-US"/>
              <a:t>Binary numbers are divided in same algorithm as decimal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60D23-38EB-F2F1-AFBA-E7D56F3E6F5A}"/>
                  </a:ext>
                </a:extLst>
              </p:cNvPr>
              <p:cNvSpPr txBox="1"/>
              <p:nvPr/>
            </p:nvSpPr>
            <p:spPr>
              <a:xfrm>
                <a:off x="4209791" y="2721696"/>
                <a:ext cx="2238282" cy="516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0011 </m:t>
                      </m:r>
                      <m:rad>
                        <m:radPr>
                          <m:degHide m:val="on"/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01000101</m:t>
                          </m:r>
                        </m:e>
                      </m:rad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60D23-38EB-F2F1-AFBA-E7D56F3E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791" y="2721696"/>
                <a:ext cx="2238282" cy="516103"/>
              </a:xfrm>
              <a:prstGeom prst="rect">
                <a:avLst/>
              </a:prstGeom>
              <a:blipFill>
                <a:blip r:embed="rId2"/>
                <a:stretch>
                  <a:fillRect r="-28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18F8B9-F136-4C8D-A886-F25E0D1B4FB7}"/>
                  </a:ext>
                </a:extLst>
              </p:cNvPr>
              <p:cNvSpPr txBox="1"/>
              <p:nvPr/>
            </p:nvSpPr>
            <p:spPr>
              <a:xfrm>
                <a:off x="5306923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18F8B9-F136-4C8D-A886-F25E0D1B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23" y="2363347"/>
                <a:ext cx="34478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A18292-70AF-175A-89AB-C710777BDF7F}"/>
                  </a:ext>
                </a:extLst>
              </p:cNvPr>
              <p:cNvSpPr txBox="1"/>
              <p:nvPr/>
            </p:nvSpPr>
            <p:spPr>
              <a:xfrm>
                <a:off x="5507153" y="2360130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A18292-70AF-175A-89AB-C710777B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53" y="2360130"/>
                <a:ext cx="344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2CB72-E056-61FB-2C5F-91CBCE1DC34E}"/>
                  </a:ext>
                </a:extLst>
              </p:cNvPr>
              <p:cNvSpPr txBox="1"/>
              <p:nvPr/>
            </p:nvSpPr>
            <p:spPr>
              <a:xfrm>
                <a:off x="5716390" y="2362099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2CB72-E056-61FB-2C5F-91CBCE1D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90" y="2362099"/>
                <a:ext cx="344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529DE7-FC5E-257D-B32C-7C0A8B120828}"/>
                  </a:ext>
                </a:extLst>
              </p:cNvPr>
              <p:cNvSpPr txBox="1"/>
              <p:nvPr/>
            </p:nvSpPr>
            <p:spPr>
              <a:xfrm>
                <a:off x="5925463" y="2360130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529DE7-FC5E-257D-B32C-7C0A8B12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63" y="2360130"/>
                <a:ext cx="344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BBB2D0-4C5F-90E9-00C7-59C69986F4A8}"/>
                  </a:ext>
                </a:extLst>
              </p:cNvPr>
              <p:cNvSpPr txBox="1"/>
              <p:nvPr/>
            </p:nvSpPr>
            <p:spPr>
              <a:xfrm>
                <a:off x="6141782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BBB2D0-4C5F-90E9-00C7-59C69986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82" y="2363347"/>
                <a:ext cx="3447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E64B8F-7397-2798-F60D-B2DB0C4E5759}"/>
                  </a:ext>
                </a:extLst>
              </p:cNvPr>
              <p:cNvSpPr txBox="1"/>
              <p:nvPr/>
            </p:nvSpPr>
            <p:spPr>
              <a:xfrm>
                <a:off x="6351019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E64B8F-7397-2798-F60D-B2DB0C4E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19" y="2363347"/>
                <a:ext cx="34478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9770FB-6AEA-8C5E-B91C-92D9842A3C40}"/>
                  </a:ext>
                </a:extLst>
              </p:cNvPr>
              <p:cNvSpPr txBox="1"/>
              <p:nvPr/>
            </p:nvSpPr>
            <p:spPr>
              <a:xfrm>
                <a:off x="6570365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9770FB-6AEA-8C5E-B91C-92D9842A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65" y="2363347"/>
                <a:ext cx="34478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12A5A4-231F-6307-1034-8B4C64F42B20}"/>
                  </a:ext>
                </a:extLst>
              </p:cNvPr>
              <p:cNvSpPr txBox="1"/>
              <p:nvPr/>
            </p:nvSpPr>
            <p:spPr>
              <a:xfrm>
                <a:off x="6779602" y="2363347"/>
                <a:ext cx="3447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12A5A4-231F-6307-1034-8B4C64F4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602" y="2363347"/>
                <a:ext cx="34478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E46CD-D8DD-D5BF-8833-6C8831BF134E}"/>
                  </a:ext>
                </a:extLst>
              </p:cNvPr>
              <p:cNvSpPr txBox="1"/>
              <p:nvPr/>
            </p:nvSpPr>
            <p:spPr>
              <a:xfrm>
                <a:off x="5469366" y="3114397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E46CD-D8DD-D5BF-8833-6C8831BF1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66" y="3114397"/>
                <a:ext cx="686872" cy="553998"/>
              </a:xfrm>
              <a:prstGeom prst="rect">
                <a:avLst/>
              </a:prstGeom>
              <a:blipFill>
                <a:blip r:embed="rId11"/>
                <a:stretch>
                  <a:fillRect r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293797-0257-6E8C-2364-36A7AD8B65C6}"/>
              </a:ext>
            </a:extLst>
          </p:cNvPr>
          <p:cNvCxnSpPr>
            <a:cxnSpLocks/>
          </p:cNvCxnSpPr>
          <p:nvPr/>
        </p:nvCxnSpPr>
        <p:spPr>
          <a:xfrm>
            <a:off x="5336298" y="3591033"/>
            <a:ext cx="17721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60FB94-7EBA-BB26-8C21-C407F4578ABC}"/>
                  </a:ext>
                </a:extLst>
              </p:cNvPr>
              <p:cNvSpPr txBox="1"/>
              <p:nvPr/>
            </p:nvSpPr>
            <p:spPr>
              <a:xfrm>
                <a:off x="5950625" y="3491344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60FB94-7EBA-BB26-8C21-C407F457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25" y="3491344"/>
                <a:ext cx="82897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410113-257E-75CB-3EFB-A9E8DA773E4B}"/>
              </a:ext>
            </a:extLst>
          </p:cNvPr>
          <p:cNvCxnSpPr>
            <a:cxnSpLocks/>
          </p:cNvCxnSpPr>
          <p:nvPr/>
        </p:nvCxnSpPr>
        <p:spPr>
          <a:xfrm>
            <a:off x="6340091" y="3235041"/>
            <a:ext cx="10928" cy="390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40C72B-E22C-8ABB-0580-A01772CC1F44}"/>
              </a:ext>
            </a:extLst>
          </p:cNvPr>
          <p:cNvCxnSpPr>
            <a:cxnSpLocks/>
          </p:cNvCxnSpPr>
          <p:nvPr/>
        </p:nvCxnSpPr>
        <p:spPr>
          <a:xfrm>
            <a:off x="6570365" y="3235041"/>
            <a:ext cx="0" cy="390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0E2540B-2939-0302-E9EC-76A8E4E25121}"/>
                  </a:ext>
                </a:extLst>
              </p:cNvPr>
              <p:cNvSpPr txBox="1"/>
              <p:nvPr/>
            </p:nvSpPr>
            <p:spPr>
              <a:xfrm>
                <a:off x="5868979" y="3896588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0E2540B-2939-0302-E9EC-76A8E4E2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79" y="3896588"/>
                <a:ext cx="686872" cy="553998"/>
              </a:xfrm>
              <a:prstGeom prst="rect">
                <a:avLst/>
              </a:prstGeom>
              <a:blipFill>
                <a:blip r:embed="rId13"/>
                <a:stretch>
                  <a:fillRect r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A6F946-6C03-F302-F03D-329AF3D9C20A}"/>
              </a:ext>
            </a:extLst>
          </p:cNvPr>
          <p:cNvCxnSpPr>
            <a:cxnSpLocks/>
          </p:cNvCxnSpPr>
          <p:nvPr/>
        </p:nvCxnSpPr>
        <p:spPr>
          <a:xfrm flipV="1">
            <a:off x="5306923" y="4416873"/>
            <a:ext cx="1786020" cy="60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1D5EF5-ED9F-9A53-560F-1F11CA73CC83}"/>
                  </a:ext>
                </a:extLst>
              </p:cNvPr>
              <p:cNvSpPr txBox="1"/>
              <p:nvPr/>
            </p:nvSpPr>
            <p:spPr>
              <a:xfrm>
                <a:off x="5950625" y="4315643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1D5EF5-ED9F-9A53-560F-1F11CA73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25" y="4315643"/>
                <a:ext cx="828977" cy="553998"/>
              </a:xfrm>
              <a:prstGeom prst="rect">
                <a:avLst/>
              </a:prstGeom>
              <a:blipFill>
                <a:blip r:embed="rId1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393EE9-8A5E-8783-8A81-D8DEE6CEF265}"/>
              </a:ext>
            </a:extLst>
          </p:cNvPr>
          <p:cNvCxnSpPr>
            <a:cxnSpLocks/>
          </p:cNvCxnSpPr>
          <p:nvPr/>
        </p:nvCxnSpPr>
        <p:spPr>
          <a:xfrm>
            <a:off x="6783440" y="3235041"/>
            <a:ext cx="21824" cy="1127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C50BAF-B495-0876-C8A6-2AF64BBA6720}"/>
                  </a:ext>
                </a:extLst>
              </p:cNvPr>
              <p:cNvSpPr txBox="1"/>
              <p:nvPr/>
            </p:nvSpPr>
            <p:spPr>
              <a:xfrm>
                <a:off x="6092730" y="4673842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C50BAF-B495-0876-C8A6-2AF64BBA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730" y="4673842"/>
                <a:ext cx="686872" cy="553998"/>
              </a:xfrm>
              <a:prstGeom prst="rect">
                <a:avLst/>
              </a:prstGeom>
              <a:blipFill>
                <a:blip r:embed="rId15"/>
                <a:stretch>
                  <a:fillRect r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AF262B-A54E-7560-5682-7F87BAB712B8}"/>
              </a:ext>
            </a:extLst>
          </p:cNvPr>
          <p:cNvCxnSpPr>
            <a:cxnSpLocks/>
          </p:cNvCxnSpPr>
          <p:nvPr/>
        </p:nvCxnSpPr>
        <p:spPr>
          <a:xfrm>
            <a:off x="5336298" y="5136156"/>
            <a:ext cx="17566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19BE3E-20FD-136D-D87B-E57872190279}"/>
              </a:ext>
            </a:extLst>
          </p:cNvPr>
          <p:cNvCxnSpPr>
            <a:cxnSpLocks/>
          </p:cNvCxnSpPr>
          <p:nvPr/>
        </p:nvCxnSpPr>
        <p:spPr>
          <a:xfrm>
            <a:off x="7002787" y="3237799"/>
            <a:ext cx="33704" cy="1851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82B8EE-4965-556E-0ECA-EE4596447D84}"/>
                  </a:ext>
                </a:extLst>
              </p:cNvPr>
              <p:cNvSpPr txBox="1"/>
              <p:nvPr/>
            </p:nvSpPr>
            <p:spPr>
              <a:xfrm>
                <a:off x="6494350" y="5036262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82B8EE-4965-556E-0ECA-EE4596447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50" y="5036262"/>
                <a:ext cx="82897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3CBE9-8201-2ADF-B28D-32A1630615CF}"/>
                  </a:ext>
                </a:extLst>
              </p:cNvPr>
              <p:cNvSpPr txBox="1"/>
              <p:nvPr/>
            </p:nvSpPr>
            <p:spPr>
              <a:xfrm>
                <a:off x="6317689" y="5385225"/>
                <a:ext cx="6868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A3CBE9-8201-2ADF-B28D-32A16306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89" y="5385225"/>
                <a:ext cx="686872" cy="553998"/>
              </a:xfrm>
              <a:prstGeom prst="rect">
                <a:avLst/>
              </a:prstGeom>
              <a:blipFill>
                <a:blip r:embed="rId17"/>
                <a:stretch>
                  <a:fillRect r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47F743-8B93-F5C8-83C2-520FBC80AB7A}"/>
              </a:ext>
            </a:extLst>
          </p:cNvPr>
          <p:cNvCxnSpPr>
            <a:cxnSpLocks/>
          </p:cNvCxnSpPr>
          <p:nvPr/>
        </p:nvCxnSpPr>
        <p:spPr>
          <a:xfrm>
            <a:off x="5306923" y="5861546"/>
            <a:ext cx="180149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D42AE1-7206-AF6C-77FD-75FB036BC8B9}"/>
                  </a:ext>
                </a:extLst>
              </p:cNvPr>
              <p:cNvSpPr txBox="1"/>
              <p:nvPr/>
            </p:nvSpPr>
            <p:spPr>
              <a:xfrm>
                <a:off x="6603934" y="5761077"/>
                <a:ext cx="8289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D42AE1-7206-AF6C-77FD-75FB036B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34" y="5761077"/>
                <a:ext cx="828977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0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41" grpId="0"/>
      <p:bldP spid="43" grpId="0"/>
      <p:bldP spid="50" grpId="0"/>
      <p:bldP spid="56" grpId="0"/>
      <p:bldP spid="64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F83F96-CCB0-424A-91D6-551C358C4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Think About This, Shall We?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D0CCB-EDEA-4DE0-ABC7-F2793DE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57AB6-A751-4E75-BDC7-083BB199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Basics</a:t>
            </a:r>
          </a:p>
        </p:txBody>
      </p:sp>
    </p:spTree>
    <p:extLst>
      <p:ext uri="{BB962C8B-B14F-4D97-AF65-F5344CB8AC3E}">
        <p14:creationId xmlns:p14="http://schemas.microsoft.com/office/powerpoint/2010/main" val="220513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0aad3ac-2d76-44e0-be38-8061e626423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4" ma:contentTypeDescription="Create a new document." ma:contentTypeScope="" ma:versionID="49f874779a49945f4d02cc1ac6bd4cb7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857755a44f7453690faee9097224eac5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35264c6f-537a-4128-9565-85508ff1f0ac"/>
    <ds:schemaRef ds:uri="50aad3ac-2d76-44e0-be38-8061e62642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29849D-C2E3-4441-926D-31152CA77AAF}">
  <ds:schemaRefs>
    <ds:schemaRef ds:uri="35264c6f-537a-4128-9565-85508ff1f0ac"/>
    <ds:schemaRef ds:uri="50aad3ac-2d76-44e0-be38-8061e62642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Binary Basics and Boolean Algebra</vt:lpstr>
      <vt:lpstr>Binary Basics</vt:lpstr>
      <vt:lpstr>Introduction</vt:lpstr>
      <vt:lpstr>Differentiation from Decimal</vt:lpstr>
      <vt:lpstr>Binary Arithmetic - Addition</vt:lpstr>
      <vt:lpstr>Binary Arithmetic - Subtraction</vt:lpstr>
      <vt:lpstr>Binary Arithmetic - Multiplication</vt:lpstr>
      <vt:lpstr>Binary Arithmetic - Division</vt:lpstr>
      <vt:lpstr>Logical Basics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Basics and Boolean Algebra</dc:title>
  <dc:creator>Braidan Duffy</dc:creator>
  <cp:revision>1</cp:revision>
  <dcterms:created xsi:type="dcterms:W3CDTF">2022-08-09T21:52:09Z</dcterms:created>
  <dcterms:modified xsi:type="dcterms:W3CDTF">2022-08-10T01:33:10Z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0x0101002DBDC53E9E417B429B2DC364D97CEA58</vt:lpwstr>
  </property>
</Properties>
</file>