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60" r:id="rId13"/>
    <p:sldId id="259" r:id="rId14"/>
    <p:sldId id="266" r:id="rId15"/>
    <p:sldId id="267" r:id="rId16"/>
    <p:sldId id="268" r:id="rId17"/>
    <p:sldId id="269" r:id="rId18"/>
    <p:sldId id="270" r:id="rId19"/>
    <p:sldId id="273" r:id="rId20"/>
    <p:sldId id="271" r:id="rId21"/>
    <p:sldId id="272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B89"/>
    <a:srgbClr val="CCFF99"/>
    <a:srgbClr val="FFFFCC"/>
    <a:srgbClr val="D7BF0C"/>
    <a:srgbClr val="FFFFE7"/>
    <a:srgbClr val="FFFFFF"/>
    <a:srgbClr val="41AEBD"/>
    <a:srgbClr val="FCB11C"/>
    <a:srgbClr val="CCFF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900CDC-1B82-476E-9DD8-805C44239833}" v="1432" dt="2022-08-10T19:48:35.900"/>
    <p1510:client id="{EE6D56FD-5218-4E09-A94F-5960CD7F8118}" v="1084" dt="2022-08-10T01:32:48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idan Duffy" userId="8ec18d3d-6fdf-489b-8ea9-501a0a9031aa" providerId="ADAL" clId="{EE6D56FD-5218-4E09-A94F-5960CD7F8118}"/>
    <pc:docChg chg="undo redo custSel addSld delSld modSld">
      <pc:chgData name="Braidan Duffy" userId="8ec18d3d-6fdf-489b-8ea9-501a0a9031aa" providerId="ADAL" clId="{EE6D56FD-5218-4E09-A94F-5960CD7F8118}" dt="2022-08-10T01:32:48.452" v="1078"/>
      <pc:docMkLst>
        <pc:docMk/>
      </pc:docMkLst>
      <pc:sldChg chg="modSp mod">
        <pc:chgData name="Braidan Duffy" userId="8ec18d3d-6fdf-489b-8ea9-501a0a9031aa" providerId="ADAL" clId="{EE6D56FD-5218-4E09-A94F-5960CD7F8118}" dt="2022-08-09T22:53:55.675" v="79" actId="2711"/>
        <pc:sldMkLst>
          <pc:docMk/>
          <pc:sldMk cId="3182136417" sldId="258"/>
        </pc:sldMkLst>
        <pc:spChg chg="mod">
          <ac:chgData name="Braidan Duffy" userId="8ec18d3d-6fdf-489b-8ea9-501a0a9031aa" providerId="ADAL" clId="{EE6D56FD-5218-4E09-A94F-5960CD7F8118}" dt="2022-08-09T22:53:50.575" v="78" actId="2711"/>
          <ac:spMkLst>
            <pc:docMk/>
            <pc:sldMk cId="3182136417" sldId="258"/>
            <ac:spMk id="24" creationId="{CEF3B24A-6359-44A8-BA22-D8401347D2B9}"/>
          </ac:spMkLst>
        </pc:spChg>
        <pc:spChg chg="mod">
          <ac:chgData name="Braidan Duffy" userId="8ec18d3d-6fdf-489b-8ea9-501a0a9031aa" providerId="ADAL" clId="{EE6D56FD-5218-4E09-A94F-5960CD7F8118}" dt="2022-08-09T22:53:55.675" v="79" actId="2711"/>
          <ac:spMkLst>
            <pc:docMk/>
            <pc:sldMk cId="3182136417" sldId="258"/>
            <ac:spMk id="25" creationId="{7FA892CE-4477-4F8E-ADDE-3B4878D50543}"/>
          </ac:spMkLst>
        </pc:spChg>
      </pc:sldChg>
      <pc:sldChg chg="addSp delSp modSp new mod modClrScheme modAnim chgLayout">
        <pc:chgData name="Braidan Duffy" userId="8ec18d3d-6fdf-489b-8ea9-501a0a9031aa" providerId="ADAL" clId="{EE6D56FD-5218-4E09-A94F-5960CD7F8118}" dt="2022-08-09T23:07:32.994" v="277" actId="20577"/>
        <pc:sldMkLst>
          <pc:docMk/>
          <pc:sldMk cId="318402644" sldId="262"/>
        </pc:sldMkLst>
        <pc:spChg chg="del mod ord">
          <ac:chgData name="Braidan Duffy" userId="8ec18d3d-6fdf-489b-8ea9-501a0a9031aa" providerId="ADAL" clId="{EE6D56FD-5218-4E09-A94F-5960CD7F8118}" dt="2022-08-09T22:53:04.929" v="1" actId="700"/>
          <ac:spMkLst>
            <pc:docMk/>
            <pc:sldMk cId="318402644" sldId="262"/>
            <ac:spMk id="2" creationId="{D541C541-0227-80B3-F72E-3AD844B08CB2}"/>
          </ac:spMkLst>
        </pc:spChg>
        <pc:spChg chg="mod ord">
          <ac:chgData name="Braidan Duffy" userId="8ec18d3d-6fdf-489b-8ea9-501a0a9031aa" providerId="ADAL" clId="{EE6D56FD-5218-4E09-A94F-5960CD7F8118}" dt="2022-08-09T22:53:04.929" v="1" actId="700"/>
          <ac:spMkLst>
            <pc:docMk/>
            <pc:sldMk cId="318402644" sldId="262"/>
            <ac:spMk id="3" creationId="{6AAE67D7-DF4A-457A-A02A-FE85573CD400}"/>
          </ac:spMkLst>
        </pc:spChg>
        <pc:spChg chg="del">
          <ac:chgData name="Braidan Duffy" userId="8ec18d3d-6fdf-489b-8ea9-501a0a9031aa" providerId="ADAL" clId="{EE6D56FD-5218-4E09-A94F-5960CD7F8118}" dt="2022-08-09T22:53:04.929" v="1" actId="700"/>
          <ac:spMkLst>
            <pc:docMk/>
            <pc:sldMk cId="318402644" sldId="262"/>
            <ac:spMk id="4" creationId="{D23F9964-C351-8422-6F26-D04EB0E93108}"/>
          </ac:spMkLst>
        </pc:spChg>
        <pc:spChg chg="del">
          <ac:chgData name="Braidan Duffy" userId="8ec18d3d-6fdf-489b-8ea9-501a0a9031aa" providerId="ADAL" clId="{EE6D56FD-5218-4E09-A94F-5960CD7F8118}" dt="2022-08-09T22:53:04.929" v="1" actId="700"/>
          <ac:spMkLst>
            <pc:docMk/>
            <pc:sldMk cId="318402644" sldId="262"/>
            <ac:spMk id="5" creationId="{E9A6AA96-5F60-163B-97BD-9393D236DA99}"/>
          </ac:spMkLst>
        </pc:spChg>
        <pc:spChg chg="del mod ord">
          <ac:chgData name="Braidan Duffy" userId="8ec18d3d-6fdf-489b-8ea9-501a0a9031aa" providerId="ADAL" clId="{EE6D56FD-5218-4E09-A94F-5960CD7F8118}" dt="2022-08-09T22:53:04.929" v="1" actId="700"/>
          <ac:spMkLst>
            <pc:docMk/>
            <pc:sldMk cId="318402644" sldId="262"/>
            <ac:spMk id="6" creationId="{8E3A91C4-18C6-8A5B-FEC5-1258469FAF6B}"/>
          </ac:spMkLst>
        </pc:spChg>
        <pc:spChg chg="del">
          <ac:chgData name="Braidan Duffy" userId="8ec18d3d-6fdf-489b-8ea9-501a0a9031aa" providerId="ADAL" clId="{EE6D56FD-5218-4E09-A94F-5960CD7F8118}" dt="2022-08-09T22:53:04.929" v="1" actId="700"/>
          <ac:spMkLst>
            <pc:docMk/>
            <pc:sldMk cId="318402644" sldId="262"/>
            <ac:spMk id="7" creationId="{86FADC5B-176A-720F-C5F9-A819BBF3627E}"/>
          </ac:spMkLst>
        </pc:spChg>
        <pc:spChg chg="add mod ord">
          <ac:chgData name="Braidan Duffy" userId="8ec18d3d-6fdf-489b-8ea9-501a0a9031aa" providerId="ADAL" clId="{EE6D56FD-5218-4E09-A94F-5960CD7F8118}" dt="2022-08-09T22:53:19.812" v="31" actId="20577"/>
          <ac:spMkLst>
            <pc:docMk/>
            <pc:sldMk cId="318402644" sldId="262"/>
            <ac:spMk id="8" creationId="{A7210001-102E-B4AE-F946-30F12C07B747}"/>
          </ac:spMkLst>
        </pc:spChg>
        <pc:spChg chg="add mod ord">
          <ac:chgData name="Braidan Duffy" userId="8ec18d3d-6fdf-489b-8ea9-501a0a9031aa" providerId="ADAL" clId="{EE6D56FD-5218-4E09-A94F-5960CD7F8118}" dt="2022-08-09T23:07:32.994" v="277" actId="20577"/>
          <ac:spMkLst>
            <pc:docMk/>
            <pc:sldMk cId="318402644" sldId="262"/>
            <ac:spMk id="9" creationId="{847AA64C-BDC4-B384-3536-0553188B37DF}"/>
          </ac:spMkLst>
        </pc:spChg>
        <pc:spChg chg="add del mod">
          <ac:chgData name="Braidan Duffy" userId="8ec18d3d-6fdf-489b-8ea9-501a0a9031aa" providerId="ADAL" clId="{EE6D56FD-5218-4E09-A94F-5960CD7F8118}" dt="2022-08-09T23:02:06.353" v="215" actId="478"/>
          <ac:spMkLst>
            <pc:docMk/>
            <pc:sldMk cId="318402644" sldId="262"/>
            <ac:spMk id="14" creationId="{20B570C6-E2E3-B634-9E1A-E445381C3BA6}"/>
          </ac:spMkLst>
        </pc:spChg>
        <pc:spChg chg="add mod">
          <ac:chgData name="Braidan Duffy" userId="8ec18d3d-6fdf-489b-8ea9-501a0a9031aa" providerId="ADAL" clId="{EE6D56FD-5218-4E09-A94F-5960CD7F8118}" dt="2022-08-09T23:04:58.035" v="244"/>
          <ac:spMkLst>
            <pc:docMk/>
            <pc:sldMk cId="318402644" sldId="262"/>
            <ac:spMk id="15" creationId="{64FE2A39-C71F-A1AC-8443-96F100C7360B}"/>
          </ac:spMkLst>
        </pc:spChg>
        <pc:spChg chg="add mod">
          <ac:chgData name="Braidan Duffy" userId="8ec18d3d-6fdf-489b-8ea9-501a0a9031aa" providerId="ADAL" clId="{EE6D56FD-5218-4E09-A94F-5960CD7F8118}" dt="2022-08-09T23:05:03.520" v="245"/>
          <ac:spMkLst>
            <pc:docMk/>
            <pc:sldMk cId="318402644" sldId="262"/>
            <ac:spMk id="16" creationId="{2C82A6BD-AECE-D6BB-179F-6B181006F7A6}"/>
          </ac:spMkLst>
        </pc:spChg>
        <pc:spChg chg="add mod">
          <ac:chgData name="Braidan Duffy" userId="8ec18d3d-6fdf-489b-8ea9-501a0a9031aa" providerId="ADAL" clId="{EE6D56FD-5218-4E09-A94F-5960CD7F8118}" dt="2022-08-09T23:05:21.858" v="255" actId="20577"/>
          <ac:spMkLst>
            <pc:docMk/>
            <pc:sldMk cId="318402644" sldId="262"/>
            <ac:spMk id="17" creationId="{29F65770-68D7-B706-7F99-96F8F9C55B2D}"/>
          </ac:spMkLst>
        </pc:spChg>
        <pc:graphicFrameChg chg="add mod modGraphic">
          <ac:chgData name="Braidan Duffy" userId="8ec18d3d-6fdf-489b-8ea9-501a0a9031aa" providerId="ADAL" clId="{EE6D56FD-5218-4E09-A94F-5960CD7F8118}" dt="2022-08-09T23:07:13.401" v="273"/>
          <ac:graphicFrameMkLst>
            <pc:docMk/>
            <pc:sldMk cId="318402644" sldId="262"/>
            <ac:graphicFrameMk id="10" creationId="{71E27BF3-7E5C-2135-F9F3-44CD0CABB806}"/>
          </ac:graphicFrameMkLst>
        </pc:graphicFrameChg>
        <pc:graphicFrameChg chg="add del mod">
          <ac:chgData name="Braidan Duffy" userId="8ec18d3d-6fdf-489b-8ea9-501a0a9031aa" providerId="ADAL" clId="{EE6D56FD-5218-4E09-A94F-5960CD7F8118}" dt="2022-08-09T22:55:37.753" v="123"/>
          <ac:graphicFrameMkLst>
            <pc:docMk/>
            <pc:sldMk cId="318402644" sldId="262"/>
            <ac:graphicFrameMk id="11" creationId="{67F5362F-827C-4808-40BA-339034FCA802}"/>
          </ac:graphicFrameMkLst>
        </pc:graphicFrameChg>
        <pc:graphicFrameChg chg="add mod modGraphic">
          <ac:chgData name="Braidan Duffy" userId="8ec18d3d-6fdf-489b-8ea9-501a0a9031aa" providerId="ADAL" clId="{EE6D56FD-5218-4E09-A94F-5960CD7F8118}" dt="2022-08-09T23:07:08.676" v="269"/>
          <ac:graphicFrameMkLst>
            <pc:docMk/>
            <pc:sldMk cId="318402644" sldId="262"/>
            <ac:graphicFrameMk id="12" creationId="{A714A24C-E0EC-B337-469E-FFBE2B0A081D}"/>
          </ac:graphicFrameMkLst>
        </pc:graphicFrameChg>
        <pc:graphicFrameChg chg="add mod modGraphic">
          <ac:chgData name="Braidan Duffy" userId="8ec18d3d-6fdf-489b-8ea9-501a0a9031aa" providerId="ADAL" clId="{EE6D56FD-5218-4E09-A94F-5960CD7F8118}" dt="2022-08-09T23:07:02.488" v="267"/>
          <ac:graphicFrameMkLst>
            <pc:docMk/>
            <pc:sldMk cId="318402644" sldId="262"/>
            <ac:graphicFrameMk id="13" creationId="{9668805D-A467-91B7-01CD-49CCDB7EA96D}"/>
          </ac:graphicFrameMkLst>
        </pc:graphicFrameChg>
      </pc:sldChg>
      <pc:sldChg chg="addSp delSp modSp add mod delAnim modAnim">
        <pc:chgData name="Braidan Duffy" userId="8ec18d3d-6fdf-489b-8ea9-501a0a9031aa" providerId="ADAL" clId="{EE6D56FD-5218-4E09-A94F-5960CD7F8118}" dt="2022-08-10T00:21:10.017" v="541"/>
        <pc:sldMkLst>
          <pc:docMk/>
          <pc:sldMk cId="798700931" sldId="263"/>
        </pc:sldMkLst>
        <pc:spChg chg="add del mod">
          <ac:chgData name="Braidan Duffy" userId="8ec18d3d-6fdf-489b-8ea9-501a0a9031aa" providerId="ADAL" clId="{EE6D56FD-5218-4E09-A94F-5960CD7F8118}" dt="2022-08-10T00:09:56.829" v="378"/>
          <ac:spMkLst>
            <pc:docMk/>
            <pc:sldMk cId="798700931" sldId="263"/>
            <ac:spMk id="2" creationId="{3771C142-0211-511F-DF5B-F0FCA7FEFA78}"/>
          </ac:spMkLst>
        </pc:spChg>
        <pc:spChg chg="add mod">
          <ac:chgData name="Braidan Duffy" userId="8ec18d3d-6fdf-489b-8ea9-501a0a9031aa" providerId="ADAL" clId="{EE6D56FD-5218-4E09-A94F-5960CD7F8118}" dt="2022-08-10T00:15:25.842" v="488" actId="1076"/>
          <ac:spMkLst>
            <pc:docMk/>
            <pc:sldMk cId="798700931" sldId="263"/>
            <ac:spMk id="4" creationId="{97FD4D30-1467-BFB5-F0F1-E035B5AAE771}"/>
          </ac:spMkLst>
        </pc:spChg>
        <pc:spChg chg="mod">
          <ac:chgData name="Braidan Duffy" userId="8ec18d3d-6fdf-489b-8ea9-501a0a9031aa" providerId="ADAL" clId="{EE6D56FD-5218-4E09-A94F-5960CD7F8118}" dt="2022-08-09T23:07:43.715" v="291" actId="20577"/>
          <ac:spMkLst>
            <pc:docMk/>
            <pc:sldMk cId="798700931" sldId="263"/>
            <ac:spMk id="8" creationId="{A7210001-102E-B4AE-F946-30F12C07B747}"/>
          </ac:spMkLst>
        </pc:spChg>
        <pc:spChg chg="mod">
          <ac:chgData name="Braidan Duffy" userId="8ec18d3d-6fdf-489b-8ea9-501a0a9031aa" providerId="ADAL" clId="{EE6D56FD-5218-4E09-A94F-5960CD7F8118}" dt="2022-08-10T00:17:06.073" v="502"/>
          <ac:spMkLst>
            <pc:docMk/>
            <pc:sldMk cId="798700931" sldId="263"/>
            <ac:spMk id="9" creationId="{847AA64C-BDC4-B384-3536-0553188B37DF}"/>
          </ac:spMkLst>
        </pc:spChg>
        <pc:spChg chg="del">
          <ac:chgData name="Braidan Duffy" userId="8ec18d3d-6fdf-489b-8ea9-501a0a9031aa" providerId="ADAL" clId="{EE6D56FD-5218-4E09-A94F-5960CD7F8118}" dt="2022-08-09T23:09:00.907" v="332" actId="478"/>
          <ac:spMkLst>
            <pc:docMk/>
            <pc:sldMk cId="798700931" sldId="263"/>
            <ac:spMk id="15" creationId="{64FE2A39-C71F-A1AC-8443-96F100C7360B}"/>
          </ac:spMkLst>
        </pc:spChg>
        <pc:spChg chg="del">
          <ac:chgData name="Braidan Duffy" userId="8ec18d3d-6fdf-489b-8ea9-501a0a9031aa" providerId="ADAL" clId="{EE6D56FD-5218-4E09-A94F-5960CD7F8118}" dt="2022-08-09T23:09:00.907" v="332" actId="478"/>
          <ac:spMkLst>
            <pc:docMk/>
            <pc:sldMk cId="798700931" sldId="263"/>
            <ac:spMk id="16" creationId="{2C82A6BD-AECE-D6BB-179F-6B181006F7A6}"/>
          </ac:spMkLst>
        </pc:spChg>
        <pc:spChg chg="del">
          <ac:chgData name="Braidan Duffy" userId="8ec18d3d-6fdf-489b-8ea9-501a0a9031aa" providerId="ADAL" clId="{EE6D56FD-5218-4E09-A94F-5960CD7F8118}" dt="2022-08-09T23:09:00.907" v="332" actId="478"/>
          <ac:spMkLst>
            <pc:docMk/>
            <pc:sldMk cId="798700931" sldId="263"/>
            <ac:spMk id="17" creationId="{29F65770-68D7-B706-7F99-96F8F9C55B2D}"/>
          </ac:spMkLst>
        </pc:spChg>
        <pc:spChg chg="add del mod">
          <ac:chgData name="Braidan Duffy" userId="8ec18d3d-6fdf-489b-8ea9-501a0a9031aa" providerId="ADAL" clId="{EE6D56FD-5218-4E09-A94F-5960CD7F8118}" dt="2022-08-10T00:15:55.140" v="498" actId="22"/>
          <ac:spMkLst>
            <pc:docMk/>
            <pc:sldMk cId="798700931" sldId="263"/>
            <ac:spMk id="18" creationId="{D2F29F4F-686B-E190-4FCB-068494995B60}"/>
          </ac:spMkLst>
        </pc:spChg>
        <pc:graphicFrameChg chg="add mod modGraphic">
          <ac:chgData name="Braidan Duffy" userId="8ec18d3d-6fdf-489b-8ea9-501a0a9031aa" providerId="ADAL" clId="{EE6D56FD-5218-4E09-A94F-5960CD7F8118}" dt="2022-08-10T00:15:55.452" v="499" actId="14734"/>
          <ac:graphicFrameMkLst>
            <pc:docMk/>
            <pc:sldMk cId="798700931" sldId="263"/>
            <ac:graphicFrameMk id="5" creationId="{4F1E71A0-4AA8-ADCD-6223-7698B01AAA54}"/>
          </ac:graphicFrameMkLst>
        </pc:graphicFrameChg>
        <pc:graphicFrameChg chg="add mod">
          <ac:chgData name="Braidan Duffy" userId="8ec18d3d-6fdf-489b-8ea9-501a0a9031aa" providerId="ADAL" clId="{EE6D56FD-5218-4E09-A94F-5960CD7F8118}" dt="2022-08-10T00:17:15.851" v="507" actId="1076"/>
          <ac:graphicFrameMkLst>
            <pc:docMk/>
            <pc:sldMk cId="798700931" sldId="263"/>
            <ac:graphicFrameMk id="7" creationId="{393AA75A-2876-38AE-32E3-C9C06FF3468C}"/>
          </ac:graphicFrameMkLst>
        </pc:graphicFrameChg>
        <pc:graphicFrameChg chg="del">
          <ac:chgData name="Braidan Duffy" userId="8ec18d3d-6fdf-489b-8ea9-501a0a9031aa" providerId="ADAL" clId="{EE6D56FD-5218-4E09-A94F-5960CD7F8118}" dt="2022-08-09T23:09:00.907" v="332" actId="478"/>
          <ac:graphicFrameMkLst>
            <pc:docMk/>
            <pc:sldMk cId="798700931" sldId="263"/>
            <ac:graphicFrameMk id="10" creationId="{71E27BF3-7E5C-2135-F9F3-44CD0CABB806}"/>
          </ac:graphicFrameMkLst>
        </pc:graphicFrameChg>
        <pc:graphicFrameChg chg="add mod modGraphic">
          <ac:chgData name="Braidan Duffy" userId="8ec18d3d-6fdf-489b-8ea9-501a0a9031aa" providerId="ADAL" clId="{EE6D56FD-5218-4E09-A94F-5960CD7F8118}" dt="2022-08-10T00:17:10.953" v="505" actId="21"/>
          <ac:graphicFrameMkLst>
            <pc:docMk/>
            <pc:sldMk cId="798700931" sldId="263"/>
            <ac:graphicFrameMk id="11" creationId="{3AAEAE05-8081-825A-C9A0-A370E7D4F6DF}"/>
          </ac:graphicFrameMkLst>
        </pc:graphicFrameChg>
        <pc:graphicFrameChg chg="del">
          <ac:chgData name="Braidan Duffy" userId="8ec18d3d-6fdf-489b-8ea9-501a0a9031aa" providerId="ADAL" clId="{EE6D56FD-5218-4E09-A94F-5960CD7F8118}" dt="2022-08-09T23:09:00.907" v="332" actId="478"/>
          <ac:graphicFrameMkLst>
            <pc:docMk/>
            <pc:sldMk cId="798700931" sldId="263"/>
            <ac:graphicFrameMk id="12" creationId="{A714A24C-E0EC-B337-469E-FFBE2B0A081D}"/>
          </ac:graphicFrameMkLst>
        </pc:graphicFrameChg>
        <pc:graphicFrameChg chg="del">
          <ac:chgData name="Braidan Duffy" userId="8ec18d3d-6fdf-489b-8ea9-501a0a9031aa" providerId="ADAL" clId="{EE6D56FD-5218-4E09-A94F-5960CD7F8118}" dt="2022-08-09T23:09:00.907" v="332" actId="478"/>
          <ac:graphicFrameMkLst>
            <pc:docMk/>
            <pc:sldMk cId="798700931" sldId="263"/>
            <ac:graphicFrameMk id="13" creationId="{9668805D-A467-91B7-01CD-49CCDB7EA96D}"/>
          </ac:graphicFrameMkLst>
        </pc:graphicFrameChg>
        <pc:graphicFrameChg chg="add mod modGraphic">
          <ac:chgData name="Braidan Duffy" userId="8ec18d3d-6fdf-489b-8ea9-501a0a9031aa" providerId="ADAL" clId="{EE6D56FD-5218-4E09-A94F-5960CD7F8118}" dt="2022-08-10T00:15:25.842" v="488" actId="1076"/>
          <ac:graphicFrameMkLst>
            <pc:docMk/>
            <pc:sldMk cId="798700931" sldId="263"/>
            <ac:graphicFrameMk id="14" creationId="{4D47309B-6CF2-A468-0B46-3F50F2C53853}"/>
          </ac:graphicFrameMkLst>
        </pc:graphicFrameChg>
        <pc:graphicFrameChg chg="add del mod">
          <ac:chgData name="Braidan Duffy" userId="8ec18d3d-6fdf-489b-8ea9-501a0a9031aa" providerId="ADAL" clId="{EE6D56FD-5218-4E09-A94F-5960CD7F8118}" dt="2022-08-10T00:17:37.476" v="509"/>
          <ac:graphicFrameMkLst>
            <pc:docMk/>
            <pc:sldMk cId="798700931" sldId="263"/>
            <ac:graphicFrameMk id="19" creationId="{BB01F46C-C465-39B1-BB77-DF616DCB7748}"/>
          </ac:graphicFrameMkLst>
        </pc:graphicFrameChg>
        <pc:graphicFrameChg chg="add mod">
          <ac:chgData name="Braidan Duffy" userId="8ec18d3d-6fdf-489b-8ea9-501a0a9031aa" providerId="ADAL" clId="{EE6D56FD-5218-4E09-A94F-5960CD7F8118}" dt="2022-08-10T00:20:48.262" v="539" actId="1076"/>
          <ac:graphicFrameMkLst>
            <pc:docMk/>
            <pc:sldMk cId="798700931" sldId="263"/>
            <ac:graphicFrameMk id="20" creationId="{4C3DA7BA-BAF7-922C-7FA3-4A9E256BE1CC}"/>
          </ac:graphicFrameMkLst>
        </pc:graphicFrameChg>
        <pc:graphicFrameChg chg="add mod">
          <ac:chgData name="Braidan Duffy" userId="8ec18d3d-6fdf-489b-8ea9-501a0a9031aa" providerId="ADAL" clId="{EE6D56FD-5218-4E09-A94F-5960CD7F8118}" dt="2022-08-10T00:20:54.250" v="540" actId="1076"/>
          <ac:graphicFrameMkLst>
            <pc:docMk/>
            <pc:sldMk cId="798700931" sldId="263"/>
            <ac:graphicFrameMk id="21" creationId="{1FA9A73A-8F14-8675-31D8-09AF7B60D448}"/>
          </ac:graphicFrameMkLst>
        </pc:graphicFrameChg>
      </pc:sldChg>
      <pc:sldChg chg="addSp delSp modSp add mod delAnim modAnim">
        <pc:chgData name="Braidan Duffy" userId="8ec18d3d-6fdf-489b-8ea9-501a0a9031aa" providerId="ADAL" clId="{EE6D56FD-5218-4E09-A94F-5960CD7F8118}" dt="2022-08-10T00:44:57.648" v="741"/>
        <pc:sldMkLst>
          <pc:docMk/>
          <pc:sldMk cId="97407024" sldId="264"/>
        </pc:sldMkLst>
        <pc:spChg chg="mod">
          <ac:chgData name="Braidan Duffy" userId="8ec18d3d-6fdf-489b-8ea9-501a0a9031aa" providerId="ADAL" clId="{EE6D56FD-5218-4E09-A94F-5960CD7F8118}" dt="2022-08-10T00:29:55.707" v="559" actId="20577"/>
          <ac:spMkLst>
            <pc:docMk/>
            <pc:sldMk cId="97407024" sldId="264"/>
            <ac:spMk id="8" creationId="{A7210001-102E-B4AE-F946-30F12C07B747}"/>
          </ac:spMkLst>
        </pc:spChg>
        <pc:spChg chg="mod">
          <ac:chgData name="Braidan Duffy" userId="8ec18d3d-6fdf-489b-8ea9-501a0a9031aa" providerId="ADAL" clId="{EE6D56FD-5218-4E09-A94F-5960CD7F8118}" dt="2022-08-10T00:42:22.191" v="717" actId="20577"/>
          <ac:spMkLst>
            <pc:docMk/>
            <pc:sldMk cId="97407024" sldId="264"/>
            <ac:spMk id="9" creationId="{847AA64C-BDC4-B384-3536-0553188B37DF}"/>
          </ac:spMkLst>
        </pc:spChg>
        <pc:spChg chg="mod">
          <ac:chgData name="Braidan Duffy" userId="8ec18d3d-6fdf-489b-8ea9-501a0a9031aa" providerId="ADAL" clId="{EE6D56FD-5218-4E09-A94F-5960CD7F8118}" dt="2022-08-10T00:35:22.204" v="655" actId="20577"/>
          <ac:spMkLst>
            <pc:docMk/>
            <pc:sldMk cId="97407024" sldId="264"/>
            <ac:spMk id="15" creationId="{64FE2A39-C71F-A1AC-8443-96F100C7360B}"/>
          </ac:spMkLst>
        </pc:spChg>
        <pc:spChg chg="del">
          <ac:chgData name="Braidan Duffy" userId="8ec18d3d-6fdf-489b-8ea9-501a0a9031aa" providerId="ADAL" clId="{EE6D56FD-5218-4E09-A94F-5960CD7F8118}" dt="2022-08-10T00:30:14.492" v="572" actId="478"/>
          <ac:spMkLst>
            <pc:docMk/>
            <pc:sldMk cId="97407024" sldId="264"/>
            <ac:spMk id="16" creationId="{2C82A6BD-AECE-D6BB-179F-6B181006F7A6}"/>
          </ac:spMkLst>
        </pc:spChg>
        <pc:spChg chg="del">
          <ac:chgData name="Braidan Duffy" userId="8ec18d3d-6fdf-489b-8ea9-501a0a9031aa" providerId="ADAL" clId="{EE6D56FD-5218-4E09-A94F-5960CD7F8118}" dt="2022-08-10T00:30:14.492" v="572" actId="478"/>
          <ac:spMkLst>
            <pc:docMk/>
            <pc:sldMk cId="97407024" sldId="264"/>
            <ac:spMk id="17" creationId="{29F65770-68D7-B706-7F99-96F8F9C55B2D}"/>
          </ac:spMkLst>
        </pc:spChg>
        <pc:graphicFrameChg chg="add mod modGraphic">
          <ac:chgData name="Braidan Duffy" userId="8ec18d3d-6fdf-489b-8ea9-501a0a9031aa" providerId="ADAL" clId="{EE6D56FD-5218-4E09-A94F-5960CD7F8118}" dt="2022-08-10T00:36:16.664" v="661" actId="20577"/>
          <ac:graphicFrameMkLst>
            <pc:docMk/>
            <pc:sldMk cId="97407024" sldId="264"/>
            <ac:graphicFrameMk id="2" creationId="{896C027F-E86F-3D8F-EA3D-C85A9B18FC35}"/>
          </ac:graphicFrameMkLst>
        </pc:graphicFrameChg>
        <pc:graphicFrameChg chg="add del mod">
          <ac:chgData name="Braidan Duffy" userId="8ec18d3d-6fdf-489b-8ea9-501a0a9031aa" providerId="ADAL" clId="{EE6D56FD-5218-4E09-A94F-5960CD7F8118}" dt="2022-08-10T00:34:26.529" v="630"/>
          <ac:graphicFrameMkLst>
            <pc:docMk/>
            <pc:sldMk cId="97407024" sldId="264"/>
            <ac:graphicFrameMk id="4" creationId="{4F3100EE-C29F-0C51-ABF0-31F1DA8EC635}"/>
          </ac:graphicFrameMkLst>
        </pc:graphicFrameChg>
        <pc:graphicFrameChg chg="add mod modGraphic">
          <ac:chgData name="Braidan Duffy" userId="8ec18d3d-6fdf-489b-8ea9-501a0a9031aa" providerId="ADAL" clId="{EE6D56FD-5218-4E09-A94F-5960CD7F8118}" dt="2022-08-10T00:36:14.906" v="660" actId="20577"/>
          <ac:graphicFrameMkLst>
            <pc:docMk/>
            <pc:sldMk cId="97407024" sldId="264"/>
            <ac:graphicFrameMk id="5" creationId="{9EF8E5F5-0BF0-234F-29AD-216E7F5F7222}"/>
          </ac:graphicFrameMkLst>
        </pc:graphicFrameChg>
        <pc:graphicFrameChg chg="mod modGraphic">
          <ac:chgData name="Braidan Duffy" userId="8ec18d3d-6fdf-489b-8ea9-501a0a9031aa" providerId="ADAL" clId="{EE6D56FD-5218-4E09-A94F-5960CD7F8118}" dt="2022-08-10T00:35:59.324" v="657" actId="21"/>
          <ac:graphicFrameMkLst>
            <pc:docMk/>
            <pc:sldMk cId="97407024" sldId="264"/>
            <ac:graphicFrameMk id="10" creationId="{71E27BF3-7E5C-2135-F9F3-44CD0CABB806}"/>
          </ac:graphicFrameMkLst>
        </pc:graphicFrameChg>
        <pc:graphicFrameChg chg="del">
          <ac:chgData name="Braidan Duffy" userId="8ec18d3d-6fdf-489b-8ea9-501a0a9031aa" providerId="ADAL" clId="{EE6D56FD-5218-4E09-A94F-5960CD7F8118}" dt="2022-08-10T00:30:14.492" v="572" actId="478"/>
          <ac:graphicFrameMkLst>
            <pc:docMk/>
            <pc:sldMk cId="97407024" sldId="264"/>
            <ac:graphicFrameMk id="12" creationId="{A714A24C-E0EC-B337-469E-FFBE2B0A081D}"/>
          </ac:graphicFrameMkLst>
        </pc:graphicFrameChg>
        <pc:graphicFrameChg chg="del">
          <ac:chgData name="Braidan Duffy" userId="8ec18d3d-6fdf-489b-8ea9-501a0a9031aa" providerId="ADAL" clId="{EE6D56FD-5218-4E09-A94F-5960CD7F8118}" dt="2022-08-10T00:30:14.492" v="572" actId="478"/>
          <ac:graphicFrameMkLst>
            <pc:docMk/>
            <pc:sldMk cId="97407024" sldId="264"/>
            <ac:graphicFrameMk id="13" creationId="{9668805D-A467-91B7-01CD-49CCDB7EA96D}"/>
          </ac:graphicFrameMkLst>
        </pc:graphicFrameChg>
        <pc:graphicFrameChg chg="add mod modGraphic">
          <ac:chgData name="Braidan Duffy" userId="8ec18d3d-6fdf-489b-8ea9-501a0a9031aa" providerId="ADAL" clId="{EE6D56FD-5218-4E09-A94F-5960CD7F8118}" dt="2022-08-10T00:31:50.687" v="599" actId="20577"/>
          <ac:graphicFrameMkLst>
            <pc:docMk/>
            <pc:sldMk cId="97407024" sldId="264"/>
            <ac:graphicFrameMk id="14" creationId="{986D37AF-F6CA-FFBC-8360-F6CE4A7FF895}"/>
          </ac:graphicFrameMkLst>
        </pc:graphicFrameChg>
        <pc:graphicFrameChg chg="add mod modGraphic">
          <ac:chgData name="Braidan Duffy" userId="8ec18d3d-6fdf-489b-8ea9-501a0a9031aa" providerId="ADAL" clId="{EE6D56FD-5218-4E09-A94F-5960CD7F8118}" dt="2022-08-10T00:34:55.680" v="636" actId="20577"/>
          <ac:graphicFrameMkLst>
            <pc:docMk/>
            <pc:sldMk cId="97407024" sldId="264"/>
            <ac:graphicFrameMk id="18" creationId="{B04AE19E-E6A2-BB30-39EE-A38416B91D76}"/>
          </ac:graphicFrameMkLst>
        </pc:graphicFrameChg>
        <pc:graphicFrameChg chg="add mod modGraphic">
          <ac:chgData name="Braidan Duffy" userId="8ec18d3d-6fdf-489b-8ea9-501a0a9031aa" providerId="ADAL" clId="{EE6D56FD-5218-4E09-A94F-5960CD7F8118}" dt="2022-08-10T00:35:01.100" v="637" actId="1076"/>
          <ac:graphicFrameMkLst>
            <pc:docMk/>
            <pc:sldMk cId="97407024" sldId="264"/>
            <ac:graphicFrameMk id="19" creationId="{6339D5AB-9657-DB45-79CA-166C681A9D0A}"/>
          </ac:graphicFrameMkLst>
        </pc:graphicFrameChg>
        <pc:cxnChg chg="add mod">
          <ac:chgData name="Braidan Duffy" userId="8ec18d3d-6fdf-489b-8ea9-501a0a9031aa" providerId="ADAL" clId="{EE6D56FD-5218-4E09-A94F-5960CD7F8118}" dt="2022-08-10T00:37:43.123" v="677" actId="14100"/>
          <ac:cxnSpMkLst>
            <pc:docMk/>
            <pc:sldMk cId="97407024" sldId="264"/>
            <ac:cxnSpMk id="7" creationId="{97B3E118-3A2C-E653-FE6A-CD33F8605158}"/>
          </ac:cxnSpMkLst>
        </pc:cxnChg>
        <pc:cxnChg chg="add mod">
          <ac:chgData name="Braidan Duffy" userId="8ec18d3d-6fdf-489b-8ea9-501a0a9031aa" providerId="ADAL" clId="{EE6D56FD-5218-4E09-A94F-5960CD7F8118}" dt="2022-08-10T00:37:34.375" v="674" actId="14100"/>
          <ac:cxnSpMkLst>
            <pc:docMk/>
            <pc:sldMk cId="97407024" sldId="264"/>
            <ac:cxnSpMk id="20" creationId="{5F9620C2-9BC4-2A31-BBBB-974CC153F4F5}"/>
          </ac:cxnSpMkLst>
        </pc:cxnChg>
        <pc:cxnChg chg="add mod">
          <ac:chgData name="Braidan Duffy" userId="8ec18d3d-6fdf-489b-8ea9-501a0a9031aa" providerId="ADAL" clId="{EE6D56FD-5218-4E09-A94F-5960CD7F8118}" dt="2022-08-10T00:37:32.478" v="673" actId="14100"/>
          <ac:cxnSpMkLst>
            <pc:docMk/>
            <pc:sldMk cId="97407024" sldId="264"/>
            <ac:cxnSpMk id="22" creationId="{A82F5814-CFE9-B9B0-F4D0-BF0BF8D3358C}"/>
          </ac:cxnSpMkLst>
        </pc:cxnChg>
        <pc:cxnChg chg="add mod">
          <ac:chgData name="Braidan Duffy" userId="8ec18d3d-6fdf-489b-8ea9-501a0a9031aa" providerId="ADAL" clId="{EE6D56FD-5218-4E09-A94F-5960CD7F8118}" dt="2022-08-10T00:38:16.090" v="681" actId="1076"/>
          <ac:cxnSpMkLst>
            <pc:docMk/>
            <pc:sldMk cId="97407024" sldId="264"/>
            <ac:cxnSpMk id="29" creationId="{CFC163B5-AFDB-6426-2E78-C639EE756A8E}"/>
          </ac:cxnSpMkLst>
        </pc:cxnChg>
        <pc:cxnChg chg="add mod">
          <ac:chgData name="Braidan Duffy" userId="8ec18d3d-6fdf-489b-8ea9-501a0a9031aa" providerId="ADAL" clId="{EE6D56FD-5218-4E09-A94F-5960CD7F8118}" dt="2022-08-10T00:41:06.333" v="699" actId="14100"/>
          <ac:cxnSpMkLst>
            <pc:docMk/>
            <pc:sldMk cId="97407024" sldId="264"/>
            <ac:cxnSpMk id="32" creationId="{D2E040C5-2885-C3F1-4284-B777F42EAF22}"/>
          </ac:cxnSpMkLst>
        </pc:cxnChg>
        <pc:cxnChg chg="add mod">
          <ac:chgData name="Braidan Duffy" userId="8ec18d3d-6fdf-489b-8ea9-501a0a9031aa" providerId="ADAL" clId="{EE6D56FD-5218-4E09-A94F-5960CD7F8118}" dt="2022-08-10T00:40:46.570" v="696" actId="14100"/>
          <ac:cxnSpMkLst>
            <pc:docMk/>
            <pc:sldMk cId="97407024" sldId="264"/>
            <ac:cxnSpMk id="33" creationId="{29F8537E-422A-6AB3-68C9-EF770418F940}"/>
          </ac:cxnSpMkLst>
        </pc:cxnChg>
        <pc:cxnChg chg="add mod">
          <ac:chgData name="Braidan Duffy" userId="8ec18d3d-6fdf-489b-8ea9-501a0a9031aa" providerId="ADAL" clId="{EE6D56FD-5218-4E09-A94F-5960CD7F8118}" dt="2022-08-10T00:40:40.516" v="694" actId="14100"/>
          <ac:cxnSpMkLst>
            <pc:docMk/>
            <pc:sldMk cId="97407024" sldId="264"/>
            <ac:cxnSpMk id="34" creationId="{A0F0EE01-B25C-F139-9DDC-C2EE7B4029BD}"/>
          </ac:cxnSpMkLst>
        </pc:cxnChg>
        <pc:cxnChg chg="add mod">
          <ac:chgData name="Braidan Duffy" userId="8ec18d3d-6fdf-489b-8ea9-501a0a9031aa" providerId="ADAL" clId="{EE6D56FD-5218-4E09-A94F-5960CD7F8118}" dt="2022-08-10T00:40:49.515" v="697" actId="14100"/>
          <ac:cxnSpMkLst>
            <pc:docMk/>
            <pc:sldMk cId="97407024" sldId="264"/>
            <ac:cxnSpMk id="35" creationId="{B8534ACE-D246-2CCE-B8C2-BB91C9475E04}"/>
          </ac:cxnSpMkLst>
        </pc:cxnChg>
        <pc:cxnChg chg="add mod">
          <ac:chgData name="Braidan Duffy" userId="8ec18d3d-6fdf-489b-8ea9-501a0a9031aa" providerId="ADAL" clId="{EE6D56FD-5218-4E09-A94F-5960CD7F8118}" dt="2022-08-10T00:41:52.779" v="709" actId="14100"/>
          <ac:cxnSpMkLst>
            <pc:docMk/>
            <pc:sldMk cId="97407024" sldId="264"/>
            <ac:cxnSpMk id="45" creationId="{4EF0694C-117D-F3FC-98C1-18E734B3FB02}"/>
          </ac:cxnSpMkLst>
        </pc:cxnChg>
        <pc:cxnChg chg="add mod">
          <ac:chgData name="Braidan Duffy" userId="8ec18d3d-6fdf-489b-8ea9-501a0a9031aa" providerId="ADAL" clId="{EE6D56FD-5218-4E09-A94F-5960CD7F8118}" dt="2022-08-10T00:41:46.139" v="707" actId="14100"/>
          <ac:cxnSpMkLst>
            <pc:docMk/>
            <pc:sldMk cId="97407024" sldId="264"/>
            <ac:cxnSpMk id="46" creationId="{1DBD3E3B-E522-3DDF-57A8-DFD36CDA72C7}"/>
          </ac:cxnSpMkLst>
        </pc:cxnChg>
        <pc:cxnChg chg="add mod">
          <ac:chgData name="Braidan Duffy" userId="8ec18d3d-6fdf-489b-8ea9-501a0a9031aa" providerId="ADAL" clId="{EE6D56FD-5218-4E09-A94F-5960CD7F8118}" dt="2022-08-10T00:41:40.586" v="705" actId="14100"/>
          <ac:cxnSpMkLst>
            <pc:docMk/>
            <pc:sldMk cId="97407024" sldId="264"/>
            <ac:cxnSpMk id="47" creationId="{51E843E3-2E07-C79A-F5E1-0231FC4436C1}"/>
          </ac:cxnSpMkLst>
        </pc:cxnChg>
        <pc:cxnChg chg="add mod">
          <ac:chgData name="Braidan Duffy" userId="8ec18d3d-6fdf-489b-8ea9-501a0a9031aa" providerId="ADAL" clId="{EE6D56FD-5218-4E09-A94F-5960CD7F8118}" dt="2022-08-10T00:41:34.194" v="703" actId="14100"/>
          <ac:cxnSpMkLst>
            <pc:docMk/>
            <pc:sldMk cId="97407024" sldId="264"/>
            <ac:cxnSpMk id="48" creationId="{0C5C6E54-420B-09A6-E8F3-D9A6F5814F49}"/>
          </ac:cxnSpMkLst>
        </pc:cxnChg>
        <pc:cxnChg chg="add mod">
          <ac:chgData name="Braidan Duffy" userId="8ec18d3d-6fdf-489b-8ea9-501a0a9031aa" providerId="ADAL" clId="{EE6D56FD-5218-4E09-A94F-5960CD7F8118}" dt="2022-08-10T00:43:13.701" v="730" actId="14100"/>
          <ac:cxnSpMkLst>
            <pc:docMk/>
            <pc:sldMk cId="97407024" sldId="264"/>
            <ac:cxnSpMk id="57" creationId="{B0FFF88D-81E8-123A-88BD-1C8F93DBC8D3}"/>
          </ac:cxnSpMkLst>
        </pc:cxnChg>
        <pc:cxnChg chg="add mod">
          <ac:chgData name="Braidan Duffy" userId="8ec18d3d-6fdf-489b-8ea9-501a0a9031aa" providerId="ADAL" clId="{EE6D56FD-5218-4E09-A94F-5960CD7F8118}" dt="2022-08-10T00:43:06.251" v="728" actId="14100"/>
          <ac:cxnSpMkLst>
            <pc:docMk/>
            <pc:sldMk cId="97407024" sldId="264"/>
            <ac:cxnSpMk id="58" creationId="{D98D686F-6253-F997-94A9-4D35FB114F47}"/>
          </ac:cxnSpMkLst>
        </pc:cxnChg>
        <pc:cxnChg chg="add mod">
          <ac:chgData name="Braidan Duffy" userId="8ec18d3d-6fdf-489b-8ea9-501a0a9031aa" providerId="ADAL" clId="{EE6D56FD-5218-4E09-A94F-5960CD7F8118}" dt="2022-08-10T00:42:56.680" v="725" actId="14100"/>
          <ac:cxnSpMkLst>
            <pc:docMk/>
            <pc:sldMk cId="97407024" sldId="264"/>
            <ac:cxnSpMk id="59" creationId="{38F03A37-918E-7CB5-08A8-B22B229B0C7C}"/>
          </ac:cxnSpMkLst>
        </pc:cxnChg>
        <pc:cxnChg chg="add mod">
          <ac:chgData name="Braidan Duffy" userId="8ec18d3d-6fdf-489b-8ea9-501a0a9031aa" providerId="ADAL" clId="{EE6D56FD-5218-4E09-A94F-5960CD7F8118}" dt="2022-08-10T00:42:06.689" v="713" actId="14100"/>
          <ac:cxnSpMkLst>
            <pc:docMk/>
            <pc:sldMk cId="97407024" sldId="264"/>
            <ac:cxnSpMk id="60" creationId="{5470F0B5-3487-2CCE-A87A-2EB731F45802}"/>
          </ac:cxnSpMkLst>
        </pc:cxnChg>
      </pc:sldChg>
      <pc:sldChg chg="new del">
        <pc:chgData name="Braidan Duffy" userId="8ec18d3d-6fdf-489b-8ea9-501a0a9031aa" providerId="ADAL" clId="{EE6D56FD-5218-4E09-A94F-5960CD7F8118}" dt="2022-08-10T00:29:12.829" v="544" actId="47"/>
        <pc:sldMkLst>
          <pc:docMk/>
          <pc:sldMk cId="1190580815" sldId="264"/>
        </pc:sldMkLst>
      </pc:sldChg>
      <pc:sldChg chg="addSp delSp modSp add del mod">
        <pc:chgData name="Braidan Duffy" userId="8ec18d3d-6fdf-489b-8ea9-501a0a9031aa" providerId="ADAL" clId="{EE6D56FD-5218-4E09-A94F-5960CD7F8118}" dt="2022-08-10T00:21:41.964" v="542" actId="47"/>
        <pc:sldMkLst>
          <pc:docMk/>
          <pc:sldMk cId="1955589069" sldId="264"/>
        </pc:sldMkLst>
        <pc:spChg chg="add del">
          <ac:chgData name="Braidan Duffy" userId="8ec18d3d-6fdf-489b-8ea9-501a0a9031aa" providerId="ADAL" clId="{EE6D56FD-5218-4E09-A94F-5960CD7F8118}" dt="2022-08-10T00:19:30.094" v="528" actId="478"/>
          <ac:spMkLst>
            <pc:docMk/>
            <pc:sldMk cId="1955589069" sldId="264"/>
            <ac:spMk id="4" creationId="{97FD4D30-1467-BFB5-F0F1-E035B5AAE771}"/>
          </ac:spMkLst>
        </pc:spChg>
        <pc:graphicFrameChg chg="modGraphic">
          <ac:chgData name="Braidan Duffy" userId="8ec18d3d-6fdf-489b-8ea9-501a0a9031aa" providerId="ADAL" clId="{EE6D56FD-5218-4E09-A94F-5960CD7F8118}" dt="2022-08-10T00:19:31.725" v="530" actId="20577"/>
          <ac:graphicFrameMkLst>
            <pc:docMk/>
            <pc:sldMk cId="1955589069" sldId="264"/>
            <ac:graphicFrameMk id="7" creationId="{393AA75A-2876-38AE-32E3-C9C06FF3468C}"/>
          </ac:graphicFrameMkLst>
        </pc:graphicFrameChg>
        <pc:graphicFrameChg chg="modGraphic">
          <ac:chgData name="Braidan Duffy" userId="8ec18d3d-6fdf-489b-8ea9-501a0a9031aa" providerId="ADAL" clId="{EE6D56FD-5218-4E09-A94F-5960CD7F8118}" dt="2022-08-10T00:18:45.829" v="526" actId="14734"/>
          <ac:graphicFrameMkLst>
            <pc:docMk/>
            <pc:sldMk cId="1955589069" sldId="264"/>
            <ac:graphicFrameMk id="11" creationId="{3AAEAE05-8081-825A-C9A0-A370E7D4F6DF}"/>
          </ac:graphicFrameMkLst>
        </pc:graphicFrameChg>
        <pc:graphicFrameChg chg="mod modGraphic">
          <ac:chgData name="Braidan Duffy" userId="8ec18d3d-6fdf-489b-8ea9-501a0a9031aa" providerId="ADAL" clId="{EE6D56FD-5218-4E09-A94F-5960CD7F8118}" dt="2022-08-10T00:19:42.816" v="531" actId="14734"/>
          <ac:graphicFrameMkLst>
            <pc:docMk/>
            <pc:sldMk cId="1955589069" sldId="264"/>
            <ac:graphicFrameMk id="14" creationId="{4D47309B-6CF2-A468-0B46-3F50F2C53853}"/>
          </ac:graphicFrameMkLst>
        </pc:graphicFrameChg>
      </pc:sldChg>
      <pc:sldChg chg="addSp delSp modSp add mod delAnim modAnim">
        <pc:chgData name="Braidan Duffy" userId="8ec18d3d-6fdf-489b-8ea9-501a0a9031aa" providerId="ADAL" clId="{EE6D56FD-5218-4E09-A94F-5960CD7F8118}" dt="2022-08-10T01:32:48.452" v="1078"/>
        <pc:sldMkLst>
          <pc:docMk/>
          <pc:sldMk cId="2713057803" sldId="265"/>
        </pc:sldMkLst>
        <pc:spChg chg="add del mod">
          <ac:chgData name="Braidan Duffy" userId="8ec18d3d-6fdf-489b-8ea9-501a0a9031aa" providerId="ADAL" clId="{EE6D56FD-5218-4E09-A94F-5960CD7F8118}" dt="2022-08-10T01:02:15.612" v="773" actId="478"/>
          <ac:spMkLst>
            <pc:docMk/>
            <pc:sldMk cId="2713057803" sldId="265"/>
            <ac:spMk id="6" creationId="{6A409AA3-EDAD-70DC-90EC-44C47C99FAAE}"/>
          </ac:spMkLst>
        </pc:spChg>
        <pc:spChg chg="add mod">
          <ac:chgData name="Braidan Duffy" userId="8ec18d3d-6fdf-489b-8ea9-501a0a9031aa" providerId="ADAL" clId="{EE6D56FD-5218-4E09-A94F-5960CD7F8118}" dt="2022-08-10T01:26:13.623" v="1028" actId="1076"/>
          <ac:spMkLst>
            <pc:docMk/>
            <pc:sldMk cId="2713057803" sldId="265"/>
            <ac:spMk id="7" creationId="{22E60D23-38EB-F2F1-AFBA-E7D56F3E6F5A}"/>
          </ac:spMkLst>
        </pc:spChg>
        <pc:spChg chg="mod">
          <ac:chgData name="Braidan Duffy" userId="8ec18d3d-6fdf-489b-8ea9-501a0a9031aa" providerId="ADAL" clId="{EE6D56FD-5218-4E09-A94F-5960CD7F8118}" dt="2022-08-10T00:59:39.803" v="767" actId="20577"/>
          <ac:spMkLst>
            <pc:docMk/>
            <pc:sldMk cId="2713057803" sldId="265"/>
            <ac:spMk id="8" creationId="{A7210001-102E-B4AE-F946-30F12C07B747}"/>
          </ac:spMkLst>
        </pc:spChg>
        <pc:spChg chg="mod">
          <ac:chgData name="Braidan Duffy" userId="8ec18d3d-6fdf-489b-8ea9-501a0a9031aa" providerId="ADAL" clId="{EE6D56FD-5218-4E09-A94F-5960CD7F8118}" dt="2022-08-10T00:58:35.286" v="754" actId="20577"/>
          <ac:spMkLst>
            <pc:docMk/>
            <pc:sldMk cId="2713057803" sldId="265"/>
            <ac:spMk id="9" creationId="{847AA64C-BDC4-B384-3536-0553188B37DF}"/>
          </ac:spMkLst>
        </pc:spChg>
        <pc:spChg chg="add del mod">
          <ac:chgData name="Braidan Duffy" userId="8ec18d3d-6fdf-489b-8ea9-501a0a9031aa" providerId="ADAL" clId="{EE6D56FD-5218-4E09-A94F-5960CD7F8118}" dt="2022-08-10T00:59:24.832" v="757" actId="478"/>
          <ac:spMkLst>
            <pc:docMk/>
            <pc:sldMk cId="2713057803" sldId="265"/>
            <ac:spMk id="14" creationId="{DFA27122-B8E8-B2A2-247C-6449D01EA0EA}"/>
          </ac:spMkLst>
        </pc:spChg>
        <pc:spChg chg="del">
          <ac:chgData name="Braidan Duffy" userId="8ec18d3d-6fdf-489b-8ea9-501a0a9031aa" providerId="ADAL" clId="{EE6D56FD-5218-4E09-A94F-5960CD7F8118}" dt="2022-08-10T00:57:06.308" v="747" actId="478"/>
          <ac:spMkLst>
            <pc:docMk/>
            <pc:sldMk cId="2713057803" sldId="265"/>
            <ac:spMk id="15" creationId="{64FE2A39-C71F-A1AC-8443-96F100C7360B}"/>
          </ac:spMkLst>
        </pc:spChg>
        <pc:spChg chg="del">
          <ac:chgData name="Braidan Duffy" userId="8ec18d3d-6fdf-489b-8ea9-501a0a9031aa" providerId="ADAL" clId="{EE6D56FD-5218-4E09-A94F-5960CD7F8118}" dt="2022-08-10T00:57:06.308" v="747" actId="478"/>
          <ac:spMkLst>
            <pc:docMk/>
            <pc:sldMk cId="2713057803" sldId="265"/>
            <ac:spMk id="16" creationId="{2C82A6BD-AECE-D6BB-179F-6B181006F7A6}"/>
          </ac:spMkLst>
        </pc:spChg>
        <pc:spChg chg="del">
          <ac:chgData name="Braidan Duffy" userId="8ec18d3d-6fdf-489b-8ea9-501a0a9031aa" providerId="ADAL" clId="{EE6D56FD-5218-4E09-A94F-5960CD7F8118}" dt="2022-08-10T00:57:06.308" v="747" actId="478"/>
          <ac:spMkLst>
            <pc:docMk/>
            <pc:sldMk cId="2713057803" sldId="265"/>
            <ac:spMk id="17" creationId="{29F65770-68D7-B706-7F99-96F8F9C55B2D}"/>
          </ac:spMkLst>
        </pc:spChg>
        <pc:spChg chg="add del mod">
          <ac:chgData name="Braidan Duffy" userId="8ec18d3d-6fdf-489b-8ea9-501a0a9031aa" providerId="ADAL" clId="{EE6D56FD-5218-4E09-A94F-5960CD7F8118}" dt="2022-08-10T01:07:00.940" v="841" actId="478"/>
          <ac:spMkLst>
            <pc:docMk/>
            <pc:sldMk cId="2713057803" sldId="265"/>
            <ac:spMk id="18" creationId="{A7CA8B31-C4F1-9DC2-FA13-B50CC755601B}"/>
          </ac:spMkLst>
        </pc:spChg>
        <pc:spChg chg="add mod">
          <ac:chgData name="Braidan Duffy" userId="8ec18d3d-6fdf-489b-8ea9-501a0a9031aa" providerId="ADAL" clId="{EE6D56FD-5218-4E09-A94F-5960CD7F8118}" dt="2022-08-10T01:26:13.623" v="1028" actId="1076"/>
          <ac:spMkLst>
            <pc:docMk/>
            <pc:sldMk cId="2713057803" sldId="265"/>
            <ac:spMk id="20" creationId="{5C18F8B9-F136-4C8D-A886-F25E0D1B4FB7}"/>
          </ac:spMkLst>
        </pc:spChg>
        <pc:spChg chg="add mod">
          <ac:chgData name="Braidan Duffy" userId="8ec18d3d-6fdf-489b-8ea9-501a0a9031aa" providerId="ADAL" clId="{EE6D56FD-5218-4E09-A94F-5960CD7F8118}" dt="2022-08-10T01:27:45.888" v="1031" actId="1076"/>
          <ac:spMkLst>
            <pc:docMk/>
            <pc:sldMk cId="2713057803" sldId="265"/>
            <ac:spMk id="21" creationId="{40A18292-70AF-175A-89AB-C710777BDF7F}"/>
          </ac:spMkLst>
        </pc:spChg>
        <pc:spChg chg="add mod">
          <ac:chgData name="Braidan Duffy" userId="8ec18d3d-6fdf-489b-8ea9-501a0a9031aa" providerId="ADAL" clId="{EE6D56FD-5218-4E09-A94F-5960CD7F8118}" dt="2022-08-10T01:27:41.026" v="1030" actId="1076"/>
          <ac:spMkLst>
            <pc:docMk/>
            <pc:sldMk cId="2713057803" sldId="265"/>
            <ac:spMk id="22" creationId="{5002CB72-E056-61FB-2C5F-91CBCE1DC34E}"/>
          </ac:spMkLst>
        </pc:spChg>
        <pc:spChg chg="add mod">
          <ac:chgData name="Braidan Duffy" userId="8ec18d3d-6fdf-489b-8ea9-501a0a9031aa" providerId="ADAL" clId="{EE6D56FD-5218-4E09-A94F-5960CD7F8118}" dt="2022-08-10T01:26:13.623" v="1028" actId="1076"/>
          <ac:spMkLst>
            <pc:docMk/>
            <pc:sldMk cId="2713057803" sldId="265"/>
            <ac:spMk id="23" creationId="{3F529DE7-FC5E-257D-B32C-7C0A8B120828}"/>
          </ac:spMkLst>
        </pc:spChg>
        <pc:spChg chg="add mod">
          <ac:chgData name="Braidan Duffy" userId="8ec18d3d-6fdf-489b-8ea9-501a0a9031aa" providerId="ADAL" clId="{EE6D56FD-5218-4E09-A94F-5960CD7F8118}" dt="2022-08-10T01:26:13.623" v="1028" actId="1076"/>
          <ac:spMkLst>
            <pc:docMk/>
            <pc:sldMk cId="2713057803" sldId="265"/>
            <ac:spMk id="24" creationId="{47BBB2D0-4C5F-90E9-00C7-59C69986F4A8}"/>
          </ac:spMkLst>
        </pc:spChg>
        <pc:spChg chg="add mod">
          <ac:chgData name="Braidan Duffy" userId="8ec18d3d-6fdf-489b-8ea9-501a0a9031aa" providerId="ADAL" clId="{EE6D56FD-5218-4E09-A94F-5960CD7F8118}" dt="2022-08-10T01:26:13.623" v="1028" actId="1076"/>
          <ac:spMkLst>
            <pc:docMk/>
            <pc:sldMk cId="2713057803" sldId="265"/>
            <ac:spMk id="25" creationId="{7EE64B8F-7397-2798-F60D-B2DB0C4E5759}"/>
          </ac:spMkLst>
        </pc:spChg>
        <pc:spChg chg="add mod">
          <ac:chgData name="Braidan Duffy" userId="8ec18d3d-6fdf-489b-8ea9-501a0a9031aa" providerId="ADAL" clId="{EE6D56FD-5218-4E09-A94F-5960CD7F8118}" dt="2022-08-10T01:26:13.623" v="1028" actId="1076"/>
          <ac:spMkLst>
            <pc:docMk/>
            <pc:sldMk cId="2713057803" sldId="265"/>
            <ac:spMk id="26" creationId="{A49770FB-6AEA-8C5E-B91C-92D9842A3C40}"/>
          </ac:spMkLst>
        </pc:spChg>
        <pc:spChg chg="add mod">
          <ac:chgData name="Braidan Duffy" userId="8ec18d3d-6fdf-489b-8ea9-501a0a9031aa" providerId="ADAL" clId="{EE6D56FD-5218-4E09-A94F-5960CD7F8118}" dt="2022-08-10T01:26:13.623" v="1028" actId="1076"/>
          <ac:spMkLst>
            <pc:docMk/>
            <pc:sldMk cId="2713057803" sldId="265"/>
            <ac:spMk id="27" creationId="{2412A5A4-231F-6307-1034-8B4C64F42B20}"/>
          </ac:spMkLst>
        </pc:spChg>
        <pc:spChg chg="add mod">
          <ac:chgData name="Braidan Duffy" userId="8ec18d3d-6fdf-489b-8ea9-501a0a9031aa" providerId="ADAL" clId="{EE6D56FD-5218-4E09-A94F-5960CD7F8118}" dt="2022-08-10T01:26:13.623" v="1028" actId="1076"/>
          <ac:spMkLst>
            <pc:docMk/>
            <pc:sldMk cId="2713057803" sldId="265"/>
            <ac:spMk id="28" creationId="{410E46CD-D8DD-D5BF-8833-6C8831BF134E}"/>
          </ac:spMkLst>
        </pc:spChg>
        <pc:spChg chg="add mod">
          <ac:chgData name="Braidan Duffy" userId="8ec18d3d-6fdf-489b-8ea9-501a0a9031aa" providerId="ADAL" clId="{EE6D56FD-5218-4E09-A94F-5960CD7F8118}" dt="2022-08-10T01:28:41.690" v="1040" actId="14100"/>
          <ac:spMkLst>
            <pc:docMk/>
            <pc:sldMk cId="2713057803" sldId="265"/>
            <ac:spMk id="32" creationId="{0960FB94-7EBA-BB26-8C21-C407F4578ABC}"/>
          </ac:spMkLst>
        </pc:spChg>
        <pc:spChg chg="add mod">
          <ac:chgData name="Braidan Duffy" userId="8ec18d3d-6fdf-489b-8ea9-501a0a9031aa" providerId="ADAL" clId="{EE6D56FD-5218-4E09-A94F-5960CD7F8118}" dt="2022-08-10T01:26:13.623" v="1028" actId="1076"/>
          <ac:spMkLst>
            <pc:docMk/>
            <pc:sldMk cId="2713057803" sldId="265"/>
            <ac:spMk id="41" creationId="{50E2540B-2939-0302-E9EC-76A8E4E25121}"/>
          </ac:spMkLst>
        </pc:spChg>
        <pc:spChg chg="add mod">
          <ac:chgData name="Braidan Duffy" userId="8ec18d3d-6fdf-489b-8ea9-501a0a9031aa" providerId="ADAL" clId="{EE6D56FD-5218-4E09-A94F-5960CD7F8118}" dt="2022-08-10T01:26:13.623" v="1028" actId="1076"/>
          <ac:spMkLst>
            <pc:docMk/>
            <pc:sldMk cId="2713057803" sldId="265"/>
            <ac:spMk id="43" creationId="{4B1D5EF5-ED9F-9A53-560F-1F11CA73CC83}"/>
          </ac:spMkLst>
        </pc:spChg>
        <pc:spChg chg="add mod">
          <ac:chgData name="Braidan Duffy" userId="8ec18d3d-6fdf-489b-8ea9-501a0a9031aa" providerId="ADAL" clId="{EE6D56FD-5218-4E09-A94F-5960CD7F8118}" dt="2022-08-10T01:26:13.623" v="1028" actId="1076"/>
          <ac:spMkLst>
            <pc:docMk/>
            <pc:sldMk cId="2713057803" sldId="265"/>
            <ac:spMk id="50" creationId="{D9C50BAF-B495-0876-C8A6-2AF64BBA6720}"/>
          </ac:spMkLst>
        </pc:spChg>
        <pc:spChg chg="add mod">
          <ac:chgData name="Braidan Duffy" userId="8ec18d3d-6fdf-489b-8ea9-501a0a9031aa" providerId="ADAL" clId="{EE6D56FD-5218-4E09-A94F-5960CD7F8118}" dt="2022-08-10T01:26:13.623" v="1028" actId="1076"/>
          <ac:spMkLst>
            <pc:docMk/>
            <pc:sldMk cId="2713057803" sldId="265"/>
            <ac:spMk id="56" creationId="{EF82B8EE-4965-556E-0ECA-EE4596447D84}"/>
          </ac:spMkLst>
        </pc:spChg>
        <pc:spChg chg="add mod">
          <ac:chgData name="Braidan Duffy" userId="8ec18d3d-6fdf-489b-8ea9-501a0a9031aa" providerId="ADAL" clId="{EE6D56FD-5218-4E09-A94F-5960CD7F8118}" dt="2022-08-10T01:26:13.623" v="1028" actId="1076"/>
          <ac:spMkLst>
            <pc:docMk/>
            <pc:sldMk cId="2713057803" sldId="265"/>
            <ac:spMk id="64" creationId="{4EA3CBE9-8201-2ADF-B28D-32A1630615CF}"/>
          </ac:spMkLst>
        </pc:spChg>
        <pc:spChg chg="add mod">
          <ac:chgData name="Braidan Duffy" userId="8ec18d3d-6fdf-489b-8ea9-501a0a9031aa" providerId="ADAL" clId="{EE6D56FD-5218-4E09-A94F-5960CD7F8118}" dt="2022-08-10T01:26:13.623" v="1028" actId="1076"/>
          <ac:spMkLst>
            <pc:docMk/>
            <pc:sldMk cId="2713057803" sldId="265"/>
            <ac:spMk id="66" creationId="{74D42AE1-7206-AF6C-77FD-75FB036BC8B9}"/>
          </ac:spMkLst>
        </pc:spChg>
        <pc:spChg chg="add del mod">
          <ac:chgData name="Braidan Duffy" userId="8ec18d3d-6fdf-489b-8ea9-501a0a9031aa" providerId="ADAL" clId="{EE6D56FD-5218-4E09-A94F-5960CD7F8118}" dt="2022-08-10T01:28:41.347" v="1039"/>
          <ac:spMkLst>
            <pc:docMk/>
            <pc:sldMk cId="2713057803" sldId="265"/>
            <ac:spMk id="106" creationId="{364A4943-04F0-683D-AA58-60B9935ED97A}"/>
          </ac:spMkLst>
        </pc:spChg>
        <pc:spChg chg="add del mod">
          <ac:chgData name="Braidan Duffy" userId="8ec18d3d-6fdf-489b-8ea9-501a0a9031aa" providerId="ADAL" clId="{EE6D56FD-5218-4E09-A94F-5960CD7F8118}" dt="2022-08-10T01:30:31.143" v="1059"/>
          <ac:spMkLst>
            <pc:docMk/>
            <pc:sldMk cId="2713057803" sldId="265"/>
            <ac:spMk id="107" creationId="{ACB3DC67-F2A3-B221-957D-148650862A74}"/>
          </ac:spMkLst>
        </pc:spChg>
        <pc:grpChg chg="add mod">
          <ac:chgData name="Braidan Duffy" userId="8ec18d3d-6fdf-489b-8ea9-501a0a9031aa" providerId="ADAL" clId="{EE6D56FD-5218-4E09-A94F-5960CD7F8118}" dt="2022-08-10T01:18:31.045" v="964" actId="164"/>
          <ac:grpSpMkLst>
            <pc:docMk/>
            <pc:sldMk cId="2713057803" sldId="265"/>
            <ac:grpSpMk id="75" creationId="{4679DF40-A701-4A00-8782-F9796F91FF2F}"/>
          </ac:grpSpMkLst>
        </pc:grpChg>
        <pc:graphicFrameChg chg="del">
          <ac:chgData name="Braidan Duffy" userId="8ec18d3d-6fdf-489b-8ea9-501a0a9031aa" providerId="ADAL" clId="{EE6D56FD-5218-4E09-A94F-5960CD7F8118}" dt="2022-08-10T00:57:06.308" v="747" actId="478"/>
          <ac:graphicFrameMkLst>
            <pc:docMk/>
            <pc:sldMk cId="2713057803" sldId="265"/>
            <ac:graphicFrameMk id="10" creationId="{71E27BF3-7E5C-2135-F9F3-44CD0CABB806}"/>
          </ac:graphicFrameMkLst>
        </pc:graphicFrameChg>
        <pc:graphicFrameChg chg="del">
          <ac:chgData name="Braidan Duffy" userId="8ec18d3d-6fdf-489b-8ea9-501a0a9031aa" providerId="ADAL" clId="{EE6D56FD-5218-4E09-A94F-5960CD7F8118}" dt="2022-08-10T00:57:06.308" v="747" actId="478"/>
          <ac:graphicFrameMkLst>
            <pc:docMk/>
            <pc:sldMk cId="2713057803" sldId="265"/>
            <ac:graphicFrameMk id="12" creationId="{A714A24C-E0EC-B337-469E-FFBE2B0A081D}"/>
          </ac:graphicFrameMkLst>
        </pc:graphicFrameChg>
        <pc:graphicFrameChg chg="del">
          <ac:chgData name="Braidan Duffy" userId="8ec18d3d-6fdf-489b-8ea9-501a0a9031aa" providerId="ADAL" clId="{EE6D56FD-5218-4E09-A94F-5960CD7F8118}" dt="2022-08-10T00:57:06.308" v="747" actId="478"/>
          <ac:graphicFrameMkLst>
            <pc:docMk/>
            <pc:sldMk cId="2713057803" sldId="265"/>
            <ac:graphicFrameMk id="13" creationId="{9668805D-A467-91B7-01CD-49CCDB7EA96D}"/>
          </ac:graphicFrameMkLst>
        </pc:graphicFrameChg>
        <pc:picChg chg="add del mod">
          <ac:chgData name="Braidan Duffy" userId="8ec18d3d-6fdf-489b-8ea9-501a0a9031aa" providerId="ADAL" clId="{EE6D56FD-5218-4E09-A94F-5960CD7F8118}" dt="2022-08-10T01:02:25.704" v="774" actId="478"/>
          <ac:picMkLst>
            <pc:docMk/>
            <pc:sldMk cId="2713057803" sldId="265"/>
            <ac:picMk id="5" creationId="{ED8BC04E-D238-9BB6-D36F-52BC19336B6D}"/>
          </ac:picMkLst>
        </pc:picChg>
        <pc:cxnChg chg="add mod">
          <ac:chgData name="Braidan Duffy" userId="8ec18d3d-6fdf-489b-8ea9-501a0a9031aa" providerId="ADAL" clId="{EE6D56FD-5218-4E09-A94F-5960CD7F8118}" dt="2022-08-10T01:26:13.623" v="1028" actId="1076"/>
          <ac:cxnSpMkLst>
            <pc:docMk/>
            <pc:sldMk cId="2713057803" sldId="265"/>
            <ac:cxnSpMk id="30" creationId="{6B293797-0257-6E8C-2364-36A7AD8B65C6}"/>
          </ac:cxnSpMkLst>
        </pc:cxnChg>
        <pc:cxnChg chg="add mod">
          <ac:chgData name="Braidan Duffy" userId="8ec18d3d-6fdf-489b-8ea9-501a0a9031aa" providerId="ADAL" clId="{EE6D56FD-5218-4E09-A94F-5960CD7F8118}" dt="2022-08-10T01:26:13.623" v="1028" actId="1076"/>
          <ac:cxnSpMkLst>
            <pc:docMk/>
            <pc:sldMk cId="2713057803" sldId="265"/>
            <ac:cxnSpMk id="34" creationId="{D8410113-257E-75CB-3EFB-A9E8DA773E4B}"/>
          </ac:cxnSpMkLst>
        </pc:cxnChg>
        <pc:cxnChg chg="add mod">
          <ac:chgData name="Braidan Duffy" userId="8ec18d3d-6fdf-489b-8ea9-501a0a9031aa" providerId="ADAL" clId="{EE6D56FD-5218-4E09-A94F-5960CD7F8118}" dt="2022-08-10T01:26:13.623" v="1028" actId="1076"/>
          <ac:cxnSpMkLst>
            <pc:docMk/>
            <pc:sldMk cId="2713057803" sldId="265"/>
            <ac:cxnSpMk id="37" creationId="{2C40C72B-E22C-8ABB-0580-A01772CC1F44}"/>
          </ac:cxnSpMkLst>
        </pc:cxnChg>
        <pc:cxnChg chg="add mod">
          <ac:chgData name="Braidan Duffy" userId="8ec18d3d-6fdf-489b-8ea9-501a0a9031aa" providerId="ADAL" clId="{EE6D56FD-5218-4E09-A94F-5960CD7F8118}" dt="2022-08-10T01:26:13.623" v="1028" actId="1076"/>
          <ac:cxnSpMkLst>
            <pc:docMk/>
            <pc:sldMk cId="2713057803" sldId="265"/>
            <ac:cxnSpMk id="42" creationId="{39A6F946-6C03-F302-F03D-329AF3D9C20A}"/>
          </ac:cxnSpMkLst>
        </pc:cxnChg>
        <pc:cxnChg chg="add mod">
          <ac:chgData name="Braidan Duffy" userId="8ec18d3d-6fdf-489b-8ea9-501a0a9031aa" providerId="ADAL" clId="{EE6D56FD-5218-4E09-A94F-5960CD7F8118}" dt="2022-08-10T01:26:13.623" v="1028" actId="1076"/>
          <ac:cxnSpMkLst>
            <pc:docMk/>
            <pc:sldMk cId="2713057803" sldId="265"/>
            <ac:cxnSpMk id="44" creationId="{02393EE9-8A5E-8783-8A81-D8DEE6CEF265}"/>
          </ac:cxnSpMkLst>
        </pc:cxnChg>
        <pc:cxnChg chg="add mod">
          <ac:chgData name="Braidan Duffy" userId="8ec18d3d-6fdf-489b-8ea9-501a0a9031aa" providerId="ADAL" clId="{EE6D56FD-5218-4E09-A94F-5960CD7F8118}" dt="2022-08-10T01:26:13.623" v="1028" actId="1076"/>
          <ac:cxnSpMkLst>
            <pc:docMk/>
            <pc:sldMk cId="2713057803" sldId="265"/>
            <ac:cxnSpMk id="51" creationId="{B6AF262B-A54E-7560-5682-7F87BAB712B8}"/>
          </ac:cxnSpMkLst>
        </pc:cxnChg>
        <pc:cxnChg chg="add mod">
          <ac:chgData name="Braidan Duffy" userId="8ec18d3d-6fdf-489b-8ea9-501a0a9031aa" providerId="ADAL" clId="{EE6D56FD-5218-4E09-A94F-5960CD7F8118}" dt="2022-08-10T01:26:13.623" v="1028" actId="1076"/>
          <ac:cxnSpMkLst>
            <pc:docMk/>
            <pc:sldMk cId="2713057803" sldId="265"/>
            <ac:cxnSpMk id="54" creationId="{F419BE3E-20FD-136D-D87B-E57872190279}"/>
          </ac:cxnSpMkLst>
        </pc:cxnChg>
        <pc:cxnChg chg="add mod">
          <ac:chgData name="Braidan Duffy" userId="8ec18d3d-6fdf-489b-8ea9-501a0a9031aa" providerId="ADAL" clId="{EE6D56FD-5218-4E09-A94F-5960CD7F8118}" dt="2022-08-10T01:26:13.623" v="1028" actId="1076"/>
          <ac:cxnSpMkLst>
            <pc:docMk/>
            <pc:sldMk cId="2713057803" sldId="265"/>
            <ac:cxnSpMk id="65" creationId="{9347F743-8B93-F5C8-83C2-520FBC80AB7A}"/>
          </ac:cxnSpMkLst>
        </pc:cxnChg>
      </pc:sldChg>
    </pc:docChg>
  </pc:docChgLst>
  <pc:docChgLst>
    <pc:chgData name="Braidan Duffy" userId="8ec18d3d-6fdf-489b-8ea9-501a0a9031aa" providerId="ADAL" clId="{2C900CDC-1B82-476E-9DD8-805C44239833}"/>
    <pc:docChg chg="undo custSel addSld modSld">
      <pc:chgData name="Braidan Duffy" userId="8ec18d3d-6fdf-489b-8ea9-501a0a9031aa" providerId="ADAL" clId="{2C900CDC-1B82-476E-9DD8-805C44239833}" dt="2022-08-10T19:48:35.900" v="3331" actId="20577"/>
      <pc:docMkLst>
        <pc:docMk/>
      </pc:docMkLst>
      <pc:sldChg chg="addSp delSp modSp">
        <pc:chgData name="Braidan Duffy" userId="8ec18d3d-6fdf-489b-8ea9-501a0a9031aa" providerId="ADAL" clId="{2C900CDC-1B82-476E-9DD8-805C44239833}" dt="2022-08-10T13:44:20.166" v="80" actId="207"/>
        <pc:sldMkLst>
          <pc:docMk/>
          <pc:sldMk cId="16360595" sldId="259"/>
        </pc:sldMkLst>
        <pc:spChg chg="mod">
          <ac:chgData name="Braidan Duffy" userId="8ec18d3d-6fdf-489b-8ea9-501a0a9031aa" providerId="ADAL" clId="{2C900CDC-1B82-476E-9DD8-805C44239833}" dt="2022-08-10T13:43:05.404" v="72" actId="20577"/>
          <ac:spMkLst>
            <pc:docMk/>
            <pc:sldMk cId="16360595" sldId="259"/>
            <ac:spMk id="2" creationId="{1046A12C-37B2-4911-BDF7-D1E0E8EA734F}"/>
          </ac:spMkLst>
        </pc:spChg>
        <pc:spChg chg="del">
          <ac:chgData name="Braidan Duffy" userId="8ec18d3d-6fdf-489b-8ea9-501a0a9031aa" providerId="ADAL" clId="{2C900CDC-1B82-476E-9DD8-805C44239833}" dt="2022-08-10T13:43:08.111" v="73" actId="478"/>
          <ac:spMkLst>
            <pc:docMk/>
            <pc:sldMk cId="16360595" sldId="259"/>
            <ac:spMk id="4" creationId="{2B9AA9DB-9D5C-475E-9CC5-DFFAB4BF7D1B}"/>
          </ac:spMkLst>
        </pc:spChg>
        <pc:spChg chg="add del mod">
          <ac:chgData name="Braidan Duffy" userId="8ec18d3d-6fdf-489b-8ea9-501a0a9031aa" providerId="ADAL" clId="{2C900CDC-1B82-476E-9DD8-805C44239833}" dt="2022-08-10T13:44:15.934" v="78" actId="478"/>
          <ac:spMkLst>
            <pc:docMk/>
            <pc:sldMk cId="16360595" sldId="259"/>
            <ac:spMk id="6" creationId="{583B1DE2-DF3E-4C0B-87A3-DC76267D381A}"/>
          </ac:spMkLst>
        </pc:spChg>
        <pc:spChg chg="add mod">
          <ac:chgData name="Braidan Duffy" userId="8ec18d3d-6fdf-489b-8ea9-501a0a9031aa" providerId="ADAL" clId="{2C900CDC-1B82-476E-9DD8-805C44239833}" dt="2022-08-10T13:44:20.166" v="80" actId="207"/>
          <ac:spMkLst>
            <pc:docMk/>
            <pc:sldMk cId="16360595" sldId="259"/>
            <ac:spMk id="7" creationId="{63523482-DD03-4988-AD71-55669296E5C0}"/>
          </ac:spMkLst>
        </pc:spChg>
        <pc:graphicFrameChg chg="add mod">
          <ac:chgData name="Braidan Duffy" userId="8ec18d3d-6fdf-489b-8ea9-501a0a9031aa" providerId="ADAL" clId="{2C900CDC-1B82-476E-9DD8-805C44239833}" dt="2022-08-10T13:43:30.826" v="75" actId="1076"/>
          <ac:graphicFrameMkLst>
            <pc:docMk/>
            <pc:sldMk cId="16360595" sldId="259"/>
            <ac:graphicFrameMk id="5" creationId="{939E9E1F-F2CE-482C-B79A-E6C6ECD5BD80}"/>
          </ac:graphicFrameMkLst>
        </pc:graphicFrameChg>
      </pc:sldChg>
      <pc:sldChg chg="modSp">
        <pc:chgData name="Braidan Duffy" userId="8ec18d3d-6fdf-489b-8ea9-501a0a9031aa" providerId="ADAL" clId="{2C900CDC-1B82-476E-9DD8-805C44239833}" dt="2022-08-10T17:34:29.804" v="837" actId="20577"/>
        <pc:sldMkLst>
          <pc:docMk/>
          <pc:sldMk cId="174511565" sldId="261"/>
        </pc:sldMkLst>
        <pc:spChg chg="mod">
          <ac:chgData name="Braidan Duffy" userId="8ec18d3d-6fdf-489b-8ea9-501a0a9031aa" providerId="ADAL" clId="{2C900CDC-1B82-476E-9DD8-805C44239833}" dt="2022-08-10T17:34:22.057" v="833" actId="20577"/>
          <ac:spMkLst>
            <pc:docMk/>
            <pc:sldMk cId="174511565" sldId="261"/>
            <ac:spMk id="4" creationId="{B6352BB7-8817-4B6D-B646-FA010D93A70A}"/>
          </ac:spMkLst>
        </pc:spChg>
        <pc:spChg chg="mod">
          <ac:chgData name="Braidan Duffy" userId="8ec18d3d-6fdf-489b-8ea9-501a0a9031aa" providerId="ADAL" clId="{2C900CDC-1B82-476E-9DD8-805C44239833}" dt="2022-08-10T17:34:29.804" v="837" actId="20577"/>
          <ac:spMkLst>
            <pc:docMk/>
            <pc:sldMk cId="174511565" sldId="261"/>
            <ac:spMk id="7" creationId="{A6FFDAD7-67FD-4830-BDB8-8AFE2DAB62BF}"/>
          </ac:spMkLst>
        </pc:spChg>
      </pc:sldChg>
      <pc:sldChg chg="addSp modSp modAnim">
        <pc:chgData name="Braidan Duffy" userId="8ec18d3d-6fdf-489b-8ea9-501a0a9031aa" providerId="ADAL" clId="{2C900CDC-1B82-476E-9DD8-805C44239833}" dt="2022-08-10T13:28:15.054" v="60"/>
        <pc:sldMkLst>
          <pc:docMk/>
          <pc:sldMk cId="2713057803" sldId="265"/>
        </pc:sldMkLst>
        <pc:spChg chg="add mod">
          <ac:chgData name="Braidan Duffy" userId="8ec18d3d-6fdf-489b-8ea9-501a0a9031aa" providerId="ADAL" clId="{2C900CDC-1B82-476E-9DD8-805C44239833}" dt="2022-08-10T13:28:02.578" v="59" actId="20577"/>
          <ac:spMkLst>
            <pc:docMk/>
            <pc:sldMk cId="2713057803" sldId="265"/>
            <ac:spMk id="2" creationId="{4DCEAD5F-8FB6-4AED-882D-7AB1245A2E5E}"/>
          </ac:spMkLst>
        </pc:spChg>
      </pc:sldChg>
      <pc:sldChg chg="addSp delSp modSp add">
        <pc:chgData name="Braidan Duffy" userId="8ec18d3d-6fdf-489b-8ea9-501a0a9031aa" providerId="ADAL" clId="{2C900CDC-1B82-476E-9DD8-805C44239833}" dt="2022-08-10T15:48:41.744" v="629" actId="207"/>
        <pc:sldMkLst>
          <pc:docMk/>
          <pc:sldMk cId="2388094272" sldId="266"/>
        </pc:sldMkLst>
        <pc:spChg chg="mod">
          <ac:chgData name="Braidan Duffy" userId="8ec18d3d-6fdf-489b-8ea9-501a0a9031aa" providerId="ADAL" clId="{2C900CDC-1B82-476E-9DD8-805C44239833}" dt="2022-08-10T13:44:48.591" v="107" actId="20577"/>
          <ac:spMkLst>
            <pc:docMk/>
            <pc:sldMk cId="2388094272" sldId="266"/>
            <ac:spMk id="2" creationId="{E472EAE2-FF85-4AE1-A8F4-5F5D70B77C95}"/>
          </ac:spMkLst>
        </pc:spChg>
        <pc:spChg chg="del">
          <ac:chgData name="Braidan Duffy" userId="8ec18d3d-6fdf-489b-8ea9-501a0a9031aa" providerId="ADAL" clId="{2C900CDC-1B82-476E-9DD8-805C44239833}" dt="2022-08-10T13:45:07.996" v="108"/>
          <ac:spMkLst>
            <pc:docMk/>
            <pc:sldMk cId="2388094272" sldId="266"/>
            <ac:spMk id="4" creationId="{771BBD7F-F20B-4960-A7E8-00F222F5B17B}"/>
          </ac:spMkLst>
        </pc:spChg>
        <pc:spChg chg="add mod">
          <ac:chgData name="Braidan Duffy" userId="8ec18d3d-6fdf-489b-8ea9-501a0a9031aa" providerId="ADAL" clId="{2C900CDC-1B82-476E-9DD8-805C44239833}" dt="2022-08-10T13:52:14.623" v="239" actId="1076"/>
          <ac:spMkLst>
            <pc:docMk/>
            <pc:sldMk cId="2388094272" sldId="266"/>
            <ac:spMk id="5" creationId="{71415748-CC58-4C06-A55E-9A53B33BB40F}"/>
          </ac:spMkLst>
        </pc:spChg>
        <pc:spChg chg="add del mod">
          <ac:chgData name="Braidan Duffy" userId="8ec18d3d-6fdf-489b-8ea9-501a0a9031aa" providerId="ADAL" clId="{2C900CDC-1B82-476E-9DD8-805C44239833}" dt="2022-08-10T13:45:15.875" v="109" actId="478"/>
          <ac:spMkLst>
            <pc:docMk/>
            <pc:sldMk cId="2388094272" sldId="266"/>
            <ac:spMk id="6" creationId="{7C7231A4-815D-4392-8CA9-D939A4038596}"/>
          </ac:spMkLst>
        </pc:spChg>
        <pc:spChg chg="add mod">
          <ac:chgData name="Braidan Duffy" userId="8ec18d3d-6fdf-489b-8ea9-501a0a9031aa" providerId="ADAL" clId="{2C900CDC-1B82-476E-9DD8-805C44239833}" dt="2022-08-10T13:52:43.415" v="250" actId="1076"/>
          <ac:spMkLst>
            <pc:docMk/>
            <pc:sldMk cId="2388094272" sldId="266"/>
            <ac:spMk id="7" creationId="{ACAB9DA0-BE07-45FD-837F-F065B9BD5126}"/>
          </ac:spMkLst>
        </pc:spChg>
        <pc:spChg chg="add mod">
          <ac:chgData name="Braidan Duffy" userId="8ec18d3d-6fdf-489b-8ea9-501a0a9031aa" providerId="ADAL" clId="{2C900CDC-1B82-476E-9DD8-805C44239833}" dt="2022-08-10T13:52:46.162" v="251" actId="1076"/>
          <ac:spMkLst>
            <pc:docMk/>
            <pc:sldMk cId="2388094272" sldId="266"/>
            <ac:spMk id="8" creationId="{9D52B569-3EC4-45BC-BF4A-9590790051DD}"/>
          </ac:spMkLst>
        </pc:spChg>
        <pc:spChg chg="add mod ord">
          <ac:chgData name="Braidan Duffy" userId="8ec18d3d-6fdf-489b-8ea9-501a0a9031aa" providerId="ADAL" clId="{2C900CDC-1B82-476E-9DD8-805C44239833}" dt="2022-08-10T13:47:28.497" v="127" actId="207"/>
          <ac:spMkLst>
            <pc:docMk/>
            <pc:sldMk cId="2388094272" sldId="266"/>
            <ac:spMk id="11" creationId="{F3B0BDBD-9765-4E3F-AF4E-87A493026991}"/>
          </ac:spMkLst>
        </pc:spChg>
        <pc:spChg chg="add mod">
          <ac:chgData name="Braidan Duffy" userId="8ec18d3d-6fdf-489b-8ea9-501a0a9031aa" providerId="ADAL" clId="{2C900CDC-1B82-476E-9DD8-805C44239833}" dt="2022-08-10T13:47:37.948" v="129" actId="1076"/>
          <ac:spMkLst>
            <pc:docMk/>
            <pc:sldMk cId="2388094272" sldId="266"/>
            <ac:spMk id="12" creationId="{19BE76BE-8B39-475B-8D3B-FB61663EF26D}"/>
          </ac:spMkLst>
        </pc:spChg>
        <pc:spChg chg="add mod">
          <ac:chgData name="Braidan Duffy" userId="8ec18d3d-6fdf-489b-8ea9-501a0a9031aa" providerId="ADAL" clId="{2C900CDC-1B82-476E-9DD8-805C44239833}" dt="2022-08-10T15:30:15.489" v="357" actId="207"/>
          <ac:spMkLst>
            <pc:docMk/>
            <pc:sldMk cId="2388094272" sldId="266"/>
            <ac:spMk id="14" creationId="{252D88D8-F025-4DCE-8F1F-5F763970B15F}"/>
          </ac:spMkLst>
        </pc:spChg>
        <pc:graphicFrameChg chg="add mod modGraphic">
          <ac:chgData name="Braidan Duffy" userId="8ec18d3d-6fdf-489b-8ea9-501a0a9031aa" providerId="ADAL" clId="{2C900CDC-1B82-476E-9DD8-805C44239833}" dt="2022-08-10T15:48:41.744" v="629" actId="207"/>
          <ac:graphicFrameMkLst>
            <pc:docMk/>
            <pc:sldMk cId="2388094272" sldId="266"/>
            <ac:graphicFrameMk id="16" creationId="{8FA47950-B756-4FA5-A748-63CBB861D202}"/>
          </ac:graphicFrameMkLst>
        </pc:graphicFrameChg>
        <pc:graphicFrameChg chg="add mod modGraphic">
          <ac:chgData name="Braidan Duffy" userId="8ec18d3d-6fdf-489b-8ea9-501a0a9031aa" providerId="ADAL" clId="{2C900CDC-1B82-476E-9DD8-805C44239833}" dt="2022-08-10T15:29:28.270" v="351" actId="207"/>
          <ac:graphicFrameMkLst>
            <pc:docMk/>
            <pc:sldMk cId="2388094272" sldId="266"/>
            <ac:graphicFrameMk id="18" creationId="{315BE835-150A-46FA-ABB1-C85D0C142CB5}"/>
          </ac:graphicFrameMkLst>
        </pc:graphicFrameChg>
        <pc:graphicFrameChg chg="add mod modGraphic">
          <ac:chgData name="Braidan Duffy" userId="8ec18d3d-6fdf-489b-8ea9-501a0a9031aa" providerId="ADAL" clId="{2C900CDC-1B82-476E-9DD8-805C44239833}" dt="2022-08-10T15:31:24.468" v="362" actId="207"/>
          <ac:graphicFrameMkLst>
            <pc:docMk/>
            <pc:sldMk cId="2388094272" sldId="266"/>
            <ac:graphicFrameMk id="19" creationId="{1375C8CA-E276-485E-A613-8C490141517B}"/>
          </ac:graphicFrameMkLst>
        </pc:graphicFrameChg>
        <pc:picChg chg="add mod">
          <ac:chgData name="Braidan Duffy" userId="8ec18d3d-6fdf-489b-8ea9-501a0a9031aa" providerId="ADAL" clId="{2C900CDC-1B82-476E-9DD8-805C44239833}" dt="2022-08-10T13:46:15.846" v="117" actId="1076"/>
          <ac:picMkLst>
            <pc:docMk/>
            <pc:sldMk cId="2388094272" sldId="266"/>
            <ac:picMk id="10" creationId="{CC7C7CB2-70FD-4E69-86C8-EA0ADE18A6BF}"/>
          </ac:picMkLst>
        </pc:picChg>
        <pc:picChg chg="add mod">
          <ac:chgData name="Braidan Duffy" userId="8ec18d3d-6fdf-489b-8ea9-501a0a9031aa" providerId="ADAL" clId="{2C900CDC-1B82-476E-9DD8-805C44239833}" dt="2022-08-10T13:47:44.339" v="130" actId="14826"/>
          <ac:picMkLst>
            <pc:docMk/>
            <pc:sldMk cId="2388094272" sldId="266"/>
            <ac:picMk id="13" creationId="{266E9CD0-7422-473A-870A-A399E91F7432}"/>
          </ac:picMkLst>
        </pc:picChg>
        <pc:picChg chg="add mod">
          <ac:chgData name="Braidan Duffy" userId="8ec18d3d-6fdf-489b-8ea9-501a0a9031aa" providerId="ADAL" clId="{2C900CDC-1B82-476E-9DD8-805C44239833}" dt="2022-08-10T13:48:56.422" v="133" actId="14826"/>
          <ac:picMkLst>
            <pc:docMk/>
            <pc:sldMk cId="2388094272" sldId="266"/>
            <ac:picMk id="15" creationId="{CEB68F3C-EF8F-484E-BFC7-B4302D6AF71E}"/>
          </ac:picMkLst>
        </pc:picChg>
      </pc:sldChg>
      <pc:sldChg chg="addSp delSp modSp add">
        <pc:chgData name="Braidan Duffy" userId="8ec18d3d-6fdf-489b-8ea9-501a0a9031aa" providerId="ADAL" clId="{2C900CDC-1B82-476E-9DD8-805C44239833}" dt="2022-08-10T15:42:12.762" v="537" actId="207"/>
        <pc:sldMkLst>
          <pc:docMk/>
          <pc:sldMk cId="1501000282" sldId="267"/>
        </pc:sldMkLst>
        <pc:spChg chg="mod">
          <ac:chgData name="Braidan Duffy" userId="8ec18d3d-6fdf-489b-8ea9-501a0a9031aa" providerId="ADAL" clId="{2C900CDC-1B82-476E-9DD8-805C44239833}" dt="2022-08-10T15:24:38.695" v="295" actId="20577"/>
          <ac:spMkLst>
            <pc:docMk/>
            <pc:sldMk cId="1501000282" sldId="267"/>
            <ac:spMk id="2" creationId="{F934F73B-EDF5-498E-AB34-4AEA8129A9EE}"/>
          </ac:spMkLst>
        </pc:spChg>
        <pc:spChg chg="del">
          <ac:chgData name="Braidan Duffy" userId="8ec18d3d-6fdf-489b-8ea9-501a0a9031aa" providerId="ADAL" clId="{2C900CDC-1B82-476E-9DD8-805C44239833}" dt="2022-08-10T15:24:48.531" v="296"/>
          <ac:spMkLst>
            <pc:docMk/>
            <pc:sldMk cId="1501000282" sldId="267"/>
            <ac:spMk id="3" creationId="{CED825AF-7AD0-4FD0-ADBC-BBC7042372F9}"/>
          </ac:spMkLst>
        </pc:spChg>
        <pc:spChg chg="del">
          <ac:chgData name="Braidan Duffy" userId="8ec18d3d-6fdf-489b-8ea9-501a0a9031aa" providerId="ADAL" clId="{2C900CDC-1B82-476E-9DD8-805C44239833}" dt="2022-08-10T15:24:48.531" v="296"/>
          <ac:spMkLst>
            <pc:docMk/>
            <pc:sldMk cId="1501000282" sldId="267"/>
            <ac:spMk id="5" creationId="{CA0FC354-4FD6-41DC-8BDB-5F2928E67FEA}"/>
          </ac:spMkLst>
        </pc:spChg>
        <pc:spChg chg="del">
          <ac:chgData name="Braidan Duffy" userId="8ec18d3d-6fdf-489b-8ea9-501a0a9031aa" providerId="ADAL" clId="{2C900CDC-1B82-476E-9DD8-805C44239833}" dt="2022-08-10T15:24:48.531" v="296"/>
          <ac:spMkLst>
            <pc:docMk/>
            <pc:sldMk cId="1501000282" sldId="267"/>
            <ac:spMk id="6" creationId="{601177B6-C962-459A-B990-1FB9CE4CF1E2}"/>
          </ac:spMkLst>
        </pc:spChg>
        <pc:spChg chg="del">
          <ac:chgData name="Braidan Duffy" userId="8ec18d3d-6fdf-489b-8ea9-501a0a9031aa" providerId="ADAL" clId="{2C900CDC-1B82-476E-9DD8-805C44239833}" dt="2022-08-10T15:24:48.531" v="296"/>
          <ac:spMkLst>
            <pc:docMk/>
            <pc:sldMk cId="1501000282" sldId="267"/>
            <ac:spMk id="7" creationId="{1DA14ECB-24D2-4007-A1B6-776E5FB9D2A2}"/>
          </ac:spMkLst>
        </pc:spChg>
        <pc:spChg chg="add del mod">
          <ac:chgData name="Braidan Duffy" userId="8ec18d3d-6fdf-489b-8ea9-501a0a9031aa" providerId="ADAL" clId="{2C900CDC-1B82-476E-9DD8-805C44239833}" dt="2022-08-10T15:24:57.878" v="297"/>
          <ac:spMkLst>
            <pc:docMk/>
            <pc:sldMk cId="1501000282" sldId="267"/>
            <ac:spMk id="8" creationId="{A384584E-5E4F-4C22-9949-FB27E20594B5}"/>
          </ac:spMkLst>
        </pc:spChg>
        <pc:spChg chg="add del mod">
          <ac:chgData name="Braidan Duffy" userId="8ec18d3d-6fdf-489b-8ea9-501a0a9031aa" providerId="ADAL" clId="{2C900CDC-1B82-476E-9DD8-805C44239833}" dt="2022-08-10T15:26:29.599" v="332" actId="478"/>
          <ac:spMkLst>
            <pc:docMk/>
            <pc:sldMk cId="1501000282" sldId="267"/>
            <ac:spMk id="9" creationId="{E61BA098-30BD-4FBF-AF83-690308778CBA}"/>
          </ac:spMkLst>
        </pc:spChg>
        <pc:spChg chg="add mod">
          <ac:chgData name="Braidan Duffy" userId="8ec18d3d-6fdf-489b-8ea9-501a0a9031aa" providerId="ADAL" clId="{2C900CDC-1B82-476E-9DD8-805C44239833}" dt="2022-08-10T15:41:20.149" v="532" actId="20577"/>
          <ac:spMkLst>
            <pc:docMk/>
            <pc:sldMk cId="1501000282" sldId="267"/>
            <ac:spMk id="10" creationId="{B7A663A2-DDE2-4DBE-B917-560E29E5E0EF}"/>
          </ac:spMkLst>
        </pc:spChg>
        <pc:spChg chg="add mod ord">
          <ac:chgData name="Braidan Duffy" userId="8ec18d3d-6fdf-489b-8ea9-501a0a9031aa" providerId="ADAL" clId="{2C900CDC-1B82-476E-9DD8-805C44239833}" dt="2022-08-10T15:42:12.762" v="537" actId="207"/>
          <ac:spMkLst>
            <pc:docMk/>
            <pc:sldMk cId="1501000282" sldId="267"/>
            <ac:spMk id="18" creationId="{45991C18-2E68-42F6-A913-A213E7B1DE61}"/>
          </ac:spMkLst>
        </pc:spChg>
        <pc:graphicFrameChg chg="add mod modGraphic">
          <ac:chgData name="Braidan Duffy" userId="8ec18d3d-6fdf-489b-8ea9-501a0a9031aa" providerId="ADAL" clId="{2C900CDC-1B82-476E-9DD8-805C44239833}" dt="2022-08-10T15:41:22.587" v="534" actId="20577"/>
          <ac:graphicFrameMkLst>
            <pc:docMk/>
            <pc:sldMk cId="1501000282" sldId="267"/>
            <ac:graphicFrameMk id="11" creationId="{2B5C2F0B-BFA3-4758-A717-F70D6EF79633}"/>
          </ac:graphicFrameMkLst>
        </pc:graphicFrameChg>
        <pc:graphicFrameChg chg="add mod modGraphic">
          <ac:chgData name="Braidan Duffy" userId="8ec18d3d-6fdf-489b-8ea9-501a0a9031aa" providerId="ADAL" clId="{2C900CDC-1B82-476E-9DD8-805C44239833}" dt="2022-08-10T15:40:16.236" v="522"/>
          <ac:graphicFrameMkLst>
            <pc:docMk/>
            <pc:sldMk cId="1501000282" sldId="267"/>
            <ac:graphicFrameMk id="13" creationId="{E37C05CA-5662-42EF-BAC3-E231E21FDE09}"/>
          </ac:graphicFrameMkLst>
        </pc:graphicFrameChg>
        <pc:graphicFrameChg chg="add del mod">
          <ac:chgData name="Braidan Duffy" userId="8ec18d3d-6fdf-489b-8ea9-501a0a9031aa" providerId="ADAL" clId="{2C900CDC-1B82-476E-9DD8-805C44239833}" dt="2022-08-10T15:39:57.269" v="517"/>
          <ac:graphicFrameMkLst>
            <pc:docMk/>
            <pc:sldMk cId="1501000282" sldId="267"/>
            <ac:graphicFrameMk id="14" creationId="{1AE411F1-D8E3-4405-8CFF-687DA85C3B7E}"/>
          </ac:graphicFrameMkLst>
        </pc:graphicFrameChg>
        <pc:graphicFrameChg chg="add del mod">
          <ac:chgData name="Braidan Duffy" userId="8ec18d3d-6fdf-489b-8ea9-501a0a9031aa" providerId="ADAL" clId="{2C900CDC-1B82-476E-9DD8-805C44239833}" dt="2022-08-10T15:40:05.639" v="521"/>
          <ac:graphicFrameMkLst>
            <pc:docMk/>
            <pc:sldMk cId="1501000282" sldId="267"/>
            <ac:graphicFrameMk id="15" creationId="{B6F45B5E-7216-4D85-BC10-794FA8BDB26E}"/>
          </ac:graphicFrameMkLst>
        </pc:graphicFrameChg>
        <pc:picChg chg="add mod">
          <ac:chgData name="Braidan Duffy" userId="8ec18d3d-6fdf-489b-8ea9-501a0a9031aa" providerId="ADAL" clId="{2C900CDC-1B82-476E-9DD8-805C44239833}" dt="2022-08-10T15:41:10.606" v="528" actId="14100"/>
          <ac:picMkLst>
            <pc:docMk/>
            <pc:sldMk cId="1501000282" sldId="267"/>
            <ac:picMk id="17" creationId="{398E7351-83B5-48CC-8DD9-DD516FA4CE5E}"/>
          </ac:picMkLst>
        </pc:picChg>
      </pc:sldChg>
      <pc:sldChg chg="addSp delSp modSp add">
        <pc:chgData name="Braidan Duffy" userId="8ec18d3d-6fdf-489b-8ea9-501a0a9031aa" providerId="ADAL" clId="{2C900CDC-1B82-476E-9DD8-805C44239833}" dt="2022-08-10T15:48:25.302" v="628" actId="207"/>
        <pc:sldMkLst>
          <pc:docMk/>
          <pc:sldMk cId="4143039044" sldId="268"/>
        </pc:sldMkLst>
        <pc:spChg chg="mod">
          <ac:chgData name="Braidan Duffy" userId="8ec18d3d-6fdf-489b-8ea9-501a0a9031aa" providerId="ADAL" clId="{2C900CDC-1B82-476E-9DD8-805C44239833}" dt="2022-08-10T15:44:27.691" v="572" actId="20577"/>
          <ac:spMkLst>
            <pc:docMk/>
            <pc:sldMk cId="4143039044" sldId="268"/>
            <ac:spMk id="2" creationId="{654048C6-0E18-41B0-9D83-3F3780D945CC}"/>
          </ac:spMkLst>
        </pc:spChg>
        <pc:spChg chg="del">
          <ac:chgData name="Braidan Duffy" userId="8ec18d3d-6fdf-489b-8ea9-501a0a9031aa" providerId="ADAL" clId="{2C900CDC-1B82-476E-9DD8-805C44239833}" dt="2022-08-10T15:44:35.678" v="573"/>
          <ac:spMkLst>
            <pc:docMk/>
            <pc:sldMk cId="4143039044" sldId="268"/>
            <ac:spMk id="4" creationId="{687716FA-FA89-4C11-90B3-A13870D47E94}"/>
          </ac:spMkLst>
        </pc:spChg>
        <pc:spChg chg="add del mod">
          <ac:chgData name="Braidan Duffy" userId="8ec18d3d-6fdf-489b-8ea9-501a0a9031aa" providerId="ADAL" clId="{2C900CDC-1B82-476E-9DD8-805C44239833}" dt="2022-08-10T15:44:45.261" v="574" actId="931"/>
          <ac:spMkLst>
            <pc:docMk/>
            <pc:sldMk cId="4143039044" sldId="268"/>
            <ac:spMk id="5" creationId="{32C8348C-A8BD-4A5C-9C82-CBE4EBBB065C}"/>
          </ac:spMkLst>
        </pc:spChg>
        <pc:spChg chg="add del mod">
          <ac:chgData name="Braidan Duffy" userId="8ec18d3d-6fdf-489b-8ea9-501a0a9031aa" providerId="ADAL" clId="{2C900CDC-1B82-476E-9DD8-805C44239833}" dt="2022-08-10T15:44:50.293" v="575" actId="931"/>
          <ac:spMkLst>
            <pc:docMk/>
            <pc:sldMk cId="4143039044" sldId="268"/>
            <ac:spMk id="6" creationId="{0C1277A7-AB2D-402C-8097-B402D8912CDA}"/>
          </ac:spMkLst>
        </pc:spChg>
        <pc:spChg chg="add mod">
          <ac:chgData name="Braidan Duffy" userId="8ec18d3d-6fdf-489b-8ea9-501a0a9031aa" providerId="ADAL" clId="{2C900CDC-1B82-476E-9DD8-805C44239833}" dt="2022-08-10T15:45:51.784" v="603" actId="14100"/>
          <ac:spMkLst>
            <pc:docMk/>
            <pc:sldMk cId="4143039044" sldId="268"/>
            <ac:spMk id="11" creationId="{FAA9DC96-2A97-49DA-997C-ABFF3FB66F7E}"/>
          </ac:spMkLst>
        </pc:spChg>
        <pc:spChg chg="add mod">
          <ac:chgData name="Braidan Duffy" userId="8ec18d3d-6fdf-489b-8ea9-501a0a9031aa" providerId="ADAL" clId="{2C900CDC-1B82-476E-9DD8-805C44239833}" dt="2022-08-10T15:45:55.927" v="605" actId="14100"/>
          <ac:spMkLst>
            <pc:docMk/>
            <pc:sldMk cId="4143039044" sldId="268"/>
            <ac:spMk id="12" creationId="{0F00D302-0083-40BF-9370-CBA1C4153A90}"/>
          </ac:spMkLst>
        </pc:spChg>
        <pc:spChg chg="add mod ord">
          <ac:chgData name="Braidan Duffy" userId="8ec18d3d-6fdf-489b-8ea9-501a0a9031aa" providerId="ADAL" clId="{2C900CDC-1B82-476E-9DD8-805C44239833}" dt="2022-08-10T15:46:56.123" v="611" actId="207"/>
          <ac:spMkLst>
            <pc:docMk/>
            <pc:sldMk cId="4143039044" sldId="268"/>
            <ac:spMk id="13" creationId="{0B739B44-2531-4F69-BD2A-8B6FA997119E}"/>
          </ac:spMkLst>
        </pc:spChg>
        <pc:spChg chg="add mod ord">
          <ac:chgData name="Braidan Duffy" userId="8ec18d3d-6fdf-489b-8ea9-501a0a9031aa" providerId="ADAL" clId="{2C900CDC-1B82-476E-9DD8-805C44239833}" dt="2022-08-10T15:47:17.510" v="615" actId="207"/>
          <ac:spMkLst>
            <pc:docMk/>
            <pc:sldMk cId="4143039044" sldId="268"/>
            <ac:spMk id="14" creationId="{127F228C-6723-4903-ADDC-3CD7D920409B}"/>
          </ac:spMkLst>
        </pc:spChg>
        <pc:graphicFrameChg chg="add mod modGraphic">
          <ac:chgData name="Braidan Duffy" userId="8ec18d3d-6fdf-489b-8ea9-501a0a9031aa" providerId="ADAL" clId="{2C900CDC-1B82-476E-9DD8-805C44239833}" dt="2022-08-10T15:47:42.285" v="622"/>
          <ac:graphicFrameMkLst>
            <pc:docMk/>
            <pc:sldMk cId="4143039044" sldId="268"/>
            <ac:graphicFrameMk id="15" creationId="{33E8A676-A0BE-42B2-B8B6-DAC69BFA9DAD}"/>
          </ac:graphicFrameMkLst>
        </pc:graphicFrameChg>
        <pc:graphicFrameChg chg="add mod modGraphic">
          <ac:chgData name="Braidan Duffy" userId="8ec18d3d-6fdf-489b-8ea9-501a0a9031aa" providerId="ADAL" clId="{2C900CDC-1B82-476E-9DD8-805C44239833}" dt="2022-08-10T15:48:25.302" v="628" actId="207"/>
          <ac:graphicFrameMkLst>
            <pc:docMk/>
            <pc:sldMk cId="4143039044" sldId="268"/>
            <ac:graphicFrameMk id="16" creationId="{817FF754-602A-4C0A-BD74-FD055A98EA5B}"/>
          </ac:graphicFrameMkLst>
        </pc:graphicFrameChg>
        <pc:picChg chg="add mod">
          <ac:chgData name="Braidan Duffy" userId="8ec18d3d-6fdf-489b-8ea9-501a0a9031aa" providerId="ADAL" clId="{2C900CDC-1B82-476E-9DD8-805C44239833}" dt="2022-08-10T15:46:00.399" v="606" actId="1076"/>
          <ac:picMkLst>
            <pc:docMk/>
            <pc:sldMk cId="4143039044" sldId="268"/>
            <ac:picMk id="8" creationId="{7D381C2A-EE0A-4AF6-84C7-C43DCCE42D91}"/>
          </ac:picMkLst>
        </pc:picChg>
        <pc:picChg chg="add mod">
          <ac:chgData name="Braidan Duffy" userId="8ec18d3d-6fdf-489b-8ea9-501a0a9031aa" providerId="ADAL" clId="{2C900CDC-1B82-476E-9DD8-805C44239833}" dt="2022-08-10T15:46:00.399" v="606" actId="1076"/>
          <ac:picMkLst>
            <pc:docMk/>
            <pc:sldMk cId="4143039044" sldId="268"/>
            <ac:picMk id="10" creationId="{E90A3660-4C36-4F64-BDA2-ED54250A1391}"/>
          </ac:picMkLst>
        </pc:picChg>
      </pc:sldChg>
      <pc:sldChg chg="addSp delSp modSp add">
        <pc:chgData name="Braidan Duffy" userId="8ec18d3d-6fdf-489b-8ea9-501a0a9031aa" providerId="ADAL" clId="{2C900CDC-1B82-476E-9DD8-805C44239833}" dt="2022-08-10T15:58:06.084" v="818" actId="207"/>
        <pc:sldMkLst>
          <pc:docMk/>
          <pc:sldMk cId="2410377511" sldId="269"/>
        </pc:sldMkLst>
        <pc:spChg chg="mod">
          <ac:chgData name="Braidan Duffy" userId="8ec18d3d-6fdf-489b-8ea9-501a0a9031aa" providerId="ADAL" clId="{2C900CDC-1B82-476E-9DD8-805C44239833}" dt="2022-08-10T15:52:04.293" v="667" actId="20577"/>
          <ac:spMkLst>
            <pc:docMk/>
            <pc:sldMk cId="2410377511" sldId="269"/>
            <ac:spMk id="2" creationId="{EBDB22E6-197E-4C5F-B1A1-C127D86164CE}"/>
          </ac:spMkLst>
        </pc:spChg>
        <pc:spChg chg="mod">
          <ac:chgData name="Braidan Duffy" userId="8ec18d3d-6fdf-489b-8ea9-501a0a9031aa" providerId="ADAL" clId="{2C900CDC-1B82-476E-9DD8-805C44239833}" dt="2022-08-10T15:52:55.624" v="693" actId="20577"/>
          <ac:spMkLst>
            <pc:docMk/>
            <pc:sldMk cId="2410377511" sldId="269"/>
            <ac:spMk id="4" creationId="{62B5F6B5-05D0-4784-A7FD-E4A0D9995F7D}"/>
          </ac:spMkLst>
        </pc:spChg>
        <pc:spChg chg="mod">
          <ac:chgData name="Braidan Duffy" userId="8ec18d3d-6fdf-489b-8ea9-501a0a9031aa" providerId="ADAL" clId="{2C900CDC-1B82-476E-9DD8-805C44239833}" dt="2022-08-10T15:53:51.414" v="773" actId="20577"/>
          <ac:spMkLst>
            <pc:docMk/>
            <pc:sldMk cId="2410377511" sldId="269"/>
            <ac:spMk id="5" creationId="{EE78A1DB-98C6-40BB-808C-14CD65EDD214}"/>
          </ac:spMkLst>
        </pc:spChg>
        <pc:spChg chg="del">
          <ac:chgData name="Braidan Duffy" userId="8ec18d3d-6fdf-489b-8ea9-501a0a9031aa" providerId="ADAL" clId="{2C900CDC-1B82-476E-9DD8-805C44239833}" dt="2022-08-10T15:54:14.466" v="774" actId="931"/>
          <ac:spMkLst>
            <pc:docMk/>
            <pc:sldMk cId="2410377511" sldId="269"/>
            <ac:spMk id="6" creationId="{9668368D-B5E5-49AC-BE91-4C7721E6E26F}"/>
          </ac:spMkLst>
        </pc:spChg>
        <pc:spChg chg="del">
          <ac:chgData name="Braidan Duffy" userId="8ec18d3d-6fdf-489b-8ea9-501a0a9031aa" providerId="ADAL" clId="{2C900CDC-1B82-476E-9DD8-805C44239833}" dt="2022-08-10T15:55:15.763" v="788" actId="478"/>
          <ac:spMkLst>
            <pc:docMk/>
            <pc:sldMk cId="2410377511" sldId="269"/>
            <ac:spMk id="7" creationId="{A6D8028C-DA38-4642-BC50-2F4E96CA2C64}"/>
          </ac:spMkLst>
        </pc:spChg>
        <pc:spChg chg="add del mod">
          <ac:chgData name="Braidan Duffy" userId="8ec18d3d-6fdf-489b-8ea9-501a0a9031aa" providerId="ADAL" clId="{2C900CDC-1B82-476E-9DD8-805C44239833}" dt="2022-08-10T15:54:28.139" v="780" actId="931"/>
          <ac:spMkLst>
            <pc:docMk/>
            <pc:sldMk cId="2410377511" sldId="269"/>
            <ac:spMk id="11" creationId="{220394FF-FA8E-4CE9-B8D1-0D911191D85C}"/>
          </ac:spMkLst>
        </pc:spChg>
        <pc:spChg chg="add mod ord">
          <ac:chgData name="Braidan Duffy" userId="8ec18d3d-6fdf-489b-8ea9-501a0a9031aa" providerId="ADAL" clId="{2C900CDC-1B82-476E-9DD8-805C44239833}" dt="2022-08-10T15:55:05.137" v="787" actId="1076"/>
          <ac:spMkLst>
            <pc:docMk/>
            <pc:sldMk cId="2410377511" sldId="269"/>
            <ac:spMk id="14" creationId="{1719D9DE-9718-47A1-AFDB-A9A3982A4F87}"/>
          </ac:spMkLst>
        </pc:spChg>
        <pc:spChg chg="add mod">
          <ac:chgData name="Braidan Duffy" userId="8ec18d3d-6fdf-489b-8ea9-501a0a9031aa" providerId="ADAL" clId="{2C900CDC-1B82-476E-9DD8-805C44239833}" dt="2022-08-10T15:55:24.759" v="790" actId="1076"/>
          <ac:spMkLst>
            <pc:docMk/>
            <pc:sldMk cId="2410377511" sldId="269"/>
            <ac:spMk id="15" creationId="{B0623222-250B-4E6D-A0F8-1AE1F5ECEE3E}"/>
          </ac:spMkLst>
        </pc:spChg>
        <pc:graphicFrameChg chg="add mod modGraphic">
          <ac:chgData name="Braidan Duffy" userId="8ec18d3d-6fdf-489b-8ea9-501a0a9031aa" providerId="ADAL" clId="{2C900CDC-1B82-476E-9DD8-805C44239833}" dt="2022-08-10T15:57:28.619" v="809" actId="20577"/>
          <ac:graphicFrameMkLst>
            <pc:docMk/>
            <pc:sldMk cId="2410377511" sldId="269"/>
            <ac:graphicFrameMk id="17" creationId="{37937F65-B51E-4AB9-9605-C26FAAF919E3}"/>
          </ac:graphicFrameMkLst>
        </pc:graphicFrameChg>
        <pc:graphicFrameChg chg="add mod modGraphic">
          <ac:chgData name="Braidan Duffy" userId="8ec18d3d-6fdf-489b-8ea9-501a0a9031aa" providerId="ADAL" clId="{2C900CDC-1B82-476E-9DD8-805C44239833}" dt="2022-08-10T15:58:06.084" v="818" actId="207"/>
          <ac:graphicFrameMkLst>
            <pc:docMk/>
            <pc:sldMk cId="2410377511" sldId="269"/>
            <ac:graphicFrameMk id="18" creationId="{A7D79ACB-EA75-41A6-9F05-5CEA4EA0D6B4}"/>
          </ac:graphicFrameMkLst>
        </pc:graphicFrameChg>
        <pc:picChg chg="add del mod">
          <ac:chgData name="Braidan Duffy" userId="8ec18d3d-6fdf-489b-8ea9-501a0a9031aa" providerId="ADAL" clId="{2C900CDC-1B82-476E-9DD8-805C44239833}" dt="2022-08-10T15:54:22.424" v="779" actId="478"/>
          <ac:picMkLst>
            <pc:docMk/>
            <pc:sldMk cId="2410377511" sldId="269"/>
            <ac:picMk id="9" creationId="{822AF7D9-20EF-4145-A3F2-CCD53407F866}"/>
          </ac:picMkLst>
        </pc:picChg>
        <pc:picChg chg="add mod">
          <ac:chgData name="Braidan Duffy" userId="8ec18d3d-6fdf-489b-8ea9-501a0a9031aa" providerId="ADAL" clId="{2C900CDC-1B82-476E-9DD8-805C44239833}" dt="2022-08-10T15:55:41.424" v="792" actId="14826"/>
          <ac:picMkLst>
            <pc:docMk/>
            <pc:sldMk cId="2410377511" sldId="269"/>
            <ac:picMk id="13" creationId="{AB457F6D-1C1F-4143-9FC9-1A156F8C7569}"/>
          </ac:picMkLst>
        </pc:picChg>
        <pc:picChg chg="add mod">
          <ac:chgData name="Braidan Duffy" userId="8ec18d3d-6fdf-489b-8ea9-501a0a9031aa" providerId="ADAL" clId="{2C900CDC-1B82-476E-9DD8-805C44239833}" dt="2022-08-10T15:55:34.680" v="791" actId="14826"/>
          <ac:picMkLst>
            <pc:docMk/>
            <pc:sldMk cId="2410377511" sldId="269"/>
            <ac:picMk id="16" creationId="{AEF1FB40-11C6-4AEF-B35C-686D0FFB61E4}"/>
          </ac:picMkLst>
        </pc:picChg>
      </pc:sldChg>
      <pc:sldChg chg="addSp delSp modSp add">
        <pc:chgData name="Braidan Duffy" userId="8ec18d3d-6fdf-489b-8ea9-501a0a9031aa" providerId="ADAL" clId="{2C900CDC-1B82-476E-9DD8-805C44239833}" dt="2022-08-10T17:39:51.654" v="1059" actId="20577"/>
        <pc:sldMkLst>
          <pc:docMk/>
          <pc:sldMk cId="3822469372" sldId="270"/>
        </pc:sldMkLst>
        <pc:spChg chg="del">
          <ac:chgData name="Braidan Duffy" userId="8ec18d3d-6fdf-489b-8ea9-501a0a9031aa" providerId="ADAL" clId="{2C900CDC-1B82-476E-9DD8-805C44239833}" dt="2022-08-10T17:35:06.633" v="839"/>
          <ac:spMkLst>
            <pc:docMk/>
            <pc:sldMk cId="3822469372" sldId="270"/>
            <ac:spMk id="2" creationId="{5B91659E-0742-4338-8305-836EF37A3B8E}"/>
          </ac:spMkLst>
        </pc:spChg>
        <pc:spChg chg="del">
          <ac:chgData name="Braidan Duffy" userId="8ec18d3d-6fdf-489b-8ea9-501a0a9031aa" providerId="ADAL" clId="{2C900CDC-1B82-476E-9DD8-805C44239833}" dt="2022-08-10T17:35:06.633" v="839"/>
          <ac:spMkLst>
            <pc:docMk/>
            <pc:sldMk cId="3822469372" sldId="270"/>
            <ac:spMk id="4" creationId="{8790E389-E6A2-4CFB-A18E-C97534ADF6E2}"/>
          </ac:spMkLst>
        </pc:spChg>
        <pc:spChg chg="del">
          <ac:chgData name="Braidan Duffy" userId="8ec18d3d-6fdf-489b-8ea9-501a0a9031aa" providerId="ADAL" clId="{2C900CDC-1B82-476E-9DD8-805C44239833}" dt="2022-08-10T17:35:06.633" v="839"/>
          <ac:spMkLst>
            <pc:docMk/>
            <pc:sldMk cId="3822469372" sldId="270"/>
            <ac:spMk id="5" creationId="{5537E102-84EC-4585-BAE1-84EC67BC893D}"/>
          </ac:spMkLst>
        </pc:spChg>
        <pc:spChg chg="del">
          <ac:chgData name="Braidan Duffy" userId="8ec18d3d-6fdf-489b-8ea9-501a0a9031aa" providerId="ADAL" clId="{2C900CDC-1B82-476E-9DD8-805C44239833}" dt="2022-08-10T17:35:06.633" v="839"/>
          <ac:spMkLst>
            <pc:docMk/>
            <pc:sldMk cId="3822469372" sldId="270"/>
            <ac:spMk id="6" creationId="{394D273B-AE5C-457F-A729-D2BEBB29CB29}"/>
          </ac:spMkLst>
        </pc:spChg>
        <pc:spChg chg="del">
          <ac:chgData name="Braidan Duffy" userId="8ec18d3d-6fdf-489b-8ea9-501a0a9031aa" providerId="ADAL" clId="{2C900CDC-1B82-476E-9DD8-805C44239833}" dt="2022-08-10T17:35:06.633" v="839"/>
          <ac:spMkLst>
            <pc:docMk/>
            <pc:sldMk cId="3822469372" sldId="270"/>
            <ac:spMk id="7" creationId="{0EF4451F-94FE-4C5A-8945-EFD3773FA7A2}"/>
          </ac:spMkLst>
        </pc:spChg>
        <pc:spChg chg="add mod">
          <ac:chgData name="Braidan Duffy" userId="8ec18d3d-6fdf-489b-8ea9-501a0a9031aa" providerId="ADAL" clId="{2C900CDC-1B82-476E-9DD8-805C44239833}" dt="2022-08-10T17:39:51.654" v="1059" actId="20577"/>
          <ac:spMkLst>
            <pc:docMk/>
            <pc:sldMk cId="3822469372" sldId="270"/>
            <ac:spMk id="8" creationId="{9633E43D-1D81-4523-93EE-A668E7137DC1}"/>
          </ac:spMkLst>
        </pc:spChg>
        <pc:spChg chg="add mod">
          <ac:chgData name="Braidan Duffy" userId="8ec18d3d-6fdf-489b-8ea9-501a0a9031aa" providerId="ADAL" clId="{2C900CDC-1B82-476E-9DD8-805C44239833}" dt="2022-08-10T17:35:41.464" v="941" actId="20577"/>
          <ac:spMkLst>
            <pc:docMk/>
            <pc:sldMk cId="3822469372" sldId="270"/>
            <ac:spMk id="9" creationId="{9520509D-D723-464C-9E20-787E9CC693CA}"/>
          </ac:spMkLst>
        </pc:spChg>
      </pc:sldChg>
      <pc:sldChg chg="addSp delSp modSp add">
        <pc:chgData name="Braidan Duffy" userId="8ec18d3d-6fdf-489b-8ea9-501a0a9031aa" providerId="ADAL" clId="{2C900CDC-1B82-476E-9DD8-805C44239833}" dt="2022-08-10T17:55:16.223" v="1338" actId="20577"/>
        <pc:sldMkLst>
          <pc:docMk/>
          <pc:sldMk cId="4075050232" sldId="271"/>
        </pc:sldMkLst>
        <pc:spChg chg="del">
          <ac:chgData name="Braidan Duffy" userId="8ec18d3d-6fdf-489b-8ea9-501a0a9031aa" providerId="ADAL" clId="{2C900CDC-1B82-476E-9DD8-805C44239833}" dt="2022-08-10T17:35:54.649" v="943"/>
          <ac:spMkLst>
            <pc:docMk/>
            <pc:sldMk cId="4075050232" sldId="271"/>
            <ac:spMk id="2" creationId="{5137C601-47FF-4C33-A266-46EC0C79693E}"/>
          </ac:spMkLst>
        </pc:spChg>
        <pc:spChg chg="del">
          <ac:chgData name="Braidan Duffy" userId="8ec18d3d-6fdf-489b-8ea9-501a0a9031aa" providerId="ADAL" clId="{2C900CDC-1B82-476E-9DD8-805C44239833}" dt="2022-08-10T17:35:54.649" v="943"/>
          <ac:spMkLst>
            <pc:docMk/>
            <pc:sldMk cId="4075050232" sldId="271"/>
            <ac:spMk id="3" creationId="{371AA5AA-2825-4C04-91E5-906DFEB7D986}"/>
          </ac:spMkLst>
        </pc:spChg>
        <pc:spChg chg="add mod">
          <ac:chgData name="Braidan Duffy" userId="8ec18d3d-6fdf-489b-8ea9-501a0a9031aa" providerId="ADAL" clId="{2C900CDC-1B82-476E-9DD8-805C44239833}" dt="2022-08-10T17:42:58.438" v="1267" actId="20577"/>
          <ac:spMkLst>
            <pc:docMk/>
            <pc:sldMk cId="4075050232" sldId="271"/>
            <ac:spMk id="5" creationId="{FFD1C053-5D11-47B8-8298-EC57006CC50D}"/>
          </ac:spMkLst>
        </pc:spChg>
        <pc:spChg chg="add del mod">
          <ac:chgData name="Braidan Duffy" userId="8ec18d3d-6fdf-489b-8ea9-501a0a9031aa" providerId="ADAL" clId="{2C900CDC-1B82-476E-9DD8-805C44239833}" dt="2022-08-10T17:43:02.063" v="1268" actId="478"/>
          <ac:spMkLst>
            <pc:docMk/>
            <pc:sldMk cId="4075050232" sldId="271"/>
            <ac:spMk id="6" creationId="{7B5DBF09-2E1F-4E21-843F-3CDC51C6A083}"/>
          </ac:spMkLst>
        </pc:spChg>
        <pc:spChg chg="add del mod">
          <ac:chgData name="Braidan Duffy" userId="8ec18d3d-6fdf-489b-8ea9-501a0a9031aa" providerId="ADAL" clId="{2C900CDC-1B82-476E-9DD8-805C44239833}" dt="2022-08-10T17:43:05.290" v="1270" actId="478"/>
          <ac:spMkLst>
            <pc:docMk/>
            <pc:sldMk cId="4075050232" sldId="271"/>
            <ac:spMk id="7" creationId="{876351E4-D4C4-46DD-8811-B0ECE846138A}"/>
          </ac:spMkLst>
        </pc:spChg>
        <pc:spChg chg="add del mod">
          <ac:chgData name="Braidan Duffy" userId="8ec18d3d-6fdf-489b-8ea9-501a0a9031aa" providerId="ADAL" clId="{2C900CDC-1B82-476E-9DD8-805C44239833}" dt="2022-08-10T17:43:04.493" v="1269" actId="478"/>
          <ac:spMkLst>
            <pc:docMk/>
            <pc:sldMk cId="4075050232" sldId="271"/>
            <ac:spMk id="9" creationId="{8A5F7D9F-AC8E-446A-AB20-CE871FE938F5}"/>
          </ac:spMkLst>
        </pc:spChg>
        <pc:spChg chg="add mod ord">
          <ac:chgData name="Braidan Duffy" userId="8ec18d3d-6fdf-489b-8ea9-501a0a9031aa" providerId="ADAL" clId="{2C900CDC-1B82-476E-9DD8-805C44239833}" dt="2022-08-10T17:44:20.153" v="1287" actId="207"/>
          <ac:spMkLst>
            <pc:docMk/>
            <pc:sldMk cId="4075050232" sldId="271"/>
            <ac:spMk id="13" creationId="{957B8661-F1A5-4985-970F-E4FAFBA5C0DE}"/>
          </ac:spMkLst>
        </pc:spChg>
        <pc:spChg chg="add mod">
          <ac:chgData name="Braidan Duffy" userId="8ec18d3d-6fdf-489b-8ea9-501a0a9031aa" providerId="ADAL" clId="{2C900CDC-1B82-476E-9DD8-805C44239833}" dt="2022-08-10T17:54:18.143" v="1290" actId="13822"/>
          <ac:spMkLst>
            <pc:docMk/>
            <pc:sldMk cId="4075050232" sldId="271"/>
            <ac:spMk id="14" creationId="{70E30941-75F0-41FA-A385-098FBF21766D}"/>
          </ac:spMkLst>
        </pc:spChg>
        <pc:spChg chg="add mod">
          <ac:chgData name="Braidan Duffy" userId="8ec18d3d-6fdf-489b-8ea9-501a0a9031aa" providerId="ADAL" clId="{2C900CDC-1B82-476E-9DD8-805C44239833}" dt="2022-08-10T17:55:16.223" v="1338" actId="20577"/>
          <ac:spMkLst>
            <pc:docMk/>
            <pc:sldMk cId="4075050232" sldId="271"/>
            <ac:spMk id="15" creationId="{86BCB9F8-F8B6-4C8A-A019-BE1E849DB6D7}"/>
          </ac:spMkLst>
        </pc:spChg>
        <pc:graphicFrameChg chg="add mod">
          <ac:chgData name="Braidan Duffy" userId="8ec18d3d-6fdf-489b-8ea9-501a0a9031aa" providerId="ADAL" clId="{2C900CDC-1B82-476E-9DD8-805C44239833}" dt="2022-08-10T17:44:28.512" v="1288" actId="1076"/>
          <ac:graphicFrameMkLst>
            <pc:docMk/>
            <pc:sldMk cId="4075050232" sldId="271"/>
            <ac:graphicFrameMk id="12" creationId="{94F024BA-EA4B-4F90-81E7-66F28803898D}"/>
          </ac:graphicFrameMkLst>
        </pc:graphicFrameChg>
        <pc:picChg chg="add mod">
          <ac:chgData name="Braidan Duffy" userId="8ec18d3d-6fdf-489b-8ea9-501a0a9031aa" providerId="ADAL" clId="{2C900CDC-1B82-476E-9DD8-805C44239833}" dt="2022-08-10T17:43:52.209" v="1279" actId="1076"/>
          <ac:picMkLst>
            <pc:docMk/>
            <pc:sldMk cId="4075050232" sldId="271"/>
            <ac:picMk id="11" creationId="{B284D723-3F22-41D6-8600-15AFAD5162E3}"/>
          </ac:picMkLst>
        </pc:picChg>
      </pc:sldChg>
      <pc:sldChg chg="addSp delSp modSp add modAnim">
        <pc:chgData name="Braidan Duffy" userId="8ec18d3d-6fdf-489b-8ea9-501a0a9031aa" providerId="ADAL" clId="{2C900CDC-1B82-476E-9DD8-805C44239833}" dt="2022-08-10T18:36:34.096" v="1925" actId="33524"/>
        <pc:sldMkLst>
          <pc:docMk/>
          <pc:sldMk cId="2200786391" sldId="272"/>
        </pc:sldMkLst>
        <pc:spChg chg="mod">
          <ac:chgData name="Braidan Duffy" userId="8ec18d3d-6fdf-489b-8ea9-501a0a9031aa" providerId="ADAL" clId="{2C900CDC-1B82-476E-9DD8-805C44239833}" dt="2022-08-10T17:55:57.193" v="1361" actId="20577"/>
          <ac:spMkLst>
            <pc:docMk/>
            <pc:sldMk cId="2200786391" sldId="272"/>
            <ac:spMk id="2" creationId="{5C123195-5433-402F-813B-B97B89B74E38}"/>
          </ac:spMkLst>
        </pc:spChg>
        <pc:spChg chg="del mod">
          <ac:chgData name="Braidan Duffy" userId="8ec18d3d-6fdf-489b-8ea9-501a0a9031aa" providerId="ADAL" clId="{2C900CDC-1B82-476E-9DD8-805C44239833}" dt="2022-08-10T18:01:18.457" v="1408" actId="478"/>
          <ac:spMkLst>
            <pc:docMk/>
            <pc:sldMk cId="2200786391" sldId="272"/>
            <ac:spMk id="4" creationId="{6C0DBE37-7C4E-45E6-A0C8-773250988D46}"/>
          </ac:spMkLst>
        </pc:spChg>
        <pc:spChg chg="add mod">
          <ac:chgData name="Braidan Duffy" userId="8ec18d3d-6fdf-489b-8ea9-501a0a9031aa" providerId="ADAL" clId="{2C900CDC-1B82-476E-9DD8-805C44239833}" dt="2022-08-10T18:34:39.187" v="1922" actId="1076"/>
          <ac:spMkLst>
            <pc:docMk/>
            <pc:sldMk cId="2200786391" sldId="272"/>
            <ac:spMk id="6" creationId="{5D5A2494-B6E0-4C8F-8F60-FE28A2DBA314}"/>
          </ac:spMkLst>
        </pc:spChg>
        <pc:spChg chg="add mod">
          <ac:chgData name="Braidan Duffy" userId="8ec18d3d-6fdf-489b-8ea9-501a0a9031aa" providerId="ADAL" clId="{2C900CDC-1B82-476E-9DD8-805C44239833}" dt="2022-08-10T18:34:39.187" v="1922" actId="1076"/>
          <ac:spMkLst>
            <pc:docMk/>
            <pc:sldMk cId="2200786391" sldId="272"/>
            <ac:spMk id="46" creationId="{84FA4F68-F9CF-42EE-A628-AEDF5933A220}"/>
          </ac:spMkLst>
        </pc:spChg>
        <pc:spChg chg="add mod">
          <ac:chgData name="Braidan Duffy" userId="8ec18d3d-6fdf-489b-8ea9-501a0a9031aa" providerId="ADAL" clId="{2C900CDC-1B82-476E-9DD8-805C44239833}" dt="2022-08-10T18:34:39.187" v="1922" actId="1076"/>
          <ac:spMkLst>
            <pc:docMk/>
            <pc:sldMk cId="2200786391" sldId="272"/>
            <ac:spMk id="52" creationId="{D7B8D1DB-CF1F-41C1-9A50-0BFCD5D9839D}"/>
          </ac:spMkLst>
        </pc:spChg>
        <pc:spChg chg="add del mod">
          <ac:chgData name="Braidan Duffy" userId="8ec18d3d-6fdf-489b-8ea9-501a0a9031aa" providerId="ADAL" clId="{2C900CDC-1B82-476E-9DD8-805C44239833}" dt="2022-08-10T18:18:43.485" v="1694" actId="11529"/>
          <ac:spMkLst>
            <pc:docMk/>
            <pc:sldMk cId="2200786391" sldId="272"/>
            <ac:spMk id="53" creationId="{44191128-BE4D-4F84-9FB8-145786FFC62F}"/>
          </ac:spMkLst>
        </pc:spChg>
        <pc:spChg chg="add mod">
          <ac:chgData name="Braidan Duffy" userId="8ec18d3d-6fdf-489b-8ea9-501a0a9031aa" providerId="ADAL" clId="{2C900CDC-1B82-476E-9DD8-805C44239833}" dt="2022-08-10T18:34:39.187" v="1922" actId="1076"/>
          <ac:spMkLst>
            <pc:docMk/>
            <pc:sldMk cId="2200786391" sldId="272"/>
            <ac:spMk id="54" creationId="{1CE5C497-D998-45F4-A999-41264B157CA1}"/>
          </ac:spMkLst>
        </pc:spChg>
        <pc:spChg chg="add mod">
          <ac:chgData name="Braidan Duffy" userId="8ec18d3d-6fdf-489b-8ea9-501a0a9031aa" providerId="ADAL" clId="{2C900CDC-1B82-476E-9DD8-805C44239833}" dt="2022-08-10T18:34:39.187" v="1922" actId="1076"/>
          <ac:spMkLst>
            <pc:docMk/>
            <pc:sldMk cId="2200786391" sldId="272"/>
            <ac:spMk id="57" creationId="{0FAB6ED5-45DC-437A-8643-B22563621EDD}"/>
          </ac:spMkLst>
        </pc:spChg>
        <pc:spChg chg="add mod">
          <ac:chgData name="Braidan Duffy" userId="8ec18d3d-6fdf-489b-8ea9-501a0a9031aa" providerId="ADAL" clId="{2C900CDC-1B82-476E-9DD8-805C44239833}" dt="2022-08-10T18:34:39.187" v="1922" actId="1076"/>
          <ac:spMkLst>
            <pc:docMk/>
            <pc:sldMk cId="2200786391" sldId="272"/>
            <ac:spMk id="58" creationId="{C53ADA56-2DEB-4808-82F0-736BC2107501}"/>
          </ac:spMkLst>
        </pc:spChg>
        <pc:spChg chg="add mod">
          <ac:chgData name="Braidan Duffy" userId="8ec18d3d-6fdf-489b-8ea9-501a0a9031aa" providerId="ADAL" clId="{2C900CDC-1B82-476E-9DD8-805C44239833}" dt="2022-08-10T18:34:39.187" v="1922" actId="1076"/>
          <ac:spMkLst>
            <pc:docMk/>
            <pc:sldMk cId="2200786391" sldId="272"/>
            <ac:spMk id="59" creationId="{449F4B98-3A02-4DE4-A624-20ABE9FDE7CC}"/>
          </ac:spMkLst>
        </pc:spChg>
        <pc:spChg chg="add mod">
          <ac:chgData name="Braidan Duffy" userId="8ec18d3d-6fdf-489b-8ea9-501a0a9031aa" providerId="ADAL" clId="{2C900CDC-1B82-476E-9DD8-805C44239833}" dt="2022-08-10T18:34:39.187" v="1922" actId="1076"/>
          <ac:spMkLst>
            <pc:docMk/>
            <pc:sldMk cId="2200786391" sldId="272"/>
            <ac:spMk id="60" creationId="{A4B1B16B-AC1E-44DB-AAD1-DC2682E158FB}"/>
          </ac:spMkLst>
        </pc:spChg>
        <pc:spChg chg="add mod">
          <ac:chgData name="Braidan Duffy" userId="8ec18d3d-6fdf-489b-8ea9-501a0a9031aa" providerId="ADAL" clId="{2C900CDC-1B82-476E-9DD8-805C44239833}" dt="2022-08-10T18:36:34.096" v="1925" actId="33524"/>
          <ac:spMkLst>
            <pc:docMk/>
            <pc:sldMk cId="2200786391" sldId="272"/>
            <ac:spMk id="62" creationId="{91ABDB9E-9E14-457B-B759-0F628BE97BB0}"/>
          </ac:spMkLst>
        </pc:spChg>
        <pc:graphicFrameChg chg="add mod modGraphic">
          <ac:chgData name="Braidan Duffy" userId="8ec18d3d-6fdf-489b-8ea9-501a0a9031aa" providerId="ADAL" clId="{2C900CDC-1B82-476E-9DD8-805C44239833}" dt="2022-08-10T18:12:47.040" v="1607"/>
          <ac:graphicFrameMkLst>
            <pc:docMk/>
            <pc:sldMk cId="2200786391" sldId="272"/>
            <ac:graphicFrameMk id="5" creationId="{5075B0BE-7AC4-4123-8B70-56C71028C180}"/>
          </ac:graphicFrameMkLst>
        </pc:graphicFrameChg>
        <pc:graphicFrameChg chg="add mod modGraphic">
          <ac:chgData name="Braidan Duffy" userId="8ec18d3d-6fdf-489b-8ea9-501a0a9031aa" providerId="ADAL" clId="{2C900CDC-1B82-476E-9DD8-805C44239833}" dt="2022-08-10T18:34:39.187" v="1922" actId="1076"/>
          <ac:graphicFrameMkLst>
            <pc:docMk/>
            <pc:sldMk cId="2200786391" sldId="272"/>
            <ac:graphicFrameMk id="55" creationId="{F9672D41-EDA1-4B71-B2B7-4A2884F7C2C1}"/>
          </ac:graphicFrameMkLst>
        </pc:graphicFrameChg>
        <pc:cxnChg chg="add del mod">
          <ac:chgData name="Braidan Duffy" userId="8ec18d3d-6fdf-489b-8ea9-501a0a9031aa" providerId="ADAL" clId="{2C900CDC-1B82-476E-9DD8-805C44239833}" dt="2022-08-10T18:03:12.889" v="1462" actId="11529"/>
          <ac:cxnSpMkLst>
            <pc:docMk/>
            <pc:sldMk cId="2200786391" sldId="272"/>
            <ac:cxnSpMk id="8" creationId="{0EC145D8-B7F7-4FE0-B60A-3A0E3EC6C3FC}"/>
          </ac:cxnSpMkLst>
        </pc:cxnChg>
        <pc:cxnChg chg="add del mod">
          <ac:chgData name="Braidan Duffy" userId="8ec18d3d-6fdf-489b-8ea9-501a0a9031aa" providerId="ADAL" clId="{2C900CDC-1B82-476E-9DD8-805C44239833}" dt="2022-08-10T18:10:12.748" v="1546" actId="478"/>
          <ac:cxnSpMkLst>
            <pc:docMk/>
            <pc:sldMk cId="2200786391" sldId="272"/>
            <ac:cxnSpMk id="10" creationId="{23CB16F3-733E-4D97-AA13-77FEC5C96446}"/>
          </ac:cxnSpMkLst>
        </pc:cxnChg>
        <pc:cxnChg chg="add del mod">
          <ac:chgData name="Braidan Duffy" userId="8ec18d3d-6fdf-489b-8ea9-501a0a9031aa" providerId="ADAL" clId="{2C900CDC-1B82-476E-9DD8-805C44239833}" dt="2022-08-10T18:10:13.033" v="1547" actId="478"/>
          <ac:cxnSpMkLst>
            <pc:docMk/>
            <pc:sldMk cId="2200786391" sldId="272"/>
            <ac:cxnSpMk id="13" creationId="{3E85C132-A453-45DA-A972-709A385E8F7E}"/>
          </ac:cxnSpMkLst>
        </pc:cxnChg>
        <pc:cxnChg chg="add del mod">
          <ac:chgData name="Braidan Duffy" userId="8ec18d3d-6fdf-489b-8ea9-501a0a9031aa" providerId="ADAL" clId="{2C900CDC-1B82-476E-9DD8-805C44239833}" dt="2022-08-10T18:10:13.377" v="1548" actId="478"/>
          <ac:cxnSpMkLst>
            <pc:docMk/>
            <pc:sldMk cId="2200786391" sldId="272"/>
            <ac:cxnSpMk id="19" creationId="{AD9F2291-FE49-4678-91C1-4AF3BB68D685}"/>
          </ac:cxnSpMkLst>
        </pc:cxnChg>
        <pc:cxnChg chg="add del mod">
          <ac:chgData name="Braidan Duffy" userId="8ec18d3d-6fdf-489b-8ea9-501a0a9031aa" providerId="ADAL" clId="{2C900CDC-1B82-476E-9DD8-805C44239833}" dt="2022-08-10T18:10:13.985" v="1550" actId="478"/>
          <ac:cxnSpMkLst>
            <pc:docMk/>
            <pc:sldMk cId="2200786391" sldId="272"/>
            <ac:cxnSpMk id="35" creationId="{7C94879B-F7D0-466C-93E6-A2B973F5BB1D}"/>
          </ac:cxnSpMkLst>
        </pc:cxnChg>
        <pc:cxnChg chg="add del mod">
          <ac:chgData name="Braidan Duffy" userId="8ec18d3d-6fdf-489b-8ea9-501a0a9031aa" providerId="ADAL" clId="{2C900CDC-1B82-476E-9DD8-805C44239833}" dt="2022-08-10T18:10:13.681" v="1549" actId="478"/>
          <ac:cxnSpMkLst>
            <pc:docMk/>
            <pc:sldMk cId="2200786391" sldId="272"/>
            <ac:cxnSpMk id="39" creationId="{318F3F43-184B-4984-8DEA-4E9C4CF99838}"/>
          </ac:cxnSpMkLst>
        </pc:cxnChg>
        <pc:cxnChg chg="add mod">
          <ac:chgData name="Braidan Duffy" userId="8ec18d3d-6fdf-489b-8ea9-501a0a9031aa" providerId="ADAL" clId="{2C900CDC-1B82-476E-9DD8-805C44239833}" dt="2022-08-10T18:34:39.187" v="1922" actId="1076"/>
          <ac:cxnSpMkLst>
            <pc:docMk/>
            <pc:sldMk cId="2200786391" sldId="272"/>
            <ac:cxnSpMk id="48" creationId="{594DB99A-FDD7-4EAF-8B39-239A81A135FB}"/>
          </ac:cxnSpMkLst>
        </pc:cxnChg>
        <pc:cxnChg chg="add mod">
          <ac:chgData name="Braidan Duffy" userId="8ec18d3d-6fdf-489b-8ea9-501a0a9031aa" providerId="ADAL" clId="{2C900CDC-1B82-476E-9DD8-805C44239833}" dt="2022-08-10T18:34:39.187" v="1922" actId="1076"/>
          <ac:cxnSpMkLst>
            <pc:docMk/>
            <pc:sldMk cId="2200786391" sldId="272"/>
            <ac:cxnSpMk id="50" creationId="{A8BF59B1-8C82-4F66-9CEB-99AD6D7ECA66}"/>
          </ac:cxnSpMkLst>
        </pc:cxnChg>
        <pc:cxnChg chg="add mod">
          <ac:chgData name="Braidan Duffy" userId="8ec18d3d-6fdf-489b-8ea9-501a0a9031aa" providerId="ADAL" clId="{2C900CDC-1B82-476E-9DD8-805C44239833}" dt="2022-08-10T18:34:39.187" v="1922" actId="1076"/>
          <ac:cxnSpMkLst>
            <pc:docMk/>
            <pc:sldMk cId="2200786391" sldId="272"/>
            <ac:cxnSpMk id="51" creationId="{BC2E6F5A-3BD0-4A30-BEF6-902C69BB0EF1}"/>
          </ac:cxnSpMkLst>
        </pc:cxnChg>
        <pc:cxnChg chg="add mod">
          <ac:chgData name="Braidan Duffy" userId="8ec18d3d-6fdf-489b-8ea9-501a0a9031aa" providerId="ADAL" clId="{2C900CDC-1B82-476E-9DD8-805C44239833}" dt="2022-08-10T18:34:39.187" v="1922" actId="1076"/>
          <ac:cxnSpMkLst>
            <pc:docMk/>
            <pc:sldMk cId="2200786391" sldId="272"/>
            <ac:cxnSpMk id="61" creationId="{2122939C-0683-49D8-BB6C-E6E97EAA520E}"/>
          </ac:cxnSpMkLst>
        </pc:cxnChg>
      </pc:sldChg>
      <pc:sldChg chg="addSp delSp modSp add">
        <pc:chgData name="Braidan Duffy" userId="8ec18d3d-6fdf-489b-8ea9-501a0a9031aa" providerId="ADAL" clId="{2C900CDC-1B82-476E-9DD8-805C44239833}" dt="2022-08-10T19:48:35.900" v="3331" actId="20577"/>
        <pc:sldMkLst>
          <pc:docMk/>
          <pc:sldMk cId="2722416854" sldId="273"/>
        </pc:sldMkLst>
        <pc:spChg chg="del">
          <ac:chgData name="Braidan Duffy" userId="8ec18d3d-6fdf-489b-8ea9-501a0a9031aa" providerId="ADAL" clId="{2C900CDC-1B82-476E-9DD8-805C44239833}" dt="2022-08-10T18:25:24.955" v="1799"/>
          <ac:spMkLst>
            <pc:docMk/>
            <pc:sldMk cId="2722416854" sldId="273"/>
            <ac:spMk id="2" creationId="{AF6F4412-AF86-4EBB-A674-536B0A1F7338}"/>
          </ac:spMkLst>
        </pc:spChg>
        <pc:spChg chg="del">
          <ac:chgData name="Braidan Duffy" userId="8ec18d3d-6fdf-489b-8ea9-501a0a9031aa" providerId="ADAL" clId="{2C900CDC-1B82-476E-9DD8-805C44239833}" dt="2022-08-10T18:25:24.955" v="1799"/>
          <ac:spMkLst>
            <pc:docMk/>
            <pc:sldMk cId="2722416854" sldId="273"/>
            <ac:spMk id="3" creationId="{98F509BF-8265-4A65-8B8A-95E2353D9E08}"/>
          </ac:spMkLst>
        </pc:spChg>
        <pc:spChg chg="add mod">
          <ac:chgData name="Braidan Duffy" userId="8ec18d3d-6fdf-489b-8ea9-501a0a9031aa" providerId="ADAL" clId="{2C900CDC-1B82-476E-9DD8-805C44239833}" dt="2022-08-10T18:25:28.482" v="1811" actId="20577"/>
          <ac:spMkLst>
            <pc:docMk/>
            <pc:sldMk cId="2722416854" sldId="273"/>
            <ac:spMk id="5" creationId="{667D36E2-3EE5-4ABB-81E2-4803F5A5123E}"/>
          </ac:spMkLst>
        </pc:spChg>
        <pc:spChg chg="add del mod">
          <ac:chgData name="Braidan Duffy" userId="8ec18d3d-6fdf-489b-8ea9-501a0a9031aa" providerId="ADAL" clId="{2C900CDC-1B82-476E-9DD8-805C44239833}" dt="2022-08-10T19:44:44.909" v="3058" actId="404"/>
          <ac:spMkLst>
            <pc:docMk/>
            <pc:sldMk cId="2722416854" sldId="273"/>
            <ac:spMk id="6" creationId="{520D8561-2315-4D12-BBBF-7054CB0F0CBD}"/>
          </ac:spMkLst>
        </pc:spChg>
        <pc:spChg chg="add del mod">
          <ac:chgData name="Braidan Duffy" userId="8ec18d3d-6fdf-489b-8ea9-501a0a9031aa" providerId="ADAL" clId="{2C900CDC-1B82-476E-9DD8-805C44239833}" dt="2022-08-10T19:44:31.369" v="3053" actId="478"/>
          <ac:spMkLst>
            <pc:docMk/>
            <pc:sldMk cId="2722416854" sldId="273"/>
            <ac:spMk id="7" creationId="{BE6ADF54-F280-4B9C-A0D6-33B5C7D992C2}"/>
          </ac:spMkLst>
        </pc:spChg>
        <pc:spChg chg="add mod">
          <ac:chgData name="Braidan Duffy" userId="8ec18d3d-6fdf-489b-8ea9-501a0a9031aa" providerId="ADAL" clId="{2C900CDC-1B82-476E-9DD8-805C44239833}" dt="2022-08-10T19:48:35.900" v="3331" actId="20577"/>
          <ac:spMkLst>
            <pc:docMk/>
            <pc:sldMk cId="2722416854" sldId="273"/>
            <ac:spMk id="8" creationId="{C6A8F785-9371-4DB4-BF8F-0DC031CB3B51}"/>
          </ac:spMkLst>
        </pc:spChg>
      </pc:sldChg>
      <pc:sldChg chg="addSp delSp modSp add modAnim">
        <pc:chgData name="Braidan Duffy" userId="8ec18d3d-6fdf-489b-8ea9-501a0a9031aa" providerId="ADAL" clId="{2C900CDC-1B82-476E-9DD8-805C44239833}" dt="2022-08-10T18:55:09.637" v="2543"/>
        <pc:sldMkLst>
          <pc:docMk/>
          <pc:sldMk cId="4284831050" sldId="274"/>
        </pc:sldMkLst>
        <pc:spChg chg="mod">
          <ac:chgData name="Braidan Duffy" userId="8ec18d3d-6fdf-489b-8ea9-501a0a9031aa" providerId="ADAL" clId="{2C900CDC-1B82-476E-9DD8-805C44239833}" dt="2022-08-10T18:36:51.129" v="1963" actId="20577"/>
          <ac:spMkLst>
            <pc:docMk/>
            <pc:sldMk cId="4284831050" sldId="274"/>
            <ac:spMk id="2" creationId="{778033D3-F25F-4266-93E7-7356EECB2C62}"/>
          </ac:spMkLst>
        </pc:spChg>
        <pc:spChg chg="mod">
          <ac:chgData name="Braidan Duffy" userId="8ec18d3d-6fdf-489b-8ea9-501a0a9031aa" providerId="ADAL" clId="{2C900CDC-1B82-476E-9DD8-805C44239833}" dt="2022-08-10T18:38:55.897" v="2218" actId="20577"/>
          <ac:spMkLst>
            <pc:docMk/>
            <pc:sldMk cId="4284831050" sldId="274"/>
            <ac:spMk id="4" creationId="{EFD3622B-7EB4-4546-89E7-26C842BCA951}"/>
          </ac:spMkLst>
        </pc:spChg>
        <pc:spChg chg="add mod">
          <ac:chgData name="Braidan Duffy" userId="8ec18d3d-6fdf-489b-8ea9-501a0a9031aa" providerId="ADAL" clId="{2C900CDC-1B82-476E-9DD8-805C44239833}" dt="2022-08-10T18:52:44.945" v="2523" actId="1076"/>
          <ac:spMkLst>
            <pc:docMk/>
            <pc:sldMk cId="4284831050" sldId="274"/>
            <ac:spMk id="7" creationId="{336923C6-6C1E-4647-BC0C-C07DA4747CF9}"/>
          </ac:spMkLst>
        </pc:spChg>
        <pc:spChg chg="add mod">
          <ac:chgData name="Braidan Duffy" userId="8ec18d3d-6fdf-489b-8ea9-501a0a9031aa" providerId="ADAL" clId="{2C900CDC-1B82-476E-9DD8-805C44239833}" dt="2022-08-10T18:52:44.945" v="2523" actId="1076"/>
          <ac:spMkLst>
            <pc:docMk/>
            <pc:sldMk cId="4284831050" sldId="274"/>
            <ac:spMk id="8" creationId="{76BF2080-E5CF-40F9-97B5-214EF4174F2B}"/>
          </ac:spMkLst>
        </pc:spChg>
        <pc:spChg chg="add mod">
          <ac:chgData name="Braidan Duffy" userId="8ec18d3d-6fdf-489b-8ea9-501a0a9031aa" providerId="ADAL" clId="{2C900CDC-1B82-476E-9DD8-805C44239833}" dt="2022-08-10T18:53:12.235" v="2529" actId="1076"/>
          <ac:spMkLst>
            <pc:docMk/>
            <pc:sldMk cId="4284831050" sldId="274"/>
            <ac:spMk id="14" creationId="{7A0307A4-A1A8-4F90-A93A-D4C4121B9DA8}"/>
          </ac:spMkLst>
        </pc:spChg>
        <pc:spChg chg="add mod">
          <ac:chgData name="Braidan Duffy" userId="8ec18d3d-6fdf-489b-8ea9-501a0a9031aa" providerId="ADAL" clId="{2C900CDC-1B82-476E-9DD8-805C44239833}" dt="2022-08-10T18:53:12.235" v="2529" actId="1076"/>
          <ac:spMkLst>
            <pc:docMk/>
            <pc:sldMk cId="4284831050" sldId="274"/>
            <ac:spMk id="15" creationId="{82EA2CFA-A3BB-41D7-9EBE-9B97B439E879}"/>
          </ac:spMkLst>
        </pc:spChg>
        <pc:graphicFrameChg chg="add del mod modGraphic">
          <ac:chgData name="Braidan Duffy" userId="8ec18d3d-6fdf-489b-8ea9-501a0a9031aa" providerId="ADAL" clId="{2C900CDC-1B82-476E-9DD8-805C44239833}" dt="2022-08-10T18:46:06.952" v="2387" actId="478"/>
          <ac:graphicFrameMkLst>
            <pc:docMk/>
            <pc:sldMk cId="4284831050" sldId="274"/>
            <ac:graphicFrameMk id="5" creationId="{9E777157-11FE-4F76-B917-3D4CF24468D0}"/>
          </ac:graphicFrameMkLst>
        </pc:graphicFrameChg>
        <pc:graphicFrameChg chg="add mod ord modGraphic">
          <ac:chgData name="Braidan Duffy" userId="8ec18d3d-6fdf-489b-8ea9-501a0a9031aa" providerId="ADAL" clId="{2C900CDC-1B82-476E-9DD8-805C44239833}" dt="2022-08-10T18:52:44.945" v="2523" actId="1076"/>
          <ac:graphicFrameMkLst>
            <pc:docMk/>
            <pc:sldMk cId="4284831050" sldId="274"/>
            <ac:graphicFrameMk id="9" creationId="{EB064903-952C-4852-B9BC-521A02EE553A}"/>
          </ac:graphicFrameMkLst>
        </pc:graphicFrameChg>
        <pc:graphicFrameChg chg="add mod ord modGraphic">
          <ac:chgData name="Braidan Duffy" userId="8ec18d3d-6fdf-489b-8ea9-501a0a9031aa" providerId="ADAL" clId="{2C900CDC-1B82-476E-9DD8-805C44239833}" dt="2022-08-10T18:52:44.945" v="2523" actId="1076"/>
          <ac:graphicFrameMkLst>
            <pc:docMk/>
            <pc:sldMk cId="4284831050" sldId="274"/>
            <ac:graphicFrameMk id="10" creationId="{0C9E6ECA-803D-466C-AA99-7D17FD8E7C9C}"/>
          </ac:graphicFrameMkLst>
        </pc:graphicFrameChg>
        <pc:graphicFrameChg chg="add mod modGraphic">
          <ac:chgData name="Braidan Duffy" userId="8ec18d3d-6fdf-489b-8ea9-501a0a9031aa" providerId="ADAL" clId="{2C900CDC-1B82-476E-9DD8-805C44239833}" dt="2022-08-10T18:52:44.945" v="2523" actId="1076"/>
          <ac:graphicFrameMkLst>
            <pc:docMk/>
            <pc:sldMk cId="4284831050" sldId="274"/>
            <ac:graphicFrameMk id="11" creationId="{66948940-29E6-4A84-9559-2DB3C498CAA7}"/>
          </ac:graphicFrameMkLst>
        </pc:graphicFrameChg>
        <pc:graphicFrameChg chg="add del mod">
          <ac:chgData name="Braidan Duffy" userId="8ec18d3d-6fdf-489b-8ea9-501a0a9031aa" providerId="ADAL" clId="{2C900CDC-1B82-476E-9DD8-805C44239833}" dt="2022-08-10T18:46:44.633" v="2396"/>
          <ac:graphicFrameMkLst>
            <pc:docMk/>
            <pc:sldMk cId="4284831050" sldId="274"/>
            <ac:graphicFrameMk id="13" creationId="{0B09EF70-5DCB-4C49-99FA-54EFCFC055EF}"/>
          </ac:graphicFrameMkLst>
        </pc:graphicFrameChg>
        <pc:cxnChg chg="add mod">
          <ac:chgData name="Braidan Duffy" userId="8ec18d3d-6fdf-489b-8ea9-501a0a9031aa" providerId="ADAL" clId="{2C900CDC-1B82-476E-9DD8-805C44239833}" dt="2022-08-10T18:53:12.235" v="2529" actId="1076"/>
          <ac:cxnSpMkLst>
            <pc:docMk/>
            <pc:sldMk cId="4284831050" sldId="274"/>
            <ac:cxnSpMk id="17" creationId="{FAD589CE-15EB-40CB-8E53-B5D9DFB9F609}"/>
          </ac:cxnSpMkLst>
        </pc:cxnChg>
      </pc:sldChg>
      <pc:sldChg chg="addSp delSp modSp add modAnim">
        <pc:chgData name="Braidan Duffy" userId="8ec18d3d-6fdf-489b-8ea9-501a0a9031aa" providerId="ADAL" clId="{2C900CDC-1B82-476E-9DD8-805C44239833}" dt="2022-08-10T19:30:07.541" v="2707"/>
        <pc:sldMkLst>
          <pc:docMk/>
          <pc:sldMk cId="14457831" sldId="275"/>
        </pc:sldMkLst>
        <pc:spChg chg="mod">
          <ac:chgData name="Braidan Duffy" userId="8ec18d3d-6fdf-489b-8ea9-501a0a9031aa" providerId="ADAL" clId="{2C900CDC-1B82-476E-9DD8-805C44239833}" dt="2022-08-10T18:57:21.943" v="2574" actId="20577"/>
          <ac:spMkLst>
            <pc:docMk/>
            <pc:sldMk cId="14457831" sldId="275"/>
            <ac:spMk id="2" creationId="{2F12B3BA-09BF-4E86-861C-D2883E0F8551}"/>
          </ac:spMkLst>
        </pc:spChg>
        <pc:spChg chg="del">
          <ac:chgData name="Braidan Duffy" userId="8ec18d3d-6fdf-489b-8ea9-501a0a9031aa" providerId="ADAL" clId="{2C900CDC-1B82-476E-9DD8-805C44239833}" dt="2022-08-10T19:22:24.289" v="2575" actId="931"/>
          <ac:spMkLst>
            <pc:docMk/>
            <pc:sldMk cId="14457831" sldId="275"/>
            <ac:spMk id="4" creationId="{35CD4AFD-3B5A-4204-955A-53B224FDEF41}"/>
          </ac:spMkLst>
        </pc:spChg>
        <pc:spChg chg="add mod ord">
          <ac:chgData name="Braidan Duffy" userId="8ec18d3d-6fdf-489b-8ea9-501a0a9031aa" providerId="ADAL" clId="{2C900CDC-1B82-476E-9DD8-805C44239833}" dt="2022-08-10T19:25:40.990" v="2652" actId="1076"/>
          <ac:spMkLst>
            <pc:docMk/>
            <pc:sldMk cId="14457831" sldId="275"/>
            <ac:spMk id="7" creationId="{AEE6C6F7-CEFC-48F8-8209-A3643730920D}"/>
          </ac:spMkLst>
        </pc:spChg>
        <pc:spChg chg="add mod">
          <ac:chgData name="Braidan Duffy" userId="8ec18d3d-6fdf-489b-8ea9-501a0a9031aa" providerId="ADAL" clId="{2C900CDC-1B82-476E-9DD8-805C44239833}" dt="2022-08-10T19:25:40.990" v="2652" actId="1076"/>
          <ac:spMkLst>
            <pc:docMk/>
            <pc:sldMk cId="14457831" sldId="275"/>
            <ac:spMk id="8" creationId="{BCE9047A-85C2-4040-B06C-AA65FF596A96}"/>
          </ac:spMkLst>
        </pc:spChg>
        <pc:spChg chg="add del mod">
          <ac:chgData name="Braidan Duffy" userId="8ec18d3d-6fdf-489b-8ea9-501a0a9031aa" providerId="ADAL" clId="{2C900CDC-1B82-476E-9DD8-805C44239833}" dt="2022-08-10T19:25:21.678" v="2647" actId="478"/>
          <ac:spMkLst>
            <pc:docMk/>
            <pc:sldMk cId="14457831" sldId="275"/>
            <ac:spMk id="9" creationId="{3C814888-53E2-494E-A8CC-3E245D53345A}"/>
          </ac:spMkLst>
        </pc:spChg>
        <pc:picChg chg="add mod">
          <ac:chgData name="Braidan Duffy" userId="8ec18d3d-6fdf-489b-8ea9-501a0a9031aa" providerId="ADAL" clId="{2C900CDC-1B82-476E-9DD8-805C44239833}" dt="2022-08-10T19:25:40.990" v="2652" actId="1076"/>
          <ac:picMkLst>
            <pc:docMk/>
            <pc:sldMk cId="14457831" sldId="275"/>
            <ac:picMk id="6" creationId="{B21AD003-5933-4254-AAAD-D0DCA1AF011C}"/>
          </ac:picMkLst>
        </pc:picChg>
      </pc:sldChg>
      <pc:sldChg chg="addSp delSp modSp add addAnim delAnim modAnim">
        <pc:chgData name="Braidan Duffy" userId="8ec18d3d-6fdf-489b-8ea9-501a0a9031aa" providerId="ADAL" clId="{2C900CDC-1B82-476E-9DD8-805C44239833}" dt="2022-08-10T19:40:05.877" v="2847" actId="1076"/>
        <pc:sldMkLst>
          <pc:docMk/>
          <pc:sldMk cId="2911179835" sldId="276"/>
        </pc:sldMkLst>
        <pc:spChg chg="del">
          <ac:chgData name="Braidan Duffy" userId="8ec18d3d-6fdf-489b-8ea9-501a0a9031aa" providerId="ADAL" clId="{2C900CDC-1B82-476E-9DD8-805C44239833}" dt="2022-08-10T19:25:33.390" v="2649" actId="478"/>
          <ac:spMkLst>
            <pc:docMk/>
            <pc:sldMk cId="2911179835" sldId="276"/>
            <ac:spMk id="2" creationId="{1C0020C7-700A-426E-9A1E-4814A1FDB511}"/>
          </ac:spMkLst>
        </pc:spChg>
        <pc:spChg chg="del">
          <ac:chgData name="Braidan Duffy" userId="8ec18d3d-6fdf-489b-8ea9-501a0a9031aa" providerId="ADAL" clId="{2C900CDC-1B82-476E-9DD8-805C44239833}" dt="2022-08-10T19:25:35.819" v="2651" actId="478"/>
          <ac:spMkLst>
            <pc:docMk/>
            <pc:sldMk cId="2911179835" sldId="276"/>
            <ac:spMk id="4" creationId="{60CDA433-C8C1-49FC-AE6E-AE2C5C91C858}"/>
          </ac:spMkLst>
        </pc:spChg>
        <pc:spChg chg="add">
          <ac:chgData name="Braidan Duffy" userId="8ec18d3d-6fdf-489b-8ea9-501a0a9031aa" providerId="ADAL" clId="{2C900CDC-1B82-476E-9DD8-805C44239833}" dt="2022-08-10T19:25:33.694" v="2650"/>
          <ac:spMkLst>
            <pc:docMk/>
            <pc:sldMk cId="2911179835" sldId="276"/>
            <ac:spMk id="5" creationId="{107B05A4-6F8A-4F21-B188-4384BD347DD1}"/>
          </ac:spMkLst>
        </pc:spChg>
        <pc:spChg chg="add mod">
          <ac:chgData name="Braidan Duffy" userId="8ec18d3d-6fdf-489b-8ea9-501a0a9031aa" providerId="ADAL" clId="{2C900CDC-1B82-476E-9DD8-805C44239833}" dt="2022-08-10T19:26:15.840" v="2655" actId="1076"/>
          <ac:spMkLst>
            <pc:docMk/>
            <pc:sldMk cId="2911179835" sldId="276"/>
            <ac:spMk id="6" creationId="{E7FB2B5E-58DB-4166-90C2-F8386EC4534B}"/>
          </ac:spMkLst>
        </pc:spChg>
        <pc:spChg chg="add mod">
          <ac:chgData name="Braidan Duffy" userId="8ec18d3d-6fdf-489b-8ea9-501a0a9031aa" providerId="ADAL" clId="{2C900CDC-1B82-476E-9DD8-805C44239833}" dt="2022-08-10T19:40:05.877" v="2847" actId="1076"/>
          <ac:spMkLst>
            <pc:docMk/>
            <pc:sldMk cId="2911179835" sldId="276"/>
            <ac:spMk id="20" creationId="{9B1BDF7F-CEB3-47F0-AEC5-5ED9164A215D}"/>
          </ac:spMkLst>
        </pc:spChg>
        <pc:graphicFrameChg chg="add mod modGraphic">
          <ac:chgData name="Braidan Duffy" userId="8ec18d3d-6fdf-489b-8ea9-501a0a9031aa" providerId="ADAL" clId="{2C900CDC-1B82-476E-9DD8-805C44239833}" dt="2022-08-10T19:36:38.099" v="2765" actId="20577"/>
          <ac:graphicFrameMkLst>
            <pc:docMk/>
            <pc:sldMk cId="2911179835" sldId="276"/>
            <ac:graphicFrameMk id="7" creationId="{2B3FC9CD-4817-4D0F-B00A-6C11B6353367}"/>
          </ac:graphicFrameMkLst>
        </pc:graphicFrameChg>
        <pc:graphicFrameChg chg="add del mod">
          <ac:chgData name="Braidan Duffy" userId="8ec18d3d-6fdf-489b-8ea9-501a0a9031aa" providerId="ADAL" clId="{2C900CDC-1B82-476E-9DD8-805C44239833}" dt="2022-08-10T19:28:28.287" v="2681"/>
          <ac:graphicFrameMkLst>
            <pc:docMk/>
            <pc:sldMk cId="2911179835" sldId="276"/>
            <ac:graphicFrameMk id="8" creationId="{DD001501-6586-4E5A-B28F-DDAEF84958A2}"/>
          </ac:graphicFrameMkLst>
        </pc:graphicFrameChg>
        <pc:graphicFrameChg chg="add del mod">
          <ac:chgData name="Braidan Duffy" userId="8ec18d3d-6fdf-489b-8ea9-501a0a9031aa" providerId="ADAL" clId="{2C900CDC-1B82-476E-9DD8-805C44239833}" dt="2022-08-10T19:28:28.287" v="2681"/>
          <ac:graphicFrameMkLst>
            <pc:docMk/>
            <pc:sldMk cId="2911179835" sldId="276"/>
            <ac:graphicFrameMk id="9" creationId="{004775EE-E786-4665-950C-02AD437037F2}"/>
          </ac:graphicFrameMkLst>
        </pc:graphicFrameChg>
        <pc:graphicFrameChg chg="add del mod">
          <ac:chgData name="Braidan Duffy" userId="8ec18d3d-6fdf-489b-8ea9-501a0a9031aa" providerId="ADAL" clId="{2C900CDC-1B82-476E-9DD8-805C44239833}" dt="2022-08-10T19:28:28.287" v="2681"/>
          <ac:graphicFrameMkLst>
            <pc:docMk/>
            <pc:sldMk cId="2911179835" sldId="276"/>
            <ac:graphicFrameMk id="10" creationId="{19A11F65-E5CF-4BD5-803D-A57C2E76C870}"/>
          </ac:graphicFrameMkLst>
        </pc:graphicFrameChg>
        <pc:graphicFrameChg chg="add mod modGraphic">
          <ac:chgData name="Braidan Duffy" userId="8ec18d3d-6fdf-489b-8ea9-501a0a9031aa" providerId="ADAL" clId="{2C900CDC-1B82-476E-9DD8-805C44239833}" dt="2022-08-10T19:32:21.409" v="2725"/>
          <ac:graphicFrameMkLst>
            <pc:docMk/>
            <pc:sldMk cId="2911179835" sldId="276"/>
            <ac:graphicFrameMk id="11" creationId="{D3CC2BC5-F126-4482-B01E-34569152A6F9}"/>
          </ac:graphicFrameMkLst>
        </pc:graphicFrameChg>
        <pc:graphicFrameChg chg="add del mod">
          <ac:chgData name="Braidan Duffy" userId="8ec18d3d-6fdf-489b-8ea9-501a0a9031aa" providerId="ADAL" clId="{2C900CDC-1B82-476E-9DD8-805C44239833}" dt="2022-08-10T19:28:35.563" v="2686" actId="478"/>
          <ac:graphicFrameMkLst>
            <pc:docMk/>
            <pc:sldMk cId="2911179835" sldId="276"/>
            <ac:graphicFrameMk id="12" creationId="{3951FF99-69CA-41D9-B505-4ABD7CB0CA8D}"/>
          </ac:graphicFrameMkLst>
        </pc:graphicFrameChg>
        <pc:graphicFrameChg chg="add del mod">
          <ac:chgData name="Braidan Duffy" userId="8ec18d3d-6fdf-489b-8ea9-501a0a9031aa" providerId="ADAL" clId="{2C900CDC-1B82-476E-9DD8-805C44239833}" dt="2022-08-10T19:28:37.511" v="2687" actId="478"/>
          <ac:graphicFrameMkLst>
            <pc:docMk/>
            <pc:sldMk cId="2911179835" sldId="276"/>
            <ac:graphicFrameMk id="13" creationId="{A6AF69D2-EBDC-4DB2-911E-CB93C629DB95}"/>
          </ac:graphicFrameMkLst>
        </pc:graphicFrameChg>
        <pc:graphicFrameChg chg="add mod modGraphic">
          <ac:chgData name="Braidan Duffy" userId="8ec18d3d-6fdf-489b-8ea9-501a0a9031aa" providerId="ADAL" clId="{2C900CDC-1B82-476E-9DD8-805C44239833}" dt="2022-08-10T19:31:47.875" v="2724"/>
          <ac:graphicFrameMkLst>
            <pc:docMk/>
            <pc:sldMk cId="2911179835" sldId="276"/>
            <ac:graphicFrameMk id="14" creationId="{4AEDF390-BC95-486B-AE5F-123C0FBA9981}"/>
          </ac:graphicFrameMkLst>
        </pc:graphicFrameChg>
        <pc:graphicFrameChg chg="add mod modGraphic">
          <ac:chgData name="Braidan Duffy" userId="8ec18d3d-6fdf-489b-8ea9-501a0a9031aa" providerId="ADAL" clId="{2C900CDC-1B82-476E-9DD8-805C44239833}" dt="2022-08-10T19:32:51.178" v="2732" actId="1076"/>
          <ac:graphicFrameMkLst>
            <pc:docMk/>
            <pc:sldMk cId="2911179835" sldId="276"/>
            <ac:graphicFrameMk id="15" creationId="{CCB87208-3BC4-4E64-9A1C-2B7C3D8C20D0}"/>
          </ac:graphicFrameMkLst>
        </pc:graphicFrameChg>
        <pc:graphicFrameChg chg="add mod modGraphic">
          <ac:chgData name="Braidan Duffy" userId="8ec18d3d-6fdf-489b-8ea9-501a0a9031aa" providerId="ADAL" clId="{2C900CDC-1B82-476E-9DD8-805C44239833}" dt="2022-08-10T19:33:25.396" v="2741"/>
          <ac:graphicFrameMkLst>
            <pc:docMk/>
            <pc:sldMk cId="2911179835" sldId="276"/>
            <ac:graphicFrameMk id="16" creationId="{A441C193-CB4C-4309-88B0-E45BFC8CEAB6}"/>
          </ac:graphicFrameMkLst>
        </pc:graphicFrameChg>
        <pc:cxnChg chg="add del mod">
          <ac:chgData name="Braidan Duffy" userId="8ec18d3d-6fdf-489b-8ea9-501a0a9031aa" providerId="ADAL" clId="{2C900CDC-1B82-476E-9DD8-805C44239833}" dt="2022-08-10T19:38:09.056" v="2769" actId="478"/>
          <ac:cxnSpMkLst>
            <pc:docMk/>
            <pc:sldMk cId="2911179835" sldId="276"/>
            <ac:cxnSpMk id="18" creationId="{59648742-3B7A-442A-96F7-9AC73E0F3EB1}"/>
          </ac:cxnSpMkLst>
        </pc:cxnChg>
        <pc:cxnChg chg="add mod">
          <ac:chgData name="Braidan Duffy" userId="8ec18d3d-6fdf-489b-8ea9-501a0a9031aa" providerId="ADAL" clId="{2C900CDC-1B82-476E-9DD8-805C44239833}" dt="2022-08-10T19:40:05.877" v="2847" actId="1076"/>
          <ac:cxnSpMkLst>
            <pc:docMk/>
            <pc:sldMk cId="2911179835" sldId="276"/>
            <ac:cxnSpMk id="19" creationId="{377B7172-FA7D-4073-9EFD-6689877150D5}"/>
          </ac:cxnSpMkLst>
        </pc:cxnChg>
      </pc:sldChg>
      <pc:sldChg chg="addSp delSp modSp add">
        <pc:chgData name="Braidan Duffy" userId="8ec18d3d-6fdf-489b-8ea9-501a0a9031aa" providerId="ADAL" clId="{2C900CDC-1B82-476E-9DD8-805C44239833}" dt="2022-08-10T19:40:51.057" v="2872" actId="20577"/>
        <pc:sldMkLst>
          <pc:docMk/>
          <pc:sldMk cId="3205602739" sldId="277"/>
        </pc:sldMkLst>
        <pc:spChg chg="del">
          <ac:chgData name="Braidan Duffy" userId="8ec18d3d-6fdf-489b-8ea9-501a0a9031aa" providerId="ADAL" clId="{2C900CDC-1B82-476E-9DD8-805C44239833}" dt="2022-08-10T19:40:41.457" v="2849"/>
          <ac:spMkLst>
            <pc:docMk/>
            <pc:sldMk cId="3205602739" sldId="277"/>
            <ac:spMk id="2" creationId="{A68F241F-6DA0-4445-AEDC-FB4D5034D309}"/>
          </ac:spMkLst>
        </pc:spChg>
        <pc:spChg chg="del">
          <ac:chgData name="Braidan Duffy" userId="8ec18d3d-6fdf-489b-8ea9-501a0a9031aa" providerId="ADAL" clId="{2C900CDC-1B82-476E-9DD8-805C44239833}" dt="2022-08-10T19:40:41.457" v="2849"/>
          <ac:spMkLst>
            <pc:docMk/>
            <pc:sldMk cId="3205602739" sldId="277"/>
            <ac:spMk id="4" creationId="{F8F7D36D-889C-4A88-805E-16B1589C6701}"/>
          </ac:spMkLst>
        </pc:spChg>
        <pc:spChg chg="add mod">
          <ac:chgData name="Braidan Duffy" userId="8ec18d3d-6fdf-489b-8ea9-501a0a9031aa" providerId="ADAL" clId="{2C900CDC-1B82-476E-9DD8-805C44239833}" dt="2022-08-10T19:40:51.057" v="2872" actId="20577"/>
          <ac:spMkLst>
            <pc:docMk/>
            <pc:sldMk cId="3205602739" sldId="277"/>
            <ac:spMk id="5" creationId="{BA3CFA5D-405F-4F79-A4B1-492F5F7F464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8/10/2022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Binary Basics and Boolean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Braidan Duffy</a:t>
            </a:r>
          </a:p>
          <a:p>
            <a:pPr marL="0" indent="0">
              <a:buNone/>
            </a:pPr>
            <a:r>
              <a:rPr lang="en-US"/>
              <a:t>Master’s Ocean Engineering, 2023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A12C-37B2-4911-BDF7-D1E0E8EA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8CDB9-FCA8-41BF-BF0F-A7BA50D8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9E9E1F-F2CE-482C-B79A-E6C6ECD5B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92885"/>
              </p:ext>
            </p:extLst>
          </p:nvPr>
        </p:nvGraphicFramePr>
        <p:xfrm>
          <a:off x="5021633" y="375920"/>
          <a:ext cx="5678342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80">
                  <a:extLst>
                    <a:ext uri="{9D8B030D-6E8A-4147-A177-3AD203B41FA5}">
                      <a16:colId xmlns:a16="http://schemas.microsoft.com/office/drawing/2014/main" val="246885385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178850791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500178777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960314261"/>
                    </a:ext>
                  </a:extLst>
                </a:gridCol>
                <a:gridCol w="1695622">
                  <a:extLst>
                    <a:ext uri="{9D8B030D-6E8A-4147-A177-3AD203B41FA5}">
                      <a16:colId xmlns:a16="http://schemas.microsoft.com/office/drawing/2014/main" val="2826779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27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778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4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55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5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9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9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19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72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84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16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45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4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14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9158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523482-DD03-4988-AD71-55669296E5C0}"/>
              </a:ext>
            </a:extLst>
          </p:cNvPr>
          <p:cNvSpPr txBox="1"/>
          <p:nvPr/>
        </p:nvSpPr>
        <p:spPr>
          <a:xfrm>
            <a:off x="838200" y="1590368"/>
            <a:ext cx="3707860" cy="4784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Truth tables are a representation of all possible inputs and their corresponding outputs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Follows a binary pattern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 quickly show how certain inputs can generate expected outputs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 also identify logical flaws in a design’s logic</a:t>
            </a:r>
          </a:p>
        </p:txBody>
      </p:sp>
    </p:spTree>
    <p:extLst>
      <p:ext uri="{BB962C8B-B14F-4D97-AF65-F5344CB8AC3E}">
        <p14:creationId xmlns:p14="http://schemas.microsoft.com/office/powerpoint/2010/main" val="1636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B0BDBD-9765-4E3F-AF4E-87A493026991}"/>
              </a:ext>
            </a:extLst>
          </p:cNvPr>
          <p:cNvSpPr/>
          <p:nvPr/>
        </p:nvSpPr>
        <p:spPr>
          <a:xfrm>
            <a:off x="444500" y="1894137"/>
            <a:ext cx="3481757" cy="16066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2EAE2-FF85-4AE1-A8F4-5F5D70B7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Logic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71415748-CC58-4C06-A55E-9A53B33BB40F}"/>
                  </a:ext>
                </a:extLst>
              </p:cNvPr>
              <p:cNvSpPr>
                <a:spLocks noGrp="1"/>
              </p:cNvSpPr>
              <p:nvPr>
                <p:ph type="body" sz="quarter" idx="18"/>
              </p:nvPr>
            </p:nvSpPr>
            <p:spPr>
              <a:xfrm>
                <a:off x="539009" y="3584983"/>
                <a:ext cx="3293306" cy="1463040"/>
              </a:xfrm>
            </p:spPr>
            <p:txBody>
              <a:bodyPr/>
              <a:lstStyle/>
              <a:p>
                <a:pPr algn="ctr"/>
                <a:r>
                  <a:rPr lang="en-US" dirty="0"/>
                  <a:t>AND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71415748-CC58-4C06-A55E-9A53B33BB4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xfrm>
                <a:off x="539009" y="3584983"/>
                <a:ext cx="3293306" cy="1463040"/>
              </a:xfrm>
              <a:blipFill>
                <a:blip r:embed="rId2"/>
                <a:stretch>
                  <a:fillRect t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ADA72A-C8FA-48E5-B4DA-44844F62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ACAB9DA0-BE07-45FD-837F-F065B9BD5126}"/>
                  </a:ext>
                </a:extLst>
              </p:cNvPr>
              <p:cNvSpPr>
                <a:spLocks noGrp="1"/>
              </p:cNvSpPr>
              <p:nvPr>
                <p:ph type="body" sz="quarter" idx="20"/>
              </p:nvPr>
            </p:nvSpPr>
            <p:spPr>
              <a:xfrm>
                <a:off x="4442626" y="3596787"/>
                <a:ext cx="3293306" cy="1463040"/>
              </a:xfrm>
            </p:spPr>
            <p:txBody>
              <a:bodyPr/>
              <a:lstStyle/>
              <a:p>
                <a:pPr algn="ctr"/>
                <a:r>
                  <a:rPr lang="en-US" dirty="0"/>
                  <a:t>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ACAB9DA0-BE07-45FD-837F-F065B9BD5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0"/>
              </p:nvPr>
            </p:nvSpPr>
            <p:spPr>
              <a:xfrm>
                <a:off x="4442626" y="3596787"/>
                <a:ext cx="3293306" cy="1463040"/>
              </a:xfrm>
              <a:blipFill>
                <a:blip r:embed="rId3"/>
                <a:stretch>
                  <a:fillRect t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9D52B569-3EC4-45BC-BF4A-9590790051DD}"/>
                  </a:ext>
                </a:extLst>
              </p:cNvPr>
              <p:cNvSpPr>
                <a:spLocks noGrp="1"/>
              </p:cNvSpPr>
              <p:nvPr>
                <p:ph type="body" sz="quarter" idx="21"/>
              </p:nvPr>
            </p:nvSpPr>
            <p:spPr>
              <a:xfrm>
                <a:off x="8346243" y="3596787"/>
                <a:ext cx="3293306" cy="1463040"/>
              </a:xfrm>
            </p:spPr>
            <p:txBody>
              <a:bodyPr/>
              <a:lstStyle/>
              <a:p>
                <a:pPr algn="ctr"/>
                <a:r>
                  <a:rPr lang="en-US" dirty="0"/>
                  <a:t>NOT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9D52B569-3EC4-45BC-BF4A-9590790051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1"/>
              </p:nvPr>
            </p:nvSpPr>
            <p:spPr>
              <a:xfrm>
                <a:off x="8346243" y="3596787"/>
                <a:ext cx="3293306" cy="1463040"/>
              </a:xfrm>
              <a:blipFill>
                <a:blip r:embed="rId4"/>
                <a:stretch>
                  <a:fillRect t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Shape, circle&#10;&#10;Description automatically generated">
            <a:extLst>
              <a:ext uri="{FF2B5EF4-FFF2-40B4-BE49-F238E27FC236}">
                <a16:creationId xmlns:a16="http://schemas.microsoft.com/office/drawing/2014/main" id="{CC7C7CB2-70FD-4E69-86C8-EA0ADE18A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009" y="1965961"/>
            <a:ext cx="3296391" cy="146303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BE76BE-8B39-475B-8D3B-FB61663EF26D}"/>
              </a:ext>
            </a:extLst>
          </p:cNvPr>
          <p:cNvSpPr/>
          <p:nvPr/>
        </p:nvSpPr>
        <p:spPr>
          <a:xfrm>
            <a:off x="4355121" y="1894137"/>
            <a:ext cx="3481757" cy="160668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6E9CD0-7422-473A-870A-A399E91F743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449630" y="1968645"/>
            <a:ext cx="3296391" cy="14576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52D88D8-F025-4DCE-8F1F-5F763970B15F}"/>
              </a:ext>
            </a:extLst>
          </p:cNvPr>
          <p:cNvSpPr/>
          <p:nvPr/>
        </p:nvSpPr>
        <p:spPr>
          <a:xfrm>
            <a:off x="8265743" y="1894137"/>
            <a:ext cx="3481757" cy="1606685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B68F3C-EF8F-484E-BFC7-B4302D6AF71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542373" y="1965961"/>
            <a:ext cx="2932148" cy="1463039"/>
          </a:xfrm>
          <a:prstGeom prst="rect">
            <a:avLst/>
          </a:prstGeom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8FA47950-B756-4FA5-A748-63CBB861D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10280"/>
              </p:ext>
            </p:extLst>
          </p:nvPr>
        </p:nvGraphicFramePr>
        <p:xfrm>
          <a:off x="1280593" y="4316503"/>
          <a:ext cx="180339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1133">
                  <a:extLst>
                    <a:ext uri="{9D8B030D-6E8A-4147-A177-3AD203B41FA5}">
                      <a16:colId xmlns:a16="http://schemas.microsoft.com/office/drawing/2014/main" val="1946920603"/>
                    </a:ext>
                  </a:extLst>
                </a:gridCol>
                <a:gridCol w="601133">
                  <a:extLst>
                    <a:ext uri="{9D8B030D-6E8A-4147-A177-3AD203B41FA5}">
                      <a16:colId xmlns:a16="http://schemas.microsoft.com/office/drawing/2014/main" val="907219598"/>
                    </a:ext>
                  </a:extLst>
                </a:gridCol>
                <a:gridCol w="601133">
                  <a:extLst>
                    <a:ext uri="{9D8B030D-6E8A-4147-A177-3AD203B41FA5}">
                      <a16:colId xmlns:a16="http://schemas.microsoft.com/office/drawing/2014/main" val="2876331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41A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41A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solidFill>
                      <a:srgbClr val="41AE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81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34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6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23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643796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315BE835-150A-46FA-ABB1-C85D0C142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646721"/>
              </p:ext>
            </p:extLst>
          </p:nvPr>
        </p:nvGraphicFramePr>
        <p:xfrm>
          <a:off x="5194299" y="4316503"/>
          <a:ext cx="180339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1133">
                  <a:extLst>
                    <a:ext uri="{9D8B030D-6E8A-4147-A177-3AD203B41FA5}">
                      <a16:colId xmlns:a16="http://schemas.microsoft.com/office/drawing/2014/main" val="1946920603"/>
                    </a:ext>
                  </a:extLst>
                </a:gridCol>
                <a:gridCol w="601133">
                  <a:extLst>
                    <a:ext uri="{9D8B030D-6E8A-4147-A177-3AD203B41FA5}">
                      <a16:colId xmlns:a16="http://schemas.microsoft.com/office/drawing/2014/main" val="907219598"/>
                    </a:ext>
                  </a:extLst>
                </a:gridCol>
                <a:gridCol w="601133">
                  <a:extLst>
                    <a:ext uri="{9D8B030D-6E8A-4147-A177-3AD203B41FA5}">
                      <a16:colId xmlns:a16="http://schemas.microsoft.com/office/drawing/2014/main" val="2876331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4DE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F4DE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rgbClr val="F4D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81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34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86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123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43796"/>
                  </a:ext>
                </a:extLst>
              </a:tr>
            </a:tbl>
          </a:graphicData>
        </a:graphic>
      </p:graphicFrame>
      <p:graphicFrame>
        <p:nvGraphicFramePr>
          <p:cNvPr id="19" name="Table 16">
            <a:extLst>
              <a:ext uri="{FF2B5EF4-FFF2-40B4-BE49-F238E27FC236}">
                <a16:creationId xmlns:a16="http://schemas.microsoft.com/office/drawing/2014/main" id="{1375C8CA-E276-485E-A613-8C4901415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23128"/>
              </p:ext>
            </p:extLst>
          </p:nvPr>
        </p:nvGraphicFramePr>
        <p:xfrm>
          <a:off x="9391763" y="4316503"/>
          <a:ext cx="120226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1133">
                  <a:extLst>
                    <a:ext uri="{9D8B030D-6E8A-4147-A177-3AD203B41FA5}">
                      <a16:colId xmlns:a16="http://schemas.microsoft.com/office/drawing/2014/main" val="907219598"/>
                    </a:ext>
                  </a:extLst>
                </a:gridCol>
                <a:gridCol w="601133">
                  <a:extLst>
                    <a:ext uri="{9D8B030D-6E8A-4147-A177-3AD203B41FA5}">
                      <a16:colId xmlns:a16="http://schemas.microsoft.com/office/drawing/2014/main" val="2876331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A2CF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solidFill>
                      <a:srgbClr val="A2CF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81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34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864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094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5991C18-2E68-42F6-A913-A213E7B1DE61}"/>
              </a:ext>
            </a:extLst>
          </p:cNvPr>
          <p:cNvSpPr/>
          <p:nvPr/>
        </p:nvSpPr>
        <p:spPr>
          <a:xfrm>
            <a:off x="843064" y="2029838"/>
            <a:ext cx="7276289" cy="4429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4F73B-EDF5-498E-AB34-4AEA8129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Logic Operations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BA31C-7A57-48CB-B38A-040F0A38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A663A2-DDE2-4DBE-B917-560E29E5E0EF}"/>
                  </a:ext>
                </a:extLst>
              </p:cNvPr>
              <p:cNvSpPr txBox="1"/>
              <p:nvPr/>
            </p:nvSpPr>
            <p:spPr>
              <a:xfrm>
                <a:off x="1530485" y="1078456"/>
                <a:ext cx="41050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2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en-US" sz="32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2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A663A2-DDE2-4DBE-B917-560E29E5E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485" y="1078456"/>
                <a:ext cx="41050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B5C2F0B-BFA3-4758-A717-F70D6EF79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40950"/>
              </p:ext>
            </p:extLst>
          </p:nvPr>
        </p:nvGraphicFramePr>
        <p:xfrm>
          <a:off x="8776511" y="233283"/>
          <a:ext cx="2118465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93">
                  <a:extLst>
                    <a:ext uri="{9D8B030D-6E8A-4147-A177-3AD203B41FA5}">
                      <a16:colId xmlns:a16="http://schemas.microsoft.com/office/drawing/2014/main" val="173958674"/>
                    </a:ext>
                  </a:extLst>
                </a:gridCol>
                <a:gridCol w="423693">
                  <a:extLst>
                    <a:ext uri="{9D8B030D-6E8A-4147-A177-3AD203B41FA5}">
                      <a16:colId xmlns:a16="http://schemas.microsoft.com/office/drawing/2014/main" val="1051940964"/>
                    </a:ext>
                  </a:extLst>
                </a:gridCol>
                <a:gridCol w="423693">
                  <a:extLst>
                    <a:ext uri="{9D8B030D-6E8A-4147-A177-3AD203B41FA5}">
                      <a16:colId xmlns:a16="http://schemas.microsoft.com/office/drawing/2014/main" val="277738481"/>
                    </a:ext>
                  </a:extLst>
                </a:gridCol>
                <a:gridCol w="423693">
                  <a:extLst>
                    <a:ext uri="{9D8B030D-6E8A-4147-A177-3AD203B41FA5}">
                      <a16:colId xmlns:a16="http://schemas.microsoft.com/office/drawing/2014/main" val="56809876"/>
                    </a:ext>
                  </a:extLst>
                </a:gridCol>
                <a:gridCol w="423693">
                  <a:extLst>
                    <a:ext uri="{9D8B030D-6E8A-4147-A177-3AD203B41FA5}">
                      <a16:colId xmlns:a16="http://schemas.microsoft.com/office/drawing/2014/main" val="2819105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693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36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84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4995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00931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99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654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7784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42689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8645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009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5555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70902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5045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316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9092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852596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37C05CA-5662-42EF-BAC3-E231E21FD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214959"/>
              </p:ext>
            </p:extLst>
          </p:nvPr>
        </p:nvGraphicFramePr>
        <p:xfrm>
          <a:off x="10471283" y="604123"/>
          <a:ext cx="423693" cy="5933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3693">
                  <a:extLst>
                    <a:ext uri="{9D8B030D-6E8A-4147-A177-3AD203B41FA5}">
                      <a16:colId xmlns:a16="http://schemas.microsoft.com/office/drawing/2014/main" val="2226688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9142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6425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0216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5606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1129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9532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7560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2987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060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637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26817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3631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8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55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30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562291"/>
                  </a:ext>
                </a:extLst>
              </a:tr>
            </a:tbl>
          </a:graphicData>
        </a:graphic>
      </p:graphicFrame>
      <p:pic>
        <p:nvPicPr>
          <p:cNvPr id="17" name="Picture 16" descr="Logo, icon&#10;&#10;Description automatically generated">
            <a:extLst>
              <a:ext uri="{FF2B5EF4-FFF2-40B4-BE49-F238E27FC236}">
                <a16:creationId xmlns:a16="http://schemas.microsoft.com/office/drawing/2014/main" id="{398E7351-83B5-48CC-8DD9-DD516FA4C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92" y="2120630"/>
            <a:ext cx="7053144" cy="424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00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27F228C-6723-4903-ADDC-3CD7D920409B}"/>
              </a:ext>
            </a:extLst>
          </p:cNvPr>
          <p:cNvSpPr/>
          <p:nvPr/>
        </p:nvSpPr>
        <p:spPr>
          <a:xfrm>
            <a:off x="6357925" y="2180229"/>
            <a:ext cx="5418161" cy="24975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739B44-2531-4F69-BD2A-8B6FA997119E}"/>
              </a:ext>
            </a:extLst>
          </p:cNvPr>
          <p:cNvSpPr/>
          <p:nvPr/>
        </p:nvSpPr>
        <p:spPr>
          <a:xfrm>
            <a:off x="314312" y="2180229"/>
            <a:ext cx="5418161" cy="2497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048C6-0E18-41B0-9D83-3F3780D9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Logic Operations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BBCD22-00B7-4E5F-8D35-5BC31CC5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AA9DC96-2A97-49DA-997C-ABFF3FB6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372825"/>
          </a:xfrm>
        </p:spPr>
        <p:txBody>
          <a:bodyPr/>
          <a:lstStyle/>
          <a:p>
            <a:r>
              <a:rPr lang="en-US" dirty="0"/>
              <a:t>NAND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F00D302-0083-40BF-9370-CBA1C4153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372825"/>
          </a:xfrm>
        </p:spPr>
        <p:txBody>
          <a:bodyPr/>
          <a:lstStyle/>
          <a:p>
            <a:r>
              <a:rPr lang="en-US" dirty="0"/>
              <a:t>NOR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381C2A-EE0A-4AF6-84C7-C43DCCE42D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4500" y="2380917"/>
            <a:ext cx="5157788" cy="2096166"/>
          </a:xfrm>
        </p:spPr>
      </p:pic>
      <p:pic>
        <p:nvPicPr>
          <p:cNvPr id="10" name="Content Placeholder 9" descr="A picture containing icon&#10;&#10;Description automatically generated">
            <a:extLst>
              <a:ext uri="{FF2B5EF4-FFF2-40B4-BE49-F238E27FC236}">
                <a16:creationId xmlns:a16="http://schemas.microsoft.com/office/drawing/2014/main" id="{E90A3660-4C36-4F64-BDA2-ED54250A139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75413" y="2410119"/>
            <a:ext cx="5183187" cy="2037761"/>
          </a:xfrm>
        </p:spPr>
      </p:pic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33E8A676-A0BE-42B2-B8B6-DAC69BFA9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683688"/>
              </p:ext>
            </p:extLst>
          </p:nvPr>
        </p:nvGraphicFramePr>
        <p:xfrm>
          <a:off x="2121692" y="4804010"/>
          <a:ext cx="180339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1133">
                  <a:extLst>
                    <a:ext uri="{9D8B030D-6E8A-4147-A177-3AD203B41FA5}">
                      <a16:colId xmlns:a16="http://schemas.microsoft.com/office/drawing/2014/main" val="1946920603"/>
                    </a:ext>
                  </a:extLst>
                </a:gridCol>
                <a:gridCol w="601133">
                  <a:extLst>
                    <a:ext uri="{9D8B030D-6E8A-4147-A177-3AD203B41FA5}">
                      <a16:colId xmlns:a16="http://schemas.microsoft.com/office/drawing/2014/main" val="907219598"/>
                    </a:ext>
                  </a:extLst>
                </a:gridCol>
                <a:gridCol w="601133">
                  <a:extLst>
                    <a:ext uri="{9D8B030D-6E8A-4147-A177-3AD203B41FA5}">
                      <a16:colId xmlns:a16="http://schemas.microsoft.com/office/drawing/2014/main" val="2876331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1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34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6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23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643796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817FF754-602A-4C0A-BD74-FD055A98E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808374"/>
              </p:ext>
            </p:extLst>
          </p:nvPr>
        </p:nvGraphicFramePr>
        <p:xfrm>
          <a:off x="8178006" y="4804010"/>
          <a:ext cx="1803399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1133">
                  <a:extLst>
                    <a:ext uri="{9D8B030D-6E8A-4147-A177-3AD203B41FA5}">
                      <a16:colId xmlns:a16="http://schemas.microsoft.com/office/drawing/2014/main" val="1946920603"/>
                    </a:ext>
                  </a:extLst>
                </a:gridCol>
                <a:gridCol w="601133">
                  <a:extLst>
                    <a:ext uri="{9D8B030D-6E8A-4147-A177-3AD203B41FA5}">
                      <a16:colId xmlns:a16="http://schemas.microsoft.com/office/drawing/2014/main" val="907219598"/>
                    </a:ext>
                  </a:extLst>
                </a:gridCol>
                <a:gridCol w="601133">
                  <a:extLst>
                    <a:ext uri="{9D8B030D-6E8A-4147-A177-3AD203B41FA5}">
                      <a16:colId xmlns:a16="http://schemas.microsoft.com/office/drawing/2014/main" val="2876331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CB1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FCB1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solidFill>
                      <a:srgbClr val="FCB1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81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34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6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23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643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03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719D9DE-9718-47A1-AFDB-A9A3982A4F87}"/>
              </a:ext>
            </a:extLst>
          </p:cNvPr>
          <p:cNvSpPr/>
          <p:nvPr/>
        </p:nvSpPr>
        <p:spPr>
          <a:xfrm>
            <a:off x="361666" y="2505075"/>
            <a:ext cx="5354923" cy="2169994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B22E6-197E-4C5F-B1A1-C127D861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Logic Operations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6E5B71-2913-44EF-AA58-2FF62960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2B5F6B5-05D0-4784-A7FD-E4A0D9995F7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XOR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2B5F6B5-05D0-4784-A7FD-E4A0D9995F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E78A1DB-98C6-40BB-808C-14CD65EDD214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n-US" dirty="0"/>
                  <a:t>XNOR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E78A1DB-98C6-40BB-808C-14CD65EDD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3"/>
                <a:stretch>
                  <a:fillRect t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B457F6D-1C1F-4143-9FC9-1A156F8C7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25815" y="2592459"/>
            <a:ext cx="4826627" cy="1995227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0623222-250B-4E6D-A0F8-1AE1F5ECEE3E}"/>
              </a:ext>
            </a:extLst>
          </p:cNvPr>
          <p:cNvSpPr/>
          <p:nvPr/>
        </p:nvSpPr>
        <p:spPr>
          <a:xfrm>
            <a:off x="6475411" y="2505075"/>
            <a:ext cx="5354923" cy="2169994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2">
            <a:extLst>
              <a:ext uri="{FF2B5EF4-FFF2-40B4-BE49-F238E27FC236}">
                <a16:creationId xmlns:a16="http://schemas.microsoft.com/office/drawing/2014/main" id="{AEF1FB40-11C6-4AEF-B35C-686D0FFB61E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573981" y="2592459"/>
            <a:ext cx="5157785" cy="1995227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7937F65-B51E-4AB9-9605-C26FAAF91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540302"/>
              </p:ext>
            </p:extLst>
          </p:nvPr>
        </p:nvGraphicFramePr>
        <p:xfrm>
          <a:off x="2121693" y="4826000"/>
          <a:ext cx="1803399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1133">
                  <a:extLst>
                    <a:ext uri="{9D8B030D-6E8A-4147-A177-3AD203B41FA5}">
                      <a16:colId xmlns:a16="http://schemas.microsoft.com/office/drawing/2014/main" val="1946920603"/>
                    </a:ext>
                  </a:extLst>
                </a:gridCol>
                <a:gridCol w="601133">
                  <a:extLst>
                    <a:ext uri="{9D8B030D-6E8A-4147-A177-3AD203B41FA5}">
                      <a16:colId xmlns:a16="http://schemas.microsoft.com/office/drawing/2014/main" val="907219598"/>
                    </a:ext>
                  </a:extLst>
                </a:gridCol>
                <a:gridCol w="601133">
                  <a:extLst>
                    <a:ext uri="{9D8B030D-6E8A-4147-A177-3AD203B41FA5}">
                      <a16:colId xmlns:a16="http://schemas.microsoft.com/office/drawing/2014/main" val="2876331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8EB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F8EB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rgbClr val="F8EB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81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34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86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123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4379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7D79ACB-EA75-41A6-9F05-5CEA4EA0D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550559"/>
              </p:ext>
            </p:extLst>
          </p:nvPr>
        </p:nvGraphicFramePr>
        <p:xfrm>
          <a:off x="8178006" y="4826000"/>
          <a:ext cx="1803399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1133">
                  <a:extLst>
                    <a:ext uri="{9D8B030D-6E8A-4147-A177-3AD203B41FA5}">
                      <a16:colId xmlns:a16="http://schemas.microsoft.com/office/drawing/2014/main" val="1946920603"/>
                    </a:ext>
                  </a:extLst>
                </a:gridCol>
                <a:gridCol w="601133">
                  <a:extLst>
                    <a:ext uri="{9D8B030D-6E8A-4147-A177-3AD203B41FA5}">
                      <a16:colId xmlns:a16="http://schemas.microsoft.com/office/drawing/2014/main" val="907219598"/>
                    </a:ext>
                  </a:extLst>
                </a:gridCol>
                <a:gridCol w="601133">
                  <a:extLst>
                    <a:ext uri="{9D8B030D-6E8A-4147-A177-3AD203B41FA5}">
                      <a16:colId xmlns:a16="http://schemas.microsoft.com/office/drawing/2014/main" val="2876331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D7BF0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D7BF0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rgbClr val="D7BF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81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8EB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8EB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8EB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34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86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8EB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8EB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8EB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123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43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37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633E43D-1D81-4523-93EE-A668E713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20509D-D723-464C-9E20-787E9CC69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A80659-7DE4-4376-8512-B9BA60BF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22469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7D36E2-3EE5-4ABB-81E2-4803F5A5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1717D-EAB8-4A39-AC3B-31DC7EEB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20D8561-2315-4D12-BBBF-7054CB0F0CB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Basic Expressions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20D8561-2315-4D12-BBBF-7054CB0F0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6A8F785-9371-4DB4-BF8F-0DC031CB3B5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Properties</a:t>
                </a:r>
              </a:p>
              <a:p>
                <a:pPr lvl="1"/>
                <a:r>
                  <a:rPr lang="en-US" sz="2600" dirty="0"/>
                  <a:t>AND: </a:t>
                </a:r>
                <a:r>
                  <a:rPr lang="en-US" sz="2000" dirty="0"/>
                  <a:t>Communitive</a:t>
                </a:r>
                <a:endParaRPr lang="en-US" sz="2600" dirty="0"/>
              </a:p>
              <a:p>
                <a:pPr lvl="1"/>
                <a:r>
                  <a:rPr lang="en-US" sz="2600" dirty="0"/>
                  <a:t>OR: </a:t>
                </a:r>
                <a:r>
                  <a:rPr lang="en-US" sz="2000" dirty="0"/>
                  <a:t>Communitive</a:t>
                </a:r>
                <a:endParaRPr lang="en-US" sz="2600" dirty="0"/>
              </a:p>
              <a:p>
                <a:pPr lvl="1"/>
                <a:r>
                  <a:rPr lang="en-US" sz="2600" dirty="0"/>
                  <a:t>NOT: </a:t>
                </a:r>
                <a:r>
                  <a:rPr lang="en-US" sz="2000" dirty="0"/>
                  <a:t>Associative</a:t>
                </a:r>
              </a:p>
              <a:p>
                <a:pPr marL="457200" lvl="1" indent="0">
                  <a:buNone/>
                </a:pPr>
                <a:r>
                  <a:rPr lang="en-US" sz="26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≠(</m:t>
                    </m:r>
                    <m:acc>
                      <m:accPr>
                        <m:chr m:val="̅"/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6A8F785-9371-4DB4-BF8F-0DC031CB3B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5" t="-2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416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7B8661-F1A5-4985-970F-E4FAFBA5C0DE}"/>
              </a:ext>
            </a:extLst>
          </p:cNvPr>
          <p:cNvSpPr/>
          <p:nvPr/>
        </p:nvSpPr>
        <p:spPr>
          <a:xfrm>
            <a:off x="1407268" y="3787322"/>
            <a:ext cx="8450094" cy="27848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D1C053-5D11-47B8-8298-EC57006C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Equivalency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C5D1-3F2A-4316-920C-A35B863F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/>
          </a:p>
        </p:txBody>
      </p:sp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B284D723-3F22-41D6-8600-15AFAD516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315" y="3861901"/>
            <a:ext cx="7620001" cy="2635736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4F024BA-EA4B-4F90-81E7-66F288038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17196"/>
              </p:ext>
            </p:extLst>
          </p:nvPr>
        </p:nvGraphicFramePr>
        <p:xfrm>
          <a:off x="1674221" y="1574800"/>
          <a:ext cx="1803399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1133">
                  <a:extLst>
                    <a:ext uri="{9D8B030D-6E8A-4147-A177-3AD203B41FA5}">
                      <a16:colId xmlns:a16="http://schemas.microsoft.com/office/drawing/2014/main" val="1946920603"/>
                    </a:ext>
                  </a:extLst>
                </a:gridCol>
                <a:gridCol w="601133">
                  <a:extLst>
                    <a:ext uri="{9D8B030D-6E8A-4147-A177-3AD203B41FA5}">
                      <a16:colId xmlns:a16="http://schemas.microsoft.com/office/drawing/2014/main" val="907219598"/>
                    </a:ext>
                  </a:extLst>
                </a:gridCol>
                <a:gridCol w="601133">
                  <a:extLst>
                    <a:ext uri="{9D8B030D-6E8A-4147-A177-3AD203B41FA5}">
                      <a16:colId xmlns:a16="http://schemas.microsoft.com/office/drawing/2014/main" val="2876331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8EB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F8EB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rgbClr val="F8EB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81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34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86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123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43796"/>
                  </a:ext>
                </a:extLst>
              </a:tr>
            </a:tbl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70E30941-75F0-41FA-A385-098FBF21766D}"/>
              </a:ext>
            </a:extLst>
          </p:cNvPr>
          <p:cNvSpPr/>
          <p:nvPr/>
        </p:nvSpPr>
        <p:spPr>
          <a:xfrm>
            <a:off x="3949430" y="2237362"/>
            <a:ext cx="1011676" cy="40207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BCB9F8-F8B6-4C8A-A019-BE1E849DB6D7}"/>
                  </a:ext>
                </a:extLst>
              </p:cNvPr>
              <p:cNvSpPr txBox="1"/>
              <p:nvPr/>
            </p:nvSpPr>
            <p:spPr>
              <a:xfrm>
                <a:off x="5632315" y="2294389"/>
                <a:ext cx="213725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BCB9F8-F8B6-4C8A-A019-BE1E849DB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315" y="2294389"/>
                <a:ext cx="2137252" cy="277576"/>
              </a:xfrm>
              <a:prstGeom prst="rect">
                <a:avLst/>
              </a:prstGeom>
              <a:blipFill>
                <a:blip r:embed="rId3"/>
                <a:stretch>
                  <a:fillRect l="-2849" r="-3134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050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3195-5433-402F-813B-B97B89B7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Optimization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DFE8E0-9498-4929-BFBE-A45A3854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75B0BE-7AC4-4123-8B70-56C71028C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071076"/>
              </p:ext>
            </p:extLst>
          </p:nvPr>
        </p:nvGraphicFramePr>
        <p:xfrm>
          <a:off x="8956923" y="276860"/>
          <a:ext cx="221042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592">
                  <a:extLst>
                    <a:ext uri="{9D8B030D-6E8A-4147-A177-3AD203B41FA5}">
                      <a16:colId xmlns:a16="http://schemas.microsoft.com/office/drawing/2014/main" val="2468853850"/>
                    </a:ext>
                  </a:extLst>
                </a:gridCol>
                <a:gridCol w="387592">
                  <a:extLst>
                    <a:ext uri="{9D8B030D-6E8A-4147-A177-3AD203B41FA5}">
                      <a16:colId xmlns:a16="http://schemas.microsoft.com/office/drawing/2014/main" val="178850791"/>
                    </a:ext>
                  </a:extLst>
                </a:gridCol>
                <a:gridCol w="387592">
                  <a:extLst>
                    <a:ext uri="{9D8B030D-6E8A-4147-A177-3AD203B41FA5}">
                      <a16:colId xmlns:a16="http://schemas.microsoft.com/office/drawing/2014/main" val="500178777"/>
                    </a:ext>
                  </a:extLst>
                </a:gridCol>
                <a:gridCol w="387592">
                  <a:extLst>
                    <a:ext uri="{9D8B030D-6E8A-4147-A177-3AD203B41FA5}">
                      <a16:colId xmlns:a16="http://schemas.microsoft.com/office/drawing/2014/main" val="960314261"/>
                    </a:ext>
                  </a:extLst>
                </a:gridCol>
                <a:gridCol w="660061">
                  <a:extLst>
                    <a:ext uri="{9D8B030D-6E8A-4147-A177-3AD203B41FA5}">
                      <a16:colId xmlns:a16="http://schemas.microsoft.com/office/drawing/2014/main" val="2826779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27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778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44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55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35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99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09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2619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72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4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116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845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304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914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77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2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9158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A2494-B6E0-4C8F-8F60-FE28A2DBA314}"/>
                  </a:ext>
                </a:extLst>
              </p:cNvPr>
              <p:cNvSpPr txBox="1"/>
              <p:nvPr/>
            </p:nvSpPr>
            <p:spPr>
              <a:xfrm>
                <a:off x="1753674" y="2053416"/>
                <a:ext cx="5469511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𝐴𝐵𝐶𝐷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𝐴𝐵𝐷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𝐴𝐵𝐶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𝐴𝐵𝐶𝐷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A2494-B6E0-4C8F-8F60-FE28A2DBA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674" y="2053416"/>
                <a:ext cx="5469511" cy="277576"/>
              </a:xfrm>
              <a:prstGeom prst="rect">
                <a:avLst/>
              </a:prstGeom>
              <a:blipFill>
                <a:blip r:embed="rId2"/>
                <a:stretch>
                  <a:fillRect l="-780" r="-4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4FA4F68-F9CF-42EE-A628-AEDF5933A220}"/>
                  </a:ext>
                </a:extLst>
              </p:cNvPr>
              <p:cNvSpPr txBox="1"/>
              <p:nvPr/>
            </p:nvSpPr>
            <p:spPr>
              <a:xfrm>
                <a:off x="1753673" y="2330992"/>
                <a:ext cx="5236755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𝐴𝐵𝐶𝐷</m:t>
                        </m:r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𝐴𝐵𝐶𝐷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𝐵𝐷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4FA4F68-F9CF-42EE-A628-AEDF5933A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673" y="2330992"/>
                <a:ext cx="5236755" cy="277576"/>
              </a:xfrm>
              <a:prstGeom prst="rect">
                <a:avLst/>
              </a:prstGeom>
              <a:blipFill>
                <a:blip r:embed="rId3"/>
                <a:stretch>
                  <a:fillRect r="-233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4DB99A-FDD7-4EAF-8B39-239A81A135FB}"/>
              </a:ext>
            </a:extLst>
          </p:cNvPr>
          <p:cNvCxnSpPr>
            <a:cxnSpLocks/>
          </p:cNvCxnSpPr>
          <p:nvPr/>
        </p:nvCxnSpPr>
        <p:spPr>
          <a:xfrm flipV="1">
            <a:off x="2269239" y="2330992"/>
            <a:ext cx="596630" cy="2775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8BF59B1-8C82-4F66-9CEB-99AD6D7ECA66}"/>
              </a:ext>
            </a:extLst>
          </p:cNvPr>
          <p:cNvCxnSpPr>
            <a:cxnSpLocks/>
          </p:cNvCxnSpPr>
          <p:nvPr/>
        </p:nvCxnSpPr>
        <p:spPr>
          <a:xfrm flipV="1">
            <a:off x="3128515" y="2341348"/>
            <a:ext cx="596630" cy="2775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C2E6F5A-3BD0-4A30-BEF6-902C69BB0EF1}"/>
              </a:ext>
            </a:extLst>
          </p:cNvPr>
          <p:cNvCxnSpPr>
            <a:cxnSpLocks/>
          </p:cNvCxnSpPr>
          <p:nvPr/>
        </p:nvCxnSpPr>
        <p:spPr>
          <a:xfrm flipV="1">
            <a:off x="6351105" y="2347141"/>
            <a:ext cx="596630" cy="2775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7B8D1DB-CF1F-41C1-9A50-0BFCD5D9839D}"/>
                  </a:ext>
                </a:extLst>
              </p:cNvPr>
              <p:cNvSpPr txBox="1"/>
              <p:nvPr/>
            </p:nvSpPr>
            <p:spPr>
              <a:xfrm>
                <a:off x="1753674" y="2988509"/>
                <a:ext cx="1815830" cy="2775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Recall: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7B8D1DB-CF1F-41C1-9A50-0BFCD5D98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674" y="2988509"/>
                <a:ext cx="1815830" cy="277576"/>
              </a:xfrm>
              <a:prstGeom prst="rect">
                <a:avLst/>
              </a:prstGeom>
              <a:blipFill>
                <a:blip r:embed="rId4"/>
                <a:stretch>
                  <a:fillRect l="-8054" t="-26087" r="-1007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Left Brace 53">
            <a:extLst>
              <a:ext uri="{FF2B5EF4-FFF2-40B4-BE49-F238E27FC236}">
                <a16:creationId xmlns:a16="http://schemas.microsoft.com/office/drawing/2014/main" id="{1CE5C497-D998-45F4-A999-41264B157CA1}"/>
              </a:ext>
            </a:extLst>
          </p:cNvPr>
          <p:cNvSpPr/>
          <p:nvPr/>
        </p:nvSpPr>
        <p:spPr>
          <a:xfrm rot="16200000">
            <a:off x="2987288" y="2255945"/>
            <a:ext cx="110600" cy="95006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5" name="Table 55">
                <a:extLst>
                  <a:ext uri="{FF2B5EF4-FFF2-40B4-BE49-F238E27FC236}">
                    <a16:creationId xmlns:a16="http://schemas.microsoft.com/office/drawing/2014/main" id="{F9672D41-EDA1-4B71-B2B7-4A2884F7C2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3068084"/>
                  </p:ext>
                </p:extLst>
              </p:nvPr>
            </p:nvGraphicFramePr>
            <p:xfrm>
              <a:off x="5143104" y="3099096"/>
              <a:ext cx="3012631" cy="18354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352">
                      <a:extLst>
                        <a:ext uri="{9D8B030D-6E8A-4147-A177-3AD203B41FA5}">
                          <a16:colId xmlns:a16="http://schemas.microsoft.com/office/drawing/2014/main" val="534504222"/>
                        </a:ext>
                      </a:extLst>
                    </a:gridCol>
                    <a:gridCol w="392938">
                      <a:extLst>
                        <a:ext uri="{9D8B030D-6E8A-4147-A177-3AD203B41FA5}">
                          <a16:colId xmlns:a16="http://schemas.microsoft.com/office/drawing/2014/main" val="1420145900"/>
                        </a:ext>
                      </a:extLst>
                    </a:gridCol>
                    <a:gridCol w="1393381">
                      <a:extLst>
                        <a:ext uri="{9D8B030D-6E8A-4147-A177-3AD203B41FA5}">
                          <a16:colId xmlns:a16="http://schemas.microsoft.com/office/drawing/2014/main" val="911090686"/>
                        </a:ext>
                      </a:extLst>
                    </a:gridCol>
                    <a:gridCol w="822960">
                      <a:extLst>
                        <a:ext uri="{9D8B030D-6E8A-4147-A177-3AD203B41FA5}">
                          <a16:colId xmlns:a16="http://schemas.microsoft.com/office/drawing/2014/main" val="1987165486"/>
                        </a:ext>
                      </a:extLst>
                    </a:gridCol>
                  </a:tblGrid>
                  <a:tr h="3670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𝐵𝐶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794814"/>
                      </a:ext>
                    </a:extLst>
                  </a:tr>
                  <a:tr h="3670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4638040"/>
                      </a:ext>
                    </a:extLst>
                  </a:tr>
                  <a:tr h="3670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968260"/>
                      </a:ext>
                    </a:extLst>
                  </a:tr>
                  <a:tr h="3670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9658"/>
                      </a:ext>
                    </a:extLst>
                  </a:tr>
                  <a:tr h="3670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51949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5" name="Table 55">
                <a:extLst>
                  <a:ext uri="{FF2B5EF4-FFF2-40B4-BE49-F238E27FC236}">
                    <a16:creationId xmlns:a16="http://schemas.microsoft.com/office/drawing/2014/main" id="{F9672D41-EDA1-4B71-B2B7-4A2884F7C2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3068084"/>
                  </p:ext>
                </p:extLst>
              </p:nvPr>
            </p:nvGraphicFramePr>
            <p:xfrm>
              <a:off x="5143104" y="3099096"/>
              <a:ext cx="3012631" cy="18354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352">
                      <a:extLst>
                        <a:ext uri="{9D8B030D-6E8A-4147-A177-3AD203B41FA5}">
                          <a16:colId xmlns:a16="http://schemas.microsoft.com/office/drawing/2014/main" val="534504222"/>
                        </a:ext>
                      </a:extLst>
                    </a:gridCol>
                    <a:gridCol w="392938">
                      <a:extLst>
                        <a:ext uri="{9D8B030D-6E8A-4147-A177-3AD203B41FA5}">
                          <a16:colId xmlns:a16="http://schemas.microsoft.com/office/drawing/2014/main" val="1420145900"/>
                        </a:ext>
                      </a:extLst>
                    </a:gridCol>
                    <a:gridCol w="1393381">
                      <a:extLst>
                        <a:ext uri="{9D8B030D-6E8A-4147-A177-3AD203B41FA5}">
                          <a16:colId xmlns:a16="http://schemas.microsoft.com/office/drawing/2014/main" val="911090686"/>
                        </a:ext>
                      </a:extLst>
                    </a:gridCol>
                    <a:gridCol w="822960">
                      <a:extLst>
                        <a:ext uri="{9D8B030D-6E8A-4147-A177-3AD203B41FA5}">
                          <a16:colId xmlns:a16="http://schemas.microsoft.com/office/drawing/2014/main" val="1987165486"/>
                        </a:ext>
                      </a:extLst>
                    </a:gridCol>
                  </a:tblGrid>
                  <a:tr h="3670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515" t="-1667" r="-657576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3077" t="-1667" r="-567692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7642" t="-1667" r="-61135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67407" t="-1667" r="-3704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2794814"/>
                      </a:ext>
                    </a:extLst>
                  </a:tr>
                  <a:tr h="3670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4638040"/>
                      </a:ext>
                    </a:extLst>
                  </a:tr>
                  <a:tr h="3670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968260"/>
                      </a:ext>
                    </a:extLst>
                  </a:tr>
                  <a:tr h="3670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69658"/>
                      </a:ext>
                    </a:extLst>
                  </a:tr>
                  <a:tr h="3670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51949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7" name="Left Brace 56">
            <a:extLst>
              <a:ext uri="{FF2B5EF4-FFF2-40B4-BE49-F238E27FC236}">
                <a16:creationId xmlns:a16="http://schemas.microsoft.com/office/drawing/2014/main" id="{0FAB6ED5-45DC-437A-8643-B22563621EDD}"/>
              </a:ext>
            </a:extLst>
          </p:cNvPr>
          <p:cNvSpPr/>
          <p:nvPr/>
        </p:nvSpPr>
        <p:spPr>
          <a:xfrm rot="5400000">
            <a:off x="6510633" y="1362438"/>
            <a:ext cx="277574" cy="301263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53ADA56-2DEB-4808-82F0-736BC2107501}"/>
                  </a:ext>
                </a:extLst>
              </p:cNvPr>
              <p:cNvSpPr txBox="1"/>
              <p:nvPr/>
            </p:nvSpPr>
            <p:spPr>
              <a:xfrm>
                <a:off x="1756538" y="2609145"/>
                <a:ext cx="28519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𝐵𝐷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53ADA56-2DEB-4808-82F0-736BC2107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538" y="2609145"/>
                <a:ext cx="2851935" cy="276999"/>
              </a:xfrm>
              <a:prstGeom prst="rect">
                <a:avLst/>
              </a:prstGeom>
              <a:blipFill>
                <a:blip r:embed="rId6"/>
                <a:stretch>
                  <a:fillRect r="-2991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49F4B98-3A02-4DE4-A624-20ABE9FDE7CC}"/>
                  </a:ext>
                </a:extLst>
              </p:cNvPr>
              <p:cNvSpPr txBox="1"/>
              <p:nvPr/>
            </p:nvSpPr>
            <p:spPr>
              <a:xfrm>
                <a:off x="1756538" y="2886144"/>
                <a:ext cx="2968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𝐴𝐵𝐷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49F4B98-3A02-4DE4-A624-20ABE9FDE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538" y="2886144"/>
                <a:ext cx="2968954" cy="276999"/>
              </a:xfrm>
              <a:prstGeom prst="rect">
                <a:avLst/>
              </a:prstGeom>
              <a:blipFill>
                <a:blip r:embed="rId7"/>
                <a:stretch>
                  <a:fillRect r="-18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4B1B16B-AC1E-44DB-AAD1-DC2682E158FB}"/>
                  </a:ext>
                </a:extLst>
              </p:cNvPr>
              <p:cNvSpPr txBox="1"/>
              <p:nvPr/>
            </p:nvSpPr>
            <p:spPr>
              <a:xfrm>
                <a:off x="1756538" y="3163143"/>
                <a:ext cx="24205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𝐴𝐵𝐷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4B1B16B-AC1E-44DB-AAD1-DC2682E15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538" y="3163143"/>
                <a:ext cx="2420534" cy="276999"/>
              </a:xfrm>
              <a:prstGeom prst="rect">
                <a:avLst/>
              </a:prstGeom>
              <a:blipFill>
                <a:blip r:embed="rId8"/>
                <a:stretch>
                  <a:fillRect l="-1763" r="-251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122939C-0683-49D8-BB6C-E6E97EAA520E}"/>
              </a:ext>
            </a:extLst>
          </p:cNvPr>
          <p:cNvCxnSpPr>
            <a:cxnSpLocks/>
          </p:cNvCxnSpPr>
          <p:nvPr/>
        </p:nvCxnSpPr>
        <p:spPr>
          <a:xfrm flipV="1">
            <a:off x="2943307" y="2877498"/>
            <a:ext cx="596630" cy="2775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ABDB9E-9E14-457B-B759-0F628BE97BB0}"/>
              </a:ext>
            </a:extLst>
          </p:cNvPr>
          <p:cNvSpPr txBox="1"/>
          <p:nvPr/>
        </p:nvSpPr>
        <p:spPr>
          <a:xfrm>
            <a:off x="1641255" y="3863539"/>
            <a:ext cx="2649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But we can do better than this!</a:t>
            </a:r>
          </a:p>
        </p:txBody>
      </p:sp>
    </p:spTree>
    <p:extLst>
      <p:ext uri="{BB962C8B-B14F-4D97-AF65-F5344CB8AC3E}">
        <p14:creationId xmlns:p14="http://schemas.microsoft.com/office/powerpoint/2010/main" val="220078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6" grpId="0"/>
      <p:bldP spid="52" grpId="0"/>
      <p:bldP spid="52" grpId="1"/>
      <p:bldP spid="54" grpId="0" animBg="1"/>
      <p:bldP spid="54" grpId="1" animBg="1"/>
      <p:bldP spid="57" grpId="0" animBg="1"/>
      <p:bldP spid="57" grpId="1" animBg="1"/>
      <p:bldP spid="58" grpId="0"/>
      <p:bldP spid="59" grpId="0"/>
      <p:bldP spid="60" grpId="0"/>
      <p:bldP spid="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33D3-F25F-4266-93E7-7356EECB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Optimization – Karnaugh Maps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B9A0A-3D1D-46B2-BDD4-0BEDE257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3622B-7EB4-4546-89E7-26C842BCA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6" y="1825625"/>
            <a:ext cx="3227298" cy="4351338"/>
          </a:xfrm>
        </p:spPr>
        <p:txBody>
          <a:bodyPr>
            <a:normAutofit/>
          </a:bodyPr>
          <a:lstStyle/>
          <a:p>
            <a:r>
              <a:rPr lang="en-US" sz="1800" dirty="0"/>
              <a:t>Simplified representation of a truth table</a:t>
            </a:r>
          </a:p>
          <a:p>
            <a:r>
              <a:rPr lang="en-US" sz="1800" dirty="0"/>
              <a:t>Condenses all combinations into 4x4 grid</a:t>
            </a:r>
          </a:p>
          <a:p>
            <a:r>
              <a:rPr lang="en-US" sz="1800" dirty="0"/>
              <a:t>Groupings that are powers of two can be combined and simplified</a:t>
            </a:r>
          </a:p>
          <a:p>
            <a:r>
              <a:rPr lang="en-US" sz="1800" dirty="0"/>
              <a:t>Limited to a maximum of four variables!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923C6-6C1E-4647-BC0C-C07DA4747CF9}"/>
              </a:ext>
            </a:extLst>
          </p:cNvPr>
          <p:cNvSpPr txBox="1"/>
          <p:nvPr/>
        </p:nvSpPr>
        <p:spPr>
          <a:xfrm>
            <a:off x="7074928" y="1508402"/>
            <a:ext cx="3227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Notice: Only one bit change at a time!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6BF2080-E5CF-40F9-97B5-214EF4174F2B}"/>
              </a:ext>
            </a:extLst>
          </p:cNvPr>
          <p:cNvSpPr/>
          <p:nvPr/>
        </p:nvSpPr>
        <p:spPr>
          <a:xfrm rot="5400000">
            <a:off x="8549790" y="868293"/>
            <a:ext cx="277574" cy="238840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6948940-29E6-4A84-9559-2DB3C498C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454963"/>
              </p:ext>
            </p:extLst>
          </p:nvPr>
        </p:nvGraphicFramePr>
        <p:xfrm>
          <a:off x="6826069" y="2269618"/>
          <a:ext cx="3200400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28103942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86218534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4681821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21228002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1417131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1200" dirty="0"/>
                        <a:t>     AB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CD</a:t>
                      </a:r>
                    </a:p>
                  </a:txBody>
                  <a:tcPr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0191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128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371986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71638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90412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064903-952C-4852-B9BC-521A02EE5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3775"/>
              </p:ext>
            </p:extLst>
          </p:nvPr>
        </p:nvGraphicFramePr>
        <p:xfrm>
          <a:off x="7466149" y="2909698"/>
          <a:ext cx="2560320" cy="2560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78788997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0781671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2843541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635253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4312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0477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66848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4448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9E6ECA-803D-466C-AA99-7D17FD8E7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842558"/>
              </p:ext>
            </p:extLst>
          </p:nvPr>
        </p:nvGraphicFramePr>
        <p:xfrm>
          <a:off x="7466149" y="4189858"/>
          <a:ext cx="2560320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54983755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69377403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302966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87791441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9039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0307A4-A1A8-4F90-A93A-D4C4121B9DA8}"/>
                  </a:ext>
                </a:extLst>
              </p:cNvPr>
              <p:cNvSpPr txBox="1"/>
              <p:nvPr/>
            </p:nvSpPr>
            <p:spPr>
              <a:xfrm>
                <a:off x="7891356" y="5899964"/>
                <a:ext cx="1794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0307A4-A1A8-4F90-A93A-D4C4121B9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356" y="5899964"/>
                <a:ext cx="1794017" cy="276999"/>
              </a:xfrm>
              <a:prstGeom prst="rect">
                <a:avLst/>
              </a:prstGeom>
              <a:blipFill>
                <a:blip r:embed="rId2"/>
                <a:stretch>
                  <a:fillRect l="-3401" t="-4444" r="-1564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EA2CFA-A3BB-41D7-9EBE-9B97B439E879}"/>
                  </a:ext>
                </a:extLst>
              </p:cNvPr>
              <p:cNvSpPr txBox="1"/>
              <p:nvPr/>
            </p:nvSpPr>
            <p:spPr>
              <a:xfrm>
                <a:off x="1048279" y="5899964"/>
                <a:ext cx="5469511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𝐴𝐵𝐶𝐷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𝐴𝐵𝐷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𝐴𝐵𝐶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𝐴𝐵𝐶𝐷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EA2CFA-A3BB-41D7-9EBE-9B97B439E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79" y="5899964"/>
                <a:ext cx="5469511" cy="277576"/>
              </a:xfrm>
              <a:prstGeom prst="rect">
                <a:avLst/>
              </a:prstGeom>
              <a:blipFill>
                <a:blip r:embed="rId3"/>
                <a:stretch>
                  <a:fillRect l="-780" r="-4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D589CE-15EB-40CB-8E53-B5D9DFB9F609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 flipV="1">
            <a:off x="6517790" y="6038464"/>
            <a:ext cx="1373566" cy="2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83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 animBg="1"/>
      <p:bldP spid="8" grpId="1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6E2B36-AE82-42C4-A260-AEE2E6043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1+1=10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B604C3-8883-4CE5-B81A-7EE5F6CB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61B87D-1F4A-429F-AAD1-DD745715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Basics</a:t>
            </a:r>
          </a:p>
        </p:txBody>
      </p:sp>
    </p:spTree>
    <p:extLst>
      <p:ext uri="{BB962C8B-B14F-4D97-AF65-F5344CB8AC3E}">
        <p14:creationId xmlns:p14="http://schemas.microsoft.com/office/powerpoint/2010/main" val="1289606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E6C6F7-CEFC-48F8-8209-A3643730920D}"/>
              </a:ext>
            </a:extLst>
          </p:cNvPr>
          <p:cNvSpPr/>
          <p:nvPr/>
        </p:nvSpPr>
        <p:spPr>
          <a:xfrm>
            <a:off x="2354202" y="1990969"/>
            <a:ext cx="7854461" cy="2876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2B3BA-09BF-4E86-861C-D2883E0F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Optimization -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8FA9EB-F658-4934-AB66-B9B41088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/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B21AD003-5933-4254-AAAD-D0DCA1AF0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071" y="2080725"/>
            <a:ext cx="7668725" cy="269655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E9047A-85C2-4040-B06C-AA65FF596A96}"/>
                  </a:ext>
                </a:extLst>
              </p:cNvPr>
              <p:cNvSpPr txBox="1"/>
              <p:nvPr/>
            </p:nvSpPr>
            <p:spPr>
              <a:xfrm>
                <a:off x="5261890" y="5008591"/>
                <a:ext cx="2116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E9047A-85C2-4040-B06C-AA65FF596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890" y="5008591"/>
                <a:ext cx="2116798" cy="276999"/>
              </a:xfrm>
              <a:prstGeom prst="rect">
                <a:avLst/>
              </a:prstGeom>
              <a:blipFill>
                <a:blip r:embed="rId3"/>
                <a:stretch>
                  <a:fillRect l="-2882" t="-4444" r="-178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513AD5-6E65-493D-A60E-4F3F9D78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7B05A4-6F8A-4F21-B188-4384BD34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Logical Optimization 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FB2B5E-58DB-4166-90C2-F8386EC4534B}"/>
                  </a:ext>
                </a:extLst>
              </p:cNvPr>
              <p:cNvSpPr txBox="1"/>
              <p:nvPr/>
            </p:nvSpPr>
            <p:spPr>
              <a:xfrm>
                <a:off x="444500" y="1078456"/>
                <a:ext cx="2116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FB2B5E-58DB-4166-90C2-F8386EC45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" y="1078456"/>
                <a:ext cx="2116798" cy="276999"/>
              </a:xfrm>
              <a:prstGeom prst="rect">
                <a:avLst/>
              </a:prstGeom>
              <a:blipFill>
                <a:blip r:embed="rId2"/>
                <a:stretch>
                  <a:fillRect l="-2882" t="-4444" r="-1757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3FC9CD-4817-4D0F-B00A-6C11B6353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26783"/>
              </p:ext>
            </p:extLst>
          </p:nvPr>
        </p:nvGraphicFramePr>
        <p:xfrm>
          <a:off x="8956923" y="276860"/>
          <a:ext cx="221042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592">
                  <a:extLst>
                    <a:ext uri="{9D8B030D-6E8A-4147-A177-3AD203B41FA5}">
                      <a16:colId xmlns:a16="http://schemas.microsoft.com/office/drawing/2014/main" val="2468853850"/>
                    </a:ext>
                  </a:extLst>
                </a:gridCol>
                <a:gridCol w="387592">
                  <a:extLst>
                    <a:ext uri="{9D8B030D-6E8A-4147-A177-3AD203B41FA5}">
                      <a16:colId xmlns:a16="http://schemas.microsoft.com/office/drawing/2014/main" val="178850791"/>
                    </a:ext>
                  </a:extLst>
                </a:gridCol>
                <a:gridCol w="387592">
                  <a:extLst>
                    <a:ext uri="{9D8B030D-6E8A-4147-A177-3AD203B41FA5}">
                      <a16:colId xmlns:a16="http://schemas.microsoft.com/office/drawing/2014/main" val="500178777"/>
                    </a:ext>
                  </a:extLst>
                </a:gridCol>
                <a:gridCol w="387592">
                  <a:extLst>
                    <a:ext uri="{9D8B030D-6E8A-4147-A177-3AD203B41FA5}">
                      <a16:colId xmlns:a16="http://schemas.microsoft.com/office/drawing/2014/main" val="960314261"/>
                    </a:ext>
                  </a:extLst>
                </a:gridCol>
                <a:gridCol w="660061">
                  <a:extLst>
                    <a:ext uri="{9D8B030D-6E8A-4147-A177-3AD203B41FA5}">
                      <a16:colId xmlns:a16="http://schemas.microsoft.com/office/drawing/2014/main" val="2826779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27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778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44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55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35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99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09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19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72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4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116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845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304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914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7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2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915802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3CC2BC5-F126-4482-B01E-34569152A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130643"/>
              </p:ext>
            </p:extLst>
          </p:nvPr>
        </p:nvGraphicFramePr>
        <p:xfrm>
          <a:off x="3188064" y="2152052"/>
          <a:ext cx="3200400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28103942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86218534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4681821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21228002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1417131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1200" dirty="0"/>
                        <a:t>     AB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CD</a:t>
                      </a:r>
                    </a:p>
                  </a:txBody>
                  <a:tcPr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0191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128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371986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71638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90412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AEDF390-BC95-486B-AE5F-123C0FBA9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468451"/>
              </p:ext>
            </p:extLst>
          </p:nvPr>
        </p:nvGraphicFramePr>
        <p:xfrm>
          <a:off x="3828144" y="3429000"/>
          <a:ext cx="2560320" cy="64008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3678877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8560794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260314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5804192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11203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CB87208-3BC4-4E64-9A1C-2B7C3D8C2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373239"/>
              </p:ext>
            </p:extLst>
          </p:nvPr>
        </p:nvGraphicFramePr>
        <p:xfrm>
          <a:off x="4468224" y="4712372"/>
          <a:ext cx="1280160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5543017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14477651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87523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441C193-CB4C-4309-88B0-E45BFC8CE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632546"/>
              </p:ext>
            </p:extLst>
          </p:nvPr>
        </p:nvGraphicFramePr>
        <p:xfrm>
          <a:off x="5108304" y="4712372"/>
          <a:ext cx="1280160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5543017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14477651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EB8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EB89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87523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7B7172-FA7D-4073-9EFD-6689877150D5}"/>
              </a:ext>
            </a:extLst>
          </p:cNvPr>
          <p:cNvCxnSpPr/>
          <p:nvPr/>
        </p:nvCxnSpPr>
        <p:spPr>
          <a:xfrm flipV="1">
            <a:off x="2993752" y="5907835"/>
            <a:ext cx="1373566" cy="2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1BDF7F-CEB3-47F0-AEC5-5ED9164A215D}"/>
                  </a:ext>
                </a:extLst>
              </p:cNvPr>
              <p:cNvSpPr txBox="1"/>
              <p:nvPr/>
            </p:nvSpPr>
            <p:spPr>
              <a:xfrm>
                <a:off x="4530604" y="5769335"/>
                <a:ext cx="2373663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𝐴𝐶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1BDF7F-CEB3-47F0-AEC5-5ED9164A2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604" y="5769335"/>
                <a:ext cx="2373663" cy="277576"/>
              </a:xfrm>
              <a:prstGeom prst="rect">
                <a:avLst/>
              </a:prstGeom>
              <a:blipFill>
                <a:blip r:embed="rId3"/>
                <a:stretch>
                  <a:fillRect l="-2564" r="-1359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17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2.91667E-6 0.688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3CFA5D-405F-4F79-A4B1-492F5F7F4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AA12C8-C501-4A48-8219-06795C5A11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56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22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0560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1CAA67-2D46-4F9E-A48F-C6C3716B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DCE4CA-942B-48BF-93ED-7B97E573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7EF612F0-CEC5-4D18-9DDF-22534A0799CC}"/>
              </a:ext>
            </a:extLst>
          </p:cNvPr>
          <p:cNvSpPr/>
          <p:nvPr/>
        </p:nvSpPr>
        <p:spPr>
          <a:xfrm rot="16200000">
            <a:off x="9584558" y="3457984"/>
            <a:ext cx="194554" cy="362218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3089F-9F9C-4A4C-AD87-86E45D01383A}"/>
              </a:ext>
            </a:extLst>
          </p:cNvPr>
          <p:cNvSpPr txBox="1"/>
          <p:nvPr/>
        </p:nvSpPr>
        <p:spPr>
          <a:xfrm>
            <a:off x="9438641" y="3736370"/>
            <a:ext cx="48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Bit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609EE508-6CEB-468E-93FF-254E8B6D9B62}"/>
              </a:ext>
            </a:extLst>
          </p:cNvPr>
          <p:cNvSpPr/>
          <p:nvPr/>
        </p:nvSpPr>
        <p:spPr>
          <a:xfrm rot="16200000">
            <a:off x="8793850" y="3205259"/>
            <a:ext cx="238047" cy="1900141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54BAC-7666-4CE6-9CA0-369A0D3BF3B4}"/>
              </a:ext>
            </a:extLst>
          </p:cNvPr>
          <p:cNvSpPr txBox="1"/>
          <p:nvPr/>
        </p:nvSpPr>
        <p:spPr>
          <a:xfrm>
            <a:off x="8602062" y="4274353"/>
            <a:ext cx="83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Nibble</a:t>
            </a: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BA63388C-BAA2-413E-998D-2F409EC7C3CF}"/>
              </a:ext>
            </a:extLst>
          </p:cNvPr>
          <p:cNvSpPr/>
          <p:nvPr/>
        </p:nvSpPr>
        <p:spPr>
          <a:xfrm rot="16200000">
            <a:off x="7670544" y="2557850"/>
            <a:ext cx="238047" cy="4270924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DB7AB8-7897-4A19-A88E-17D045A4078E}"/>
              </a:ext>
            </a:extLst>
          </p:cNvPr>
          <p:cNvSpPr txBox="1"/>
          <p:nvPr/>
        </p:nvSpPr>
        <p:spPr>
          <a:xfrm>
            <a:off x="7359210" y="4818258"/>
            <a:ext cx="83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Byte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63AF26-9DCF-4567-8B8A-56AA7595914B}"/>
              </a:ext>
            </a:extLst>
          </p:cNvPr>
          <p:cNvGrpSpPr/>
          <p:nvPr/>
        </p:nvGrpSpPr>
        <p:grpSpPr>
          <a:xfrm>
            <a:off x="4940743" y="2536041"/>
            <a:ext cx="5667983" cy="1200329"/>
            <a:chOff x="4940743" y="2536041"/>
            <a:chExt cx="5667983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3E7D09-1190-4EDB-8124-59576D0EDCC5}"/>
                </a:ext>
              </a:extLst>
            </p:cNvPr>
            <p:cNvSpPr txBox="1"/>
            <p:nvPr/>
          </p:nvSpPr>
          <p:spPr>
            <a:xfrm>
              <a:off x="4940743" y="2536041"/>
              <a:ext cx="56679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0000 0000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D693C4-166E-4D80-B04F-AEE012EFA984}"/>
                </a:ext>
              </a:extLst>
            </p:cNvPr>
            <p:cNvSpPr txBox="1"/>
            <p:nvPr/>
          </p:nvSpPr>
          <p:spPr>
            <a:xfrm>
              <a:off x="5654105" y="2546387"/>
              <a:ext cx="460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94C42C-9DCD-4F69-8540-66B8DDFA11E1}"/>
                </a:ext>
              </a:extLst>
            </p:cNvPr>
            <p:cNvSpPr txBox="1"/>
            <p:nvPr/>
          </p:nvSpPr>
          <p:spPr>
            <a:xfrm>
              <a:off x="6195611" y="2546387"/>
              <a:ext cx="346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B6A967-EB49-45A8-A195-19F9303815AF}"/>
                </a:ext>
              </a:extLst>
            </p:cNvPr>
            <p:cNvSpPr txBox="1"/>
            <p:nvPr/>
          </p:nvSpPr>
          <p:spPr>
            <a:xfrm>
              <a:off x="6711177" y="2546387"/>
              <a:ext cx="346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B2BD64-5DC8-4BEA-9B28-FD7570D59C96}"/>
                </a:ext>
              </a:extLst>
            </p:cNvPr>
            <p:cNvSpPr txBox="1"/>
            <p:nvPr/>
          </p:nvSpPr>
          <p:spPr>
            <a:xfrm>
              <a:off x="7226743" y="2546387"/>
              <a:ext cx="346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4D819F-BB7E-4567-B85A-EF243D7310C5}"/>
                </a:ext>
              </a:extLst>
            </p:cNvPr>
            <p:cNvSpPr txBox="1"/>
            <p:nvPr/>
          </p:nvSpPr>
          <p:spPr>
            <a:xfrm>
              <a:off x="7943353" y="2546387"/>
              <a:ext cx="460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252669-B74F-4A5E-898B-57B5D84B5533}"/>
                </a:ext>
              </a:extLst>
            </p:cNvPr>
            <p:cNvSpPr txBox="1"/>
            <p:nvPr/>
          </p:nvSpPr>
          <p:spPr>
            <a:xfrm>
              <a:off x="8484859" y="2546387"/>
              <a:ext cx="346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7BEEDB-CB0F-4AB7-AFBB-E45EA4E95051}"/>
                </a:ext>
              </a:extLst>
            </p:cNvPr>
            <p:cNvSpPr txBox="1"/>
            <p:nvPr/>
          </p:nvSpPr>
          <p:spPr>
            <a:xfrm>
              <a:off x="9000425" y="2546387"/>
              <a:ext cx="346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F3F631-A8B4-4ED2-85B1-04CCC97DB486}"/>
                </a:ext>
              </a:extLst>
            </p:cNvPr>
            <p:cNvSpPr txBox="1"/>
            <p:nvPr/>
          </p:nvSpPr>
          <p:spPr>
            <a:xfrm>
              <a:off x="9515991" y="2546387"/>
              <a:ext cx="346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EF3B24A-6359-44A8-BA22-D8401347D2B9}"/>
              </a:ext>
            </a:extLst>
          </p:cNvPr>
          <p:cNvSpPr txBox="1"/>
          <p:nvPr/>
        </p:nvSpPr>
        <p:spPr>
          <a:xfrm>
            <a:off x="1120000" y="1825624"/>
            <a:ext cx="2842400" cy="1289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0 = Off, false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 = On, 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A892CE-4477-4F8E-ADDE-3B4878D50543}"/>
              </a:ext>
            </a:extLst>
          </p:cNvPr>
          <p:cNvSpPr txBox="1"/>
          <p:nvPr/>
        </p:nvSpPr>
        <p:spPr>
          <a:xfrm>
            <a:off x="1150091" y="3613666"/>
            <a:ext cx="3044870" cy="20190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Foundation of all digital electronics. Can be added, multiplied, compared, and converted</a:t>
            </a:r>
          </a:p>
        </p:txBody>
      </p:sp>
    </p:spTree>
    <p:extLst>
      <p:ext uri="{BB962C8B-B14F-4D97-AF65-F5344CB8AC3E}">
        <p14:creationId xmlns:p14="http://schemas.microsoft.com/office/powerpoint/2010/main" val="318213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4451-8BC4-4A89-8D01-C6F29F53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Differentiation from Decimal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A9A86C-3E02-491B-B7E4-8D528793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90E4B-CB6D-4403-8576-ACA47D2E9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Decimal</a:t>
            </a:r>
          </a:p>
          <a:p>
            <a:r>
              <a:rPr lang="en-US"/>
              <a:t>(Base10)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C4D111-1D16-472B-94AB-CF42090D2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Binary</a:t>
            </a:r>
          </a:p>
          <a:p>
            <a:r>
              <a:rPr lang="en-US"/>
              <a:t>(Base2)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6352BB7-8817-4B6D-B646-FA010D93A70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20=2×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450=4×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245683=2×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6352BB7-8817-4B6D-B646-FA010D93A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6FFDAD7-67FD-4830-BDB8-8AFE2DAB62BF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=0001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0010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=0001 1100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0010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245683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=0011 1011 1111 1011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0011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6FFDAD7-67FD-4830-BDB8-8AFE2DAB6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1F14AC47-6794-4AC4-822E-5CA67565F4D5}"/>
              </a:ext>
            </a:extLst>
          </p:cNvPr>
          <p:cNvGrpSpPr/>
          <p:nvPr/>
        </p:nvGrpSpPr>
        <p:grpSpPr>
          <a:xfrm>
            <a:off x="189401" y="4989334"/>
            <a:ext cx="5667983" cy="1200329"/>
            <a:chOff x="4940743" y="2536041"/>
            <a:chExt cx="5667983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6E96F5-F94D-4708-924F-357D28607BC3}"/>
                </a:ext>
              </a:extLst>
            </p:cNvPr>
            <p:cNvSpPr txBox="1"/>
            <p:nvPr/>
          </p:nvSpPr>
          <p:spPr>
            <a:xfrm>
              <a:off x="4940743" y="2536041"/>
              <a:ext cx="56679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100,000,000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BFA1D8-2EBE-4464-BA7E-6E1ED0087520}"/>
                </a:ext>
              </a:extLst>
            </p:cNvPr>
            <p:cNvSpPr txBox="1"/>
            <p:nvPr/>
          </p:nvSpPr>
          <p:spPr>
            <a:xfrm>
              <a:off x="5783305" y="2546386"/>
              <a:ext cx="460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2BE1C1-A6E6-4595-A05B-586E4771046F}"/>
                </a:ext>
              </a:extLst>
            </p:cNvPr>
            <p:cNvSpPr txBox="1"/>
            <p:nvPr/>
          </p:nvSpPr>
          <p:spPr>
            <a:xfrm>
              <a:off x="6314277" y="2546386"/>
              <a:ext cx="37719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BE2B5A-9EFD-453F-AA20-342A6A0962C8}"/>
                </a:ext>
              </a:extLst>
            </p:cNvPr>
            <p:cNvSpPr txBox="1"/>
            <p:nvPr/>
          </p:nvSpPr>
          <p:spPr>
            <a:xfrm>
              <a:off x="7038772" y="2546386"/>
              <a:ext cx="50317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38991F-0913-4F99-B843-938095779F84}"/>
                </a:ext>
              </a:extLst>
            </p:cNvPr>
            <p:cNvSpPr txBox="1"/>
            <p:nvPr/>
          </p:nvSpPr>
          <p:spPr>
            <a:xfrm>
              <a:off x="7592842" y="2546386"/>
              <a:ext cx="4204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10k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9C2CE0-611A-4598-809B-A38C54B74798}"/>
                </a:ext>
              </a:extLst>
            </p:cNvPr>
            <p:cNvSpPr txBox="1"/>
            <p:nvPr/>
          </p:nvSpPr>
          <p:spPr>
            <a:xfrm>
              <a:off x="8016813" y="2546386"/>
              <a:ext cx="5412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7873BF-D393-4979-88BC-2B4193708BC1}"/>
                </a:ext>
              </a:extLst>
            </p:cNvPr>
            <p:cNvSpPr txBox="1"/>
            <p:nvPr/>
          </p:nvSpPr>
          <p:spPr>
            <a:xfrm>
              <a:off x="8813717" y="2546386"/>
              <a:ext cx="44510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BB19FA-0147-4F66-B75F-3DF428462BE9}"/>
                </a:ext>
              </a:extLst>
            </p:cNvPr>
            <p:cNvSpPr txBox="1"/>
            <p:nvPr/>
          </p:nvSpPr>
          <p:spPr>
            <a:xfrm>
              <a:off x="9357984" y="2546386"/>
              <a:ext cx="346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B30C88-7825-4F30-A39D-D2C6F36D3685}"/>
                </a:ext>
              </a:extLst>
            </p:cNvPr>
            <p:cNvSpPr txBox="1"/>
            <p:nvPr/>
          </p:nvSpPr>
          <p:spPr>
            <a:xfrm>
              <a:off x="9873550" y="2546386"/>
              <a:ext cx="346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7F150C-4244-4071-ABE1-B39FE528BE25}"/>
              </a:ext>
            </a:extLst>
          </p:cNvPr>
          <p:cNvGrpSpPr/>
          <p:nvPr/>
        </p:nvGrpSpPr>
        <p:grpSpPr>
          <a:xfrm>
            <a:off x="6245714" y="4989333"/>
            <a:ext cx="5667983" cy="1200329"/>
            <a:chOff x="4940743" y="2536041"/>
            <a:chExt cx="5667983" cy="120032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F7AF40-CD7F-4D36-90BA-982516840D68}"/>
                </a:ext>
              </a:extLst>
            </p:cNvPr>
            <p:cNvSpPr txBox="1"/>
            <p:nvPr/>
          </p:nvSpPr>
          <p:spPr>
            <a:xfrm>
              <a:off x="4940743" y="2536041"/>
              <a:ext cx="56679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0000 0000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EAE992-BFFD-4504-B577-9B38D02F1814}"/>
                </a:ext>
              </a:extLst>
            </p:cNvPr>
            <p:cNvSpPr txBox="1"/>
            <p:nvPr/>
          </p:nvSpPr>
          <p:spPr>
            <a:xfrm>
              <a:off x="5654105" y="2546387"/>
              <a:ext cx="460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F790EA-7C9E-470E-BBDF-25BACC88C5E7}"/>
                </a:ext>
              </a:extLst>
            </p:cNvPr>
            <p:cNvSpPr txBox="1"/>
            <p:nvPr/>
          </p:nvSpPr>
          <p:spPr>
            <a:xfrm>
              <a:off x="6195611" y="2546387"/>
              <a:ext cx="346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58FDFF-6BC5-4B9E-9430-B9CE1BE96540}"/>
                </a:ext>
              </a:extLst>
            </p:cNvPr>
            <p:cNvSpPr txBox="1"/>
            <p:nvPr/>
          </p:nvSpPr>
          <p:spPr>
            <a:xfrm>
              <a:off x="6711177" y="2546387"/>
              <a:ext cx="346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D6E160-2924-4E4A-B620-4A47652368E1}"/>
                </a:ext>
              </a:extLst>
            </p:cNvPr>
            <p:cNvSpPr txBox="1"/>
            <p:nvPr/>
          </p:nvSpPr>
          <p:spPr>
            <a:xfrm>
              <a:off x="7226743" y="2546387"/>
              <a:ext cx="346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3928A8-A20F-4830-9281-600FCF35127C}"/>
                </a:ext>
              </a:extLst>
            </p:cNvPr>
            <p:cNvSpPr txBox="1"/>
            <p:nvPr/>
          </p:nvSpPr>
          <p:spPr>
            <a:xfrm>
              <a:off x="7943353" y="2546387"/>
              <a:ext cx="460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AB9C2AD-007B-441A-8295-DF2E93B2D9EC}"/>
                </a:ext>
              </a:extLst>
            </p:cNvPr>
            <p:cNvSpPr txBox="1"/>
            <p:nvPr/>
          </p:nvSpPr>
          <p:spPr>
            <a:xfrm>
              <a:off x="8484859" y="2546387"/>
              <a:ext cx="346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2DDF04-B4B1-4895-A2AF-10F46ABD139A}"/>
                </a:ext>
              </a:extLst>
            </p:cNvPr>
            <p:cNvSpPr txBox="1"/>
            <p:nvPr/>
          </p:nvSpPr>
          <p:spPr>
            <a:xfrm>
              <a:off x="9000425" y="2546387"/>
              <a:ext cx="346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300D31-39E8-4BF6-948D-E85569DBC862}"/>
                </a:ext>
              </a:extLst>
            </p:cNvPr>
            <p:cNvSpPr txBox="1"/>
            <p:nvPr/>
          </p:nvSpPr>
          <p:spPr>
            <a:xfrm>
              <a:off x="9515991" y="2546387"/>
              <a:ext cx="346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CA97AC3-E820-4C2F-AE61-0219618F5D85}"/>
              </a:ext>
            </a:extLst>
          </p:cNvPr>
          <p:cNvSpPr txBox="1"/>
          <p:nvPr/>
        </p:nvSpPr>
        <p:spPr>
          <a:xfrm>
            <a:off x="478033" y="5000886"/>
            <a:ext cx="545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64A495C-783D-4AF2-BBF9-448AA6D7E942}"/>
              </a:ext>
            </a:extLst>
          </p:cNvPr>
          <p:cNvCxnSpPr/>
          <p:nvPr/>
        </p:nvCxnSpPr>
        <p:spPr>
          <a:xfrm>
            <a:off x="6051550" y="1377696"/>
            <a:ext cx="44450" cy="481196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1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210001-102E-B4AE-F946-30F12C07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Arithmetic - Addition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AE67D7-DF4A-457A-A02A-FE85573C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7AA64C-BDC4-B384-3536-0553188B3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Binary numbers are added in same algorithm as decimal numbers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1E27BF3-7E5C-2135-F9F3-44CD0CABB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61981"/>
              </p:ext>
            </p:extLst>
          </p:nvPr>
        </p:nvGraphicFramePr>
        <p:xfrm>
          <a:off x="1351653" y="3613666"/>
          <a:ext cx="260214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429">
                  <a:extLst>
                    <a:ext uri="{9D8B030D-6E8A-4147-A177-3AD203B41FA5}">
                      <a16:colId xmlns:a16="http://schemas.microsoft.com/office/drawing/2014/main" val="3117840752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1991979254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1962701783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447205320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3678572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300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baseline="300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baseline="300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baseline="300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235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50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8057856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A714A24C-E0EC-B337-469E-FFBE2B0A0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077810"/>
              </p:ext>
            </p:extLst>
          </p:nvPr>
        </p:nvGraphicFramePr>
        <p:xfrm>
          <a:off x="4794927" y="3613666"/>
          <a:ext cx="260214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429">
                  <a:extLst>
                    <a:ext uri="{9D8B030D-6E8A-4147-A177-3AD203B41FA5}">
                      <a16:colId xmlns:a16="http://schemas.microsoft.com/office/drawing/2014/main" val="3117840752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1991979254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1962701783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447205320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3678572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baseline="300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baseline="300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235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50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8057856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9668805D-A467-91B7-01CD-49CCDB7EA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65815"/>
              </p:ext>
            </p:extLst>
          </p:nvPr>
        </p:nvGraphicFramePr>
        <p:xfrm>
          <a:off x="8238202" y="3613666"/>
          <a:ext cx="260214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429">
                  <a:extLst>
                    <a:ext uri="{9D8B030D-6E8A-4147-A177-3AD203B41FA5}">
                      <a16:colId xmlns:a16="http://schemas.microsoft.com/office/drawing/2014/main" val="3117840752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1991979254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1962701783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447205320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3678572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235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50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80578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FE2A39-C71F-A1AC-8443-96F100C7360B}"/>
                  </a:ext>
                </a:extLst>
              </p:cNvPr>
              <p:cNvSpPr txBox="1"/>
              <p:nvPr/>
            </p:nvSpPr>
            <p:spPr>
              <a:xfrm>
                <a:off x="1507506" y="3059400"/>
                <a:ext cx="2290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7+11=18</m:t>
                      </m:r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FE2A39-C71F-A1AC-8443-96F100C73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506" y="3059400"/>
                <a:ext cx="22904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82A6BD-AECE-D6BB-179F-6B181006F7A6}"/>
                  </a:ext>
                </a:extLst>
              </p:cNvPr>
              <p:cNvSpPr txBox="1"/>
              <p:nvPr/>
            </p:nvSpPr>
            <p:spPr>
              <a:xfrm>
                <a:off x="4950780" y="3055416"/>
                <a:ext cx="2290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9+3=12</m:t>
                      </m:r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82A6BD-AECE-D6BB-179F-6B181006F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780" y="3055416"/>
                <a:ext cx="22904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F65770-68D7-B706-7F99-96F8F9C55B2D}"/>
                  </a:ext>
                </a:extLst>
              </p:cNvPr>
              <p:cNvSpPr txBox="1"/>
              <p:nvPr/>
            </p:nvSpPr>
            <p:spPr>
              <a:xfrm>
                <a:off x="8394054" y="3055416"/>
                <a:ext cx="2290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10+5=15</m:t>
                      </m:r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F65770-68D7-B706-7F99-96F8F9C55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054" y="3055416"/>
                <a:ext cx="2290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0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210001-102E-B4AE-F946-30F12C07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Arithmetic - Subtraction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AE67D7-DF4A-457A-A02A-FE85573C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7AA64C-BDC4-B384-3536-0553188B3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Binary numbers are subtracted using a two’s complement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AAEAE05-8081-825A-C9A0-A370E7D4F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62499"/>
              </p:ext>
            </p:extLst>
          </p:nvPr>
        </p:nvGraphicFramePr>
        <p:xfrm>
          <a:off x="1783894" y="3604788"/>
          <a:ext cx="27675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264">
                  <a:extLst>
                    <a:ext uri="{9D8B030D-6E8A-4147-A177-3AD203B41FA5}">
                      <a16:colId xmlns:a16="http://schemas.microsoft.com/office/drawing/2014/main" val="3117840752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2241225990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1991979254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1962701783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447205320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3678572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235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50628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D47309B-6CF2-A468-0B46-3F50F2C53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639585"/>
              </p:ext>
            </p:extLst>
          </p:nvPr>
        </p:nvGraphicFramePr>
        <p:xfrm>
          <a:off x="7981987" y="3604788"/>
          <a:ext cx="27675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264">
                  <a:extLst>
                    <a:ext uri="{9D8B030D-6E8A-4147-A177-3AD203B41FA5}">
                      <a16:colId xmlns:a16="http://schemas.microsoft.com/office/drawing/2014/main" val="3117840752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2241225990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1991979254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1962701783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447205320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3678572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235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50628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7FD4D30-1467-BFB5-F0F1-E035B5AAE771}"/>
              </a:ext>
            </a:extLst>
          </p:cNvPr>
          <p:cNvSpPr txBox="1"/>
          <p:nvPr/>
        </p:nvSpPr>
        <p:spPr>
          <a:xfrm>
            <a:off x="4814878" y="3604788"/>
            <a:ext cx="2903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Flip subtrahend and add 1;</a:t>
            </a:r>
          </a:p>
          <a:p>
            <a:r>
              <a:rPr lang="en-US">
                <a:solidFill>
                  <a:schemeClr val="bg1"/>
                </a:solidFill>
              </a:rPr>
              <a:t>Change math to addition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1E71A0-4AA8-ADCD-6223-7698B01AA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17413"/>
              </p:ext>
            </p:extLst>
          </p:nvPr>
        </p:nvGraphicFramePr>
        <p:xfrm>
          <a:off x="7981987" y="4346468"/>
          <a:ext cx="276758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264">
                  <a:extLst>
                    <a:ext uri="{9D8B030D-6E8A-4147-A177-3AD203B41FA5}">
                      <a16:colId xmlns:a16="http://schemas.microsoft.com/office/drawing/2014/main" val="195487759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4236155873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1479108099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2517349113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2452381320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2754861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2036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3AA75A-2876-38AE-32E3-C9C06FF34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106084"/>
              </p:ext>
            </p:extLst>
          </p:nvPr>
        </p:nvGraphicFramePr>
        <p:xfrm>
          <a:off x="1783894" y="4346468"/>
          <a:ext cx="276758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264">
                  <a:extLst>
                    <a:ext uri="{9D8B030D-6E8A-4147-A177-3AD203B41FA5}">
                      <a16:colId xmlns:a16="http://schemas.microsoft.com/office/drawing/2014/main" val="3246502734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664207161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3077997274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3856932110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490831199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891208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143580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C3DA7BA-BAF7-922C-7FA3-4A9E256BE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60522"/>
              </p:ext>
            </p:extLst>
          </p:nvPr>
        </p:nvGraphicFramePr>
        <p:xfrm>
          <a:off x="1783893" y="3604788"/>
          <a:ext cx="27675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264">
                  <a:extLst>
                    <a:ext uri="{9D8B030D-6E8A-4147-A177-3AD203B41FA5}">
                      <a16:colId xmlns:a16="http://schemas.microsoft.com/office/drawing/2014/main" val="3117840752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2241225990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1991979254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1962701783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447205320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3678572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235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50628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FA9A73A-8F14-8675-31D8-09AF7B60D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69644"/>
              </p:ext>
            </p:extLst>
          </p:nvPr>
        </p:nvGraphicFramePr>
        <p:xfrm>
          <a:off x="1783893" y="4346468"/>
          <a:ext cx="276758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264">
                  <a:extLst>
                    <a:ext uri="{9D8B030D-6E8A-4147-A177-3AD203B41FA5}">
                      <a16:colId xmlns:a16="http://schemas.microsoft.com/office/drawing/2014/main" val="3246502734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664207161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3077997274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3856932110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490831199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891208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1435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70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210001-102E-B4AE-F946-30F12C07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Arithmetic - Multiplication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AE67D7-DF4A-457A-A02A-FE85573C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7AA64C-BDC4-B384-3536-0553188B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869548"/>
          </a:xfrm>
        </p:spPr>
        <p:txBody>
          <a:bodyPr/>
          <a:lstStyle/>
          <a:p>
            <a:r>
              <a:rPr lang="en-US"/>
              <a:t>Binary numbers are multiplied in same algorithm as decimal numbers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1E27BF3-7E5C-2135-F9F3-44CD0CABB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036868"/>
              </p:ext>
            </p:extLst>
          </p:nvPr>
        </p:nvGraphicFramePr>
        <p:xfrm>
          <a:off x="5399871" y="3249682"/>
          <a:ext cx="260214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429">
                  <a:extLst>
                    <a:ext uri="{9D8B030D-6E8A-4147-A177-3AD203B41FA5}">
                      <a16:colId xmlns:a16="http://schemas.microsoft.com/office/drawing/2014/main" val="3117840752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1991979254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1962701783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447205320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3678572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aseline="30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235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5062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FE2A39-C71F-A1AC-8443-96F100C7360B}"/>
                  </a:ext>
                </a:extLst>
              </p:cNvPr>
              <p:cNvSpPr txBox="1"/>
              <p:nvPr/>
            </p:nvSpPr>
            <p:spPr>
              <a:xfrm>
                <a:off x="5555724" y="2695416"/>
                <a:ext cx="2290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14×3</m:t>
                      </m:r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42</m:t>
                      </m:r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FE2A39-C71F-A1AC-8443-96F100C73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724" y="2695416"/>
                <a:ext cx="22904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6C027F-E86F-3D8F-EA3D-C85A9B18F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776785"/>
              </p:ext>
            </p:extLst>
          </p:nvPr>
        </p:nvGraphicFramePr>
        <p:xfrm>
          <a:off x="4877540" y="4362202"/>
          <a:ext cx="26021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429">
                  <a:extLst>
                    <a:ext uri="{9D8B030D-6E8A-4147-A177-3AD203B41FA5}">
                      <a16:colId xmlns:a16="http://schemas.microsoft.com/office/drawing/2014/main" val="649410591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1221539277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2738343483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3174554145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2848098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28917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86D37AF-F6CA-FFBC-8360-F6CE4A7FF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453126"/>
              </p:ext>
            </p:extLst>
          </p:nvPr>
        </p:nvGraphicFramePr>
        <p:xfrm>
          <a:off x="4355209" y="4733042"/>
          <a:ext cx="26021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429">
                  <a:extLst>
                    <a:ext uri="{9D8B030D-6E8A-4147-A177-3AD203B41FA5}">
                      <a16:colId xmlns:a16="http://schemas.microsoft.com/office/drawing/2014/main" val="649410591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1221539277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2738343483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3174554145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2848098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28917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04AE19E-E6A2-BB30-39EE-A38416B91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12331"/>
              </p:ext>
            </p:extLst>
          </p:nvPr>
        </p:nvGraphicFramePr>
        <p:xfrm>
          <a:off x="3832906" y="5103882"/>
          <a:ext cx="26021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429">
                  <a:extLst>
                    <a:ext uri="{9D8B030D-6E8A-4147-A177-3AD203B41FA5}">
                      <a16:colId xmlns:a16="http://schemas.microsoft.com/office/drawing/2014/main" val="649410591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1221539277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2738343483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3174554145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2848098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28917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339D5AB-9657-DB45-79CA-166C681A9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488900"/>
              </p:ext>
            </p:extLst>
          </p:nvPr>
        </p:nvGraphicFramePr>
        <p:xfrm>
          <a:off x="4355209" y="5474722"/>
          <a:ext cx="36468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973">
                  <a:extLst>
                    <a:ext uri="{9D8B030D-6E8A-4147-A177-3AD203B41FA5}">
                      <a16:colId xmlns:a16="http://schemas.microsoft.com/office/drawing/2014/main" val="649410591"/>
                    </a:ext>
                  </a:extLst>
                </a:gridCol>
                <a:gridCol w="520973">
                  <a:extLst>
                    <a:ext uri="{9D8B030D-6E8A-4147-A177-3AD203B41FA5}">
                      <a16:colId xmlns:a16="http://schemas.microsoft.com/office/drawing/2014/main" val="1221539277"/>
                    </a:ext>
                  </a:extLst>
                </a:gridCol>
                <a:gridCol w="520973">
                  <a:extLst>
                    <a:ext uri="{9D8B030D-6E8A-4147-A177-3AD203B41FA5}">
                      <a16:colId xmlns:a16="http://schemas.microsoft.com/office/drawing/2014/main" val="2738343483"/>
                    </a:ext>
                  </a:extLst>
                </a:gridCol>
                <a:gridCol w="520973">
                  <a:extLst>
                    <a:ext uri="{9D8B030D-6E8A-4147-A177-3AD203B41FA5}">
                      <a16:colId xmlns:a16="http://schemas.microsoft.com/office/drawing/2014/main" val="3174554145"/>
                    </a:ext>
                  </a:extLst>
                </a:gridCol>
                <a:gridCol w="520973">
                  <a:extLst>
                    <a:ext uri="{9D8B030D-6E8A-4147-A177-3AD203B41FA5}">
                      <a16:colId xmlns:a16="http://schemas.microsoft.com/office/drawing/2014/main" val="2848098894"/>
                    </a:ext>
                  </a:extLst>
                </a:gridCol>
                <a:gridCol w="520973">
                  <a:extLst>
                    <a:ext uri="{9D8B030D-6E8A-4147-A177-3AD203B41FA5}">
                      <a16:colId xmlns:a16="http://schemas.microsoft.com/office/drawing/2014/main" val="1314795389"/>
                    </a:ext>
                  </a:extLst>
                </a:gridCol>
                <a:gridCol w="520973">
                  <a:extLst>
                    <a:ext uri="{9D8B030D-6E8A-4147-A177-3AD203B41FA5}">
                      <a16:colId xmlns:a16="http://schemas.microsoft.com/office/drawing/2014/main" val="1148629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492891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F8E5F5-0BF0-234F-29AD-216E7F5F7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735977"/>
              </p:ext>
            </p:extLst>
          </p:nvPr>
        </p:nvGraphicFramePr>
        <p:xfrm>
          <a:off x="5399871" y="3985873"/>
          <a:ext cx="26021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429">
                  <a:extLst>
                    <a:ext uri="{9D8B030D-6E8A-4147-A177-3AD203B41FA5}">
                      <a16:colId xmlns:a16="http://schemas.microsoft.com/office/drawing/2014/main" val="220274305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341959153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1556880980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1802759000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3547408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976557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B3E118-3A2C-E653-FE6A-CD33F8605158}"/>
              </a:ext>
            </a:extLst>
          </p:cNvPr>
          <p:cNvCxnSpPr>
            <a:cxnSpLocks/>
          </p:cNvCxnSpPr>
          <p:nvPr/>
        </p:nvCxnSpPr>
        <p:spPr>
          <a:xfrm>
            <a:off x="7721168" y="3573227"/>
            <a:ext cx="14519" cy="133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9620C2-9BC4-2A31-BBBB-974CC153F4F5}"/>
              </a:ext>
            </a:extLst>
          </p:cNvPr>
          <p:cNvCxnSpPr>
            <a:cxnSpLocks/>
          </p:cNvCxnSpPr>
          <p:nvPr/>
        </p:nvCxnSpPr>
        <p:spPr>
          <a:xfrm>
            <a:off x="7218315" y="3573227"/>
            <a:ext cx="531891" cy="1376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2F5814-CFE9-B9B0-F4D0-BF0BF8D3358C}"/>
              </a:ext>
            </a:extLst>
          </p:cNvPr>
          <p:cNvCxnSpPr>
            <a:cxnSpLocks/>
          </p:cNvCxnSpPr>
          <p:nvPr/>
        </p:nvCxnSpPr>
        <p:spPr>
          <a:xfrm>
            <a:off x="6700943" y="3573227"/>
            <a:ext cx="1034744" cy="133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C163B5-AFDB-6426-2E78-C639EE756A8E}"/>
              </a:ext>
            </a:extLst>
          </p:cNvPr>
          <p:cNvCxnSpPr>
            <a:cxnSpLocks/>
          </p:cNvCxnSpPr>
          <p:nvPr/>
        </p:nvCxnSpPr>
        <p:spPr>
          <a:xfrm>
            <a:off x="6191597" y="3573227"/>
            <a:ext cx="1549815" cy="133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E040C5-2885-C3F1-4284-B777F42EAF22}"/>
              </a:ext>
            </a:extLst>
          </p:cNvPr>
          <p:cNvCxnSpPr>
            <a:cxnSpLocks/>
          </p:cNvCxnSpPr>
          <p:nvPr/>
        </p:nvCxnSpPr>
        <p:spPr>
          <a:xfrm>
            <a:off x="6194843" y="3570078"/>
            <a:ext cx="1023471" cy="136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F8537E-422A-6AB3-68C9-EF770418F940}"/>
              </a:ext>
            </a:extLst>
          </p:cNvPr>
          <p:cNvCxnSpPr>
            <a:cxnSpLocks/>
          </p:cNvCxnSpPr>
          <p:nvPr/>
        </p:nvCxnSpPr>
        <p:spPr>
          <a:xfrm>
            <a:off x="6700943" y="3565196"/>
            <a:ext cx="517372" cy="1488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F0EE01-B25C-F139-9DDC-C2EE7B4029BD}"/>
              </a:ext>
            </a:extLst>
          </p:cNvPr>
          <p:cNvCxnSpPr>
            <a:cxnSpLocks/>
          </p:cNvCxnSpPr>
          <p:nvPr/>
        </p:nvCxnSpPr>
        <p:spPr>
          <a:xfrm>
            <a:off x="7218315" y="3565196"/>
            <a:ext cx="0" cy="1686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534ACE-D246-2CCE-B8C2-BB91C9475E04}"/>
              </a:ext>
            </a:extLst>
          </p:cNvPr>
          <p:cNvCxnSpPr>
            <a:cxnSpLocks/>
          </p:cNvCxnSpPr>
          <p:nvPr/>
        </p:nvCxnSpPr>
        <p:spPr>
          <a:xfrm flipH="1">
            <a:off x="7218314" y="3573227"/>
            <a:ext cx="517373" cy="1462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F0694C-117D-F3FC-98C1-18E734B3FB02}"/>
              </a:ext>
            </a:extLst>
          </p:cNvPr>
          <p:cNvCxnSpPr>
            <a:cxnSpLocks/>
          </p:cNvCxnSpPr>
          <p:nvPr/>
        </p:nvCxnSpPr>
        <p:spPr>
          <a:xfrm>
            <a:off x="6191596" y="3564103"/>
            <a:ext cx="503621" cy="103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DBD3E3B-E522-3DDF-57A8-DFD36CDA72C7}"/>
              </a:ext>
            </a:extLst>
          </p:cNvPr>
          <p:cNvCxnSpPr>
            <a:cxnSpLocks/>
          </p:cNvCxnSpPr>
          <p:nvPr/>
        </p:nvCxnSpPr>
        <p:spPr>
          <a:xfrm>
            <a:off x="6695217" y="3573227"/>
            <a:ext cx="0" cy="1329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1E843E3-2E07-C79A-F5E1-0231FC4436C1}"/>
              </a:ext>
            </a:extLst>
          </p:cNvPr>
          <p:cNvCxnSpPr>
            <a:cxnSpLocks/>
          </p:cNvCxnSpPr>
          <p:nvPr/>
        </p:nvCxnSpPr>
        <p:spPr>
          <a:xfrm flipH="1">
            <a:off x="6695217" y="3565196"/>
            <a:ext cx="523097" cy="1080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C5C6E54-420B-09A6-E8F3-D9A6F5814F49}"/>
              </a:ext>
            </a:extLst>
          </p:cNvPr>
          <p:cNvCxnSpPr>
            <a:cxnSpLocks/>
          </p:cNvCxnSpPr>
          <p:nvPr/>
        </p:nvCxnSpPr>
        <p:spPr>
          <a:xfrm flipH="1">
            <a:off x="6700943" y="3550223"/>
            <a:ext cx="1034743" cy="117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0FFF88D-81E8-123A-88BD-1C8F93DBC8D3}"/>
              </a:ext>
            </a:extLst>
          </p:cNvPr>
          <p:cNvCxnSpPr>
            <a:cxnSpLocks/>
          </p:cNvCxnSpPr>
          <p:nvPr/>
        </p:nvCxnSpPr>
        <p:spPr>
          <a:xfrm flipH="1">
            <a:off x="6191596" y="3550223"/>
            <a:ext cx="1544090" cy="155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98D686F-6253-F997-94A9-4D35FB114F47}"/>
              </a:ext>
            </a:extLst>
          </p:cNvPr>
          <p:cNvCxnSpPr>
            <a:cxnSpLocks/>
          </p:cNvCxnSpPr>
          <p:nvPr/>
        </p:nvCxnSpPr>
        <p:spPr>
          <a:xfrm flipH="1">
            <a:off x="6191596" y="3550223"/>
            <a:ext cx="1023471" cy="155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8F03A37-918E-7CB5-08A8-B22B229B0C7C}"/>
              </a:ext>
            </a:extLst>
          </p:cNvPr>
          <p:cNvCxnSpPr>
            <a:cxnSpLocks/>
          </p:cNvCxnSpPr>
          <p:nvPr/>
        </p:nvCxnSpPr>
        <p:spPr>
          <a:xfrm flipH="1">
            <a:off x="6182803" y="3565605"/>
            <a:ext cx="531891" cy="1405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470F0B5-3487-2CCE-A87A-2EB731F45802}"/>
              </a:ext>
            </a:extLst>
          </p:cNvPr>
          <p:cNvCxnSpPr>
            <a:cxnSpLocks/>
          </p:cNvCxnSpPr>
          <p:nvPr/>
        </p:nvCxnSpPr>
        <p:spPr>
          <a:xfrm>
            <a:off x="6182803" y="3550223"/>
            <a:ext cx="8793" cy="1637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0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210001-102E-B4AE-F946-30F12C07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Arithmetic - Division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AE67D7-DF4A-457A-A02A-FE85573C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7AA64C-BDC4-B384-3536-0553188B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535531"/>
          </a:xfrm>
        </p:spPr>
        <p:txBody>
          <a:bodyPr/>
          <a:lstStyle/>
          <a:p>
            <a:r>
              <a:rPr lang="en-US"/>
              <a:t>Binary numbers are divided in same algorithm as decimal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E60D23-38EB-F2F1-AFBA-E7D56F3E6F5A}"/>
                  </a:ext>
                </a:extLst>
              </p:cNvPr>
              <p:cNvSpPr txBox="1"/>
              <p:nvPr/>
            </p:nvSpPr>
            <p:spPr>
              <a:xfrm>
                <a:off x="4209791" y="2721696"/>
                <a:ext cx="2238282" cy="5161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01000101</m:t>
                          </m:r>
                        </m:e>
                      </m:rad>
                    </m:oMath>
                  </m:oMathPara>
                </a14:m>
                <a:endParaRPr lang="en-US" sz="30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E60D23-38EB-F2F1-AFBA-E7D56F3E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791" y="2721696"/>
                <a:ext cx="2238282" cy="516103"/>
              </a:xfrm>
              <a:prstGeom prst="rect">
                <a:avLst/>
              </a:prstGeom>
              <a:blipFill>
                <a:blip r:embed="rId2"/>
                <a:stretch>
                  <a:fillRect r="-28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18F8B9-F136-4C8D-A886-F25E0D1B4FB7}"/>
                  </a:ext>
                </a:extLst>
              </p:cNvPr>
              <p:cNvSpPr txBox="1"/>
              <p:nvPr/>
            </p:nvSpPr>
            <p:spPr>
              <a:xfrm>
                <a:off x="5306923" y="2363347"/>
                <a:ext cx="34478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18F8B9-F136-4C8D-A886-F25E0D1B4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923" y="2363347"/>
                <a:ext cx="34478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A18292-70AF-175A-89AB-C710777BDF7F}"/>
                  </a:ext>
                </a:extLst>
              </p:cNvPr>
              <p:cNvSpPr txBox="1"/>
              <p:nvPr/>
            </p:nvSpPr>
            <p:spPr>
              <a:xfrm>
                <a:off x="5507153" y="2360130"/>
                <a:ext cx="34478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A18292-70AF-175A-89AB-C710777B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153" y="2360130"/>
                <a:ext cx="344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02CB72-E056-61FB-2C5F-91CBCE1DC34E}"/>
                  </a:ext>
                </a:extLst>
              </p:cNvPr>
              <p:cNvSpPr txBox="1"/>
              <p:nvPr/>
            </p:nvSpPr>
            <p:spPr>
              <a:xfrm>
                <a:off x="5716390" y="2362099"/>
                <a:ext cx="34478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02CB72-E056-61FB-2C5F-91CBCE1DC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390" y="2362099"/>
                <a:ext cx="34478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529DE7-FC5E-257D-B32C-7C0A8B120828}"/>
                  </a:ext>
                </a:extLst>
              </p:cNvPr>
              <p:cNvSpPr txBox="1"/>
              <p:nvPr/>
            </p:nvSpPr>
            <p:spPr>
              <a:xfrm>
                <a:off x="5925463" y="2360130"/>
                <a:ext cx="34478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529DE7-FC5E-257D-B32C-7C0A8B120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463" y="2360130"/>
                <a:ext cx="34478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BBB2D0-4C5F-90E9-00C7-59C69986F4A8}"/>
                  </a:ext>
                </a:extLst>
              </p:cNvPr>
              <p:cNvSpPr txBox="1"/>
              <p:nvPr/>
            </p:nvSpPr>
            <p:spPr>
              <a:xfrm>
                <a:off x="6141782" y="2363347"/>
                <a:ext cx="34478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BBB2D0-4C5F-90E9-00C7-59C69986F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782" y="2363347"/>
                <a:ext cx="344783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E64B8F-7397-2798-F60D-B2DB0C4E5759}"/>
                  </a:ext>
                </a:extLst>
              </p:cNvPr>
              <p:cNvSpPr txBox="1"/>
              <p:nvPr/>
            </p:nvSpPr>
            <p:spPr>
              <a:xfrm>
                <a:off x="6351019" y="2363347"/>
                <a:ext cx="34478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E64B8F-7397-2798-F60D-B2DB0C4E5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019" y="2363347"/>
                <a:ext cx="344783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9770FB-6AEA-8C5E-B91C-92D9842A3C40}"/>
                  </a:ext>
                </a:extLst>
              </p:cNvPr>
              <p:cNvSpPr txBox="1"/>
              <p:nvPr/>
            </p:nvSpPr>
            <p:spPr>
              <a:xfrm>
                <a:off x="6570365" y="2363347"/>
                <a:ext cx="34478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9770FB-6AEA-8C5E-B91C-92D9842A3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365" y="2363347"/>
                <a:ext cx="34478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412A5A4-231F-6307-1034-8B4C64F42B20}"/>
                  </a:ext>
                </a:extLst>
              </p:cNvPr>
              <p:cNvSpPr txBox="1"/>
              <p:nvPr/>
            </p:nvSpPr>
            <p:spPr>
              <a:xfrm>
                <a:off x="6779602" y="2363347"/>
                <a:ext cx="34478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412A5A4-231F-6307-1034-8B4C64F42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602" y="2363347"/>
                <a:ext cx="344783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0E46CD-D8DD-D5BF-8833-6C8831BF134E}"/>
                  </a:ext>
                </a:extLst>
              </p:cNvPr>
              <p:cNvSpPr txBox="1"/>
              <p:nvPr/>
            </p:nvSpPr>
            <p:spPr>
              <a:xfrm>
                <a:off x="5469366" y="3114397"/>
                <a:ext cx="68687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0E46CD-D8DD-D5BF-8833-6C8831BF1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366" y="3114397"/>
                <a:ext cx="686872" cy="553998"/>
              </a:xfrm>
              <a:prstGeom prst="rect">
                <a:avLst/>
              </a:prstGeom>
              <a:blipFill>
                <a:blip r:embed="rId11"/>
                <a:stretch>
                  <a:fillRect r="-13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293797-0257-6E8C-2364-36A7AD8B65C6}"/>
              </a:ext>
            </a:extLst>
          </p:cNvPr>
          <p:cNvCxnSpPr>
            <a:cxnSpLocks/>
          </p:cNvCxnSpPr>
          <p:nvPr/>
        </p:nvCxnSpPr>
        <p:spPr>
          <a:xfrm>
            <a:off x="5336298" y="3591033"/>
            <a:ext cx="177211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60FB94-7EBA-BB26-8C21-C407F4578ABC}"/>
                  </a:ext>
                </a:extLst>
              </p:cNvPr>
              <p:cNvSpPr txBox="1"/>
              <p:nvPr/>
            </p:nvSpPr>
            <p:spPr>
              <a:xfrm>
                <a:off x="5950625" y="3491344"/>
                <a:ext cx="82897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60FB94-7EBA-BB26-8C21-C407F4578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625" y="3491344"/>
                <a:ext cx="828977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410113-257E-75CB-3EFB-A9E8DA773E4B}"/>
              </a:ext>
            </a:extLst>
          </p:cNvPr>
          <p:cNvCxnSpPr>
            <a:cxnSpLocks/>
          </p:cNvCxnSpPr>
          <p:nvPr/>
        </p:nvCxnSpPr>
        <p:spPr>
          <a:xfrm>
            <a:off x="6340091" y="3235041"/>
            <a:ext cx="10928" cy="3900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40C72B-E22C-8ABB-0580-A01772CC1F44}"/>
              </a:ext>
            </a:extLst>
          </p:cNvPr>
          <p:cNvCxnSpPr>
            <a:cxnSpLocks/>
          </p:cNvCxnSpPr>
          <p:nvPr/>
        </p:nvCxnSpPr>
        <p:spPr>
          <a:xfrm>
            <a:off x="6570365" y="3235041"/>
            <a:ext cx="0" cy="3900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0E2540B-2939-0302-E9EC-76A8E4E25121}"/>
                  </a:ext>
                </a:extLst>
              </p:cNvPr>
              <p:cNvSpPr txBox="1"/>
              <p:nvPr/>
            </p:nvSpPr>
            <p:spPr>
              <a:xfrm>
                <a:off x="5868979" y="3896588"/>
                <a:ext cx="68687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0E2540B-2939-0302-E9EC-76A8E4E25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79" y="3896588"/>
                <a:ext cx="686872" cy="553998"/>
              </a:xfrm>
              <a:prstGeom prst="rect">
                <a:avLst/>
              </a:prstGeom>
              <a:blipFill>
                <a:blip r:embed="rId13"/>
                <a:stretch>
                  <a:fillRect r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9A6F946-6C03-F302-F03D-329AF3D9C20A}"/>
              </a:ext>
            </a:extLst>
          </p:cNvPr>
          <p:cNvCxnSpPr>
            <a:cxnSpLocks/>
          </p:cNvCxnSpPr>
          <p:nvPr/>
        </p:nvCxnSpPr>
        <p:spPr>
          <a:xfrm flipV="1">
            <a:off x="5306923" y="4416873"/>
            <a:ext cx="1786020" cy="605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B1D5EF5-ED9F-9A53-560F-1F11CA73CC83}"/>
                  </a:ext>
                </a:extLst>
              </p:cNvPr>
              <p:cNvSpPr txBox="1"/>
              <p:nvPr/>
            </p:nvSpPr>
            <p:spPr>
              <a:xfrm>
                <a:off x="5950625" y="4315643"/>
                <a:ext cx="82897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B1D5EF5-ED9F-9A53-560F-1F11CA73C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625" y="4315643"/>
                <a:ext cx="828977" cy="553998"/>
              </a:xfrm>
              <a:prstGeom prst="rect">
                <a:avLst/>
              </a:prstGeom>
              <a:blipFill>
                <a:blip r:embed="rId14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2393EE9-8A5E-8783-8A81-D8DEE6CEF265}"/>
              </a:ext>
            </a:extLst>
          </p:cNvPr>
          <p:cNvCxnSpPr>
            <a:cxnSpLocks/>
          </p:cNvCxnSpPr>
          <p:nvPr/>
        </p:nvCxnSpPr>
        <p:spPr>
          <a:xfrm>
            <a:off x="6783440" y="3235041"/>
            <a:ext cx="21824" cy="11275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C50BAF-B495-0876-C8A6-2AF64BBA6720}"/>
                  </a:ext>
                </a:extLst>
              </p:cNvPr>
              <p:cNvSpPr txBox="1"/>
              <p:nvPr/>
            </p:nvSpPr>
            <p:spPr>
              <a:xfrm>
                <a:off x="6092730" y="4673842"/>
                <a:ext cx="68687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C50BAF-B495-0876-C8A6-2AF64BBA6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730" y="4673842"/>
                <a:ext cx="686872" cy="553998"/>
              </a:xfrm>
              <a:prstGeom prst="rect">
                <a:avLst/>
              </a:prstGeom>
              <a:blipFill>
                <a:blip r:embed="rId15"/>
                <a:stretch>
                  <a:fillRect r="-13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AF262B-A54E-7560-5682-7F87BAB712B8}"/>
              </a:ext>
            </a:extLst>
          </p:cNvPr>
          <p:cNvCxnSpPr>
            <a:cxnSpLocks/>
          </p:cNvCxnSpPr>
          <p:nvPr/>
        </p:nvCxnSpPr>
        <p:spPr>
          <a:xfrm>
            <a:off x="5336298" y="5136156"/>
            <a:ext cx="175664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19BE3E-20FD-136D-D87B-E57872190279}"/>
              </a:ext>
            </a:extLst>
          </p:cNvPr>
          <p:cNvCxnSpPr>
            <a:cxnSpLocks/>
          </p:cNvCxnSpPr>
          <p:nvPr/>
        </p:nvCxnSpPr>
        <p:spPr>
          <a:xfrm>
            <a:off x="7002787" y="3237799"/>
            <a:ext cx="33704" cy="18517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82B8EE-4965-556E-0ECA-EE4596447D84}"/>
                  </a:ext>
                </a:extLst>
              </p:cNvPr>
              <p:cNvSpPr txBox="1"/>
              <p:nvPr/>
            </p:nvSpPr>
            <p:spPr>
              <a:xfrm>
                <a:off x="6494350" y="5036262"/>
                <a:ext cx="82897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82B8EE-4965-556E-0ECA-EE4596447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350" y="5036262"/>
                <a:ext cx="82897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EA3CBE9-8201-2ADF-B28D-32A1630615CF}"/>
                  </a:ext>
                </a:extLst>
              </p:cNvPr>
              <p:cNvSpPr txBox="1"/>
              <p:nvPr/>
            </p:nvSpPr>
            <p:spPr>
              <a:xfrm>
                <a:off x="6317689" y="5385225"/>
                <a:ext cx="68687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EA3CBE9-8201-2ADF-B28D-32A163061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689" y="5385225"/>
                <a:ext cx="686872" cy="553998"/>
              </a:xfrm>
              <a:prstGeom prst="rect">
                <a:avLst/>
              </a:prstGeom>
              <a:blipFill>
                <a:blip r:embed="rId17"/>
                <a:stretch>
                  <a:fillRect r="-13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347F743-8B93-F5C8-83C2-520FBC80AB7A}"/>
              </a:ext>
            </a:extLst>
          </p:cNvPr>
          <p:cNvCxnSpPr>
            <a:cxnSpLocks/>
          </p:cNvCxnSpPr>
          <p:nvPr/>
        </p:nvCxnSpPr>
        <p:spPr>
          <a:xfrm>
            <a:off x="5306923" y="5861546"/>
            <a:ext cx="180149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4D42AE1-7206-AF6C-77FD-75FB036BC8B9}"/>
                  </a:ext>
                </a:extLst>
              </p:cNvPr>
              <p:cNvSpPr txBox="1"/>
              <p:nvPr/>
            </p:nvSpPr>
            <p:spPr>
              <a:xfrm>
                <a:off x="6603934" y="5761077"/>
                <a:ext cx="82897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4D42AE1-7206-AF6C-77FD-75FB036BC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34" y="5761077"/>
                <a:ext cx="828977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CEAD5F-8FB6-4AED-882D-7AB1245A2E5E}"/>
                  </a:ext>
                </a:extLst>
              </p:cNvPr>
              <p:cNvSpPr txBox="1"/>
              <p:nvPr/>
            </p:nvSpPr>
            <p:spPr>
              <a:xfrm>
                <a:off x="7723762" y="2814536"/>
                <a:ext cx="1679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69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CEAD5F-8FB6-4AED-882D-7AB1245A2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762" y="2814536"/>
                <a:ext cx="167964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05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2" grpId="0"/>
      <p:bldP spid="41" grpId="0"/>
      <p:bldP spid="43" grpId="0"/>
      <p:bldP spid="50" grpId="0"/>
      <p:bldP spid="56" grpId="0"/>
      <p:bldP spid="64" grpId="0"/>
      <p:bldP spid="6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F83F96-CCB0-424A-91D6-551C358C4D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Let’s Think About This, Shall We?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0D0CCB-EDEA-4DE0-ABC7-F2793DE2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557AB6-A751-4E75-BDC7-083BB199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Basics</a:t>
            </a:r>
          </a:p>
        </p:txBody>
      </p:sp>
    </p:spTree>
    <p:extLst>
      <p:ext uri="{BB962C8B-B14F-4D97-AF65-F5344CB8AC3E}">
        <p14:creationId xmlns:p14="http://schemas.microsoft.com/office/powerpoint/2010/main" val="220513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0aad3ac-2d76-44e0-be38-8061e626423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BDC53E9E417B429B2DC364D97CEA58" ma:contentTypeVersion="14" ma:contentTypeDescription="Create a new document." ma:contentTypeScope="" ma:versionID="49f874779a49945f4d02cc1ac6bd4cb7">
  <xsd:schema xmlns:xsd="http://www.w3.org/2001/XMLSchema" xmlns:xs="http://www.w3.org/2001/XMLSchema" xmlns:p="http://schemas.microsoft.com/office/2006/metadata/properties" xmlns:ns3="50aad3ac-2d76-44e0-be38-8061e626423d" xmlns:ns4="35264c6f-537a-4128-9565-85508ff1f0ac" targetNamespace="http://schemas.microsoft.com/office/2006/metadata/properties" ma:root="true" ma:fieldsID="857755a44f7453690faee9097224eac5" ns3:_="" ns4:_="">
    <xsd:import namespace="50aad3ac-2d76-44e0-be38-8061e626423d"/>
    <xsd:import namespace="35264c6f-537a-4128-9565-85508ff1f0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aad3ac-2d76-44e0-be38-8061e62642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64c6f-537a-4128-9565-85508ff1f0a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50aad3ac-2d76-44e0-be38-8061e626423d"/>
  </ds:schemaRefs>
</ds:datastoreItem>
</file>

<file path=customXml/itemProps2.xml><?xml version="1.0" encoding="utf-8"?>
<ds:datastoreItem xmlns:ds="http://schemas.openxmlformats.org/officeDocument/2006/customXml" ds:itemID="{3529849D-C2E3-4441-926D-31152CA77A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aad3ac-2d76-44e0-be38-8061e626423d"/>
    <ds:schemaRef ds:uri="35264c6f-537a-4128-9565-85508ff1f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1223</Words>
  <Application>Microsoft Office PowerPoint</Application>
  <PresentationFormat>Widescreen</PresentationFormat>
  <Paragraphs>777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Trade Gothic LT Pro</vt:lpstr>
      <vt:lpstr>Trebuchet MS</vt:lpstr>
      <vt:lpstr>Office Theme</vt:lpstr>
      <vt:lpstr>Binary Basics and Boolean Algebra</vt:lpstr>
      <vt:lpstr>Binary Basics</vt:lpstr>
      <vt:lpstr>Introduction</vt:lpstr>
      <vt:lpstr>Differentiation from Decimal</vt:lpstr>
      <vt:lpstr>Binary Arithmetic - Addition</vt:lpstr>
      <vt:lpstr>Binary Arithmetic - Subtraction</vt:lpstr>
      <vt:lpstr>Binary Arithmetic - Multiplication</vt:lpstr>
      <vt:lpstr>Binary Arithmetic - Division</vt:lpstr>
      <vt:lpstr>Logical Basics</vt:lpstr>
      <vt:lpstr>Truth Tables</vt:lpstr>
      <vt:lpstr>Basic Logic Operations</vt:lpstr>
      <vt:lpstr>Basic Logic Operations - Example</vt:lpstr>
      <vt:lpstr>Combination Logic Operations</vt:lpstr>
      <vt:lpstr>Advanced Logic Operations</vt:lpstr>
      <vt:lpstr>Boolean Algebra</vt:lpstr>
      <vt:lpstr>Introduction</vt:lpstr>
      <vt:lpstr>Gate Equivalency</vt:lpstr>
      <vt:lpstr>Logical Optimization</vt:lpstr>
      <vt:lpstr>Logical Optimization – Karnaugh Maps</vt:lpstr>
      <vt:lpstr>Logical Optimization - Example</vt:lpstr>
      <vt:lpstr>Logical Optimization - Example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Basics and Boolean Algebra</dc:title>
  <dc:creator>Braidan Duffy</dc:creator>
  <cp:lastModifiedBy>Braidan Duffy</cp:lastModifiedBy>
  <cp:revision>1</cp:revision>
  <dcterms:created xsi:type="dcterms:W3CDTF">2022-08-09T21:52:09Z</dcterms:created>
  <dcterms:modified xsi:type="dcterms:W3CDTF">2022-08-10T19:48:42Z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0x0101002DBDC53E9E417B429B2DC364D97CEA58</vt:lpwstr>
  </property>
</Properties>
</file>