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6" r:id="rId6"/>
    <p:sldId id="257" r:id="rId7"/>
    <p:sldId id="287" r:id="rId8"/>
    <p:sldId id="289" r:id="rId9"/>
    <p:sldId id="290" r:id="rId10"/>
    <p:sldId id="308" r:id="rId11"/>
    <p:sldId id="309" r:id="rId12"/>
    <p:sldId id="291" r:id="rId13"/>
    <p:sldId id="292" r:id="rId14"/>
    <p:sldId id="293" r:id="rId15"/>
    <p:sldId id="294" r:id="rId16"/>
    <p:sldId id="296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58D27-A807-4E70-B0A1-6D5A190B1BA6}" v="2994" dt="2022-09-02T05:44:20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D1B58D27-A807-4E70-B0A1-6D5A190B1BA6}"/>
    <pc:docChg chg="undo custSel addSld delSld modSld sldOrd">
      <pc:chgData name="Braidan Duffy" userId="8ec18d3d-6fdf-489b-8ea9-501a0a9031aa" providerId="ADAL" clId="{D1B58D27-A807-4E70-B0A1-6D5A190B1BA6}" dt="2022-09-02T05:44:20.452" v="3005"/>
      <pc:docMkLst>
        <pc:docMk/>
      </pc:docMkLst>
      <pc:sldChg chg="modSp mod">
        <pc:chgData name="Braidan Duffy" userId="8ec18d3d-6fdf-489b-8ea9-501a0a9031aa" providerId="ADAL" clId="{D1B58D27-A807-4E70-B0A1-6D5A190B1BA6}" dt="2022-09-02T03:59:16.027" v="1879" actId="20577"/>
        <pc:sldMkLst>
          <pc:docMk/>
          <pc:sldMk cId="3946934594" sldId="256"/>
        </pc:sldMkLst>
        <pc:spChg chg="mod">
          <ac:chgData name="Braidan Duffy" userId="8ec18d3d-6fdf-489b-8ea9-501a0a9031aa" providerId="ADAL" clId="{D1B58D27-A807-4E70-B0A1-6D5A190B1BA6}" dt="2022-09-02T03:59:16.027" v="1879" actId="20577"/>
          <ac:spMkLst>
            <pc:docMk/>
            <pc:sldMk cId="3946934594" sldId="256"/>
            <ac:spMk id="2" creationId="{632BE5BF-9922-45FB-8F3F-4446D40A051B}"/>
          </ac:spMkLst>
        </pc:spChg>
      </pc:sldChg>
      <pc:sldChg chg="modSp mod">
        <pc:chgData name="Braidan Duffy" userId="8ec18d3d-6fdf-489b-8ea9-501a0a9031aa" providerId="ADAL" clId="{D1B58D27-A807-4E70-B0A1-6D5A190B1BA6}" dt="2022-09-02T03:38:15.635" v="1752" actId="20577"/>
        <pc:sldMkLst>
          <pc:docMk/>
          <pc:sldMk cId="2902794312" sldId="257"/>
        </pc:sldMkLst>
        <pc:spChg chg="mod">
          <ac:chgData name="Braidan Duffy" userId="8ec18d3d-6fdf-489b-8ea9-501a0a9031aa" providerId="ADAL" clId="{D1B58D27-A807-4E70-B0A1-6D5A190B1BA6}" dt="2022-09-02T03:38:15.635" v="1752" actId="20577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Braidan Duffy" userId="8ec18d3d-6fdf-489b-8ea9-501a0a9031aa" providerId="ADAL" clId="{D1B58D27-A807-4E70-B0A1-6D5A190B1BA6}" dt="2022-09-02T02:16:30.460" v="926"/>
          <ac:spMkLst>
            <pc:docMk/>
            <pc:sldMk cId="2902794312" sldId="257"/>
            <ac:spMk id="5" creationId="{0A95F4DE-39B7-4CE2-BC1E-8B8AE662A895}"/>
          </ac:spMkLst>
        </pc:spChg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3733486012" sldId="258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709828751" sldId="260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3607270498" sldId="261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3892131414" sldId="262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663103393" sldId="264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1065425595" sldId="266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914134537" sldId="267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44069682" sldId="268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429771863" sldId="269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451187730" sldId="283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3322300142" sldId="284"/>
        </pc:sldMkLst>
      </pc:sldChg>
      <pc:sldChg chg="del">
        <pc:chgData name="Braidan Duffy" userId="8ec18d3d-6fdf-489b-8ea9-501a0a9031aa" providerId="ADAL" clId="{D1B58D27-A807-4E70-B0A1-6D5A190B1BA6}" dt="2022-09-02T01:01:00.139" v="197" actId="47"/>
        <pc:sldMkLst>
          <pc:docMk/>
          <pc:sldMk cId="59582380" sldId="285"/>
        </pc:sldMkLst>
      </pc:sldChg>
      <pc:sldChg chg="ord">
        <pc:chgData name="Braidan Duffy" userId="8ec18d3d-6fdf-489b-8ea9-501a0a9031aa" providerId="ADAL" clId="{D1B58D27-A807-4E70-B0A1-6D5A190B1BA6}" dt="2022-09-02T03:18:12.897" v="1672"/>
        <pc:sldMkLst>
          <pc:docMk/>
          <pc:sldMk cId="3289148231" sldId="286"/>
        </pc:sldMkLst>
      </pc:sldChg>
      <pc:sldChg chg="del">
        <pc:chgData name="Braidan Duffy" userId="8ec18d3d-6fdf-489b-8ea9-501a0a9031aa" providerId="ADAL" clId="{D1B58D27-A807-4E70-B0A1-6D5A190B1BA6}" dt="2022-09-02T03:18:06.087" v="1670" actId="2696"/>
        <pc:sldMkLst>
          <pc:docMk/>
          <pc:sldMk cId="3490818691" sldId="288"/>
        </pc:sldMkLst>
      </pc:sldChg>
      <pc:sldChg chg="addSp delSp modSp mod delAnim modAnim">
        <pc:chgData name="Braidan Duffy" userId="8ec18d3d-6fdf-489b-8ea9-501a0a9031aa" providerId="ADAL" clId="{D1B58D27-A807-4E70-B0A1-6D5A190B1BA6}" dt="2022-09-02T05:43:16.215" v="3002"/>
        <pc:sldMkLst>
          <pc:docMk/>
          <pc:sldMk cId="2273906416" sldId="290"/>
        </pc:sldMkLst>
        <pc:spChg chg="add del">
          <ac:chgData name="Braidan Duffy" userId="8ec18d3d-6fdf-489b-8ea9-501a0a9031aa" providerId="ADAL" clId="{D1B58D27-A807-4E70-B0A1-6D5A190B1BA6}" dt="2022-09-02T05:23:52.538" v="2844" actId="22"/>
          <ac:spMkLst>
            <pc:docMk/>
            <pc:sldMk cId="2273906416" sldId="290"/>
            <ac:spMk id="5" creationId="{66381EEC-6B9B-7D91-2B41-0ACCC48E34ED}"/>
          </ac:spMkLst>
        </pc:spChg>
        <pc:spChg chg="add mod">
          <ac:chgData name="Braidan Duffy" userId="8ec18d3d-6fdf-489b-8ea9-501a0a9031aa" providerId="ADAL" clId="{D1B58D27-A807-4E70-B0A1-6D5A190B1BA6}" dt="2022-09-02T05:24:44.262" v="2856" actId="20577"/>
          <ac:spMkLst>
            <pc:docMk/>
            <pc:sldMk cId="2273906416" sldId="290"/>
            <ac:spMk id="8" creationId="{F062AD26-74D8-F3CD-7BDC-FF532B9DF382}"/>
          </ac:spMkLst>
        </pc:spChg>
        <pc:spChg chg="add mod">
          <ac:chgData name="Braidan Duffy" userId="8ec18d3d-6fdf-489b-8ea9-501a0a9031aa" providerId="ADAL" clId="{D1B58D27-A807-4E70-B0A1-6D5A190B1BA6}" dt="2022-09-02T05:24:52.982" v="2859" actId="20577"/>
          <ac:spMkLst>
            <pc:docMk/>
            <pc:sldMk cId="2273906416" sldId="290"/>
            <ac:spMk id="9" creationId="{3D614EBF-A790-9461-F13E-F078138C1177}"/>
          </ac:spMkLst>
        </pc:spChg>
        <pc:spChg chg="add mod">
          <ac:chgData name="Braidan Duffy" userId="8ec18d3d-6fdf-489b-8ea9-501a0a9031aa" providerId="ADAL" clId="{D1B58D27-A807-4E70-B0A1-6D5A190B1BA6}" dt="2022-09-02T05:24:58.830" v="2861" actId="1076"/>
          <ac:spMkLst>
            <pc:docMk/>
            <pc:sldMk cId="2273906416" sldId="290"/>
            <ac:spMk id="11" creationId="{7F14311B-D47C-9B7D-C8C5-B6AF895FA3CE}"/>
          </ac:spMkLst>
        </pc:spChg>
        <pc:spChg chg="add mod">
          <ac:chgData name="Braidan Duffy" userId="8ec18d3d-6fdf-489b-8ea9-501a0a9031aa" providerId="ADAL" clId="{D1B58D27-A807-4E70-B0A1-6D5A190B1BA6}" dt="2022-09-02T05:25:02.852" v="2863" actId="1076"/>
          <ac:spMkLst>
            <pc:docMk/>
            <pc:sldMk cId="2273906416" sldId="290"/>
            <ac:spMk id="12" creationId="{6C896983-46A4-D227-75B6-F31C9A045E01}"/>
          </ac:spMkLst>
        </pc:spChg>
        <pc:spChg chg="add mod">
          <ac:chgData name="Braidan Duffy" userId="8ec18d3d-6fdf-489b-8ea9-501a0a9031aa" providerId="ADAL" clId="{D1B58D27-A807-4E70-B0A1-6D5A190B1BA6}" dt="2022-09-02T05:25:06.984" v="2865" actId="1076"/>
          <ac:spMkLst>
            <pc:docMk/>
            <pc:sldMk cId="2273906416" sldId="290"/>
            <ac:spMk id="14" creationId="{34BD797E-145E-B7E8-6EE3-2070C14AD3AB}"/>
          </ac:spMkLst>
        </pc:spChg>
        <pc:spChg chg="del">
          <ac:chgData name="Braidan Duffy" userId="8ec18d3d-6fdf-489b-8ea9-501a0a9031aa" providerId="ADAL" clId="{D1B58D27-A807-4E70-B0A1-6D5A190B1BA6}" dt="2022-09-02T05:30:06.562" v="2940" actId="478"/>
          <ac:spMkLst>
            <pc:docMk/>
            <pc:sldMk cId="2273906416" sldId="290"/>
            <ac:spMk id="20" creationId="{B3CD994F-96C4-4898-8793-D5E9C1D3DE99}"/>
          </ac:spMkLst>
        </pc:spChg>
        <pc:spChg chg="del">
          <ac:chgData name="Braidan Duffy" userId="8ec18d3d-6fdf-489b-8ea9-501a0a9031aa" providerId="ADAL" clId="{D1B58D27-A807-4E70-B0A1-6D5A190B1BA6}" dt="2022-09-02T05:30:06.562" v="2940" actId="478"/>
          <ac:spMkLst>
            <pc:docMk/>
            <pc:sldMk cId="2273906416" sldId="290"/>
            <ac:spMk id="22" creationId="{8C893F36-5706-4C7C-B82C-F9C63C648D4B}"/>
          </ac:spMkLst>
        </pc:spChg>
        <pc:graphicFrameChg chg="del">
          <ac:chgData name="Braidan Duffy" userId="8ec18d3d-6fdf-489b-8ea9-501a0a9031aa" providerId="ADAL" clId="{D1B58D27-A807-4E70-B0A1-6D5A190B1BA6}" dt="2022-09-02T05:30:06.562" v="2940" actId="478"/>
          <ac:graphicFrameMkLst>
            <pc:docMk/>
            <pc:sldMk cId="2273906416" sldId="290"/>
            <ac:graphicFrameMk id="18" creationId="{FD994A1D-903C-4347-AA78-8BD4D07984D5}"/>
          </ac:graphicFrameMkLst>
        </pc:graphicFrameChg>
        <pc:picChg chg="add mod">
          <ac:chgData name="Braidan Duffy" userId="8ec18d3d-6fdf-489b-8ea9-501a0a9031aa" providerId="ADAL" clId="{D1B58D27-A807-4E70-B0A1-6D5A190B1BA6}" dt="2022-09-02T05:24:16.130" v="2852" actId="1076"/>
          <ac:picMkLst>
            <pc:docMk/>
            <pc:sldMk cId="2273906416" sldId="290"/>
            <ac:picMk id="7" creationId="{EB538EAC-B99D-F76D-E715-27D9D64C4D4A}"/>
          </ac:picMkLst>
        </pc:picChg>
        <pc:picChg chg="del">
          <ac:chgData name="Braidan Duffy" userId="8ec18d3d-6fdf-489b-8ea9-501a0a9031aa" providerId="ADAL" clId="{D1B58D27-A807-4E70-B0A1-6D5A190B1BA6}" dt="2022-09-02T05:21:22.561" v="2842" actId="478"/>
          <ac:picMkLst>
            <pc:docMk/>
            <pc:sldMk cId="2273906416" sldId="290"/>
            <ac:picMk id="10" creationId="{DC25D1AB-9FB3-4AC5-ADFA-8E180EEE0DF5}"/>
          </ac:picMkLst>
        </pc:picChg>
        <pc:picChg chg="del">
          <ac:chgData name="Braidan Duffy" userId="8ec18d3d-6fdf-489b-8ea9-501a0a9031aa" providerId="ADAL" clId="{D1B58D27-A807-4E70-B0A1-6D5A190B1BA6}" dt="2022-09-02T05:21:21.269" v="2841" actId="478"/>
          <ac:picMkLst>
            <pc:docMk/>
            <pc:sldMk cId="2273906416" sldId="290"/>
            <ac:picMk id="15" creationId="{B5C3433B-BDA3-4A84-9DC1-92114C9B9D69}"/>
          </ac:picMkLst>
        </pc:picChg>
        <pc:picChg chg="del">
          <ac:chgData name="Braidan Duffy" userId="8ec18d3d-6fdf-489b-8ea9-501a0a9031aa" providerId="ADAL" clId="{D1B58D27-A807-4E70-B0A1-6D5A190B1BA6}" dt="2022-09-02T05:21:19.551" v="2840" actId="478"/>
          <ac:picMkLst>
            <pc:docMk/>
            <pc:sldMk cId="2273906416" sldId="290"/>
            <ac:picMk id="17" creationId="{712FDB34-8370-440B-9929-D4A4D2E5E346}"/>
          </ac:picMkLst>
        </pc:picChg>
        <pc:cxnChg chg="add mod">
          <ac:chgData name="Braidan Duffy" userId="8ec18d3d-6fdf-489b-8ea9-501a0a9031aa" providerId="ADAL" clId="{D1B58D27-A807-4E70-B0A1-6D5A190B1BA6}" dt="2022-09-02T05:25:28.774" v="2869" actId="14100"/>
          <ac:cxnSpMkLst>
            <pc:docMk/>
            <pc:sldMk cId="2273906416" sldId="290"/>
            <ac:cxnSpMk id="19" creationId="{AE6AE6EF-3047-0C75-2B04-44DC5DACDCB3}"/>
          </ac:cxnSpMkLst>
        </pc:cxnChg>
        <pc:cxnChg chg="add mod">
          <ac:chgData name="Braidan Duffy" userId="8ec18d3d-6fdf-489b-8ea9-501a0a9031aa" providerId="ADAL" clId="{D1B58D27-A807-4E70-B0A1-6D5A190B1BA6}" dt="2022-09-02T05:25:38.663" v="2873" actId="208"/>
          <ac:cxnSpMkLst>
            <pc:docMk/>
            <pc:sldMk cId="2273906416" sldId="290"/>
            <ac:cxnSpMk id="24" creationId="{A6EF8F9A-F172-DDA3-C2DB-49EE2CE198AA}"/>
          </ac:cxnSpMkLst>
        </pc:cxnChg>
        <pc:cxnChg chg="add mod">
          <ac:chgData name="Braidan Duffy" userId="8ec18d3d-6fdf-489b-8ea9-501a0a9031aa" providerId="ADAL" clId="{D1B58D27-A807-4E70-B0A1-6D5A190B1BA6}" dt="2022-09-02T05:25:48.932" v="2876" actId="14100"/>
          <ac:cxnSpMkLst>
            <pc:docMk/>
            <pc:sldMk cId="2273906416" sldId="290"/>
            <ac:cxnSpMk id="26" creationId="{A368C243-6F35-B074-F6BF-5F0CE10B9462}"/>
          </ac:cxnSpMkLst>
        </pc:cxnChg>
        <pc:cxnChg chg="add mod">
          <ac:chgData name="Braidan Duffy" userId="8ec18d3d-6fdf-489b-8ea9-501a0a9031aa" providerId="ADAL" clId="{D1B58D27-A807-4E70-B0A1-6D5A190B1BA6}" dt="2022-09-02T05:25:54.944" v="2879" actId="14100"/>
          <ac:cxnSpMkLst>
            <pc:docMk/>
            <pc:sldMk cId="2273906416" sldId="290"/>
            <ac:cxnSpMk id="28" creationId="{A34BE4CC-4914-1715-8709-235827EFE863}"/>
          </ac:cxnSpMkLst>
        </pc:cxnChg>
        <pc:cxnChg chg="add mod">
          <ac:chgData name="Braidan Duffy" userId="8ec18d3d-6fdf-489b-8ea9-501a0a9031aa" providerId="ADAL" clId="{D1B58D27-A807-4E70-B0A1-6D5A190B1BA6}" dt="2022-09-02T05:26:04.263" v="2885" actId="14100"/>
          <ac:cxnSpMkLst>
            <pc:docMk/>
            <pc:sldMk cId="2273906416" sldId="290"/>
            <ac:cxnSpMk id="31" creationId="{08A4087A-531D-B49A-DB09-C619FF8A131F}"/>
          </ac:cxnSpMkLst>
        </pc:cxnChg>
        <pc:cxnChg chg="add mod">
          <ac:chgData name="Braidan Duffy" userId="8ec18d3d-6fdf-489b-8ea9-501a0a9031aa" providerId="ADAL" clId="{D1B58D27-A807-4E70-B0A1-6D5A190B1BA6}" dt="2022-09-02T05:26:11.602" v="2887" actId="1076"/>
          <ac:cxnSpMkLst>
            <pc:docMk/>
            <pc:sldMk cId="2273906416" sldId="290"/>
            <ac:cxnSpMk id="37" creationId="{62A17385-2C67-2E2A-24A5-1518E133E2DD}"/>
          </ac:cxnSpMkLst>
        </pc:cxnChg>
        <pc:cxnChg chg="add mod">
          <ac:chgData name="Braidan Duffy" userId="8ec18d3d-6fdf-489b-8ea9-501a0a9031aa" providerId="ADAL" clId="{D1B58D27-A807-4E70-B0A1-6D5A190B1BA6}" dt="2022-09-02T05:26:19.965" v="2891" actId="14100"/>
          <ac:cxnSpMkLst>
            <pc:docMk/>
            <pc:sldMk cId="2273906416" sldId="290"/>
            <ac:cxnSpMk id="38" creationId="{055B450E-E9EE-B09D-61DF-30F9F2889526}"/>
          </ac:cxnSpMkLst>
        </pc:cxnChg>
        <pc:cxnChg chg="add mod">
          <ac:chgData name="Braidan Duffy" userId="8ec18d3d-6fdf-489b-8ea9-501a0a9031aa" providerId="ADAL" clId="{D1B58D27-A807-4E70-B0A1-6D5A190B1BA6}" dt="2022-09-02T05:26:26.249" v="2894" actId="14100"/>
          <ac:cxnSpMkLst>
            <pc:docMk/>
            <pc:sldMk cId="2273906416" sldId="290"/>
            <ac:cxnSpMk id="41" creationId="{83E0CD4D-A908-268D-1526-91F82DB0744D}"/>
          </ac:cxnSpMkLst>
        </pc:cxnChg>
        <pc:cxnChg chg="add mod">
          <ac:chgData name="Braidan Duffy" userId="8ec18d3d-6fdf-489b-8ea9-501a0a9031aa" providerId="ADAL" clId="{D1B58D27-A807-4E70-B0A1-6D5A190B1BA6}" dt="2022-09-02T05:27:06.063" v="2897" actId="14100"/>
          <ac:cxnSpMkLst>
            <pc:docMk/>
            <pc:sldMk cId="2273906416" sldId="290"/>
            <ac:cxnSpMk id="44" creationId="{47907E15-4F7F-CCB5-3B86-547394EB47D6}"/>
          </ac:cxnSpMkLst>
        </pc:cxnChg>
        <pc:cxnChg chg="add mod">
          <ac:chgData name="Braidan Duffy" userId="8ec18d3d-6fdf-489b-8ea9-501a0a9031aa" providerId="ADAL" clId="{D1B58D27-A807-4E70-B0A1-6D5A190B1BA6}" dt="2022-09-02T05:27:12.851" v="2901" actId="14100"/>
          <ac:cxnSpMkLst>
            <pc:docMk/>
            <pc:sldMk cId="2273906416" sldId="290"/>
            <ac:cxnSpMk id="46" creationId="{D06C5D1F-AD0A-AFBA-B606-AEE3808BEDDD}"/>
          </ac:cxnSpMkLst>
        </pc:cxnChg>
        <pc:cxnChg chg="add mod">
          <ac:chgData name="Braidan Duffy" userId="8ec18d3d-6fdf-489b-8ea9-501a0a9031aa" providerId="ADAL" clId="{D1B58D27-A807-4E70-B0A1-6D5A190B1BA6}" dt="2022-09-02T05:27:21.351" v="2907" actId="1076"/>
          <ac:cxnSpMkLst>
            <pc:docMk/>
            <pc:sldMk cId="2273906416" sldId="290"/>
            <ac:cxnSpMk id="49" creationId="{AF5183EF-9F77-DB55-9695-FAC242A114F5}"/>
          </ac:cxnSpMkLst>
        </pc:cxnChg>
        <pc:cxnChg chg="add mod">
          <ac:chgData name="Braidan Duffy" userId="8ec18d3d-6fdf-489b-8ea9-501a0a9031aa" providerId="ADAL" clId="{D1B58D27-A807-4E70-B0A1-6D5A190B1BA6}" dt="2022-09-02T05:27:25.819" v="2909" actId="14100"/>
          <ac:cxnSpMkLst>
            <pc:docMk/>
            <pc:sldMk cId="2273906416" sldId="290"/>
            <ac:cxnSpMk id="52" creationId="{0D5B3367-A389-3272-46BA-4DAE0A66B24E}"/>
          </ac:cxnSpMkLst>
        </pc:cxnChg>
        <pc:cxnChg chg="add mod">
          <ac:chgData name="Braidan Duffy" userId="8ec18d3d-6fdf-489b-8ea9-501a0a9031aa" providerId="ADAL" clId="{D1B58D27-A807-4E70-B0A1-6D5A190B1BA6}" dt="2022-09-02T05:27:30.728" v="2912" actId="14100"/>
          <ac:cxnSpMkLst>
            <pc:docMk/>
            <pc:sldMk cId="2273906416" sldId="290"/>
            <ac:cxnSpMk id="56" creationId="{FB5287B5-41D5-8314-4797-2F6805B76F69}"/>
          </ac:cxnSpMkLst>
        </pc:cxnChg>
      </pc:sldChg>
      <pc:sldChg chg="addSp modSp mod">
        <pc:chgData name="Braidan Duffy" userId="8ec18d3d-6fdf-489b-8ea9-501a0a9031aa" providerId="ADAL" clId="{D1B58D27-A807-4E70-B0A1-6D5A190B1BA6}" dt="2022-09-02T00:58:32.782" v="60" actId="1076"/>
        <pc:sldMkLst>
          <pc:docMk/>
          <pc:sldMk cId="3205313080" sldId="291"/>
        </pc:sldMkLst>
        <pc:spChg chg="add mod">
          <ac:chgData name="Braidan Duffy" userId="8ec18d3d-6fdf-489b-8ea9-501a0a9031aa" providerId="ADAL" clId="{D1B58D27-A807-4E70-B0A1-6D5A190B1BA6}" dt="2022-09-02T00:58:32.782" v="60" actId="1076"/>
          <ac:spMkLst>
            <pc:docMk/>
            <pc:sldMk cId="3205313080" sldId="291"/>
            <ac:spMk id="4" creationId="{4BA0F306-9003-9408-25B2-3147EDF5B990}"/>
          </ac:spMkLst>
        </pc:spChg>
      </pc:sldChg>
      <pc:sldChg chg="modTransition">
        <pc:chgData name="Braidan Duffy" userId="8ec18d3d-6fdf-489b-8ea9-501a0a9031aa" providerId="ADAL" clId="{D1B58D27-A807-4E70-B0A1-6D5A190B1BA6}" dt="2022-09-02T05:42:50.533" v="2999"/>
        <pc:sldMkLst>
          <pc:docMk/>
          <pc:sldMk cId="3037446020" sldId="292"/>
        </pc:sldMkLst>
      </pc:sldChg>
      <pc:sldChg chg="addSp delSp modSp add mod modTransition addAnim delAnim modAnim">
        <pc:chgData name="Braidan Duffy" userId="8ec18d3d-6fdf-489b-8ea9-501a0a9031aa" providerId="ADAL" clId="{D1B58D27-A807-4E70-B0A1-6D5A190B1BA6}" dt="2022-09-02T05:42:57.532" v="3000"/>
        <pc:sldMkLst>
          <pc:docMk/>
          <pc:sldMk cId="3321045193" sldId="293"/>
        </pc:sldMkLst>
        <pc:spChg chg="mod">
          <ac:chgData name="Braidan Duffy" userId="8ec18d3d-6fdf-489b-8ea9-501a0a9031aa" providerId="ADAL" clId="{D1B58D27-A807-4E70-B0A1-6D5A190B1BA6}" dt="2022-09-02T00:56:16.132" v="13" actId="20577"/>
          <ac:spMkLst>
            <pc:docMk/>
            <pc:sldMk cId="3321045193" sldId="293"/>
            <ac:spMk id="8" creationId="{FA0ADED8-B26C-4730-9E58-BD6C92D8015D}"/>
          </ac:spMkLst>
        </pc:spChg>
        <pc:spChg chg="mod">
          <ac:chgData name="Braidan Duffy" userId="8ec18d3d-6fdf-489b-8ea9-501a0a9031aa" providerId="ADAL" clId="{D1B58D27-A807-4E70-B0A1-6D5A190B1BA6}" dt="2022-09-02T00:53:18.145" v="1" actId="20577"/>
          <ac:spMkLst>
            <pc:docMk/>
            <pc:sldMk cId="3321045193" sldId="293"/>
            <ac:spMk id="12" creationId="{F5FDE970-5E6D-441A-A953-1596304E38B3}"/>
          </ac:spMkLst>
        </pc:spChg>
        <pc:spChg chg="mod">
          <ac:chgData name="Braidan Duffy" userId="8ec18d3d-6fdf-489b-8ea9-501a0a9031aa" providerId="ADAL" clId="{D1B58D27-A807-4E70-B0A1-6D5A190B1BA6}" dt="2022-09-02T00:53:39.909" v="4" actId="20577"/>
          <ac:spMkLst>
            <pc:docMk/>
            <pc:sldMk cId="3321045193" sldId="293"/>
            <ac:spMk id="42" creationId="{4D2225BF-1411-4837-9691-AEC60D079BCC}"/>
          </ac:spMkLst>
        </pc:spChg>
        <pc:spChg chg="mod">
          <ac:chgData name="Braidan Duffy" userId="8ec18d3d-6fdf-489b-8ea9-501a0a9031aa" providerId="ADAL" clId="{D1B58D27-A807-4E70-B0A1-6D5A190B1BA6}" dt="2022-09-02T00:56:31.356" v="16" actId="20577"/>
          <ac:spMkLst>
            <pc:docMk/>
            <pc:sldMk cId="3321045193" sldId="293"/>
            <ac:spMk id="43" creationId="{A597DC10-C14D-4476-8328-A7CAF902EC68}"/>
          </ac:spMkLst>
        </pc:spChg>
        <pc:cxnChg chg="mod">
          <ac:chgData name="Braidan Duffy" userId="8ec18d3d-6fdf-489b-8ea9-501a0a9031aa" providerId="ADAL" clId="{D1B58D27-A807-4E70-B0A1-6D5A190B1BA6}" dt="2022-09-02T00:56:22.979" v="14" actId="208"/>
          <ac:cxnSpMkLst>
            <pc:docMk/>
            <pc:sldMk cId="3321045193" sldId="293"/>
            <ac:cxnSpMk id="10" creationId="{E0003AF5-EF20-41D7-857C-07352787D9E2}"/>
          </ac:cxnSpMkLst>
        </pc:cxnChg>
        <pc:cxnChg chg="mod">
          <ac:chgData name="Braidan Duffy" userId="8ec18d3d-6fdf-489b-8ea9-501a0a9031aa" providerId="ADAL" clId="{D1B58D27-A807-4E70-B0A1-6D5A190B1BA6}" dt="2022-09-02T00:53:33.762" v="2" actId="208"/>
          <ac:cxnSpMkLst>
            <pc:docMk/>
            <pc:sldMk cId="3321045193" sldId="293"/>
            <ac:cxnSpMk id="13" creationId="{BA6803AA-DDF6-48A2-8A20-2B4159D92B84}"/>
          </ac:cxnSpMkLst>
        </pc:cxnChg>
        <pc:cxnChg chg="mod">
          <ac:chgData name="Braidan Duffy" userId="8ec18d3d-6fdf-489b-8ea9-501a0a9031aa" providerId="ADAL" clId="{D1B58D27-A807-4E70-B0A1-6D5A190B1BA6}" dt="2022-09-02T00:53:33.762" v="2" actId="208"/>
          <ac:cxnSpMkLst>
            <pc:docMk/>
            <pc:sldMk cId="3321045193" sldId="293"/>
            <ac:cxnSpMk id="15" creationId="{1E18A324-111D-4C8E-A581-A9CFC6076F13}"/>
          </ac:cxnSpMkLst>
        </pc:cxnChg>
        <pc:cxnChg chg="mod">
          <ac:chgData name="Braidan Duffy" userId="8ec18d3d-6fdf-489b-8ea9-501a0a9031aa" providerId="ADAL" clId="{D1B58D27-A807-4E70-B0A1-6D5A190B1BA6}" dt="2022-09-02T00:53:33.762" v="2" actId="208"/>
          <ac:cxnSpMkLst>
            <pc:docMk/>
            <pc:sldMk cId="3321045193" sldId="293"/>
            <ac:cxnSpMk id="20" creationId="{1E6787E8-65B5-4920-9A75-B723E1F3BEAE}"/>
          </ac:cxnSpMkLst>
        </pc:cxnChg>
        <pc:cxnChg chg="mod">
          <ac:chgData name="Braidan Duffy" userId="8ec18d3d-6fdf-489b-8ea9-501a0a9031aa" providerId="ADAL" clId="{D1B58D27-A807-4E70-B0A1-6D5A190B1BA6}" dt="2022-09-02T00:56:22.979" v="14" actId="208"/>
          <ac:cxnSpMkLst>
            <pc:docMk/>
            <pc:sldMk cId="3321045193" sldId="293"/>
            <ac:cxnSpMk id="23" creationId="{1B012DA6-9E88-4ACF-BFA1-52EC6A4F8826}"/>
          </ac:cxnSpMkLst>
        </pc:cxnChg>
        <pc:cxnChg chg="mod">
          <ac:chgData name="Braidan Duffy" userId="8ec18d3d-6fdf-489b-8ea9-501a0a9031aa" providerId="ADAL" clId="{D1B58D27-A807-4E70-B0A1-6D5A190B1BA6}" dt="2022-09-02T00:56:22.979" v="14" actId="208"/>
          <ac:cxnSpMkLst>
            <pc:docMk/>
            <pc:sldMk cId="3321045193" sldId="293"/>
            <ac:cxnSpMk id="27" creationId="{DD9278D2-7211-4763-9D55-1B69D8150D5E}"/>
          </ac:cxnSpMkLst>
        </pc:cxnChg>
        <pc:cxnChg chg="mod">
          <ac:chgData name="Braidan Duffy" userId="8ec18d3d-6fdf-489b-8ea9-501a0a9031aa" providerId="ADAL" clId="{D1B58D27-A807-4E70-B0A1-6D5A190B1BA6}" dt="2022-09-02T00:53:37.758" v="3" actId="208"/>
          <ac:cxnSpMkLst>
            <pc:docMk/>
            <pc:sldMk cId="3321045193" sldId="293"/>
            <ac:cxnSpMk id="30" creationId="{E940ACF9-04A9-4B3F-AB0E-C6CD470DFD02}"/>
          </ac:cxnSpMkLst>
        </pc:cxnChg>
        <pc:cxnChg chg="add del">
          <ac:chgData name="Braidan Duffy" userId="8ec18d3d-6fdf-489b-8ea9-501a0a9031aa" providerId="ADAL" clId="{D1B58D27-A807-4E70-B0A1-6D5A190B1BA6}" dt="2022-09-02T00:55:04.410" v="8" actId="478"/>
          <ac:cxnSpMkLst>
            <pc:docMk/>
            <pc:sldMk cId="3321045193" sldId="293"/>
            <ac:cxnSpMk id="64" creationId="{9C437229-4CBD-495A-963A-E13312D32B17}"/>
          </ac:cxnSpMkLst>
        </pc:cxnChg>
        <pc:cxnChg chg="add del">
          <ac:chgData name="Braidan Duffy" userId="8ec18d3d-6fdf-489b-8ea9-501a0a9031aa" providerId="ADAL" clId="{D1B58D27-A807-4E70-B0A1-6D5A190B1BA6}" dt="2022-09-02T00:55:04.410" v="8" actId="478"/>
          <ac:cxnSpMkLst>
            <pc:docMk/>
            <pc:sldMk cId="3321045193" sldId="293"/>
            <ac:cxnSpMk id="66" creationId="{BAD825A6-76F8-4BEA-A1FC-7EF3E8CAC177}"/>
          </ac:cxnSpMkLst>
        </pc:cxnChg>
        <pc:cxnChg chg="add del">
          <ac:chgData name="Braidan Duffy" userId="8ec18d3d-6fdf-489b-8ea9-501a0a9031aa" providerId="ADAL" clId="{D1B58D27-A807-4E70-B0A1-6D5A190B1BA6}" dt="2022-09-02T00:55:04.410" v="8" actId="478"/>
          <ac:cxnSpMkLst>
            <pc:docMk/>
            <pc:sldMk cId="3321045193" sldId="293"/>
            <ac:cxnSpMk id="71" creationId="{9CB7B10E-50FA-4C64-B5C9-61F8FF1FEA49}"/>
          </ac:cxnSpMkLst>
        </pc:cxnChg>
        <pc:cxnChg chg="add del">
          <ac:chgData name="Braidan Duffy" userId="8ec18d3d-6fdf-489b-8ea9-501a0a9031aa" providerId="ADAL" clId="{D1B58D27-A807-4E70-B0A1-6D5A190B1BA6}" dt="2022-09-02T00:55:04.410" v="8" actId="478"/>
          <ac:cxnSpMkLst>
            <pc:docMk/>
            <pc:sldMk cId="3321045193" sldId="293"/>
            <ac:cxnSpMk id="75" creationId="{E3B02C35-5510-433D-8DAC-4981B6B63268}"/>
          </ac:cxnSpMkLst>
        </pc:cxnChg>
        <pc:cxnChg chg="add del">
          <ac:chgData name="Braidan Duffy" userId="8ec18d3d-6fdf-489b-8ea9-501a0a9031aa" providerId="ADAL" clId="{D1B58D27-A807-4E70-B0A1-6D5A190B1BA6}" dt="2022-09-02T00:55:04.410" v="8" actId="478"/>
          <ac:cxnSpMkLst>
            <pc:docMk/>
            <pc:sldMk cId="3321045193" sldId="293"/>
            <ac:cxnSpMk id="77" creationId="{775A19EC-E042-4378-B205-36F26FEC9C80}"/>
          </ac:cxnSpMkLst>
        </pc:cxnChg>
        <pc:cxnChg chg="mod">
          <ac:chgData name="Braidan Duffy" userId="8ec18d3d-6fdf-489b-8ea9-501a0a9031aa" providerId="ADAL" clId="{D1B58D27-A807-4E70-B0A1-6D5A190B1BA6}" dt="2022-09-02T00:56:28.885" v="15" actId="208"/>
          <ac:cxnSpMkLst>
            <pc:docMk/>
            <pc:sldMk cId="3321045193" sldId="293"/>
            <ac:cxnSpMk id="82" creationId="{214EAA3C-4148-4B44-B9FF-368438F648A9}"/>
          </ac:cxnSpMkLst>
        </pc:cxnChg>
      </pc:sldChg>
      <pc:sldChg chg="addSp delSp modSp new mod modTransition modAnim">
        <pc:chgData name="Braidan Duffy" userId="8ec18d3d-6fdf-489b-8ea9-501a0a9031aa" providerId="ADAL" clId="{D1B58D27-A807-4E70-B0A1-6D5A190B1BA6}" dt="2022-09-02T05:43:00.130" v="3001"/>
        <pc:sldMkLst>
          <pc:docMk/>
          <pc:sldMk cId="2692940465" sldId="294"/>
        </pc:sldMkLst>
        <pc:spChg chg="mod">
          <ac:chgData name="Braidan Duffy" userId="8ec18d3d-6fdf-489b-8ea9-501a0a9031aa" providerId="ADAL" clId="{D1B58D27-A807-4E70-B0A1-6D5A190B1BA6}" dt="2022-09-02T00:57:14.314" v="38" actId="20577"/>
          <ac:spMkLst>
            <pc:docMk/>
            <pc:sldMk cId="2692940465" sldId="294"/>
            <ac:spMk id="2" creationId="{EAC709E2-857C-1DD9-762A-56393309D062}"/>
          </ac:spMkLst>
        </pc:spChg>
        <pc:spChg chg="del">
          <ac:chgData name="Braidan Duffy" userId="8ec18d3d-6fdf-489b-8ea9-501a0a9031aa" providerId="ADAL" clId="{D1B58D27-A807-4E70-B0A1-6D5A190B1BA6}" dt="2022-09-02T00:57:23.114" v="39" actId="478"/>
          <ac:spMkLst>
            <pc:docMk/>
            <pc:sldMk cId="2692940465" sldId="294"/>
            <ac:spMk id="4" creationId="{45ACB07C-B0AF-1925-8D25-FDA97833E36A}"/>
          </ac:spMkLst>
        </pc:spChg>
        <pc:spChg chg="add mod">
          <ac:chgData name="Braidan Duffy" userId="8ec18d3d-6fdf-489b-8ea9-501a0a9031aa" providerId="ADAL" clId="{D1B58D27-A807-4E70-B0A1-6D5A190B1BA6}" dt="2022-09-02T00:58:06.564" v="45" actId="1076"/>
          <ac:spMkLst>
            <pc:docMk/>
            <pc:sldMk cId="2692940465" sldId="294"/>
            <ac:spMk id="7" creationId="{27CEB3C4-C404-E0E0-0618-352ADD5D7424}"/>
          </ac:spMkLst>
        </pc:spChg>
        <pc:spChg chg="add mod">
          <ac:chgData name="Braidan Duffy" userId="8ec18d3d-6fdf-489b-8ea9-501a0a9031aa" providerId="ADAL" clId="{D1B58D27-A807-4E70-B0A1-6D5A190B1BA6}" dt="2022-09-02T00:59:46.979" v="93" actId="1076"/>
          <ac:spMkLst>
            <pc:docMk/>
            <pc:sldMk cId="2692940465" sldId="294"/>
            <ac:spMk id="11" creationId="{952D71DD-5099-6928-C79A-CAC1700E3D95}"/>
          </ac:spMkLst>
        </pc:spChg>
        <pc:spChg chg="add mod">
          <ac:chgData name="Braidan Duffy" userId="8ec18d3d-6fdf-489b-8ea9-501a0a9031aa" providerId="ADAL" clId="{D1B58D27-A807-4E70-B0A1-6D5A190B1BA6}" dt="2022-09-02T01:00:38.750" v="196" actId="1076"/>
          <ac:spMkLst>
            <pc:docMk/>
            <pc:sldMk cId="2692940465" sldId="294"/>
            <ac:spMk id="12" creationId="{CE2263A8-803D-EF71-4AC0-C3E4414AC76D}"/>
          </ac:spMkLst>
        </pc:spChg>
        <pc:graphicFrameChg chg="add del mod modGraphic">
          <ac:chgData name="Braidan Duffy" userId="8ec18d3d-6fdf-489b-8ea9-501a0a9031aa" providerId="ADAL" clId="{D1B58D27-A807-4E70-B0A1-6D5A190B1BA6}" dt="2022-09-02T00:59:06.039" v="64" actId="478"/>
          <ac:graphicFrameMkLst>
            <pc:docMk/>
            <pc:sldMk cId="2692940465" sldId="294"/>
            <ac:graphicFrameMk id="9" creationId="{69451005-AF49-9902-AAA7-247D4A6389E7}"/>
          </ac:graphicFrameMkLst>
        </pc:graphicFrameChg>
        <pc:graphicFrameChg chg="add mod modGraphic">
          <ac:chgData name="Braidan Duffy" userId="8ec18d3d-6fdf-489b-8ea9-501a0a9031aa" providerId="ADAL" clId="{D1B58D27-A807-4E70-B0A1-6D5A190B1BA6}" dt="2022-09-02T00:59:32.362" v="91" actId="20577"/>
          <ac:graphicFrameMkLst>
            <pc:docMk/>
            <pc:sldMk cId="2692940465" sldId="294"/>
            <ac:graphicFrameMk id="10" creationId="{18889836-AECF-BA76-787B-1D22EB55F315}"/>
          </ac:graphicFrameMkLst>
        </pc:graphicFrameChg>
        <pc:picChg chg="add del mod">
          <ac:chgData name="Braidan Duffy" userId="8ec18d3d-6fdf-489b-8ea9-501a0a9031aa" providerId="ADAL" clId="{D1B58D27-A807-4E70-B0A1-6D5A190B1BA6}" dt="2022-09-02T00:57:55.081" v="43" actId="478"/>
          <ac:picMkLst>
            <pc:docMk/>
            <pc:sldMk cId="2692940465" sldId="294"/>
            <ac:picMk id="6" creationId="{273A409C-93B5-4323-DA35-07649DA45FBD}"/>
          </ac:picMkLst>
        </pc:picChg>
        <pc:picChg chg="add mod">
          <ac:chgData name="Braidan Duffy" userId="8ec18d3d-6fdf-489b-8ea9-501a0a9031aa" providerId="ADAL" clId="{D1B58D27-A807-4E70-B0A1-6D5A190B1BA6}" dt="2022-09-02T00:58:06.564" v="45" actId="1076"/>
          <ac:picMkLst>
            <pc:docMk/>
            <pc:sldMk cId="2692940465" sldId="294"/>
            <ac:picMk id="8" creationId="{7F9B2B26-FDDB-5526-C3DD-6C6C951E1C0B}"/>
          </ac:picMkLst>
        </pc:picChg>
      </pc:sldChg>
      <pc:sldChg chg="addSp delSp modSp new mod">
        <pc:chgData name="Braidan Duffy" userId="8ec18d3d-6fdf-489b-8ea9-501a0a9031aa" providerId="ADAL" clId="{D1B58D27-A807-4E70-B0A1-6D5A190B1BA6}" dt="2022-09-02T02:11:02.185" v="787" actId="20577"/>
        <pc:sldMkLst>
          <pc:docMk/>
          <pc:sldMk cId="1917914932" sldId="295"/>
        </pc:sldMkLst>
        <pc:spChg chg="mod">
          <ac:chgData name="Braidan Duffy" userId="8ec18d3d-6fdf-489b-8ea9-501a0a9031aa" providerId="ADAL" clId="{D1B58D27-A807-4E70-B0A1-6D5A190B1BA6}" dt="2022-09-02T01:03:58.015" v="209" actId="20577"/>
          <ac:spMkLst>
            <pc:docMk/>
            <pc:sldMk cId="1917914932" sldId="295"/>
            <ac:spMk id="2" creationId="{51050C0B-C32A-F696-2971-151F4D571739}"/>
          </ac:spMkLst>
        </pc:spChg>
        <pc:spChg chg="del">
          <ac:chgData name="Braidan Duffy" userId="8ec18d3d-6fdf-489b-8ea9-501a0a9031aa" providerId="ADAL" clId="{D1B58D27-A807-4E70-B0A1-6D5A190B1BA6}" dt="2022-09-02T01:04:17.101" v="210" actId="478"/>
          <ac:spMkLst>
            <pc:docMk/>
            <pc:sldMk cId="1917914932" sldId="295"/>
            <ac:spMk id="4" creationId="{F1CD4616-467A-E342-13D5-66D9D9142714}"/>
          </ac:spMkLst>
        </pc:spChg>
        <pc:spChg chg="add del mod">
          <ac:chgData name="Braidan Duffy" userId="8ec18d3d-6fdf-489b-8ea9-501a0a9031aa" providerId="ADAL" clId="{D1B58D27-A807-4E70-B0A1-6D5A190B1BA6}" dt="2022-09-02T01:22:36.990" v="242" actId="478"/>
          <ac:spMkLst>
            <pc:docMk/>
            <pc:sldMk cId="1917914932" sldId="295"/>
            <ac:spMk id="5" creationId="{C43D3ECC-F84A-ACD8-D4A5-8F1C40D2DD68}"/>
          </ac:spMkLst>
        </pc:spChg>
        <pc:spChg chg="add mod ord">
          <ac:chgData name="Braidan Duffy" userId="8ec18d3d-6fdf-489b-8ea9-501a0a9031aa" providerId="ADAL" clId="{D1B58D27-A807-4E70-B0A1-6D5A190B1BA6}" dt="2022-09-02T01:33:42.421" v="346" actId="208"/>
          <ac:spMkLst>
            <pc:docMk/>
            <pc:sldMk cId="1917914932" sldId="295"/>
            <ac:spMk id="11" creationId="{2874BCA0-0BF2-1A8A-78FE-FAC04B45B629}"/>
          </ac:spMkLst>
        </pc:spChg>
        <pc:spChg chg="add del mod">
          <ac:chgData name="Braidan Duffy" userId="8ec18d3d-6fdf-489b-8ea9-501a0a9031aa" providerId="ADAL" clId="{D1B58D27-A807-4E70-B0A1-6D5A190B1BA6}" dt="2022-09-02T01:22:40.091" v="243" actId="478"/>
          <ac:spMkLst>
            <pc:docMk/>
            <pc:sldMk cId="1917914932" sldId="295"/>
            <ac:spMk id="21" creationId="{5C481ED6-A7B7-C6F2-9F99-A3AC58943AEF}"/>
          </ac:spMkLst>
        </pc:spChg>
        <pc:spChg chg="add mod">
          <ac:chgData name="Braidan Duffy" userId="8ec18d3d-6fdf-489b-8ea9-501a0a9031aa" providerId="ADAL" clId="{D1B58D27-A807-4E70-B0A1-6D5A190B1BA6}" dt="2022-09-02T01:23:13.501" v="339" actId="1076"/>
          <ac:spMkLst>
            <pc:docMk/>
            <pc:sldMk cId="1917914932" sldId="295"/>
            <ac:spMk id="22" creationId="{71399700-3E62-CF95-3990-2F90079A3808}"/>
          </ac:spMkLst>
        </pc:spChg>
        <pc:spChg chg="add mod ord">
          <ac:chgData name="Braidan Duffy" userId="8ec18d3d-6fdf-489b-8ea9-501a0a9031aa" providerId="ADAL" clId="{D1B58D27-A807-4E70-B0A1-6D5A190B1BA6}" dt="2022-09-02T01:35:37.165" v="524" actId="1076"/>
          <ac:spMkLst>
            <pc:docMk/>
            <pc:sldMk cId="1917914932" sldId="295"/>
            <ac:spMk id="25" creationId="{BE33E77A-C395-7BF3-7565-42DBBE89625A}"/>
          </ac:spMkLst>
        </pc:spChg>
        <pc:spChg chg="add mod">
          <ac:chgData name="Braidan Duffy" userId="8ec18d3d-6fdf-489b-8ea9-501a0a9031aa" providerId="ADAL" clId="{D1B58D27-A807-4E70-B0A1-6D5A190B1BA6}" dt="2022-09-02T02:11:02.185" v="787" actId="20577"/>
          <ac:spMkLst>
            <pc:docMk/>
            <pc:sldMk cId="1917914932" sldId="295"/>
            <ac:spMk id="26" creationId="{B9B211A3-524A-030C-F04F-4F5BC5238129}"/>
          </ac:spMkLst>
        </pc:spChg>
        <pc:picChg chg="add del mod">
          <ac:chgData name="Braidan Duffy" userId="8ec18d3d-6fdf-489b-8ea9-501a0a9031aa" providerId="ADAL" clId="{D1B58D27-A807-4E70-B0A1-6D5A190B1BA6}" dt="2022-09-02T01:22:35.552" v="240" actId="478"/>
          <ac:picMkLst>
            <pc:docMk/>
            <pc:sldMk cId="1917914932" sldId="295"/>
            <ac:picMk id="6" creationId="{C1BE4A87-7DFF-56C7-3DD1-31CC67D3EF00}"/>
          </ac:picMkLst>
        </pc:picChg>
        <pc:picChg chg="add del mod">
          <ac:chgData name="Braidan Duffy" userId="8ec18d3d-6fdf-489b-8ea9-501a0a9031aa" providerId="ADAL" clId="{D1B58D27-A807-4E70-B0A1-6D5A190B1BA6}" dt="2022-09-02T01:19:46.140" v="216" actId="478"/>
          <ac:picMkLst>
            <pc:docMk/>
            <pc:sldMk cId="1917914932" sldId="295"/>
            <ac:picMk id="8" creationId="{D2BAB9B5-EED1-6CE9-A518-8381401894B5}"/>
          </ac:picMkLst>
        </pc:picChg>
        <pc:picChg chg="add mod">
          <ac:chgData name="Braidan Duffy" userId="8ec18d3d-6fdf-489b-8ea9-501a0a9031aa" providerId="ADAL" clId="{D1B58D27-A807-4E70-B0A1-6D5A190B1BA6}" dt="2022-09-02T01:23:13.501" v="339" actId="1076"/>
          <ac:picMkLst>
            <pc:docMk/>
            <pc:sldMk cId="1917914932" sldId="295"/>
            <ac:picMk id="10" creationId="{CB164AEE-BB36-96F8-9483-B4C67DFFD838}"/>
          </ac:picMkLst>
        </pc:picChg>
        <pc:picChg chg="add mod">
          <ac:chgData name="Braidan Duffy" userId="8ec18d3d-6fdf-489b-8ea9-501a0a9031aa" providerId="ADAL" clId="{D1B58D27-A807-4E70-B0A1-6D5A190B1BA6}" dt="2022-09-02T01:35:37.165" v="524" actId="1076"/>
          <ac:picMkLst>
            <pc:docMk/>
            <pc:sldMk cId="1917914932" sldId="295"/>
            <ac:picMk id="24" creationId="{E4C03F0E-592D-E8EE-D2C5-EFF0107DF368}"/>
          </ac:picMkLst>
        </pc:picChg>
        <pc:cxnChg chg="add del mod">
          <ac:chgData name="Braidan Duffy" userId="8ec18d3d-6fdf-489b-8ea9-501a0a9031aa" providerId="ADAL" clId="{D1B58D27-A807-4E70-B0A1-6D5A190B1BA6}" dt="2022-09-02T01:22:41.625" v="245" actId="478"/>
          <ac:cxnSpMkLst>
            <pc:docMk/>
            <pc:sldMk cId="1917914932" sldId="295"/>
            <ac:cxnSpMk id="13" creationId="{83B85FB5-AE23-1711-0209-7694715AD569}"/>
          </ac:cxnSpMkLst>
        </pc:cxnChg>
        <pc:cxnChg chg="add del mod">
          <ac:chgData name="Braidan Duffy" userId="8ec18d3d-6fdf-489b-8ea9-501a0a9031aa" providerId="ADAL" clId="{D1B58D27-A807-4E70-B0A1-6D5A190B1BA6}" dt="2022-09-02T01:22:40.738" v="244" actId="478"/>
          <ac:cxnSpMkLst>
            <pc:docMk/>
            <pc:sldMk cId="1917914932" sldId="295"/>
            <ac:cxnSpMk id="15" creationId="{D6E49AB0-1DAE-7EDD-D206-86968D94E52E}"/>
          </ac:cxnSpMkLst>
        </pc:cxnChg>
      </pc:sldChg>
      <pc:sldChg chg="addSp delSp modSp new mod modClrScheme chgLayout">
        <pc:chgData name="Braidan Duffy" userId="8ec18d3d-6fdf-489b-8ea9-501a0a9031aa" providerId="ADAL" clId="{D1B58D27-A807-4E70-B0A1-6D5A190B1BA6}" dt="2022-09-02T03:21:07.467" v="1719" actId="20577"/>
        <pc:sldMkLst>
          <pc:docMk/>
          <pc:sldMk cId="991538175" sldId="296"/>
        </pc:sldMkLst>
        <pc:spChg chg="del mod ord">
          <ac:chgData name="Braidan Duffy" userId="8ec18d3d-6fdf-489b-8ea9-501a0a9031aa" providerId="ADAL" clId="{D1B58D27-A807-4E70-B0A1-6D5A190B1BA6}" dt="2022-09-02T02:11:39.085" v="789" actId="700"/>
          <ac:spMkLst>
            <pc:docMk/>
            <pc:sldMk cId="991538175" sldId="296"/>
            <ac:spMk id="2" creationId="{6294F152-DC9A-091E-C80D-F058C0809089}"/>
          </ac:spMkLst>
        </pc:spChg>
        <pc:spChg chg="mod ord">
          <ac:chgData name="Braidan Duffy" userId="8ec18d3d-6fdf-489b-8ea9-501a0a9031aa" providerId="ADAL" clId="{D1B58D27-A807-4E70-B0A1-6D5A190B1BA6}" dt="2022-09-02T02:11:42.782" v="790" actId="700"/>
          <ac:spMkLst>
            <pc:docMk/>
            <pc:sldMk cId="991538175" sldId="296"/>
            <ac:spMk id="3" creationId="{7B5E2A44-79B6-C71F-23E2-3614D69C496E}"/>
          </ac:spMkLst>
        </pc:spChg>
        <pc:spChg chg="del mod ord">
          <ac:chgData name="Braidan Duffy" userId="8ec18d3d-6fdf-489b-8ea9-501a0a9031aa" providerId="ADAL" clId="{D1B58D27-A807-4E70-B0A1-6D5A190B1BA6}" dt="2022-09-02T02:11:39.085" v="789" actId="700"/>
          <ac:spMkLst>
            <pc:docMk/>
            <pc:sldMk cId="991538175" sldId="296"/>
            <ac:spMk id="4" creationId="{CFBB3903-5539-2C19-F12C-CF92C3320727}"/>
          </ac:spMkLst>
        </pc:spChg>
        <pc:spChg chg="add del mod ord">
          <ac:chgData name="Braidan Duffy" userId="8ec18d3d-6fdf-489b-8ea9-501a0a9031aa" providerId="ADAL" clId="{D1B58D27-A807-4E70-B0A1-6D5A190B1BA6}" dt="2022-09-02T02:11:42.782" v="790" actId="700"/>
          <ac:spMkLst>
            <pc:docMk/>
            <pc:sldMk cId="991538175" sldId="296"/>
            <ac:spMk id="5" creationId="{673FBC99-43A0-9C46-1F02-DFE4DF63898B}"/>
          </ac:spMkLst>
        </pc:spChg>
        <pc:spChg chg="add del mod ord">
          <ac:chgData name="Braidan Duffy" userId="8ec18d3d-6fdf-489b-8ea9-501a0a9031aa" providerId="ADAL" clId="{D1B58D27-A807-4E70-B0A1-6D5A190B1BA6}" dt="2022-09-02T02:11:42.782" v="790" actId="700"/>
          <ac:spMkLst>
            <pc:docMk/>
            <pc:sldMk cId="991538175" sldId="296"/>
            <ac:spMk id="6" creationId="{8473C82B-8533-5823-2846-417691845643}"/>
          </ac:spMkLst>
        </pc:spChg>
        <pc:spChg chg="add mod ord">
          <ac:chgData name="Braidan Duffy" userId="8ec18d3d-6fdf-489b-8ea9-501a0a9031aa" providerId="ADAL" clId="{D1B58D27-A807-4E70-B0A1-6D5A190B1BA6}" dt="2022-09-02T02:11:45.369" v="799" actId="20577"/>
          <ac:spMkLst>
            <pc:docMk/>
            <pc:sldMk cId="991538175" sldId="296"/>
            <ac:spMk id="7" creationId="{D83C4007-85EC-DA84-F0B3-D36A6363088C}"/>
          </ac:spMkLst>
        </pc:spChg>
        <pc:spChg chg="add mod ord">
          <ac:chgData name="Braidan Duffy" userId="8ec18d3d-6fdf-489b-8ea9-501a0a9031aa" providerId="ADAL" clId="{D1B58D27-A807-4E70-B0A1-6D5A190B1BA6}" dt="2022-09-02T03:21:07.467" v="1719" actId="20577"/>
          <ac:spMkLst>
            <pc:docMk/>
            <pc:sldMk cId="991538175" sldId="296"/>
            <ac:spMk id="8" creationId="{693CFF56-F295-B7DF-E9A9-A7A293710B04}"/>
          </ac:spMkLst>
        </pc:spChg>
      </pc:sldChg>
      <pc:sldChg chg="addSp delSp modSp new mod setBg">
        <pc:chgData name="Braidan Duffy" userId="8ec18d3d-6fdf-489b-8ea9-501a0a9031aa" providerId="ADAL" clId="{D1B58D27-A807-4E70-B0A1-6D5A190B1BA6}" dt="2022-09-02T03:09:54.847" v="1384" actId="1076"/>
        <pc:sldMkLst>
          <pc:docMk/>
          <pc:sldMk cId="387846331" sldId="297"/>
        </pc:sldMkLst>
        <pc:spChg chg="mod">
          <ac:chgData name="Braidan Duffy" userId="8ec18d3d-6fdf-489b-8ea9-501a0a9031aa" providerId="ADAL" clId="{D1B58D27-A807-4E70-B0A1-6D5A190B1BA6}" dt="2022-09-02T02:37:05.703" v="946" actId="26606"/>
          <ac:spMkLst>
            <pc:docMk/>
            <pc:sldMk cId="387846331" sldId="297"/>
            <ac:spMk id="2" creationId="{1D620921-FA02-F504-1AE9-A6C62E5E1A4B}"/>
          </ac:spMkLst>
        </pc:spChg>
        <pc:spChg chg="mod">
          <ac:chgData name="Braidan Duffy" userId="8ec18d3d-6fdf-489b-8ea9-501a0a9031aa" providerId="ADAL" clId="{D1B58D27-A807-4E70-B0A1-6D5A190B1BA6}" dt="2022-09-02T02:37:05.703" v="946" actId="26606"/>
          <ac:spMkLst>
            <pc:docMk/>
            <pc:sldMk cId="387846331" sldId="297"/>
            <ac:spMk id="3" creationId="{175708A2-BDCF-535A-68A0-E17A1A426CFF}"/>
          </ac:spMkLst>
        </pc:spChg>
        <pc:spChg chg="del">
          <ac:chgData name="Braidan Duffy" userId="8ec18d3d-6fdf-489b-8ea9-501a0a9031aa" providerId="ADAL" clId="{D1B58D27-A807-4E70-B0A1-6D5A190B1BA6}" dt="2022-09-02T02:36:44.188" v="939" actId="931"/>
          <ac:spMkLst>
            <pc:docMk/>
            <pc:sldMk cId="387846331" sldId="297"/>
            <ac:spMk id="4" creationId="{3D339127-0998-BDA4-68C4-A0957E67BEE2}"/>
          </ac:spMkLst>
        </pc:spChg>
        <pc:spChg chg="add del mod">
          <ac:chgData name="Braidan Duffy" userId="8ec18d3d-6fdf-489b-8ea9-501a0a9031aa" providerId="ADAL" clId="{D1B58D27-A807-4E70-B0A1-6D5A190B1BA6}" dt="2022-09-02T02:45:21.912" v="954" actId="931"/>
          <ac:spMkLst>
            <pc:docMk/>
            <pc:sldMk cId="387846331" sldId="297"/>
            <ac:spMk id="8" creationId="{45A4C542-B19A-8FB4-8F81-9744F3973561}"/>
          </ac:spMkLst>
        </pc:spChg>
        <pc:spChg chg="add del">
          <ac:chgData name="Braidan Duffy" userId="8ec18d3d-6fdf-489b-8ea9-501a0a9031aa" providerId="ADAL" clId="{D1B58D27-A807-4E70-B0A1-6D5A190B1BA6}" dt="2022-09-02T02:45:17.735" v="953" actId="22"/>
          <ac:spMkLst>
            <pc:docMk/>
            <pc:sldMk cId="387846331" sldId="297"/>
            <ac:spMk id="10" creationId="{5F54AF9C-BB4C-AB26-FE8A-268FB311C126}"/>
          </ac:spMkLst>
        </pc:spChg>
        <pc:spChg chg="add mod">
          <ac:chgData name="Braidan Duffy" userId="8ec18d3d-6fdf-489b-8ea9-501a0a9031aa" providerId="ADAL" clId="{D1B58D27-A807-4E70-B0A1-6D5A190B1BA6}" dt="2022-09-02T02:47:34.288" v="1199" actId="20577"/>
          <ac:spMkLst>
            <pc:docMk/>
            <pc:sldMk cId="387846331" sldId="297"/>
            <ac:spMk id="13" creationId="{483121C1-23DD-23F2-FABC-572FD0B23831}"/>
          </ac:spMkLst>
        </pc:spChg>
        <pc:spChg chg="add del mod">
          <ac:chgData name="Braidan Duffy" userId="8ec18d3d-6fdf-489b-8ea9-501a0a9031aa" providerId="ADAL" clId="{D1B58D27-A807-4E70-B0A1-6D5A190B1BA6}" dt="2022-09-02T03:09:31.898" v="1378" actId="21"/>
          <ac:spMkLst>
            <pc:docMk/>
            <pc:sldMk cId="387846331" sldId="297"/>
            <ac:spMk id="14" creationId="{6E02DE48-7C9F-1971-0F95-C516CC0F4F65}"/>
          </ac:spMkLst>
        </pc:spChg>
        <pc:spChg chg="add mod">
          <ac:chgData name="Braidan Duffy" userId="8ec18d3d-6fdf-489b-8ea9-501a0a9031aa" providerId="ADAL" clId="{D1B58D27-A807-4E70-B0A1-6D5A190B1BA6}" dt="2022-09-02T03:09:54.847" v="1384" actId="1076"/>
          <ac:spMkLst>
            <pc:docMk/>
            <pc:sldMk cId="387846331" sldId="297"/>
            <ac:spMk id="15" creationId="{A76A4F9A-5BF7-7AFB-7323-1E9F8221F48A}"/>
          </ac:spMkLst>
        </pc:spChg>
        <pc:picChg chg="add del mod">
          <ac:chgData name="Braidan Duffy" userId="8ec18d3d-6fdf-489b-8ea9-501a0a9031aa" providerId="ADAL" clId="{D1B58D27-A807-4E70-B0A1-6D5A190B1BA6}" dt="2022-09-02T02:45:11.207" v="951" actId="478"/>
          <ac:picMkLst>
            <pc:docMk/>
            <pc:sldMk cId="387846331" sldId="297"/>
            <ac:picMk id="6" creationId="{E6BCA7A4-EAE4-F4D8-09E6-6CB00C3E6378}"/>
          </ac:picMkLst>
        </pc:picChg>
        <pc:picChg chg="add mod">
          <ac:chgData name="Braidan Duffy" userId="8ec18d3d-6fdf-489b-8ea9-501a0a9031aa" providerId="ADAL" clId="{D1B58D27-A807-4E70-B0A1-6D5A190B1BA6}" dt="2022-09-02T02:45:28.153" v="959" actId="1076"/>
          <ac:picMkLst>
            <pc:docMk/>
            <pc:sldMk cId="387846331" sldId="297"/>
            <ac:picMk id="12" creationId="{14794026-8337-F68F-7584-7D297F780887}"/>
          </ac:picMkLst>
        </pc:picChg>
      </pc:sldChg>
      <pc:sldChg chg="addSp delSp modSp add mod modTransition">
        <pc:chgData name="Braidan Duffy" userId="8ec18d3d-6fdf-489b-8ea9-501a0a9031aa" providerId="ADAL" clId="{D1B58D27-A807-4E70-B0A1-6D5A190B1BA6}" dt="2022-09-02T03:09:44.592" v="1382" actId="21"/>
        <pc:sldMkLst>
          <pc:docMk/>
          <pc:sldMk cId="2606057457" sldId="298"/>
        </pc:sldMkLst>
        <pc:spChg chg="mod">
          <ac:chgData name="Braidan Duffy" userId="8ec18d3d-6fdf-489b-8ea9-501a0a9031aa" providerId="ADAL" clId="{D1B58D27-A807-4E70-B0A1-6D5A190B1BA6}" dt="2022-09-02T03:06:37.204" v="1206" actId="26606"/>
          <ac:spMkLst>
            <pc:docMk/>
            <pc:sldMk cId="2606057457" sldId="298"/>
            <ac:spMk id="2" creationId="{51050C0B-C32A-F696-2971-151F4D571739}"/>
          </ac:spMkLst>
        </pc:spChg>
        <pc:spChg chg="mod">
          <ac:chgData name="Braidan Duffy" userId="8ec18d3d-6fdf-489b-8ea9-501a0a9031aa" providerId="ADAL" clId="{D1B58D27-A807-4E70-B0A1-6D5A190B1BA6}" dt="2022-09-02T03:06:37.204" v="1206" actId="26606"/>
          <ac:spMkLst>
            <pc:docMk/>
            <pc:sldMk cId="2606057457" sldId="298"/>
            <ac:spMk id="3" creationId="{38FC7C4A-3E81-B16A-45E4-AC7C7031EA06}"/>
          </ac:spMkLst>
        </pc:spChg>
        <pc:spChg chg="add del mod">
          <ac:chgData name="Braidan Duffy" userId="8ec18d3d-6fdf-489b-8ea9-501a0a9031aa" providerId="ADAL" clId="{D1B58D27-A807-4E70-B0A1-6D5A190B1BA6}" dt="2022-09-02T03:09:44.592" v="1382" actId="21"/>
          <ac:spMkLst>
            <pc:docMk/>
            <pc:sldMk cId="2606057457" sldId="298"/>
            <ac:spMk id="6" creationId="{81CD99CB-A22A-3C18-00F0-BF44E0865A04}"/>
          </ac:spMkLst>
        </pc:spChg>
        <pc:spChg chg="del">
          <ac:chgData name="Braidan Duffy" userId="8ec18d3d-6fdf-489b-8ea9-501a0a9031aa" providerId="ADAL" clId="{D1B58D27-A807-4E70-B0A1-6D5A190B1BA6}" dt="2022-09-02T02:48:26.219" v="1201" actId="478"/>
          <ac:spMkLst>
            <pc:docMk/>
            <pc:sldMk cId="2606057457" sldId="298"/>
            <ac:spMk id="11" creationId="{2874BCA0-0BF2-1A8A-78FE-FAC04B45B629}"/>
          </ac:spMkLst>
        </pc:spChg>
        <pc:spChg chg="del">
          <ac:chgData name="Braidan Duffy" userId="8ec18d3d-6fdf-489b-8ea9-501a0a9031aa" providerId="ADAL" clId="{D1B58D27-A807-4E70-B0A1-6D5A190B1BA6}" dt="2022-09-02T02:48:26.219" v="1201" actId="478"/>
          <ac:spMkLst>
            <pc:docMk/>
            <pc:sldMk cId="2606057457" sldId="298"/>
            <ac:spMk id="22" creationId="{71399700-3E62-CF95-3990-2F90079A3808}"/>
          </ac:spMkLst>
        </pc:spChg>
        <pc:spChg chg="del">
          <ac:chgData name="Braidan Duffy" userId="8ec18d3d-6fdf-489b-8ea9-501a0a9031aa" providerId="ADAL" clId="{D1B58D27-A807-4E70-B0A1-6D5A190B1BA6}" dt="2022-09-02T02:48:26.219" v="1201" actId="478"/>
          <ac:spMkLst>
            <pc:docMk/>
            <pc:sldMk cId="2606057457" sldId="298"/>
            <ac:spMk id="25" creationId="{BE33E77A-C395-7BF3-7565-42DBBE89625A}"/>
          </ac:spMkLst>
        </pc:spChg>
        <pc:spChg chg="del">
          <ac:chgData name="Braidan Duffy" userId="8ec18d3d-6fdf-489b-8ea9-501a0a9031aa" providerId="ADAL" clId="{D1B58D27-A807-4E70-B0A1-6D5A190B1BA6}" dt="2022-09-02T02:48:26.219" v="1201" actId="478"/>
          <ac:spMkLst>
            <pc:docMk/>
            <pc:sldMk cId="2606057457" sldId="298"/>
            <ac:spMk id="26" creationId="{B9B211A3-524A-030C-F04F-4F5BC5238129}"/>
          </ac:spMkLst>
        </pc:spChg>
        <pc:picChg chg="add mod">
          <ac:chgData name="Braidan Duffy" userId="8ec18d3d-6fdf-489b-8ea9-501a0a9031aa" providerId="ADAL" clId="{D1B58D27-A807-4E70-B0A1-6D5A190B1BA6}" dt="2022-09-02T03:06:37.204" v="1206" actId="26606"/>
          <ac:picMkLst>
            <pc:docMk/>
            <pc:sldMk cId="2606057457" sldId="298"/>
            <ac:picMk id="5" creationId="{6CB99EDF-7494-409D-04CC-63CF748A5D0D}"/>
          </ac:picMkLst>
        </pc:picChg>
        <pc:picChg chg="del">
          <ac:chgData name="Braidan Duffy" userId="8ec18d3d-6fdf-489b-8ea9-501a0a9031aa" providerId="ADAL" clId="{D1B58D27-A807-4E70-B0A1-6D5A190B1BA6}" dt="2022-09-02T02:48:26.219" v="1201" actId="478"/>
          <ac:picMkLst>
            <pc:docMk/>
            <pc:sldMk cId="2606057457" sldId="298"/>
            <ac:picMk id="10" creationId="{CB164AEE-BB36-96F8-9483-B4C67DFFD838}"/>
          </ac:picMkLst>
        </pc:picChg>
        <pc:picChg chg="del">
          <ac:chgData name="Braidan Duffy" userId="8ec18d3d-6fdf-489b-8ea9-501a0a9031aa" providerId="ADAL" clId="{D1B58D27-A807-4E70-B0A1-6D5A190B1BA6}" dt="2022-09-02T02:48:26.219" v="1201" actId="478"/>
          <ac:picMkLst>
            <pc:docMk/>
            <pc:sldMk cId="2606057457" sldId="298"/>
            <ac:picMk id="24" creationId="{E4C03F0E-592D-E8EE-D2C5-EFF0107DF368}"/>
          </ac:picMkLst>
        </pc:picChg>
      </pc:sldChg>
      <pc:sldChg chg="addSp delSp modSp add mod setBg modAnim">
        <pc:chgData name="Braidan Duffy" userId="8ec18d3d-6fdf-489b-8ea9-501a0a9031aa" providerId="ADAL" clId="{D1B58D27-A807-4E70-B0A1-6D5A190B1BA6}" dt="2022-09-02T03:16:40.123" v="1669"/>
        <pc:sldMkLst>
          <pc:docMk/>
          <pc:sldMk cId="865955612" sldId="299"/>
        </pc:sldMkLst>
        <pc:spChg chg="add mod">
          <ac:chgData name="Braidan Duffy" userId="8ec18d3d-6fdf-489b-8ea9-501a0a9031aa" providerId="ADAL" clId="{D1B58D27-A807-4E70-B0A1-6D5A190B1BA6}" dt="2022-09-02T03:13:53.631" v="1586" actId="1582"/>
          <ac:spMkLst>
            <pc:docMk/>
            <pc:sldMk cId="865955612" sldId="299"/>
            <ac:spMk id="9" creationId="{BA110A21-CB26-7B0E-99F4-298A0FB46FED}"/>
          </ac:spMkLst>
        </pc:spChg>
        <pc:spChg chg="add mod">
          <ac:chgData name="Braidan Duffy" userId="8ec18d3d-6fdf-489b-8ea9-501a0a9031aa" providerId="ADAL" clId="{D1B58D27-A807-4E70-B0A1-6D5A190B1BA6}" dt="2022-09-02T03:15:28.621" v="1657" actId="20577"/>
          <ac:spMkLst>
            <pc:docMk/>
            <pc:sldMk cId="865955612" sldId="299"/>
            <ac:spMk id="10" creationId="{67F5A623-6206-AC5A-0CB1-3F63A9FA06FB}"/>
          </ac:spMkLst>
        </pc:spChg>
        <pc:spChg chg="mod">
          <ac:chgData name="Braidan Duffy" userId="8ec18d3d-6fdf-489b-8ea9-501a0a9031aa" providerId="ADAL" clId="{D1B58D27-A807-4E70-B0A1-6D5A190B1BA6}" dt="2022-09-02T03:14:42.802" v="1589" actId="1076"/>
          <ac:spMkLst>
            <pc:docMk/>
            <pc:sldMk cId="865955612" sldId="299"/>
            <ac:spMk id="13" creationId="{483121C1-23DD-23F2-FABC-572FD0B23831}"/>
          </ac:spMkLst>
        </pc:spChg>
        <pc:spChg chg="del">
          <ac:chgData name="Braidan Duffy" userId="8ec18d3d-6fdf-489b-8ea9-501a0a9031aa" providerId="ADAL" clId="{D1B58D27-A807-4E70-B0A1-6D5A190B1BA6}" dt="2022-09-02T03:14:32.276" v="1587" actId="478"/>
          <ac:spMkLst>
            <pc:docMk/>
            <pc:sldMk cId="865955612" sldId="299"/>
            <ac:spMk id="15" creationId="{A76A4F9A-5BF7-7AFB-7323-1E9F8221F48A}"/>
          </ac:spMkLst>
        </pc:spChg>
        <pc:cxnChg chg="add mod">
          <ac:chgData name="Braidan Duffy" userId="8ec18d3d-6fdf-489b-8ea9-501a0a9031aa" providerId="ADAL" clId="{D1B58D27-A807-4E70-B0A1-6D5A190B1BA6}" dt="2022-09-02T03:13:22.540" v="1578" actId="1038"/>
          <ac:cxnSpMkLst>
            <pc:docMk/>
            <pc:sldMk cId="865955612" sldId="299"/>
            <ac:cxnSpMk id="5" creationId="{9F56AB8E-91DF-710F-BD38-36B8C2D3A8BC}"/>
          </ac:cxnSpMkLst>
        </pc:cxnChg>
        <pc:cxnChg chg="add mod">
          <ac:chgData name="Braidan Duffy" userId="8ec18d3d-6fdf-489b-8ea9-501a0a9031aa" providerId="ADAL" clId="{D1B58D27-A807-4E70-B0A1-6D5A190B1BA6}" dt="2022-09-02T03:13:35.760" v="1581" actId="14100"/>
          <ac:cxnSpMkLst>
            <pc:docMk/>
            <pc:sldMk cId="865955612" sldId="299"/>
            <ac:cxnSpMk id="6" creationId="{AB40AF1F-ED0A-ED1C-2E8B-967FCD23ABA1}"/>
          </ac:cxnSpMkLst>
        </pc:cxnChg>
      </pc:sldChg>
      <pc:sldChg chg="modSp add mod">
        <pc:chgData name="Braidan Duffy" userId="8ec18d3d-6fdf-489b-8ea9-501a0a9031aa" providerId="ADAL" clId="{D1B58D27-A807-4E70-B0A1-6D5A190B1BA6}" dt="2022-09-02T03:20:18.692" v="1717" actId="5793"/>
        <pc:sldMkLst>
          <pc:docMk/>
          <pc:sldMk cId="2262071708" sldId="300"/>
        </pc:sldMkLst>
        <pc:spChg chg="mod">
          <ac:chgData name="Braidan Duffy" userId="8ec18d3d-6fdf-489b-8ea9-501a0a9031aa" providerId="ADAL" clId="{D1B58D27-A807-4E70-B0A1-6D5A190B1BA6}" dt="2022-09-02T03:18:56.408" v="1685" actId="20577"/>
          <ac:spMkLst>
            <pc:docMk/>
            <pc:sldMk cId="2262071708" sldId="300"/>
            <ac:spMk id="4" creationId="{E3BD8413-C238-49D7-A4E1-E8FEF1811A0E}"/>
          </ac:spMkLst>
        </pc:spChg>
        <pc:spChg chg="mod">
          <ac:chgData name="Braidan Duffy" userId="8ec18d3d-6fdf-489b-8ea9-501a0a9031aa" providerId="ADAL" clId="{D1B58D27-A807-4E70-B0A1-6D5A190B1BA6}" dt="2022-09-02T03:20:18.692" v="1717" actId="5793"/>
          <ac:spMkLst>
            <pc:docMk/>
            <pc:sldMk cId="2262071708" sldId="300"/>
            <ac:spMk id="5" creationId="{0A95F4DE-39B7-4CE2-BC1E-8B8AE662A895}"/>
          </ac:spMkLst>
        </pc:spChg>
      </pc:sldChg>
      <pc:sldChg chg="addSp delSp modSp new mod modClrScheme modAnim chgLayout">
        <pc:chgData name="Braidan Duffy" userId="8ec18d3d-6fdf-489b-8ea9-501a0a9031aa" providerId="ADAL" clId="{D1B58D27-A807-4E70-B0A1-6D5A190B1BA6}" dt="2022-09-02T03:57:25.637" v="1856" actId="20577"/>
        <pc:sldMkLst>
          <pc:docMk/>
          <pc:sldMk cId="106913042" sldId="301"/>
        </pc:sldMkLst>
        <pc:spChg chg="del">
          <ac:chgData name="Braidan Duffy" userId="8ec18d3d-6fdf-489b-8ea9-501a0a9031aa" providerId="ADAL" clId="{D1B58D27-A807-4E70-B0A1-6D5A190B1BA6}" dt="2022-09-02T03:21:40.297" v="1720"/>
          <ac:spMkLst>
            <pc:docMk/>
            <pc:sldMk cId="106913042" sldId="301"/>
            <ac:spMk id="2" creationId="{A3AC6F23-3C7D-74FA-106B-434921E407FB}"/>
          </ac:spMkLst>
        </pc:spChg>
        <pc:spChg chg="mod ord">
          <ac:chgData name="Braidan Duffy" userId="8ec18d3d-6fdf-489b-8ea9-501a0a9031aa" providerId="ADAL" clId="{D1B58D27-A807-4E70-B0A1-6D5A190B1BA6}" dt="2022-09-02T03:21:57.378" v="1721" actId="700"/>
          <ac:spMkLst>
            <pc:docMk/>
            <pc:sldMk cId="106913042" sldId="301"/>
            <ac:spMk id="3" creationId="{9216F387-97B5-738E-6006-3606D5DBA0B0}"/>
          </ac:spMkLst>
        </pc:spChg>
        <pc:spChg chg="del">
          <ac:chgData name="Braidan Duffy" userId="8ec18d3d-6fdf-489b-8ea9-501a0a9031aa" providerId="ADAL" clId="{D1B58D27-A807-4E70-B0A1-6D5A190B1BA6}" dt="2022-09-02T03:21:40.297" v="1720"/>
          <ac:spMkLst>
            <pc:docMk/>
            <pc:sldMk cId="106913042" sldId="301"/>
            <ac:spMk id="4" creationId="{8C163D33-24E9-524A-170B-AF5B06F1EA84}"/>
          </ac:spMkLst>
        </pc:spChg>
        <pc:spChg chg="add del mod">
          <ac:chgData name="Braidan Duffy" userId="8ec18d3d-6fdf-489b-8ea9-501a0a9031aa" providerId="ADAL" clId="{D1B58D27-A807-4E70-B0A1-6D5A190B1BA6}" dt="2022-09-02T03:21:40.297" v="1720"/>
          <ac:spMkLst>
            <pc:docMk/>
            <pc:sldMk cId="106913042" sldId="301"/>
            <ac:spMk id="5" creationId="{983C1E2B-F469-7312-9384-5F031F1976BF}"/>
          </ac:spMkLst>
        </pc:spChg>
        <pc:spChg chg="add del mod ord">
          <ac:chgData name="Braidan Duffy" userId="8ec18d3d-6fdf-489b-8ea9-501a0a9031aa" providerId="ADAL" clId="{D1B58D27-A807-4E70-B0A1-6D5A190B1BA6}" dt="2022-09-02T03:21:57.378" v="1721" actId="700"/>
          <ac:spMkLst>
            <pc:docMk/>
            <pc:sldMk cId="106913042" sldId="301"/>
            <ac:spMk id="6" creationId="{92BEB8EB-38DC-311E-2F30-061E08B69012}"/>
          </ac:spMkLst>
        </pc:spChg>
        <pc:spChg chg="add del mod ord">
          <ac:chgData name="Braidan Duffy" userId="8ec18d3d-6fdf-489b-8ea9-501a0a9031aa" providerId="ADAL" clId="{D1B58D27-A807-4E70-B0A1-6D5A190B1BA6}" dt="2022-09-02T03:21:57.378" v="1721" actId="700"/>
          <ac:spMkLst>
            <pc:docMk/>
            <pc:sldMk cId="106913042" sldId="301"/>
            <ac:spMk id="7" creationId="{FF06CDA4-AB6A-B0A5-D22E-DBF9C36D8D49}"/>
          </ac:spMkLst>
        </pc:spChg>
        <pc:spChg chg="add mod ord">
          <ac:chgData name="Braidan Duffy" userId="8ec18d3d-6fdf-489b-8ea9-501a0a9031aa" providerId="ADAL" clId="{D1B58D27-A807-4E70-B0A1-6D5A190B1BA6}" dt="2022-09-02T03:22:30.723" v="1741" actId="20577"/>
          <ac:spMkLst>
            <pc:docMk/>
            <pc:sldMk cId="106913042" sldId="301"/>
            <ac:spMk id="8" creationId="{520788C2-7680-0BC8-C69B-2C704154E793}"/>
          </ac:spMkLst>
        </pc:spChg>
        <pc:spChg chg="add del mod ord">
          <ac:chgData name="Braidan Duffy" userId="8ec18d3d-6fdf-489b-8ea9-501a0a9031aa" providerId="ADAL" clId="{D1B58D27-A807-4E70-B0A1-6D5A190B1BA6}" dt="2022-09-02T03:48:08.802" v="1753" actId="931"/>
          <ac:spMkLst>
            <pc:docMk/>
            <pc:sldMk cId="106913042" sldId="301"/>
            <ac:spMk id="9" creationId="{21C1B87B-0A22-6C21-6AA8-F40ECF3B42D3}"/>
          </ac:spMkLst>
        </pc:spChg>
        <pc:spChg chg="add mod ord">
          <ac:chgData name="Braidan Duffy" userId="8ec18d3d-6fdf-489b-8ea9-501a0a9031aa" providerId="ADAL" clId="{D1B58D27-A807-4E70-B0A1-6D5A190B1BA6}" dt="2022-09-02T03:55:13.337" v="1768" actId="14100"/>
          <ac:spMkLst>
            <pc:docMk/>
            <pc:sldMk cId="106913042" sldId="301"/>
            <ac:spMk id="14" creationId="{6C0151D4-51F1-662D-487A-455B5601D251}"/>
          </ac:spMkLst>
        </pc:spChg>
        <pc:spChg chg="add mod">
          <ac:chgData name="Braidan Duffy" userId="8ec18d3d-6fdf-489b-8ea9-501a0a9031aa" providerId="ADAL" clId="{D1B58D27-A807-4E70-B0A1-6D5A190B1BA6}" dt="2022-09-02T03:57:25.637" v="1856" actId="20577"/>
          <ac:spMkLst>
            <pc:docMk/>
            <pc:sldMk cId="106913042" sldId="301"/>
            <ac:spMk id="15" creationId="{A6AF7A67-8442-9E44-C758-7B7E588436A8}"/>
          </ac:spMkLst>
        </pc:spChg>
        <pc:picChg chg="add mod">
          <ac:chgData name="Braidan Duffy" userId="8ec18d3d-6fdf-489b-8ea9-501a0a9031aa" providerId="ADAL" clId="{D1B58D27-A807-4E70-B0A1-6D5A190B1BA6}" dt="2022-09-02T03:56:40.089" v="1853" actId="14100"/>
          <ac:picMkLst>
            <pc:docMk/>
            <pc:sldMk cId="106913042" sldId="301"/>
            <ac:picMk id="11" creationId="{02F45DCF-5478-8F7E-BC17-1930C93CA196}"/>
          </ac:picMkLst>
        </pc:picChg>
        <pc:picChg chg="add mod">
          <ac:chgData name="Braidan Duffy" userId="8ec18d3d-6fdf-489b-8ea9-501a0a9031aa" providerId="ADAL" clId="{D1B58D27-A807-4E70-B0A1-6D5A190B1BA6}" dt="2022-09-02T03:54:43.853" v="1763" actId="1076"/>
          <ac:picMkLst>
            <pc:docMk/>
            <pc:sldMk cId="106913042" sldId="301"/>
            <ac:picMk id="13" creationId="{D3774942-2292-D766-BBAD-7360FA0E3E1F}"/>
          </ac:picMkLst>
        </pc:picChg>
      </pc:sldChg>
      <pc:sldChg chg="addSp delSp modSp new mod setBg modAnim">
        <pc:chgData name="Braidan Duffy" userId="8ec18d3d-6fdf-489b-8ea9-501a0a9031aa" providerId="ADAL" clId="{D1B58D27-A807-4E70-B0A1-6D5A190B1BA6}" dt="2022-09-02T04:21:55.327" v="1976" actId="14100"/>
        <pc:sldMkLst>
          <pc:docMk/>
          <pc:sldMk cId="1993541028" sldId="302"/>
        </pc:sldMkLst>
        <pc:spChg chg="mod">
          <ac:chgData name="Braidan Duffy" userId="8ec18d3d-6fdf-489b-8ea9-501a0a9031aa" providerId="ADAL" clId="{D1B58D27-A807-4E70-B0A1-6D5A190B1BA6}" dt="2022-09-02T04:12:31.424" v="1892" actId="20577"/>
          <ac:spMkLst>
            <pc:docMk/>
            <pc:sldMk cId="1993541028" sldId="302"/>
            <ac:spMk id="2" creationId="{9D76869D-D270-F4B7-D190-4FD6088A27B5}"/>
          </ac:spMkLst>
        </pc:spChg>
        <pc:spChg chg="del">
          <ac:chgData name="Braidan Duffy" userId="8ec18d3d-6fdf-489b-8ea9-501a0a9031aa" providerId="ADAL" clId="{D1B58D27-A807-4E70-B0A1-6D5A190B1BA6}" dt="2022-09-02T04:12:37.100" v="1893" actId="931"/>
          <ac:spMkLst>
            <pc:docMk/>
            <pc:sldMk cId="1993541028" sldId="302"/>
            <ac:spMk id="4" creationId="{CCFAACD6-A1BA-D9D7-0AFD-B858FC9041CF}"/>
          </ac:spMkLst>
        </pc:spChg>
        <pc:spChg chg="add del mod">
          <ac:chgData name="Braidan Duffy" userId="8ec18d3d-6fdf-489b-8ea9-501a0a9031aa" providerId="ADAL" clId="{D1B58D27-A807-4E70-B0A1-6D5A190B1BA6}" dt="2022-09-02T04:13:57.662" v="1906" actId="478"/>
          <ac:spMkLst>
            <pc:docMk/>
            <pc:sldMk cId="1993541028" sldId="302"/>
            <ac:spMk id="8" creationId="{34DC66F3-3C4D-FB9E-842E-C1E5492C17F5}"/>
          </ac:spMkLst>
        </pc:spChg>
        <pc:spChg chg="add mod">
          <ac:chgData name="Braidan Duffy" userId="8ec18d3d-6fdf-489b-8ea9-501a0a9031aa" providerId="ADAL" clId="{D1B58D27-A807-4E70-B0A1-6D5A190B1BA6}" dt="2022-09-02T04:17:24.484" v="1935" actId="1076"/>
          <ac:spMkLst>
            <pc:docMk/>
            <pc:sldMk cId="1993541028" sldId="302"/>
            <ac:spMk id="12" creationId="{20F319D4-FB26-8695-8075-C69D24F44E54}"/>
          </ac:spMkLst>
        </pc:spChg>
        <pc:spChg chg="add del mod">
          <ac:chgData name="Braidan Duffy" userId="8ec18d3d-6fdf-489b-8ea9-501a0a9031aa" providerId="ADAL" clId="{D1B58D27-A807-4E70-B0A1-6D5A190B1BA6}" dt="2022-09-02T04:14:08.209" v="1910"/>
          <ac:spMkLst>
            <pc:docMk/>
            <pc:sldMk cId="1993541028" sldId="302"/>
            <ac:spMk id="15" creationId="{E49BCBBA-A2C6-7915-5DB6-69906D2F61BB}"/>
          </ac:spMkLst>
        </pc:spChg>
        <pc:spChg chg="add mod">
          <ac:chgData name="Braidan Duffy" userId="8ec18d3d-6fdf-489b-8ea9-501a0a9031aa" providerId="ADAL" clId="{D1B58D27-A807-4E70-B0A1-6D5A190B1BA6}" dt="2022-09-02T04:18:35.269" v="1952" actId="1076"/>
          <ac:spMkLst>
            <pc:docMk/>
            <pc:sldMk cId="1993541028" sldId="302"/>
            <ac:spMk id="16" creationId="{CC87D1BC-78DB-94EC-329F-073063322D86}"/>
          </ac:spMkLst>
        </pc:spChg>
        <pc:spChg chg="add mod">
          <ac:chgData name="Braidan Duffy" userId="8ec18d3d-6fdf-489b-8ea9-501a0a9031aa" providerId="ADAL" clId="{D1B58D27-A807-4E70-B0A1-6D5A190B1BA6}" dt="2022-09-02T04:19:16.374" v="1963" actId="1076"/>
          <ac:spMkLst>
            <pc:docMk/>
            <pc:sldMk cId="1993541028" sldId="302"/>
            <ac:spMk id="17" creationId="{0009E18A-FDDC-2E8A-C1BC-1C9084B70444}"/>
          </ac:spMkLst>
        </pc:spChg>
        <pc:picChg chg="add del mod">
          <ac:chgData name="Braidan Duffy" userId="8ec18d3d-6fdf-489b-8ea9-501a0a9031aa" providerId="ADAL" clId="{D1B58D27-A807-4E70-B0A1-6D5A190B1BA6}" dt="2022-09-02T04:13:03.072" v="1898" actId="478"/>
          <ac:picMkLst>
            <pc:docMk/>
            <pc:sldMk cId="1993541028" sldId="302"/>
            <ac:picMk id="6" creationId="{74F59E6E-EC37-F5A2-43C6-49F508B8A4B2}"/>
          </ac:picMkLst>
        </pc:picChg>
        <pc:picChg chg="add mod ord">
          <ac:chgData name="Braidan Duffy" userId="8ec18d3d-6fdf-489b-8ea9-501a0a9031aa" providerId="ADAL" clId="{D1B58D27-A807-4E70-B0A1-6D5A190B1BA6}" dt="2022-09-02T04:19:37.097" v="1972" actId="1076"/>
          <ac:picMkLst>
            <pc:docMk/>
            <pc:sldMk cId="1993541028" sldId="302"/>
            <ac:picMk id="9" creationId="{2494F630-14E1-3857-7911-A37773A2A500}"/>
          </ac:picMkLst>
        </pc:picChg>
        <pc:cxnChg chg="add mod">
          <ac:chgData name="Braidan Duffy" userId="8ec18d3d-6fdf-489b-8ea9-501a0a9031aa" providerId="ADAL" clId="{D1B58D27-A807-4E70-B0A1-6D5A190B1BA6}" dt="2022-09-02T04:21:55.327" v="1976" actId="14100"/>
          <ac:cxnSpMkLst>
            <pc:docMk/>
            <pc:sldMk cId="1993541028" sldId="302"/>
            <ac:cxnSpMk id="10" creationId="{AAB1B7C7-FE22-BE1A-18DD-319B1FF6D4B1}"/>
          </ac:cxnSpMkLst>
        </pc:cxnChg>
        <pc:cxnChg chg="add mod">
          <ac:chgData name="Braidan Duffy" userId="8ec18d3d-6fdf-489b-8ea9-501a0a9031aa" providerId="ADAL" clId="{D1B58D27-A807-4E70-B0A1-6D5A190B1BA6}" dt="2022-09-02T04:17:29.024" v="1937" actId="14100"/>
          <ac:cxnSpMkLst>
            <pc:docMk/>
            <pc:sldMk cId="1993541028" sldId="302"/>
            <ac:cxnSpMk id="11" creationId="{7E3345DE-AFCD-3DC9-F59A-DAE4254B12AF}"/>
          </ac:cxnSpMkLst>
        </pc:cxnChg>
        <pc:cxnChg chg="add mod">
          <ac:chgData name="Braidan Duffy" userId="8ec18d3d-6fdf-489b-8ea9-501a0a9031aa" providerId="ADAL" clId="{D1B58D27-A807-4E70-B0A1-6D5A190B1BA6}" dt="2022-09-02T04:18:05.524" v="1944" actId="14100"/>
          <ac:cxnSpMkLst>
            <pc:docMk/>
            <pc:sldMk cId="1993541028" sldId="302"/>
            <ac:cxnSpMk id="23" creationId="{FF5EA28D-EC1D-541F-BC44-2EE30E3521F7}"/>
          </ac:cxnSpMkLst>
        </pc:cxnChg>
        <pc:cxnChg chg="add mod">
          <ac:chgData name="Braidan Duffy" userId="8ec18d3d-6fdf-489b-8ea9-501a0a9031aa" providerId="ADAL" clId="{D1B58D27-A807-4E70-B0A1-6D5A190B1BA6}" dt="2022-09-02T04:18:34.385" v="1951" actId="14100"/>
          <ac:cxnSpMkLst>
            <pc:docMk/>
            <pc:sldMk cId="1993541028" sldId="302"/>
            <ac:cxnSpMk id="30" creationId="{7FB5249B-75DD-16A4-B522-82D344331932}"/>
          </ac:cxnSpMkLst>
        </pc:cxnChg>
        <pc:cxnChg chg="add mod">
          <ac:chgData name="Braidan Duffy" userId="8ec18d3d-6fdf-489b-8ea9-501a0a9031aa" providerId="ADAL" clId="{D1B58D27-A807-4E70-B0A1-6D5A190B1BA6}" dt="2022-09-02T04:18:49.494" v="1956" actId="14100"/>
          <ac:cxnSpMkLst>
            <pc:docMk/>
            <pc:sldMk cId="1993541028" sldId="302"/>
            <ac:cxnSpMk id="32" creationId="{F4B5262F-894B-5094-EC75-FCFFA99E4324}"/>
          </ac:cxnSpMkLst>
        </pc:cxnChg>
        <pc:cxnChg chg="add mod">
          <ac:chgData name="Braidan Duffy" userId="8ec18d3d-6fdf-489b-8ea9-501a0a9031aa" providerId="ADAL" clId="{D1B58D27-A807-4E70-B0A1-6D5A190B1BA6}" dt="2022-09-02T04:19:18.895" v="1964" actId="14100"/>
          <ac:cxnSpMkLst>
            <pc:docMk/>
            <pc:sldMk cId="1993541028" sldId="302"/>
            <ac:cxnSpMk id="36" creationId="{8F2BC789-F660-211A-479E-C9F45003A47E}"/>
          </ac:cxnSpMkLst>
        </pc:cxnChg>
        <pc:cxnChg chg="add mod">
          <ac:chgData name="Braidan Duffy" userId="8ec18d3d-6fdf-489b-8ea9-501a0a9031aa" providerId="ADAL" clId="{D1B58D27-A807-4E70-B0A1-6D5A190B1BA6}" dt="2022-09-02T04:19:33.130" v="1968" actId="14100"/>
          <ac:cxnSpMkLst>
            <pc:docMk/>
            <pc:sldMk cId="1993541028" sldId="302"/>
            <ac:cxnSpMk id="40" creationId="{5865E10B-F791-AD79-ABC1-FA39144C57EB}"/>
          </ac:cxnSpMkLst>
        </pc:cxnChg>
        <pc:cxnChg chg="add mod">
          <ac:chgData name="Braidan Duffy" userId="8ec18d3d-6fdf-489b-8ea9-501a0a9031aa" providerId="ADAL" clId="{D1B58D27-A807-4E70-B0A1-6D5A190B1BA6}" dt="2022-09-02T04:19:39.553" v="1975" actId="14100"/>
          <ac:cxnSpMkLst>
            <pc:docMk/>
            <pc:sldMk cId="1993541028" sldId="302"/>
            <ac:cxnSpMk id="43" creationId="{0A3E1678-8EDA-44B6-DC04-B06CD61B2C07}"/>
          </ac:cxnSpMkLst>
        </pc:cxnChg>
      </pc:sldChg>
      <pc:sldChg chg="addSp delSp modSp new mod modClrScheme chgLayout">
        <pc:chgData name="Braidan Duffy" userId="8ec18d3d-6fdf-489b-8ea9-501a0a9031aa" providerId="ADAL" clId="{D1B58D27-A807-4E70-B0A1-6D5A190B1BA6}" dt="2022-09-02T04:25:44.286" v="2038" actId="20577"/>
        <pc:sldMkLst>
          <pc:docMk/>
          <pc:sldMk cId="3599968462" sldId="303"/>
        </pc:sldMkLst>
        <pc:spChg chg="del mod ord">
          <ac:chgData name="Braidan Duffy" userId="8ec18d3d-6fdf-489b-8ea9-501a0a9031aa" providerId="ADAL" clId="{D1B58D27-A807-4E70-B0A1-6D5A190B1BA6}" dt="2022-09-02T04:22:41.808" v="1978" actId="700"/>
          <ac:spMkLst>
            <pc:docMk/>
            <pc:sldMk cId="3599968462" sldId="303"/>
            <ac:spMk id="2" creationId="{D8DAA3B1-69D2-93D5-6F16-BD3D67F2871D}"/>
          </ac:spMkLst>
        </pc:spChg>
        <pc:spChg chg="mod ord">
          <ac:chgData name="Braidan Duffy" userId="8ec18d3d-6fdf-489b-8ea9-501a0a9031aa" providerId="ADAL" clId="{D1B58D27-A807-4E70-B0A1-6D5A190B1BA6}" dt="2022-09-02T04:25:30.142" v="1989" actId="700"/>
          <ac:spMkLst>
            <pc:docMk/>
            <pc:sldMk cId="3599968462" sldId="303"/>
            <ac:spMk id="3" creationId="{8B9225A2-24A7-139D-E2B8-92EB7C782EB8}"/>
          </ac:spMkLst>
        </pc:spChg>
        <pc:spChg chg="del mod ord">
          <ac:chgData name="Braidan Duffy" userId="8ec18d3d-6fdf-489b-8ea9-501a0a9031aa" providerId="ADAL" clId="{D1B58D27-A807-4E70-B0A1-6D5A190B1BA6}" dt="2022-09-02T04:22:41.808" v="1978" actId="700"/>
          <ac:spMkLst>
            <pc:docMk/>
            <pc:sldMk cId="3599968462" sldId="303"/>
            <ac:spMk id="4" creationId="{9F1EB469-058F-F940-AC55-BC3A1630A452}"/>
          </ac:spMkLst>
        </pc:spChg>
        <pc:spChg chg="add mod ord">
          <ac:chgData name="Braidan Duffy" userId="8ec18d3d-6fdf-489b-8ea9-501a0a9031aa" providerId="ADAL" clId="{D1B58D27-A807-4E70-B0A1-6D5A190B1BA6}" dt="2022-09-02T04:25:30.142" v="1989" actId="700"/>
          <ac:spMkLst>
            <pc:docMk/>
            <pc:sldMk cId="3599968462" sldId="303"/>
            <ac:spMk id="5" creationId="{B922B148-4DC9-1DC8-1DE8-8EE3539EBBF1}"/>
          </ac:spMkLst>
        </pc:spChg>
        <pc:spChg chg="add del mod ord">
          <ac:chgData name="Braidan Duffy" userId="8ec18d3d-6fdf-489b-8ea9-501a0a9031aa" providerId="ADAL" clId="{D1B58D27-A807-4E70-B0A1-6D5A190B1BA6}" dt="2022-09-02T04:25:03.351" v="1987" actId="26606"/>
          <ac:spMkLst>
            <pc:docMk/>
            <pc:sldMk cId="3599968462" sldId="303"/>
            <ac:spMk id="6" creationId="{4366AE87-3C63-9E8A-0674-B8C66DFC035F}"/>
          </ac:spMkLst>
        </pc:spChg>
        <pc:spChg chg="add mod ord">
          <ac:chgData name="Braidan Duffy" userId="8ec18d3d-6fdf-489b-8ea9-501a0a9031aa" providerId="ADAL" clId="{D1B58D27-A807-4E70-B0A1-6D5A190B1BA6}" dt="2022-09-02T04:25:44.286" v="2038" actId="20577"/>
          <ac:spMkLst>
            <pc:docMk/>
            <pc:sldMk cId="3599968462" sldId="303"/>
            <ac:spMk id="7" creationId="{806A9FFC-4486-D98B-A2BC-FAB8A1B36F53}"/>
          </ac:spMkLst>
        </pc:spChg>
        <pc:picChg chg="add del">
          <ac:chgData name="Braidan Duffy" userId="8ec18d3d-6fdf-489b-8ea9-501a0a9031aa" providerId="ADAL" clId="{D1B58D27-A807-4E70-B0A1-6D5A190B1BA6}" dt="2022-09-02T04:25:31.702" v="1990" actId="478"/>
          <ac:picMkLst>
            <pc:docMk/>
            <pc:sldMk cId="3599968462" sldId="303"/>
            <ac:picMk id="8" creationId="{BBFDA355-C281-B821-A47E-05EFC72E8804}"/>
          </ac:picMkLst>
        </pc:picChg>
      </pc:sldChg>
      <pc:sldChg chg="addSp delSp modSp new mod ord">
        <pc:chgData name="Braidan Duffy" userId="8ec18d3d-6fdf-489b-8ea9-501a0a9031aa" providerId="ADAL" clId="{D1B58D27-A807-4E70-B0A1-6D5A190B1BA6}" dt="2022-09-02T05:20:11.414" v="2839" actId="20578"/>
        <pc:sldMkLst>
          <pc:docMk/>
          <pc:sldMk cId="2280849980" sldId="304"/>
        </pc:sldMkLst>
        <pc:spChg chg="mod">
          <ac:chgData name="Braidan Duffy" userId="8ec18d3d-6fdf-489b-8ea9-501a0a9031aa" providerId="ADAL" clId="{D1B58D27-A807-4E70-B0A1-6D5A190B1BA6}" dt="2022-09-02T04:25:53.993" v="2044" actId="20577"/>
          <ac:spMkLst>
            <pc:docMk/>
            <pc:sldMk cId="2280849980" sldId="304"/>
            <ac:spMk id="2" creationId="{973D5006-FACF-BC45-D299-6A39C6783C28}"/>
          </ac:spMkLst>
        </pc:spChg>
        <pc:spChg chg="del">
          <ac:chgData name="Braidan Duffy" userId="8ec18d3d-6fdf-489b-8ea9-501a0a9031aa" providerId="ADAL" clId="{D1B58D27-A807-4E70-B0A1-6D5A190B1BA6}" dt="2022-09-02T04:25:56.853" v="2045" actId="478"/>
          <ac:spMkLst>
            <pc:docMk/>
            <pc:sldMk cId="2280849980" sldId="304"/>
            <ac:spMk id="4" creationId="{2D438506-A5F0-6EAC-5F79-EBA278354911}"/>
          </ac:spMkLst>
        </pc:spChg>
        <pc:spChg chg="add mod ord">
          <ac:chgData name="Braidan Duffy" userId="8ec18d3d-6fdf-489b-8ea9-501a0a9031aa" providerId="ADAL" clId="{D1B58D27-A807-4E70-B0A1-6D5A190B1BA6}" dt="2022-09-02T04:32:21.135" v="2055" actId="1076"/>
          <ac:spMkLst>
            <pc:docMk/>
            <pc:sldMk cId="2280849980" sldId="304"/>
            <ac:spMk id="7" creationId="{9BFF7907-452B-EB10-010C-B75E19209D49}"/>
          </ac:spMkLst>
        </pc:spChg>
        <pc:spChg chg="add mod">
          <ac:chgData name="Braidan Duffy" userId="8ec18d3d-6fdf-489b-8ea9-501a0a9031aa" providerId="ADAL" clId="{D1B58D27-A807-4E70-B0A1-6D5A190B1BA6}" dt="2022-09-02T04:43:35.719" v="2294" actId="1076"/>
          <ac:spMkLst>
            <pc:docMk/>
            <pc:sldMk cId="2280849980" sldId="304"/>
            <ac:spMk id="8" creationId="{38044B56-28D6-8E30-DD19-217EF8669097}"/>
          </ac:spMkLst>
        </pc:spChg>
        <pc:picChg chg="add mod">
          <ac:chgData name="Braidan Duffy" userId="8ec18d3d-6fdf-489b-8ea9-501a0a9031aa" providerId="ADAL" clId="{D1B58D27-A807-4E70-B0A1-6D5A190B1BA6}" dt="2022-09-02T04:32:21.135" v="2055" actId="1076"/>
          <ac:picMkLst>
            <pc:docMk/>
            <pc:sldMk cId="2280849980" sldId="304"/>
            <ac:picMk id="6" creationId="{193D6DB8-7F1E-0D2A-B076-D272A593C75B}"/>
          </ac:picMkLst>
        </pc:picChg>
      </pc:sldChg>
      <pc:sldChg chg="addSp delSp modSp new mod">
        <pc:chgData name="Braidan Duffy" userId="8ec18d3d-6fdf-489b-8ea9-501a0a9031aa" providerId="ADAL" clId="{D1B58D27-A807-4E70-B0A1-6D5A190B1BA6}" dt="2022-09-02T05:11:22.225" v="2395" actId="20577"/>
        <pc:sldMkLst>
          <pc:docMk/>
          <pc:sldMk cId="3829672771" sldId="305"/>
        </pc:sldMkLst>
        <pc:spChg chg="mod">
          <ac:chgData name="Braidan Duffy" userId="8ec18d3d-6fdf-489b-8ea9-501a0a9031aa" providerId="ADAL" clId="{D1B58D27-A807-4E70-B0A1-6D5A190B1BA6}" dt="2022-09-02T05:10:28.308" v="2365" actId="1076"/>
          <ac:spMkLst>
            <pc:docMk/>
            <pc:sldMk cId="3829672771" sldId="305"/>
            <ac:spMk id="2" creationId="{E500DBFB-E199-B02F-3D60-32EAC8120504}"/>
          </ac:spMkLst>
        </pc:spChg>
        <pc:spChg chg="del">
          <ac:chgData name="Braidan Duffy" userId="8ec18d3d-6fdf-489b-8ea9-501a0a9031aa" providerId="ADAL" clId="{D1B58D27-A807-4E70-B0A1-6D5A190B1BA6}" dt="2022-09-02T05:07:47.295" v="2302" actId="931"/>
          <ac:spMkLst>
            <pc:docMk/>
            <pc:sldMk cId="3829672771" sldId="305"/>
            <ac:spMk id="4" creationId="{1389DEF5-9BCF-3804-DDBF-04242BAD1DF7}"/>
          </ac:spMkLst>
        </pc:spChg>
        <pc:spChg chg="add mod ord">
          <ac:chgData name="Braidan Duffy" userId="8ec18d3d-6fdf-489b-8ea9-501a0a9031aa" providerId="ADAL" clId="{D1B58D27-A807-4E70-B0A1-6D5A190B1BA6}" dt="2022-09-02T05:10:27.724" v="2364" actId="1076"/>
          <ac:spMkLst>
            <pc:docMk/>
            <pc:sldMk cId="3829672771" sldId="305"/>
            <ac:spMk id="7" creationId="{2D6DC2AD-4684-D87D-43A9-EBCB38FE1127}"/>
          </ac:spMkLst>
        </pc:spChg>
        <pc:spChg chg="add mod">
          <ac:chgData name="Braidan Duffy" userId="8ec18d3d-6fdf-489b-8ea9-501a0a9031aa" providerId="ADAL" clId="{D1B58D27-A807-4E70-B0A1-6D5A190B1BA6}" dt="2022-09-02T05:11:22.225" v="2395" actId="20577"/>
          <ac:spMkLst>
            <pc:docMk/>
            <pc:sldMk cId="3829672771" sldId="305"/>
            <ac:spMk id="8" creationId="{941DD40D-7C7F-E7B4-A028-6B9FDFD7A546}"/>
          </ac:spMkLst>
        </pc:spChg>
        <pc:picChg chg="add mod">
          <ac:chgData name="Braidan Duffy" userId="8ec18d3d-6fdf-489b-8ea9-501a0a9031aa" providerId="ADAL" clId="{D1B58D27-A807-4E70-B0A1-6D5A190B1BA6}" dt="2022-09-02T05:10:15.325" v="2363" actId="1076"/>
          <ac:picMkLst>
            <pc:docMk/>
            <pc:sldMk cId="3829672771" sldId="305"/>
            <ac:picMk id="6" creationId="{C7998452-E4BA-4D44-8EE3-A50EB8229968}"/>
          </ac:picMkLst>
        </pc:picChg>
      </pc:sldChg>
      <pc:sldChg chg="addSp delSp modSp new mod">
        <pc:chgData name="Braidan Duffy" userId="8ec18d3d-6fdf-489b-8ea9-501a0a9031aa" providerId="ADAL" clId="{D1B58D27-A807-4E70-B0A1-6D5A190B1BA6}" dt="2022-09-02T05:18:05.006" v="2810" actId="1076"/>
        <pc:sldMkLst>
          <pc:docMk/>
          <pc:sldMk cId="905780351" sldId="306"/>
        </pc:sldMkLst>
        <pc:spChg chg="mod">
          <ac:chgData name="Braidan Duffy" userId="8ec18d3d-6fdf-489b-8ea9-501a0a9031aa" providerId="ADAL" clId="{D1B58D27-A807-4E70-B0A1-6D5A190B1BA6}" dt="2022-09-02T05:13:02.086" v="2402" actId="20577"/>
          <ac:spMkLst>
            <pc:docMk/>
            <pc:sldMk cId="905780351" sldId="306"/>
            <ac:spMk id="2" creationId="{174D113E-FAF8-D88C-88A8-4EEA914BE4DE}"/>
          </ac:spMkLst>
        </pc:spChg>
        <pc:spChg chg="add del">
          <ac:chgData name="Braidan Duffy" userId="8ec18d3d-6fdf-489b-8ea9-501a0a9031aa" providerId="ADAL" clId="{D1B58D27-A807-4E70-B0A1-6D5A190B1BA6}" dt="2022-09-02T05:13:19.332" v="2405" actId="3680"/>
          <ac:spMkLst>
            <pc:docMk/>
            <pc:sldMk cId="905780351" sldId="306"/>
            <ac:spMk id="4" creationId="{0EC33E6D-4BF0-EC4E-16BB-23C51BE096EB}"/>
          </ac:spMkLst>
        </pc:spChg>
        <pc:spChg chg="add mod">
          <ac:chgData name="Braidan Duffy" userId="8ec18d3d-6fdf-489b-8ea9-501a0a9031aa" providerId="ADAL" clId="{D1B58D27-A807-4E70-B0A1-6D5A190B1BA6}" dt="2022-09-02T05:18:05.006" v="2810" actId="1076"/>
          <ac:spMkLst>
            <pc:docMk/>
            <pc:sldMk cId="905780351" sldId="306"/>
            <ac:spMk id="7" creationId="{DE2FE66C-CF1C-DEE9-E518-7933FAEFA649}"/>
          </ac:spMkLst>
        </pc:spChg>
        <pc:graphicFrameChg chg="add del mod ord modGraphic">
          <ac:chgData name="Braidan Duffy" userId="8ec18d3d-6fdf-489b-8ea9-501a0a9031aa" providerId="ADAL" clId="{D1B58D27-A807-4E70-B0A1-6D5A190B1BA6}" dt="2022-09-02T05:13:15.356" v="2404" actId="3680"/>
          <ac:graphicFrameMkLst>
            <pc:docMk/>
            <pc:sldMk cId="905780351" sldId="306"/>
            <ac:graphicFrameMk id="5" creationId="{2607089C-73A5-B2F5-0A9F-CD7F4695C398}"/>
          </ac:graphicFrameMkLst>
        </pc:graphicFrameChg>
        <pc:graphicFrameChg chg="add mod ord modGraphic">
          <ac:chgData name="Braidan Duffy" userId="8ec18d3d-6fdf-489b-8ea9-501a0a9031aa" providerId="ADAL" clId="{D1B58D27-A807-4E70-B0A1-6D5A190B1BA6}" dt="2022-09-02T05:15:59.211" v="2577" actId="20577"/>
          <ac:graphicFrameMkLst>
            <pc:docMk/>
            <pc:sldMk cId="905780351" sldId="306"/>
            <ac:graphicFrameMk id="6" creationId="{0D552C32-F2AD-7FF7-F5C7-8985CB5C4261}"/>
          </ac:graphicFrameMkLst>
        </pc:graphicFrameChg>
      </pc:sldChg>
      <pc:sldChg chg="addSp delSp modSp new mod modClrScheme chgLayout">
        <pc:chgData name="Braidan Duffy" userId="8ec18d3d-6fdf-489b-8ea9-501a0a9031aa" providerId="ADAL" clId="{D1B58D27-A807-4E70-B0A1-6D5A190B1BA6}" dt="2022-09-02T05:19:53.714" v="2836" actId="20577"/>
        <pc:sldMkLst>
          <pc:docMk/>
          <pc:sldMk cId="4212626" sldId="307"/>
        </pc:sldMkLst>
        <pc:spChg chg="del mod ord">
          <ac:chgData name="Braidan Duffy" userId="8ec18d3d-6fdf-489b-8ea9-501a0a9031aa" providerId="ADAL" clId="{D1B58D27-A807-4E70-B0A1-6D5A190B1BA6}" dt="2022-09-02T05:19:45.370" v="2812" actId="700"/>
          <ac:spMkLst>
            <pc:docMk/>
            <pc:sldMk cId="4212626" sldId="307"/>
            <ac:spMk id="2" creationId="{2F4D8D8F-DF58-5F64-72FE-367BFA089FAC}"/>
          </ac:spMkLst>
        </pc:spChg>
        <pc:spChg chg="mod ord">
          <ac:chgData name="Braidan Duffy" userId="8ec18d3d-6fdf-489b-8ea9-501a0a9031aa" providerId="ADAL" clId="{D1B58D27-A807-4E70-B0A1-6D5A190B1BA6}" dt="2022-09-02T05:19:45.370" v="2812" actId="700"/>
          <ac:spMkLst>
            <pc:docMk/>
            <pc:sldMk cId="4212626" sldId="307"/>
            <ac:spMk id="3" creationId="{37BDE409-5CB7-406F-C55C-A771D67B7B2D}"/>
          </ac:spMkLst>
        </pc:spChg>
        <pc:spChg chg="del">
          <ac:chgData name="Braidan Duffy" userId="8ec18d3d-6fdf-489b-8ea9-501a0a9031aa" providerId="ADAL" clId="{D1B58D27-A807-4E70-B0A1-6D5A190B1BA6}" dt="2022-09-02T05:19:45.370" v="2812" actId="700"/>
          <ac:spMkLst>
            <pc:docMk/>
            <pc:sldMk cId="4212626" sldId="307"/>
            <ac:spMk id="4" creationId="{9BB9904E-3211-5D61-866C-932D71089570}"/>
          </ac:spMkLst>
        </pc:spChg>
        <pc:spChg chg="add mod ord">
          <ac:chgData name="Braidan Duffy" userId="8ec18d3d-6fdf-489b-8ea9-501a0a9031aa" providerId="ADAL" clId="{D1B58D27-A807-4E70-B0A1-6D5A190B1BA6}" dt="2022-09-02T05:19:53.714" v="2836" actId="20577"/>
          <ac:spMkLst>
            <pc:docMk/>
            <pc:sldMk cId="4212626" sldId="307"/>
            <ac:spMk id="5" creationId="{A149D00D-2318-8182-FFA0-582E6C8FEDAB}"/>
          </ac:spMkLst>
        </pc:spChg>
      </pc:sldChg>
      <pc:sldChg chg="delSp modSp add mod modTransition delAnim modAnim">
        <pc:chgData name="Braidan Duffy" userId="8ec18d3d-6fdf-489b-8ea9-501a0a9031aa" providerId="ADAL" clId="{D1B58D27-A807-4E70-B0A1-6D5A190B1BA6}" dt="2022-09-02T05:43:18.458" v="3003"/>
        <pc:sldMkLst>
          <pc:docMk/>
          <pc:sldMk cId="3723920299" sldId="308"/>
        </pc:sldMkLst>
        <pc:spChg chg="mod">
          <ac:chgData name="Braidan Duffy" userId="8ec18d3d-6fdf-489b-8ea9-501a0a9031aa" providerId="ADAL" clId="{D1B58D27-A807-4E70-B0A1-6D5A190B1BA6}" dt="2022-09-02T05:30:52.242" v="2941" actId="20577"/>
          <ac:spMkLst>
            <pc:docMk/>
            <pc:sldMk cId="3723920299" sldId="308"/>
            <ac:spMk id="9" creationId="{3D614EBF-A790-9461-F13E-F078138C1177}"/>
          </ac:spMkLst>
        </pc:spChg>
        <pc:spChg chg="del">
          <ac:chgData name="Braidan Duffy" userId="8ec18d3d-6fdf-489b-8ea9-501a0a9031aa" providerId="ADAL" clId="{D1B58D27-A807-4E70-B0A1-6D5A190B1BA6}" dt="2022-09-02T05:30:00.618" v="2939" actId="478"/>
          <ac:spMkLst>
            <pc:docMk/>
            <pc:sldMk cId="3723920299" sldId="308"/>
            <ac:spMk id="20" creationId="{B3CD994F-96C4-4898-8793-D5E9C1D3DE99}"/>
          </ac:spMkLst>
        </pc:spChg>
        <pc:spChg chg="del">
          <ac:chgData name="Braidan Duffy" userId="8ec18d3d-6fdf-489b-8ea9-501a0a9031aa" providerId="ADAL" clId="{D1B58D27-A807-4E70-B0A1-6D5A190B1BA6}" dt="2022-09-02T05:30:00.618" v="2939" actId="478"/>
          <ac:spMkLst>
            <pc:docMk/>
            <pc:sldMk cId="3723920299" sldId="308"/>
            <ac:spMk id="22" creationId="{8C893F36-5706-4C7C-B82C-F9C63C648D4B}"/>
          </ac:spMkLst>
        </pc:spChg>
        <pc:graphicFrameChg chg="del">
          <ac:chgData name="Braidan Duffy" userId="8ec18d3d-6fdf-489b-8ea9-501a0a9031aa" providerId="ADAL" clId="{D1B58D27-A807-4E70-B0A1-6D5A190B1BA6}" dt="2022-09-02T05:30:00.618" v="2939" actId="478"/>
          <ac:graphicFrameMkLst>
            <pc:docMk/>
            <pc:sldMk cId="3723920299" sldId="308"/>
            <ac:graphicFrameMk id="18" creationId="{FD994A1D-903C-4347-AA78-8BD4D07984D5}"/>
          </ac:graphicFrameMkLst>
        </pc:graphicFrameChg>
        <pc:cxnChg chg="mod">
          <ac:chgData name="Braidan Duffy" userId="8ec18d3d-6fdf-489b-8ea9-501a0a9031aa" providerId="ADAL" clId="{D1B58D27-A807-4E70-B0A1-6D5A190B1BA6}" dt="2022-09-02T05:30:58.692" v="2942" actId="208"/>
          <ac:cxnSpMkLst>
            <pc:docMk/>
            <pc:sldMk cId="3723920299" sldId="308"/>
            <ac:cxnSpMk id="19" creationId="{AE6AE6EF-3047-0C75-2B04-44DC5DACDCB3}"/>
          </ac:cxnSpMkLst>
        </pc:cxnChg>
      </pc:sldChg>
      <pc:sldChg chg="addSp delSp modSp add mod modTransition modAnim">
        <pc:chgData name="Braidan Duffy" userId="8ec18d3d-6fdf-489b-8ea9-501a0a9031aa" providerId="ADAL" clId="{D1B58D27-A807-4E70-B0A1-6D5A190B1BA6}" dt="2022-09-02T05:44:20.452" v="3005"/>
        <pc:sldMkLst>
          <pc:docMk/>
          <pc:sldMk cId="1358172307" sldId="309"/>
        </pc:sldMkLst>
        <pc:spChg chg="mod">
          <ac:chgData name="Braidan Duffy" userId="8ec18d3d-6fdf-489b-8ea9-501a0a9031aa" providerId="ADAL" clId="{D1B58D27-A807-4E70-B0A1-6D5A190B1BA6}" dt="2022-09-02T05:39:05.484" v="2975" actId="20577"/>
          <ac:spMkLst>
            <pc:docMk/>
            <pc:sldMk cId="1358172307" sldId="309"/>
            <ac:spMk id="8" creationId="{F062AD26-74D8-F3CD-7BDC-FF532B9DF382}"/>
          </ac:spMkLst>
        </pc:spChg>
        <pc:spChg chg="mod">
          <ac:chgData name="Braidan Duffy" userId="8ec18d3d-6fdf-489b-8ea9-501a0a9031aa" providerId="ADAL" clId="{D1B58D27-A807-4E70-B0A1-6D5A190B1BA6}" dt="2022-09-02T05:39:19.061" v="2979" actId="20577"/>
          <ac:spMkLst>
            <pc:docMk/>
            <pc:sldMk cId="1358172307" sldId="309"/>
            <ac:spMk id="12" creationId="{6C896983-46A4-D227-75B6-F31C9A045E01}"/>
          </ac:spMkLst>
        </pc:spChg>
        <pc:spChg chg="mod">
          <ac:chgData name="Braidan Duffy" userId="8ec18d3d-6fdf-489b-8ea9-501a0a9031aa" providerId="ADAL" clId="{D1B58D27-A807-4E70-B0A1-6D5A190B1BA6}" dt="2022-09-02T05:39:54.313" v="2991" actId="1076"/>
          <ac:spMkLst>
            <pc:docMk/>
            <pc:sldMk cId="1358172307" sldId="309"/>
            <ac:spMk id="14" creationId="{34BD797E-145E-B7E8-6EE3-2070C14AD3AB}"/>
          </ac:spMkLst>
        </pc:spChg>
        <pc:spChg chg="add mod">
          <ac:chgData name="Braidan Duffy" userId="8ec18d3d-6fdf-489b-8ea9-501a0a9031aa" providerId="ADAL" clId="{D1B58D27-A807-4E70-B0A1-6D5A190B1BA6}" dt="2022-09-02T05:39:58.315" v="2993" actId="1076"/>
          <ac:spMkLst>
            <pc:docMk/>
            <pc:sldMk cId="1358172307" sldId="309"/>
            <ac:spMk id="17" creationId="{32A684BD-AC63-C163-BCFA-565F4C9BA87A}"/>
          </ac:spMkLst>
        </pc:spChg>
        <pc:grpChg chg="add del mod">
          <ac:chgData name="Braidan Duffy" userId="8ec18d3d-6fdf-489b-8ea9-501a0a9031aa" providerId="ADAL" clId="{D1B58D27-A807-4E70-B0A1-6D5A190B1BA6}" dt="2022-09-02T05:37:03.615" v="2967" actId="164"/>
          <ac:grpSpMkLst>
            <pc:docMk/>
            <pc:sldMk cId="1358172307" sldId="309"/>
            <ac:grpSpMk id="16" creationId="{39842972-7649-C0B9-DE70-144953C82523}"/>
          </ac:grpSpMkLst>
        </pc:grpChg>
        <pc:picChg chg="mod">
          <ac:chgData name="Braidan Duffy" userId="8ec18d3d-6fdf-489b-8ea9-501a0a9031aa" providerId="ADAL" clId="{D1B58D27-A807-4E70-B0A1-6D5A190B1BA6}" dt="2022-09-02T05:39:11.559" v="2977" actId="1076"/>
          <ac:picMkLst>
            <pc:docMk/>
            <pc:sldMk cId="1358172307" sldId="309"/>
            <ac:picMk id="7" creationId="{EB538EAC-B99D-F76D-E715-27D9D64C4D4A}"/>
          </ac:picMkLst>
        </pc:picChg>
        <pc:cxnChg chg="add mod topLvl">
          <ac:chgData name="Braidan Duffy" userId="8ec18d3d-6fdf-489b-8ea9-501a0a9031aa" providerId="ADAL" clId="{D1B58D27-A807-4E70-B0A1-6D5A190B1BA6}" dt="2022-09-02T05:37:11.918" v="2968" actId="1076"/>
          <ac:cxnSpMkLst>
            <pc:docMk/>
            <pc:sldMk cId="1358172307" sldId="309"/>
            <ac:cxnSpMk id="4" creationId="{1683C7FF-4129-1654-624B-10E6653C6C95}"/>
          </ac:cxnSpMkLst>
        </pc:cxnChg>
        <pc:cxnChg chg="add mod topLvl">
          <ac:chgData name="Braidan Duffy" userId="8ec18d3d-6fdf-489b-8ea9-501a0a9031aa" providerId="ADAL" clId="{D1B58D27-A807-4E70-B0A1-6D5A190B1BA6}" dt="2022-09-02T05:37:11.918" v="2968" actId="1076"/>
          <ac:cxnSpMkLst>
            <pc:docMk/>
            <pc:sldMk cId="1358172307" sldId="309"/>
            <ac:cxnSpMk id="5" creationId="{452FB1B6-00C1-B852-84DC-A011C6B4BB00}"/>
          </ac:cxnSpMkLst>
        </pc:cxnChg>
        <pc:cxnChg chg="add mod topLvl">
          <ac:chgData name="Braidan Duffy" userId="8ec18d3d-6fdf-489b-8ea9-501a0a9031aa" providerId="ADAL" clId="{D1B58D27-A807-4E70-B0A1-6D5A190B1BA6}" dt="2022-09-02T05:37:11.918" v="2968" actId="1076"/>
          <ac:cxnSpMkLst>
            <pc:docMk/>
            <pc:sldMk cId="1358172307" sldId="309"/>
            <ac:cxnSpMk id="6" creationId="{BFBF1408-A557-B533-A40D-08CB2D27A7FB}"/>
          </ac:cxnSpMkLst>
        </pc:cxnChg>
        <pc:cxnChg chg="add mod topLvl">
          <ac:chgData name="Braidan Duffy" userId="8ec18d3d-6fdf-489b-8ea9-501a0a9031aa" providerId="ADAL" clId="{D1B58D27-A807-4E70-B0A1-6D5A190B1BA6}" dt="2022-09-02T05:37:11.918" v="2968" actId="1076"/>
          <ac:cxnSpMkLst>
            <pc:docMk/>
            <pc:sldMk cId="1358172307" sldId="309"/>
            <ac:cxnSpMk id="10" creationId="{A4B8F656-3116-418B-D03F-A8534D56654E}"/>
          </ac:cxnSpMkLst>
        </pc:cxnChg>
        <pc:cxnChg chg="add mod topLvl">
          <ac:chgData name="Braidan Duffy" userId="8ec18d3d-6fdf-489b-8ea9-501a0a9031aa" providerId="ADAL" clId="{D1B58D27-A807-4E70-B0A1-6D5A190B1BA6}" dt="2022-09-02T05:37:11.918" v="2968" actId="1076"/>
          <ac:cxnSpMkLst>
            <pc:docMk/>
            <pc:sldMk cId="1358172307" sldId="309"/>
            <ac:cxnSpMk id="15" creationId="{EFF33D5B-D748-C63C-0251-0E45B8B35186}"/>
          </ac:cxnSpMkLst>
        </pc:cxnChg>
        <pc:cxnChg chg="mod">
          <ac:chgData name="Braidan Duffy" userId="8ec18d3d-6fdf-489b-8ea9-501a0a9031aa" providerId="ADAL" clId="{D1B58D27-A807-4E70-B0A1-6D5A190B1BA6}" dt="2022-09-02T05:39:09.561" v="2976" actId="208"/>
          <ac:cxnSpMkLst>
            <pc:docMk/>
            <pc:sldMk cId="1358172307" sldId="309"/>
            <ac:cxnSpMk id="24" creationId="{A6EF8F9A-F172-DDA3-C2DB-49EE2CE198AA}"/>
          </ac:cxnSpMkLst>
        </pc:cxnChg>
        <pc:cxnChg chg="mod">
          <ac:chgData name="Braidan Duffy" userId="8ec18d3d-6fdf-489b-8ea9-501a0a9031aa" providerId="ADAL" clId="{D1B58D27-A807-4E70-B0A1-6D5A190B1BA6}" dt="2022-09-02T05:39:17.139" v="2978" actId="208"/>
          <ac:cxnSpMkLst>
            <pc:docMk/>
            <pc:sldMk cId="1358172307" sldId="309"/>
            <ac:cxnSpMk id="37" creationId="{62A17385-2C67-2E2A-24A5-1518E133E2DD}"/>
          </ac:cxnSpMkLst>
        </pc:cxnChg>
        <pc:cxnChg chg="mod">
          <ac:chgData name="Braidan Duffy" userId="8ec18d3d-6fdf-489b-8ea9-501a0a9031aa" providerId="ADAL" clId="{D1B58D27-A807-4E70-B0A1-6D5A190B1BA6}" dt="2022-09-02T05:39:17.139" v="2978" actId="208"/>
          <ac:cxnSpMkLst>
            <pc:docMk/>
            <pc:sldMk cId="1358172307" sldId="309"/>
            <ac:cxnSpMk id="38" creationId="{055B450E-E9EE-B09D-61DF-30F9F2889526}"/>
          </ac:cxnSpMkLst>
        </pc:cxnChg>
        <pc:cxnChg chg="mod">
          <ac:chgData name="Braidan Duffy" userId="8ec18d3d-6fdf-489b-8ea9-501a0a9031aa" providerId="ADAL" clId="{D1B58D27-A807-4E70-B0A1-6D5A190B1BA6}" dt="2022-09-02T05:39:17.139" v="2978" actId="208"/>
          <ac:cxnSpMkLst>
            <pc:docMk/>
            <pc:sldMk cId="1358172307" sldId="309"/>
            <ac:cxnSpMk id="41" creationId="{83E0CD4D-A908-268D-1526-91F82DB0744D}"/>
          </ac:cxnSpMkLst>
        </pc:cxnChg>
        <pc:cxnChg chg="mod">
          <ac:chgData name="Braidan Duffy" userId="8ec18d3d-6fdf-489b-8ea9-501a0a9031aa" providerId="ADAL" clId="{D1B58D27-A807-4E70-B0A1-6D5A190B1BA6}" dt="2022-09-02T05:36:12.044" v="2948" actId="1076"/>
          <ac:cxnSpMkLst>
            <pc:docMk/>
            <pc:sldMk cId="1358172307" sldId="309"/>
            <ac:cxnSpMk id="46" creationId="{D06C5D1F-AD0A-AFBA-B606-AEE3808BEDD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360" y="2478024"/>
            <a:ext cx="7077456" cy="1243584"/>
          </a:xfrm>
        </p:spPr>
        <p:txBody>
          <a:bodyPr/>
          <a:lstStyle/>
          <a:p>
            <a:r>
              <a:rPr lang="en-US"/>
              <a:t>Memory and Multiplexers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360" y="3721608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Braidan Duffy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8FF934-F99F-4041-A6F4-37E5C7E9A73F}"/>
              </a:ext>
            </a:extLst>
          </p:cNvPr>
          <p:cNvSpPr/>
          <p:nvPr/>
        </p:nvSpPr>
        <p:spPr>
          <a:xfrm>
            <a:off x="368490" y="2504364"/>
            <a:ext cx="11409528" cy="3036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E1C49-E947-43E7-AA98-F80A6BD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Bit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77CED-375B-4D46-9264-AE0E656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5FFF133B-37D6-41B0-AC07-3AACE2361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2562898"/>
            <a:ext cx="11215687" cy="287679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ADED8-B26C-4730-9E58-BD6C92D8015D}"/>
              </a:ext>
            </a:extLst>
          </p:cNvPr>
          <p:cNvSpPr txBox="1"/>
          <p:nvPr/>
        </p:nvSpPr>
        <p:spPr>
          <a:xfrm>
            <a:off x="1853184" y="307848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003AF5-EF20-41D7-857C-07352787D9E2}"/>
              </a:ext>
            </a:extLst>
          </p:cNvPr>
          <p:cNvCxnSpPr>
            <a:cxnSpLocks/>
          </p:cNvCxnSpPr>
          <p:nvPr/>
        </p:nvCxnSpPr>
        <p:spPr>
          <a:xfrm>
            <a:off x="1737360" y="3316224"/>
            <a:ext cx="1700784" cy="6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FDE970-5E6D-441A-A953-1596304E38B3}"/>
              </a:ext>
            </a:extLst>
          </p:cNvPr>
          <p:cNvSpPr txBox="1"/>
          <p:nvPr/>
        </p:nvSpPr>
        <p:spPr>
          <a:xfrm>
            <a:off x="1651254" y="494919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6803AA-DDF6-48A2-8A20-2B4159D92B84}"/>
              </a:ext>
            </a:extLst>
          </p:cNvPr>
          <p:cNvCxnSpPr>
            <a:cxnSpLocks/>
          </p:cNvCxnSpPr>
          <p:nvPr/>
        </p:nvCxnSpPr>
        <p:spPr>
          <a:xfrm>
            <a:off x="1714500" y="5186934"/>
            <a:ext cx="2834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18A324-111D-4C8E-A581-A9CFC6076F13}"/>
              </a:ext>
            </a:extLst>
          </p:cNvPr>
          <p:cNvCxnSpPr>
            <a:cxnSpLocks/>
          </p:cNvCxnSpPr>
          <p:nvPr/>
        </p:nvCxnSpPr>
        <p:spPr>
          <a:xfrm flipH="1" flipV="1">
            <a:off x="1878330" y="3821430"/>
            <a:ext cx="381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6787E8-65B5-4920-9A75-B723E1F3BEAE}"/>
              </a:ext>
            </a:extLst>
          </p:cNvPr>
          <p:cNvCxnSpPr>
            <a:cxnSpLocks/>
          </p:cNvCxnSpPr>
          <p:nvPr/>
        </p:nvCxnSpPr>
        <p:spPr>
          <a:xfrm flipH="1">
            <a:off x="1878330" y="3821430"/>
            <a:ext cx="15598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012DA6-9E88-4ACF-BFA1-52EC6A4F8826}"/>
              </a:ext>
            </a:extLst>
          </p:cNvPr>
          <p:cNvCxnSpPr>
            <a:cxnSpLocks/>
          </p:cNvCxnSpPr>
          <p:nvPr/>
        </p:nvCxnSpPr>
        <p:spPr>
          <a:xfrm flipV="1">
            <a:off x="2164080" y="3322320"/>
            <a:ext cx="0" cy="136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278D2-7211-4763-9D55-1B69D8150D5E}"/>
              </a:ext>
            </a:extLst>
          </p:cNvPr>
          <p:cNvCxnSpPr>
            <a:cxnSpLocks/>
          </p:cNvCxnSpPr>
          <p:nvPr/>
        </p:nvCxnSpPr>
        <p:spPr>
          <a:xfrm>
            <a:off x="2164080" y="4687824"/>
            <a:ext cx="3733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40ACF9-04A9-4B3F-AB0E-C6CD470DFD02}"/>
              </a:ext>
            </a:extLst>
          </p:cNvPr>
          <p:cNvCxnSpPr>
            <a:cxnSpLocks/>
          </p:cNvCxnSpPr>
          <p:nvPr/>
        </p:nvCxnSpPr>
        <p:spPr>
          <a:xfrm>
            <a:off x="4450080" y="3572256"/>
            <a:ext cx="1767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E0FB8D-D65F-4916-AE8A-A2741F3134E4}"/>
              </a:ext>
            </a:extLst>
          </p:cNvPr>
          <p:cNvCxnSpPr>
            <a:cxnSpLocks/>
          </p:cNvCxnSpPr>
          <p:nvPr/>
        </p:nvCxnSpPr>
        <p:spPr>
          <a:xfrm>
            <a:off x="7229856" y="3316224"/>
            <a:ext cx="15544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03D6E8-A981-4BD7-9E2E-A291E57B1401}"/>
              </a:ext>
            </a:extLst>
          </p:cNvPr>
          <p:cNvCxnSpPr>
            <a:cxnSpLocks/>
          </p:cNvCxnSpPr>
          <p:nvPr/>
        </p:nvCxnSpPr>
        <p:spPr>
          <a:xfrm flipH="1" flipV="1">
            <a:off x="8768717" y="3312796"/>
            <a:ext cx="1903" cy="360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D2C846-E236-4A40-A4F6-3171DE522A45}"/>
              </a:ext>
            </a:extLst>
          </p:cNvPr>
          <p:cNvCxnSpPr>
            <a:cxnSpLocks/>
          </p:cNvCxnSpPr>
          <p:nvPr/>
        </p:nvCxnSpPr>
        <p:spPr>
          <a:xfrm>
            <a:off x="8784336" y="3651504"/>
            <a:ext cx="9936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2225BF-1411-4837-9691-AEC60D079BCC}"/>
              </a:ext>
            </a:extLst>
          </p:cNvPr>
          <p:cNvSpPr txBox="1"/>
          <p:nvPr/>
        </p:nvSpPr>
        <p:spPr>
          <a:xfrm>
            <a:off x="4484369" y="3316224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97DC10-C14D-4476-8328-A7CAF902EC68}"/>
              </a:ext>
            </a:extLst>
          </p:cNvPr>
          <p:cNvSpPr txBox="1"/>
          <p:nvPr/>
        </p:nvSpPr>
        <p:spPr>
          <a:xfrm>
            <a:off x="3992880" y="4425042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BCA0B-12BB-4316-8589-8E418115F0D9}"/>
              </a:ext>
            </a:extLst>
          </p:cNvPr>
          <p:cNvSpPr txBox="1"/>
          <p:nvPr/>
        </p:nvSpPr>
        <p:spPr>
          <a:xfrm>
            <a:off x="5986272" y="4721166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013E3B-D51F-4C87-A950-F6199B4FAAC1}"/>
              </a:ext>
            </a:extLst>
          </p:cNvPr>
          <p:cNvSpPr txBox="1"/>
          <p:nvPr/>
        </p:nvSpPr>
        <p:spPr>
          <a:xfrm>
            <a:off x="8186928" y="4711173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1E5757-F4CF-4DE3-B0EE-D2F09C4B8E5A}"/>
              </a:ext>
            </a:extLst>
          </p:cNvPr>
          <p:cNvCxnSpPr>
            <a:cxnSpLocks/>
          </p:cNvCxnSpPr>
          <p:nvPr/>
        </p:nvCxnSpPr>
        <p:spPr>
          <a:xfrm>
            <a:off x="7766304" y="4925166"/>
            <a:ext cx="10180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12D8BD-A9B9-447F-86C3-F6A0FC72A3A8}"/>
              </a:ext>
            </a:extLst>
          </p:cNvPr>
          <p:cNvCxnSpPr>
            <a:cxnSpLocks/>
          </p:cNvCxnSpPr>
          <p:nvPr/>
        </p:nvCxnSpPr>
        <p:spPr>
          <a:xfrm>
            <a:off x="8768715" y="4168140"/>
            <a:ext cx="1905" cy="758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628EDE-CDEB-404C-B99C-28569379BF6B}"/>
              </a:ext>
            </a:extLst>
          </p:cNvPr>
          <p:cNvCxnSpPr>
            <a:cxnSpLocks/>
          </p:cNvCxnSpPr>
          <p:nvPr/>
        </p:nvCxnSpPr>
        <p:spPr>
          <a:xfrm>
            <a:off x="8763000" y="4173220"/>
            <a:ext cx="1014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FD64EE8-7501-4E2A-BC0D-8AE870DA5059}"/>
              </a:ext>
            </a:extLst>
          </p:cNvPr>
          <p:cNvSpPr txBox="1"/>
          <p:nvPr/>
        </p:nvSpPr>
        <p:spPr>
          <a:xfrm>
            <a:off x="7358568" y="305427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AE61B3-18FF-4605-9738-CB1904CB0043}"/>
              </a:ext>
            </a:extLst>
          </p:cNvPr>
          <p:cNvSpPr txBox="1"/>
          <p:nvPr/>
        </p:nvSpPr>
        <p:spPr>
          <a:xfrm>
            <a:off x="10845057" y="3677019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4EAA3C-4148-4B44-B9FF-368438F648A9}"/>
              </a:ext>
            </a:extLst>
          </p:cNvPr>
          <p:cNvCxnSpPr>
            <a:cxnSpLocks/>
          </p:cNvCxnSpPr>
          <p:nvPr/>
        </p:nvCxnSpPr>
        <p:spPr>
          <a:xfrm>
            <a:off x="3665220" y="4675632"/>
            <a:ext cx="883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4AE762-EF73-43E3-9F01-34DE7695F8D7}"/>
              </a:ext>
            </a:extLst>
          </p:cNvPr>
          <p:cNvCxnSpPr>
            <a:cxnSpLocks/>
          </p:cNvCxnSpPr>
          <p:nvPr/>
        </p:nvCxnSpPr>
        <p:spPr>
          <a:xfrm>
            <a:off x="5553139" y="4925166"/>
            <a:ext cx="105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96391DC-7115-4D85-88A8-35DB6DDDBD56}"/>
              </a:ext>
            </a:extLst>
          </p:cNvPr>
          <p:cNvGrpSpPr/>
          <p:nvPr/>
        </p:nvGrpSpPr>
        <p:grpSpPr>
          <a:xfrm>
            <a:off x="5772279" y="2548912"/>
            <a:ext cx="5683121" cy="1358624"/>
            <a:chOff x="5924679" y="2701312"/>
            <a:chExt cx="5683121" cy="135862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D90F6F-F0E5-445C-AD5A-A74C4E5DFC9B}"/>
                </a:ext>
              </a:extLst>
            </p:cNvPr>
            <p:cNvCxnSpPr>
              <a:cxnSpLocks/>
            </p:cNvCxnSpPr>
            <p:nvPr/>
          </p:nvCxnSpPr>
          <p:spPr>
            <a:xfrm>
              <a:off x="10936770" y="4059936"/>
              <a:ext cx="67103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E98213-839C-4E87-BB92-7E9E0B5AC3F4}"/>
                </a:ext>
              </a:extLst>
            </p:cNvPr>
            <p:cNvCxnSpPr>
              <a:cxnSpLocks/>
            </p:cNvCxnSpPr>
            <p:nvPr/>
          </p:nvCxnSpPr>
          <p:spPr>
            <a:xfrm>
              <a:off x="11369040" y="2710815"/>
              <a:ext cx="1905" cy="13468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36C2B7-DE9B-4BEC-94E7-80B373F18E19}"/>
                </a:ext>
              </a:extLst>
            </p:cNvPr>
            <p:cNvCxnSpPr>
              <a:cxnSpLocks/>
            </p:cNvCxnSpPr>
            <p:nvPr/>
          </p:nvCxnSpPr>
          <p:spPr>
            <a:xfrm>
              <a:off x="5933440" y="2710815"/>
              <a:ext cx="54218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3631FB8-56B0-43D3-9744-B40EDE19B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37" y="2701312"/>
              <a:ext cx="1" cy="5295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66517F-0E21-46C4-B460-B6E816874429}"/>
                </a:ext>
              </a:extLst>
            </p:cNvPr>
            <p:cNvCxnSpPr>
              <a:cxnSpLocks/>
            </p:cNvCxnSpPr>
            <p:nvPr/>
          </p:nvCxnSpPr>
          <p:spPr>
            <a:xfrm>
              <a:off x="5924679" y="3230880"/>
              <a:ext cx="4456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437229-4CBD-495A-963A-E13312D32B17}"/>
              </a:ext>
            </a:extLst>
          </p:cNvPr>
          <p:cNvCxnSpPr>
            <a:cxnSpLocks/>
          </p:cNvCxnSpPr>
          <p:nvPr/>
        </p:nvCxnSpPr>
        <p:spPr>
          <a:xfrm>
            <a:off x="10784370" y="3907536"/>
            <a:ext cx="671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D825A6-76F8-4BEA-A1FC-7EF3E8CAC177}"/>
              </a:ext>
            </a:extLst>
          </p:cNvPr>
          <p:cNvCxnSpPr>
            <a:cxnSpLocks/>
          </p:cNvCxnSpPr>
          <p:nvPr/>
        </p:nvCxnSpPr>
        <p:spPr>
          <a:xfrm>
            <a:off x="11216640" y="2558415"/>
            <a:ext cx="1905" cy="1346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B7B10E-50FA-4C64-B5C9-61F8FF1FEA49}"/>
              </a:ext>
            </a:extLst>
          </p:cNvPr>
          <p:cNvCxnSpPr>
            <a:cxnSpLocks/>
          </p:cNvCxnSpPr>
          <p:nvPr/>
        </p:nvCxnSpPr>
        <p:spPr>
          <a:xfrm>
            <a:off x="5794756" y="2558415"/>
            <a:ext cx="5421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B02C35-5510-433D-8DAC-4981B6B63268}"/>
              </a:ext>
            </a:extLst>
          </p:cNvPr>
          <p:cNvCxnSpPr>
            <a:cxnSpLocks/>
          </p:cNvCxnSpPr>
          <p:nvPr/>
        </p:nvCxnSpPr>
        <p:spPr>
          <a:xfrm flipV="1">
            <a:off x="5779137" y="2548912"/>
            <a:ext cx="1" cy="529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5A19EC-E042-4378-B205-36F26FEC9C80}"/>
              </a:ext>
            </a:extLst>
          </p:cNvPr>
          <p:cNvCxnSpPr>
            <a:cxnSpLocks/>
          </p:cNvCxnSpPr>
          <p:nvPr/>
        </p:nvCxnSpPr>
        <p:spPr>
          <a:xfrm>
            <a:off x="5772279" y="3078480"/>
            <a:ext cx="4456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C4B427-02E7-4A78-B696-52AFB3AB8B29}"/>
              </a:ext>
            </a:extLst>
          </p:cNvPr>
          <p:cNvCxnSpPr>
            <a:cxnSpLocks/>
          </p:cNvCxnSpPr>
          <p:nvPr/>
        </p:nvCxnSpPr>
        <p:spPr>
          <a:xfrm>
            <a:off x="7229854" y="3316806"/>
            <a:ext cx="1554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9652A4-3B4B-43B9-9085-A43A0BC9E17A}"/>
              </a:ext>
            </a:extLst>
          </p:cNvPr>
          <p:cNvCxnSpPr>
            <a:cxnSpLocks/>
          </p:cNvCxnSpPr>
          <p:nvPr/>
        </p:nvCxnSpPr>
        <p:spPr>
          <a:xfrm flipH="1" flipV="1">
            <a:off x="8768715" y="3313378"/>
            <a:ext cx="1903" cy="360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EDF37E-0561-41C4-B4B7-CD75393C67ED}"/>
              </a:ext>
            </a:extLst>
          </p:cNvPr>
          <p:cNvCxnSpPr>
            <a:cxnSpLocks/>
          </p:cNvCxnSpPr>
          <p:nvPr/>
        </p:nvCxnSpPr>
        <p:spPr>
          <a:xfrm>
            <a:off x="8784334" y="3652086"/>
            <a:ext cx="9936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6BB657-0807-4B94-B60C-9FA95442626B}"/>
              </a:ext>
            </a:extLst>
          </p:cNvPr>
          <p:cNvSpPr txBox="1"/>
          <p:nvPr/>
        </p:nvSpPr>
        <p:spPr>
          <a:xfrm>
            <a:off x="7358568" y="305427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37446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80" grpId="0"/>
      <p:bldP spid="80" grpId="1"/>
      <p:bldP spid="81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8FF934-F99F-4041-A6F4-37E5C7E9A73F}"/>
              </a:ext>
            </a:extLst>
          </p:cNvPr>
          <p:cNvSpPr/>
          <p:nvPr/>
        </p:nvSpPr>
        <p:spPr>
          <a:xfrm>
            <a:off x="368490" y="2504364"/>
            <a:ext cx="11409528" cy="3036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E1C49-E947-43E7-AA98-F80A6BD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Bit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77CED-375B-4D46-9264-AE0E656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5FFF133B-37D6-41B0-AC07-3AACE2361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2562898"/>
            <a:ext cx="11215687" cy="287679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ADED8-B26C-4730-9E58-BD6C92D8015D}"/>
              </a:ext>
            </a:extLst>
          </p:cNvPr>
          <p:cNvSpPr txBox="1"/>
          <p:nvPr/>
        </p:nvSpPr>
        <p:spPr>
          <a:xfrm>
            <a:off x="1853184" y="307848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003AF5-EF20-41D7-857C-07352787D9E2}"/>
              </a:ext>
            </a:extLst>
          </p:cNvPr>
          <p:cNvCxnSpPr>
            <a:cxnSpLocks/>
          </p:cNvCxnSpPr>
          <p:nvPr/>
        </p:nvCxnSpPr>
        <p:spPr>
          <a:xfrm>
            <a:off x="1737360" y="3316224"/>
            <a:ext cx="1700784" cy="6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FDE970-5E6D-441A-A953-1596304E38B3}"/>
              </a:ext>
            </a:extLst>
          </p:cNvPr>
          <p:cNvSpPr txBox="1"/>
          <p:nvPr/>
        </p:nvSpPr>
        <p:spPr>
          <a:xfrm>
            <a:off x="1651254" y="494919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6803AA-DDF6-48A2-8A20-2B4159D92B84}"/>
              </a:ext>
            </a:extLst>
          </p:cNvPr>
          <p:cNvCxnSpPr>
            <a:cxnSpLocks/>
          </p:cNvCxnSpPr>
          <p:nvPr/>
        </p:nvCxnSpPr>
        <p:spPr>
          <a:xfrm>
            <a:off x="1714500" y="5186934"/>
            <a:ext cx="2834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18A324-111D-4C8E-A581-A9CFC6076F13}"/>
              </a:ext>
            </a:extLst>
          </p:cNvPr>
          <p:cNvCxnSpPr>
            <a:cxnSpLocks/>
          </p:cNvCxnSpPr>
          <p:nvPr/>
        </p:nvCxnSpPr>
        <p:spPr>
          <a:xfrm flipH="1" flipV="1">
            <a:off x="1878330" y="3821430"/>
            <a:ext cx="381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6787E8-65B5-4920-9A75-B723E1F3BEAE}"/>
              </a:ext>
            </a:extLst>
          </p:cNvPr>
          <p:cNvCxnSpPr>
            <a:cxnSpLocks/>
          </p:cNvCxnSpPr>
          <p:nvPr/>
        </p:nvCxnSpPr>
        <p:spPr>
          <a:xfrm flipH="1">
            <a:off x="1878330" y="3821430"/>
            <a:ext cx="15598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012DA6-9E88-4ACF-BFA1-52EC6A4F8826}"/>
              </a:ext>
            </a:extLst>
          </p:cNvPr>
          <p:cNvCxnSpPr>
            <a:cxnSpLocks/>
          </p:cNvCxnSpPr>
          <p:nvPr/>
        </p:nvCxnSpPr>
        <p:spPr>
          <a:xfrm flipV="1">
            <a:off x="2164080" y="3322320"/>
            <a:ext cx="0" cy="136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278D2-7211-4763-9D55-1B69D8150D5E}"/>
              </a:ext>
            </a:extLst>
          </p:cNvPr>
          <p:cNvCxnSpPr>
            <a:cxnSpLocks/>
          </p:cNvCxnSpPr>
          <p:nvPr/>
        </p:nvCxnSpPr>
        <p:spPr>
          <a:xfrm>
            <a:off x="2164080" y="4687824"/>
            <a:ext cx="3733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40ACF9-04A9-4B3F-AB0E-C6CD470DFD02}"/>
              </a:ext>
            </a:extLst>
          </p:cNvPr>
          <p:cNvCxnSpPr>
            <a:cxnSpLocks/>
          </p:cNvCxnSpPr>
          <p:nvPr/>
        </p:nvCxnSpPr>
        <p:spPr>
          <a:xfrm>
            <a:off x="4450080" y="3572256"/>
            <a:ext cx="1767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E0FB8D-D65F-4916-AE8A-A2741F3134E4}"/>
              </a:ext>
            </a:extLst>
          </p:cNvPr>
          <p:cNvCxnSpPr>
            <a:cxnSpLocks/>
          </p:cNvCxnSpPr>
          <p:nvPr/>
        </p:nvCxnSpPr>
        <p:spPr>
          <a:xfrm>
            <a:off x="7229856" y="3316224"/>
            <a:ext cx="15544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03D6E8-A981-4BD7-9E2E-A291E57B1401}"/>
              </a:ext>
            </a:extLst>
          </p:cNvPr>
          <p:cNvCxnSpPr>
            <a:cxnSpLocks/>
          </p:cNvCxnSpPr>
          <p:nvPr/>
        </p:nvCxnSpPr>
        <p:spPr>
          <a:xfrm flipH="1" flipV="1">
            <a:off x="8768717" y="3312796"/>
            <a:ext cx="1903" cy="360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D2C846-E236-4A40-A4F6-3171DE522A45}"/>
              </a:ext>
            </a:extLst>
          </p:cNvPr>
          <p:cNvCxnSpPr>
            <a:cxnSpLocks/>
          </p:cNvCxnSpPr>
          <p:nvPr/>
        </p:nvCxnSpPr>
        <p:spPr>
          <a:xfrm>
            <a:off x="8784336" y="3651504"/>
            <a:ext cx="9936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2225BF-1411-4837-9691-AEC60D079BCC}"/>
              </a:ext>
            </a:extLst>
          </p:cNvPr>
          <p:cNvSpPr txBox="1"/>
          <p:nvPr/>
        </p:nvSpPr>
        <p:spPr>
          <a:xfrm>
            <a:off x="4484369" y="3316224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97DC10-C14D-4476-8328-A7CAF902EC68}"/>
              </a:ext>
            </a:extLst>
          </p:cNvPr>
          <p:cNvSpPr txBox="1"/>
          <p:nvPr/>
        </p:nvSpPr>
        <p:spPr>
          <a:xfrm>
            <a:off x="3992880" y="4425042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BCA0B-12BB-4316-8589-8E418115F0D9}"/>
              </a:ext>
            </a:extLst>
          </p:cNvPr>
          <p:cNvSpPr txBox="1"/>
          <p:nvPr/>
        </p:nvSpPr>
        <p:spPr>
          <a:xfrm>
            <a:off x="5986272" y="4721166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013E3B-D51F-4C87-A950-F6199B4FAAC1}"/>
              </a:ext>
            </a:extLst>
          </p:cNvPr>
          <p:cNvSpPr txBox="1"/>
          <p:nvPr/>
        </p:nvSpPr>
        <p:spPr>
          <a:xfrm>
            <a:off x="8186928" y="4711173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1E5757-F4CF-4DE3-B0EE-D2F09C4B8E5A}"/>
              </a:ext>
            </a:extLst>
          </p:cNvPr>
          <p:cNvCxnSpPr>
            <a:cxnSpLocks/>
          </p:cNvCxnSpPr>
          <p:nvPr/>
        </p:nvCxnSpPr>
        <p:spPr>
          <a:xfrm>
            <a:off x="7766304" y="4925166"/>
            <a:ext cx="1018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12D8BD-A9B9-447F-86C3-F6A0FC72A3A8}"/>
              </a:ext>
            </a:extLst>
          </p:cNvPr>
          <p:cNvCxnSpPr>
            <a:cxnSpLocks/>
          </p:cNvCxnSpPr>
          <p:nvPr/>
        </p:nvCxnSpPr>
        <p:spPr>
          <a:xfrm>
            <a:off x="8768715" y="4168140"/>
            <a:ext cx="1905" cy="758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628EDE-CDEB-404C-B99C-28569379BF6B}"/>
              </a:ext>
            </a:extLst>
          </p:cNvPr>
          <p:cNvCxnSpPr>
            <a:cxnSpLocks/>
          </p:cNvCxnSpPr>
          <p:nvPr/>
        </p:nvCxnSpPr>
        <p:spPr>
          <a:xfrm>
            <a:off x="8763000" y="4173220"/>
            <a:ext cx="1014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437229-4CBD-495A-963A-E13312D32B17}"/>
              </a:ext>
            </a:extLst>
          </p:cNvPr>
          <p:cNvCxnSpPr>
            <a:cxnSpLocks/>
          </p:cNvCxnSpPr>
          <p:nvPr/>
        </p:nvCxnSpPr>
        <p:spPr>
          <a:xfrm>
            <a:off x="10784370" y="3907536"/>
            <a:ext cx="671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D825A6-76F8-4BEA-A1FC-7EF3E8CAC177}"/>
              </a:ext>
            </a:extLst>
          </p:cNvPr>
          <p:cNvCxnSpPr>
            <a:cxnSpLocks/>
          </p:cNvCxnSpPr>
          <p:nvPr/>
        </p:nvCxnSpPr>
        <p:spPr>
          <a:xfrm>
            <a:off x="11216640" y="2558415"/>
            <a:ext cx="1905" cy="1346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B7B10E-50FA-4C64-B5C9-61F8FF1FEA49}"/>
              </a:ext>
            </a:extLst>
          </p:cNvPr>
          <p:cNvCxnSpPr>
            <a:cxnSpLocks/>
          </p:cNvCxnSpPr>
          <p:nvPr/>
        </p:nvCxnSpPr>
        <p:spPr>
          <a:xfrm>
            <a:off x="5781040" y="2558415"/>
            <a:ext cx="5421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B02C35-5510-433D-8DAC-4981B6B63268}"/>
              </a:ext>
            </a:extLst>
          </p:cNvPr>
          <p:cNvCxnSpPr>
            <a:cxnSpLocks/>
          </p:cNvCxnSpPr>
          <p:nvPr/>
        </p:nvCxnSpPr>
        <p:spPr>
          <a:xfrm flipV="1">
            <a:off x="5779137" y="2548912"/>
            <a:ext cx="1" cy="529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5A19EC-E042-4378-B205-36F26FEC9C80}"/>
              </a:ext>
            </a:extLst>
          </p:cNvPr>
          <p:cNvCxnSpPr>
            <a:cxnSpLocks/>
          </p:cNvCxnSpPr>
          <p:nvPr/>
        </p:nvCxnSpPr>
        <p:spPr>
          <a:xfrm>
            <a:off x="5772279" y="3078480"/>
            <a:ext cx="4456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FD64EE8-7501-4E2A-BC0D-8AE870DA5059}"/>
              </a:ext>
            </a:extLst>
          </p:cNvPr>
          <p:cNvSpPr txBox="1"/>
          <p:nvPr/>
        </p:nvSpPr>
        <p:spPr>
          <a:xfrm>
            <a:off x="7358568" y="305427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AE61B3-18FF-4605-9738-CB1904CB0043}"/>
              </a:ext>
            </a:extLst>
          </p:cNvPr>
          <p:cNvSpPr txBox="1"/>
          <p:nvPr/>
        </p:nvSpPr>
        <p:spPr>
          <a:xfrm>
            <a:off x="10845057" y="3677019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4EAA3C-4148-4B44-B9FF-368438F648A9}"/>
              </a:ext>
            </a:extLst>
          </p:cNvPr>
          <p:cNvCxnSpPr>
            <a:cxnSpLocks/>
          </p:cNvCxnSpPr>
          <p:nvPr/>
        </p:nvCxnSpPr>
        <p:spPr>
          <a:xfrm>
            <a:off x="3665220" y="4675632"/>
            <a:ext cx="883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4AE762-EF73-43E3-9F01-34DE7695F8D7}"/>
              </a:ext>
            </a:extLst>
          </p:cNvPr>
          <p:cNvCxnSpPr>
            <a:cxnSpLocks/>
          </p:cNvCxnSpPr>
          <p:nvPr/>
        </p:nvCxnSpPr>
        <p:spPr>
          <a:xfrm>
            <a:off x="5553139" y="4925166"/>
            <a:ext cx="10549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45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09E2-857C-1DD9-762A-56393309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Bit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7A231-B69B-BCF9-9B1E-9446AD6C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EB3C4-C404-E0E0-0618-352ADD5D7424}"/>
              </a:ext>
            </a:extLst>
          </p:cNvPr>
          <p:cNvSpPr/>
          <p:nvPr/>
        </p:nvSpPr>
        <p:spPr>
          <a:xfrm>
            <a:off x="368490" y="1480494"/>
            <a:ext cx="11409528" cy="3036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7F9B2B26-FDDB-5526-C3DD-6C6C951E1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1539028"/>
            <a:ext cx="11215687" cy="2876792"/>
          </a:xfrm>
        </p:spPr>
      </p:pic>
      <p:graphicFrame>
        <p:nvGraphicFramePr>
          <p:cNvPr id="10" name="Table 18">
            <a:extLst>
              <a:ext uri="{FF2B5EF4-FFF2-40B4-BE49-F238E27FC236}">
                <a16:creationId xmlns:a16="http://schemas.microsoft.com/office/drawing/2014/main" id="{18889836-AECF-BA76-787B-1D22EB55F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62980"/>
              </p:ext>
            </p:extLst>
          </p:nvPr>
        </p:nvGraphicFramePr>
        <p:xfrm>
          <a:off x="368490" y="4826000"/>
          <a:ext cx="30304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751539223"/>
                    </a:ext>
                  </a:extLst>
                </a:gridCol>
                <a:gridCol w="1169353">
                  <a:extLst>
                    <a:ext uri="{9D8B030D-6E8A-4147-A177-3AD203B41FA5}">
                      <a16:colId xmlns:a16="http://schemas.microsoft.com/office/drawing/2014/main" val="3046864069"/>
                    </a:ext>
                  </a:extLst>
                </a:gridCol>
                <a:gridCol w="852762">
                  <a:extLst>
                    <a:ext uri="{9D8B030D-6E8A-4147-A177-3AD203B41FA5}">
                      <a16:colId xmlns:a16="http://schemas.microsoft.com/office/drawing/2014/main" val="261612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Write </a:t>
                      </a:r>
                      <a:r>
                        <a:rPr lang="en-US" err="1"/>
                        <a:t>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7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7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780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2D71DD-5099-6928-C79A-CAC1700E3D95}"/>
              </a:ext>
            </a:extLst>
          </p:cNvPr>
          <p:cNvSpPr txBox="1"/>
          <p:nvPr/>
        </p:nvSpPr>
        <p:spPr>
          <a:xfrm>
            <a:off x="3398985" y="6310868"/>
            <a:ext cx="25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*Will retain last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263A8-803D-EF71-4AC0-C3E4414AC76D}"/>
              </a:ext>
            </a:extLst>
          </p:cNvPr>
          <p:cNvSpPr txBox="1"/>
          <p:nvPr/>
        </p:nvSpPr>
        <p:spPr>
          <a:xfrm>
            <a:off x="6246253" y="5210523"/>
            <a:ext cx="468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write is enabled, output will match data input. Otherwise, output will not change!</a:t>
            </a:r>
          </a:p>
        </p:txBody>
      </p:sp>
    </p:spTree>
    <p:extLst>
      <p:ext uri="{BB962C8B-B14F-4D97-AF65-F5344CB8AC3E}">
        <p14:creationId xmlns:p14="http://schemas.microsoft.com/office/powerpoint/2010/main" val="26929404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3C4007-85EC-DA84-F0B3-D36A6363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3CFF56-F295-B7DF-E9A9-A7A293710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your bits are belong to 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E2A44-79B6-C71F-23E2-3614D69C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153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E33E77A-C395-7BF3-7565-42DBBE89625A}"/>
              </a:ext>
            </a:extLst>
          </p:cNvPr>
          <p:cNvSpPr/>
          <p:nvPr/>
        </p:nvSpPr>
        <p:spPr>
          <a:xfrm>
            <a:off x="2756080" y="2081853"/>
            <a:ext cx="9268317" cy="2258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4BCA0-0BF2-1A8A-78FE-FAC04B45B629}"/>
              </a:ext>
            </a:extLst>
          </p:cNvPr>
          <p:cNvSpPr/>
          <p:nvPr/>
        </p:nvSpPr>
        <p:spPr>
          <a:xfrm>
            <a:off x="498162" y="2116598"/>
            <a:ext cx="1871730" cy="188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50C0B-C32A-F696-2971-151F4D57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C7C4A-3E81-B16A-45E4-AC7C7031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64AEE-BB36-96F8-9483-B4C67DFFD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5733" y="2238377"/>
            <a:ext cx="1360919" cy="15905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399700-3E62-CF95-3990-2F90079A3808}"/>
              </a:ext>
            </a:extLst>
          </p:cNvPr>
          <p:cNvSpPr txBox="1"/>
          <p:nvPr/>
        </p:nvSpPr>
        <p:spPr>
          <a:xfrm>
            <a:off x="444500" y="4288664"/>
            <a:ext cx="2054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For simplicity, we are going to place the gated latch into an abstract box</a:t>
            </a:r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E4C03F0E-592D-E8EE-D2C5-EFF0107D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70" y="2190078"/>
            <a:ext cx="8963696" cy="20073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B211A3-524A-030C-F04F-4F5BC5238129}"/>
                  </a:ext>
                </a:extLst>
              </p:cNvPr>
              <p:cNvSpPr txBox="1"/>
              <p:nvPr/>
            </p:nvSpPr>
            <p:spPr>
              <a:xfrm>
                <a:off x="3938795" y="4549261"/>
                <a:ext cx="70209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bg1"/>
                    </a:solidFill>
                  </a:rPr>
                  <a:t>A group of latches storing continuous pieces of memory is called a “register”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bg1"/>
                    </a:solidFill>
                  </a:rPr>
                  <a:t>The number of bits (latches) in a register is called its “width”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bg1"/>
                    </a:solidFill>
                  </a:rPr>
                  <a:t>In this configuration, you need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wires to write/read data. That is impractical!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B211A3-524A-030C-F04F-4F5BC523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5" y="4549261"/>
                <a:ext cx="7020954" cy="1477328"/>
              </a:xfrm>
              <a:prstGeom prst="rect">
                <a:avLst/>
              </a:prstGeom>
              <a:blipFill>
                <a:blip r:embed="rId4"/>
                <a:stretch>
                  <a:fillRect l="-521" t="-2058" r="-955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91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0921-FA02-F504-1AE9-A6C62E5E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Registers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708A2-BDCF-535A-68A0-E17A1A42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pic>
        <p:nvPicPr>
          <p:cNvPr id="12" name="Content Placeholder 11" descr="Background pattern&#10;&#10;Description automatically generated">
            <a:extLst>
              <a:ext uri="{FF2B5EF4-FFF2-40B4-BE49-F238E27FC236}">
                <a16:creationId xmlns:a16="http://schemas.microsoft.com/office/drawing/2014/main" id="{14794026-8337-F68F-7584-7D297F78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286" y="555515"/>
            <a:ext cx="5540925" cy="6124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3121C1-23DD-23F2-FABC-572FD0B23831}"/>
                  </a:ext>
                </a:extLst>
              </p:cNvPr>
              <p:cNvSpPr txBox="1"/>
              <p:nvPr/>
            </p:nvSpPr>
            <p:spPr>
              <a:xfrm>
                <a:off x="553792" y="1307206"/>
                <a:ext cx="216365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To make things a bit easier, we can arrange all the latched gates in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matrix</a:t>
                </a: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At each intersection of the matrix is a gated latch</a:t>
                </a: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Here,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16×16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matrix of latches gives us 256 bits of memory!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3121C1-23DD-23F2-FABC-572FD0B23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2" y="1307206"/>
                <a:ext cx="2163650" cy="4247317"/>
              </a:xfrm>
              <a:prstGeom prst="rect">
                <a:avLst/>
              </a:prstGeom>
              <a:blipFill>
                <a:blip r:embed="rId3"/>
                <a:stretch>
                  <a:fillRect l="-2535" t="-717" r="-3944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6A4F9A-5BF7-7AFB-7323-1E9F8221F48A}"/>
                  </a:ext>
                </a:extLst>
              </p:cNvPr>
              <p:cNvSpPr txBox="1"/>
              <p:nvPr/>
            </p:nvSpPr>
            <p:spPr>
              <a:xfrm>
                <a:off x="9474558" y="1307206"/>
                <a:ext cx="2163650" cy="314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In this configuration, 256 bits can be controlled with 35 wires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(2×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16 rows, 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16 columns, 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1 write enable, 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1 read enable, 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1 data in/out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6A4F9A-5BF7-7AFB-7323-1E9F8221F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558" y="1307206"/>
                <a:ext cx="2163650" cy="3142399"/>
              </a:xfrm>
              <a:prstGeom prst="rect">
                <a:avLst/>
              </a:prstGeom>
              <a:blipFill>
                <a:blip r:embed="rId4"/>
                <a:stretch>
                  <a:fillRect l="-2254" t="-969" b="-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4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0C0B-C32A-F696-2971-151F4D57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Registers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C7C4A-3E81-B16A-45E4-AC7C7031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CB99EDF-7494-409D-04CC-63CF748A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88" y="1825625"/>
            <a:ext cx="1011938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605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0921-FA02-F504-1AE9-A6C62E5E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Registers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708A2-BDCF-535A-68A0-E17A1A42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pic>
        <p:nvPicPr>
          <p:cNvPr id="12" name="Content Placeholder 11" descr="Background pattern&#10;&#10;Description automatically generated">
            <a:extLst>
              <a:ext uri="{FF2B5EF4-FFF2-40B4-BE49-F238E27FC236}">
                <a16:creationId xmlns:a16="http://schemas.microsoft.com/office/drawing/2014/main" id="{14794026-8337-F68F-7584-7D297F78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286" y="555515"/>
            <a:ext cx="5540925" cy="6124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3121C1-23DD-23F2-FABC-572FD0B23831}"/>
                  </a:ext>
                </a:extLst>
              </p:cNvPr>
              <p:cNvSpPr txBox="1"/>
              <p:nvPr/>
            </p:nvSpPr>
            <p:spPr>
              <a:xfrm>
                <a:off x="599283" y="1743275"/>
                <a:ext cx="216365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Each intersection has an address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e.g. 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Row: 7,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Column: 11</a:t>
                </a: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0111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1011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This gives us a memory address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01111011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which can either be a 1 or 0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3121C1-23DD-23F2-FABC-572FD0B23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83" y="1743275"/>
                <a:ext cx="2163650" cy="3970318"/>
              </a:xfrm>
              <a:prstGeom prst="rect">
                <a:avLst/>
              </a:prstGeom>
              <a:blipFill>
                <a:blip r:embed="rId3"/>
                <a:stretch>
                  <a:fillRect l="-2254" t="-922" r="-4789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56AB8E-91DF-710F-BD38-36B8C2D3A8BC}"/>
              </a:ext>
            </a:extLst>
          </p:cNvPr>
          <p:cNvCxnSpPr/>
          <p:nvPr/>
        </p:nvCxnSpPr>
        <p:spPr>
          <a:xfrm>
            <a:off x="3665749" y="3728434"/>
            <a:ext cx="52867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40AF1F-ED0A-ED1C-2E8B-967FCD23ABA1}"/>
              </a:ext>
            </a:extLst>
          </p:cNvPr>
          <p:cNvCxnSpPr>
            <a:cxnSpLocks/>
          </p:cNvCxnSpPr>
          <p:nvPr/>
        </p:nvCxnSpPr>
        <p:spPr>
          <a:xfrm flipV="1">
            <a:off x="7624293" y="701899"/>
            <a:ext cx="0" cy="5924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A110A21-CB26-7B0E-99F4-298A0FB46FED}"/>
              </a:ext>
            </a:extLst>
          </p:cNvPr>
          <p:cNvSpPr/>
          <p:nvPr/>
        </p:nvSpPr>
        <p:spPr>
          <a:xfrm>
            <a:off x="7398913" y="3503054"/>
            <a:ext cx="450760" cy="450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A623-6206-AC5A-0CB1-3F63A9FA06FB}"/>
              </a:ext>
            </a:extLst>
          </p:cNvPr>
          <p:cNvSpPr txBox="1"/>
          <p:nvPr/>
        </p:nvSpPr>
        <p:spPr>
          <a:xfrm>
            <a:off x="9576900" y="1837720"/>
            <a:ext cx="216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To make memory addressing even easier, we can use a multiplexer!</a:t>
            </a:r>
          </a:p>
        </p:txBody>
      </p:sp>
    </p:spTree>
    <p:extLst>
      <p:ext uri="{BB962C8B-B14F-4D97-AF65-F5344CB8AC3E}">
        <p14:creationId xmlns:p14="http://schemas.microsoft.com/office/powerpoint/2010/main" val="8659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45255"/>
            <a:ext cx="9561402" cy="953646"/>
          </a:xfrm>
        </p:spPr>
        <p:txBody>
          <a:bodyPr>
            <a:normAutofit/>
          </a:bodyPr>
          <a:lstStyle/>
          <a:p>
            <a:r>
              <a:rPr lang="en-US"/>
              <a:t>I mux ask you a question…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C0151D4-51F1-662D-487A-455B5601D251}"/>
              </a:ext>
            </a:extLst>
          </p:cNvPr>
          <p:cNvSpPr/>
          <p:nvPr/>
        </p:nvSpPr>
        <p:spPr>
          <a:xfrm>
            <a:off x="8231924" y="3743717"/>
            <a:ext cx="2560571" cy="245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0788C2-7680-0BC8-C69B-2C704154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6F387-97B5-738E-6006-3606D5D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/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02F45DCF-5478-8F7E-BC17-1930C93C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18" y="1568047"/>
            <a:ext cx="6445888" cy="4531641"/>
          </a:xfr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3774942-2292-D766-BBAD-7360FA0E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673" y="3850782"/>
            <a:ext cx="2339315" cy="22489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AF7A67-8442-9E44-C758-7B7E588436A8}"/>
                  </a:ext>
                </a:extLst>
              </p:cNvPr>
              <p:cNvSpPr txBox="1"/>
              <p:nvPr/>
            </p:nvSpPr>
            <p:spPr>
              <a:xfrm>
                <a:off x="8430384" y="1810922"/>
                <a:ext cx="21636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bg1"/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address lines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bg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bg1"/>
                    </a:solidFill>
                  </a:rPr>
                  <a:t>Switch output based on select lines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AF7A67-8442-9E44-C758-7B7E5884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384" y="1810922"/>
                <a:ext cx="2163650" cy="1754326"/>
              </a:xfrm>
              <a:prstGeom prst="rect">
                <a:avLst/>
              </a:prstGeom>
              <a:blipFill>
                <a:blip r:embed="rId4"/>
                <a:stretch>
                  <a:fillRect l="-1972" t="-1736" r="-845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1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622432-8096-41D4-988C-D2A2AFC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2567B-F599-443D-82CA-209BAE4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008A42-8C20-4EF5-A9FF-A928DE629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/>
              <a:t>Volatile Memory:</a:t>
            </a:r>
            <a:endParaRPr lang="en-US"/>
          </a:p>
          <a:p>
            <a:r>
              <a:rPr lang="en-US" b="0"/>
              <a:t>Memory that needs power to maintain state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508E1D-3D91-45C0-B933-034A886FB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8112" y="1681163"/>
            <a:ext cx="5157788" cy="823912"/>
          </a:xfrm>
        </p:spPr>
        <p:txBody>
          <a:bodyPr>
            <a:normAutofit fontScale="25000" lnSpcReduction="20000"/>
          </a:bodyPr>
          <a:lstStyle/>
          <a:p>
            <a:r>
              <a:rPr lang="en-US" sz="10400"/>
              <a:t>Persistent Memory:</a:t>
            </a:r>
          </a:p>
          <a:p>
            <a:r>
              <a:rPr lang="en-US" sz="8000" b="0"/>
              <a:t>Memory that maintains state without power</a:t>
            </a:r>
          </a:p>
        </p:txBody>
      </p:sp>
      <p:pic>
        <p:nvPicPr>
          <p:cNvPr id="1026" name="Picture 2" descr="How To Choose the Right Memory (RAM) for Your Notebook">
            <a:extLst>
              <a:ext uri="{FF2B5EF4-FFF2-40B4-BE49-F238E27FC236}">
                <a16:creationId xmlns:a16="http://schemas.microsoft.com/office/drawing/2014/main" id="{CD1385D6-0622-438B-8903-343F6A34EF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638852"/>
            <a:ext cx="5157788" cy="341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D 2TB INTERNAL HARD DRIVE (BLUE) 3.5&quot; SATA 5400RPM">
            <a:extLst>
              <a:ext uri="{FF2B5EF4-FFF2-40B4-BE49-F238E27FC236}">
                <a16:creationId xmlns:a16="http://schemas.microsoft.com/office/drawing/2014/main" id="{35749405-41A6-4D16-BC8A-AF5DC606CD6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2" y="2505075"/>
            <a:ext cx="368458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1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1">
            <a:extLst>
              <a:ext uri="{FF2B5EF4-FFF2-40B4-BE49-F238E27FC236}">
                <a16:creationId xmlns:a16="http://schemas.microsoft.com/office/drawing/2014/main" id="{2494F630-14E1-3857-7911-A37773A2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34902" y="508023"/>
            <a:ext cx="5373707" cy="6124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6869D-D270-F4B7-D190-4FD6088A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A37A2-706A-2B95-BC3F-46AD1052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B1B7C7-FE22-BE1A-18DD-319B1FF6D4B1}"/>
              </a:ext>
            </a:extLst>
          </p:cNvPr>
          <p:cNvCxnSpPr>
            <a:cxnSpLocks/>
          </p:cNvCxnSpPr>
          <p:nvPr/>
        </p:nvCxnSpPr>
        <p:spPr>
          <a:xfrm>
            <a:off x="3915177" y="3728433"/>
            <a:ext cx="4813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3345DE-AFCD-3DC9-F59A-DAE4254B12AF}"/>
              </a:ext>
            </a:extLst>
          </p:cNvPr>
          <p:cNvCxnSpPr>
            <a:cxnSpLocks/>
          </p:cNvCxnSpPr>
          <p:nvPr/>
        </p:nvCxnSpPr>
        <p:spPr>
          <a:xfrm flipV="1">
            <a:off x="7521262" y="1004552"/>
            <a:ext cx="0" cy="5379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0F319D4-FB26-8695-8075-C69D24F44E54}"/>
              </a:ext>
            </a:extLst>
          </p:cNvPr>
          <p:cNvSpPr/>
          <p:nvPr/>
        </p:nvSpPr>
        <p:spPr>
          <a:xfrm>
            <a:off x="7295882" y="3503053"/>
            <a:ext cx="450760" cy="450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7D1BC-78DB-94EC-329F-073063322D86}"/>
              </a:ext>
            </a:extLst>
          </p:cNvPr>
          <p:cNvSpPr txBox="1"/>
          <p:nvPr/>
        </p:nvSpPr>
        <p:spPr>
          <a:xfrm>
            <a:off x="2669413" y="1071617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9E18A-FDDC-2E8A-C1BC-1C9084B70444}"/>
              </a:ext>
            </a:extLst>
          </p:cNvPr>
          <p:cNvSpPr txBox="1"/>
          <p:nvPr/>
        </p:nvSpPr>
        <p:spPr>
          <a:xfrm>
            <a:off x="2372918" y="6383559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EA28D-EC1D-541F-BC44-2EE30E3521F7}"/>
              </a:ext>
            </a:extLst>
          </p:cNvPr>
          <p:cNvCxnSpPr>
            <a:cxnSpLocks/>
          </p:cNvCxnSpPr>
          <p:nvPr/>
        </p:nvCxnSpPr>
        <p:spPr>
          <a:xfrm flipV="1">
            <a:off x="6554788" y="647700"/>
            <a:ext cx="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B5249B-75DD-16A4-B522-82D344331932}"/>
              </a:ext>
            </a:extLst>
          </p:cNvPr>
          <p:cNvCxnSpPr>
            <a:cxnSpLocks/>
          </p:cNvCxnSpPr>
          <p:nvPr/>
        </p:nvCxnSpPr>
        <p:spPr>
          <a:xfrm flipV="1">
            <a:off x="3434902" y="916477"/>
            <a:ext cx="968331" cy="295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B5262F-894B-5094-EC75-FCFFA99E4324}"/>
              </a:ext>
            </a:extLst>
          </p:cNvPr>
          <p:cNvCxnSpPr>
            <a:cxnSpLocks/>
          </p:cNvCxnSpPr>
          <p:nvPr/>
        </p:nvCxnSpPr>
        <p:spPr>
          <a:xfrm flipH="1" flipV="1">
            <a:off x="6556375" y="847725"/>
            <a:ext cx="961440" cy="156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2BC789-F660-211A-479E-C9F45003A47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94135" y="6464300"/>
            <a:ext cx="728565" cy="1039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65E10B-F791-AD79-ABC1-FA39144C57EB}"/>
              </a:ext>
            </a:extLst>
          </p:cNvPr>
          <p:cNvCxnSpPr>
            <a:cxnSpLocks/>
          </p:cNvCxnSpPr>
          <p:nvPr/>
        </p:nvCxnSpPr>
        <p:spPr>
          <a:xfrm flipH="1">
            <a:off x="3608917" y="3890433"/>
            <a:ext cx="17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3E1678-8EDA-44B6-DC04-B06CD61B2C07}"/>
              </a:ext>
            </a:extLst>
          </p:cNvPr>
          <p:cNvCxnSpPr>
            <a:cxnSpLocks/>
          </p:cNvCxnSpPr>
          <p:nvPr/>
        </p:nvCxnSpPr>
        <p:spPr>
          <a:xfrm flipH="1">
            <a:off x="3786717" y="3713093"/>
            <a:ext cx="128460" cy="1773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4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6A9FFC-4486-D98B-A2BC-FAB8A1B36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had something for this, but I forgot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225A2-24A7-139D-E2B8-92EB7C78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22B148-4DC9-1DC8-1DE8-8EE3539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9996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FF7907-452B-EB10-010C-B75E19209D49}"/>
              </a:ext>
            </a:extLst>
          </p:cNvPr>
          <p:cNvSpPr/>
          <p:nvPr/>
        </p:nvSpPr>
        <p:spPr>
          <a:xfrm>
            <a:off x="1447800" y="2334690"/>
            <a:ext cx="5568950" cy="2724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D5006-FACF-BC45-D299-6A39C67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686F7-68DC-6B2D-97B3-11A90DE4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/>
          </a:p>
        </p:txBody>
      </p:sp>
      <p:pic>
        <p:nvPicPr>
          <p:cNvPr id="6" name="Picture 5" descr="Diagram, table&#10;&#10;Description automatically generated">
            <a:extLst>
              <a:ext uri="{FF2B5EF4-FFF2-40B4-BE49-F238E27FC236}">
                <a16:creationId xmlns:a16="http://schemas.microsoft.com/office/drawing/2014/main" id="{193D6DB8-7F1E-0D2A-B076-D272A593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87" y="2464343"/>
            <a:ext cx="5267325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044B56-28D6-8E30-DD19-217EF8669097}"/>
              </a:ext>
            </a:extLst>
          </p:cNvPr>
          <p:cNvSpPr txBox="1"/>
          <p:nvPr/>
        </p:nvSpPr>
        <p:spPr>
          <a:xfrm>
            <a:off x="7956550" y="2404103"/>
            <a:ext cx="3797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Another layer of abstraction.</a:t>
            </a:r>
          </a:p>
          <a:p>
            <a:r>
              <a:rPr lang="en-US">
                <a:solidFill>
                  <a:schemeClr val="bg1"/>
                </a:solidFill>
              </a:rPr>
              <a:t>256-bits of gated latch memory represented by a single block with 11 control lines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8 Address lines (4-bit row/col)</a:t>
            </a:r>
          </a:p>
          <a:p>
            <a:r>
              <a:rPr lang="en-US">
                <a:solidFill>
                  <a:schemeClr val="bg1"/>
                </a:solidFill>
              </a:rPr>
              <a:t>1 Data line</a:t>
            </a:r>
          </a:p>
          <a:p>
            <a:r>
              <a:rPr lang="en-US">
                <a:solidFill>
                  <a:schemeClr val="bg1"/>
                </a:solidFill>
              </a:rPr>
              <a:t>1 Write enable line</a:t>
            </a:r>
          </a:p>
          <a:p>
            <a:r>
              <a:rPr lang="en-US">
                <a:solidFill>
                  <a:schemeClr val="bg1"/>
                </a:solidFill>
              </a:rPr>
              <a:t>1 Read enable line</a:t>
            </a:r>
          </a:p>
        </p:txBody>
      </p:sp>
    </p:spTree>
    <p:extLst>
      <p:ext uri="{BB962C8B-B14F-4D97-AF65-F5344CB8AC3E}">
        <p14:creationId xmlns:p14="http://schemas.microsoft.com/office/powerpoint/2010/main" val="2280849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6DC2AD-4684-D87D-43A9-EBCB38FE1127}"/>
              </a:ext>
            </a:extLst>
          </p:cNvPr>
          <p:cNvSpPr/>
          <p:nvPr/>
        </p:nvSpPr>
        <p:spPr>
          <a:xfrm>
            <a:off x="333375" y="1631506"/>
            <a:ext cx="11525250" cy="3594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0DBFB-E199-B02F-3D60-32EAC812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037"/>
            <a:ext cx="11214100" cy="535531"/>
          </a:xfrm>
        </p:spPr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F6224-34CD-726B-947F-2D29B27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C7998452-E4BA-4D44-8EE3-A50EB822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88" y="1758567"/>
            <a:ext cx="11215687" cy="32837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DD40D-7C7F-E7B4-A028-6B9FDFD7A546}"/>
              </a:ext>
            </a:extLst>
          </p:cNvPr>
          <p:cNvSpPr txBox="1"/>
          <p:nvPr/>
        </p:nvSpPr>
        <p:spPr>
          <a:xfrm>
            <a:off x="2656681" y="5408907"/>
            <a:ext cx="68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Stores 1 byte at 256 unique address (256 bytes of storage)</a:t>
            </a:r>
          </a:p>
        </p:txBody>
      </p:sp>
    </p:spTree>
    <p:extLst>
      <p:ext uri="{BB962C8B-B14F-4D97-AF65-F5344CB8AC3E}">
        <p14:creationId xmlns:p14="http://schemas.microsoft.com/office/powerpoint/2010/main" val="382967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113E-FAF8-D88C-88A8-4EEA914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95955-B9DE-852A-41A2-E2927A4D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D552C32-F2AD-7FF7-F5C7-8985CB5C4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081221"/>
              </p:ext>
            </p:extLst>
          </p:nvPr>
        </p:nvGraphicFramePr>
        <p:xfrm>
          <a:off x="1185863" y="2168525"/>
          <a:ext cx="43830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544">
                  <a:extLst>
                    <a:ext uri="{9D8B030D-6E8A-4147-A177-3AD203B41FA5}">
                      <a16:colId xmlns:a16="http://schemas.microsoft.com/office/drawing/2014/main" val="2155600745"/>
                    </a:ext>
                  </a:extLst>
                </a:gridCol>
                <a:gridCol w="2191544">
                  <a:extLst>
                    <a:ext uri="{9D8B030D-6E8A-4147-A177-3AD203B41FA5}">
                      <a16:colId xmlns:a16="http://schemas.microsoft.com/office/drawing/2014/main" val="11350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6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0110 1000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60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4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0011 0111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0001 0110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5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2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274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2FE66C-CF1C-DEE9-E518-7933FAEFA649}"/>
              </a:ext>
            </a:extLst>
          </p:cNvPr>
          <p:cNvSpPr txBox="1"/>
          <p:nvPr/>
        </p:nvSpPr>
        <p:spPr>
          <a:xfrm>
            <a:off x="6832600" y="2549922"/>
            <a:ext cx="4103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We can randomly access any register in memory, hence “</a:t>
            </a:r>
            <a:r>
              <a:rPr lang="en-US" u="sng">
                <a:solidFill>
                  <a:schemeClr val="bg1"/>
                </a:solidFill>
              </a:rPr>
              <a:t>R</a:t>
            </a:r>
            <a:r>
              <a:rPr lang="en-US">
                <a:solidFill>
                  <a:schemeClr val="bg1"/>
                </a:solidFill>
              </a:rPr>
              <a:t>andom </a:t>
            </a:r>
            <a:r>
              <a:rPr lang="en-US" u="sng">
                <a:solidFill>
                  <a:schemeClr val="bg1"/>
                </a:solidFill>
              </a:rPr>
              <a:t>A</a:t>
            </a:r>
            <a:r>
              <a:rPr lang="en-US">
                <a:solidFill>
                  <a:schemeClr val="bg1"/>
                </a:solidFill>
              </a:rPr>
              <a:t>ccess </a:t>
            </a:r>
            <a:r>
              <a:rPr lang="en-US" u="sng">
                <a:solidFill>
                  <a:schemeClr val="bg1"/>
                </a:solidFill>
              </a:rPr>
              <a:t>M</a:t>
            </a:r>
            <a:r>
              <a:rPr lang="en-US">
                <a:solidFill>
                  <a:schemeClr val="bg1"/>
                </a:solidFill>
              </a:rPr>
              <a:t>emory” or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This circuit is called Static RAM or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We use memory to store numbers, letters, data, information, or system states</a:t>
            </a:r>
          </a:p>
        </p:txBody>
      </p:sp>
    </p:spTree>
    <p:extLst>
      <p:ext uri="{BB962C8B-B14F-4D97-AF65-F5344CB8AC3E}">
        <p14:creationId xmlns:p14="http://schemas.microsoft.com/office/powerpoint/2010/main" val="90578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49D00D-2318-8182-FFA0-582E6C8FE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BDE409-5CB7-406F-C55C-A771D67B7B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Bit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45255"/>
            <a:ext cx="9561402" cy="953646"/>
          </a:xfrm>
        </p:spPr>
        <p:txBody>
          <a:bodyPr>
            <a:normAutofit/>
          </a:bodyPr>
          <a:lstStyle/>
          <a:p>
            <a:r>
              <a:rPr lang="en-US"/>
              <a:t>Do you remember, the 21</a:t>
            </a:r>
            <a:r>
              <a:rPr lang="en-US" baseline="30000"/>
              <a:t>st</a:t>
            </a:r>
            <a:r>
              <a:rPr lang="en-US"/>
              <a:t> bit of </a:t>
            </a:r>
          </a:p>
          <a:p>
            <a:r>
              <a:rPr lang="en-US"/>
              <a:t>01010011 01100101 01110000 01110100 01100101 01101101 01100010 01100101 01110010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20B8AF-D2C6-44C3-8C01-92117C394A83}"/>
              </a:ext>
            </a:extLst>
          </p:cNvPr>
          <p:cNvSpPr/>
          <p:nvPr/>
        </p:nvSpPr>
        <p:spPr>
          <a:xfrm>
            <a:off x="2426208" y="1798320"/>
            <a:ext cx="6876288" cy="3493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EC9C2-2406-428F-B0F4-704758F6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Bit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2CB8B-22E4-46D4-A80C-8EE7F06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D36EB6-CC5C-40BC-8483-C2D9FEBD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07" y="1856049"/>
            <a:ext cx="6742194" cy="3383009"/>
          </a:xfrm>
          <a:prstGeom prst="rect">
            <a:avLst/>
          </a:prstGeom>
        </p:spPr>
      </p:pic>
      <p:pic>
        <p:nvPicPr>
          <p:cNvPr id="12" name="Picture 11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C5E6596B-687C-40BB-8EFD-EA35F56C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87" y="1856049"/>
            <a:ext cx="6265714" cy="3383009"/>
          </a:xfrm>
          <a:prstGeom prst="rect">
            <a:avLst/>
          </a:prstGeom>
        </p:spPr>
      </p:pic>
      <p:pic>
        <p:nvPicPr>
          <p:cNvPr id="14" name="Picture 13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39F8F569-DAFB-45D6-BA92-F609BB039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099" y="1856049"/>
            <a:ext cx="6253802" cy="33830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06979E-BDAB-47DC-B0A2-C20BA0B324AB}"/>
              </a:ext>
            </a:extLst>
          </p:cNvPr>
          <p:cNvSpPr txBox="1"/>
          <p:nvPr/>
        </p:nvSpPr>
        <p:spPr>
          <a:xfrm>
            <a:off x="2578252" y="5535168"/>
            <a:ext cx="65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Circuit that can record a “1” however, the change is permanent</a:t>
            </a:r>
          </a:p>
        </p:txBody>
      </p:sp>
    </p:spTree>
    <p:extLst>
      <p:ext uri="{BB962C8B-B14F-4D97-AF65-F5344CB8AC3E}">
        <p14:creationId xmlns:p14="http://schemas.microsoft.com/office/powerpoint/2010/main" val="16946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8550595-544A-43BC-8633-1928BA32F51E}"/>
              </a:ext>
            </a:extLst>
          </p:cNvPr>
          <p:cNvSpPr/>
          <p:nvPr/>
        </p:nvSpPr>
        <p:spPr>
          <a:xfrm>
            <a:off x="2413660" y="1747266"/>
            <a:ext cx="6876288" cy="3493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FFBDB-B578-4730-A042-D572B427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Bit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DF64A-9EF3-47F1-A2C7-46C254BB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5036CC7-FFAC-4C0D-956D-C5FBCBD6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37" y="1802130"/>
            <a:ext cx="6742734" cy="338328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4EE06790-7534-4A0D-A23D-C2D2ED5B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55" y="1802130"/>
            <a:ext cx="6266216" cy="3383280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8EE7B78-1E18-4D2E-AC34-9EA9F803F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868" y="1802130"/>
            <a:ext cx="6254303" cy="3383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3C1FF3-E353-4604-B996-1FE384EFDD39}"/>
              </a:ext>
            </a:extLst>
          </p:cNvPr>
          <p:cNvSpPr txBox="1"/>
          <p:nvPr/>
        </p:nvSpPr>
        <p:spPr>
          <a:xfrm>
            <a:off x="2578252" y="5535168"/>
            <a:ext cx="65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Circuit that can record a “0” however, the change is permanent</a:t>
            </a:r>
          </a:p>
        </p:txBody>
      </p:sp>
    </p:spTree>
    <p:extLst>
      <p:ext uri="{BB962C8B-B14F-4D97-AF65-F5344CB8AC3E}">
        <p14:creationId xmlns:p14="http://schemas.microsoft.com/office/powerpoint/2010/main" val="108435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FE9073-7308-449B-8817-7519DFC128DC}"/>
              </a:ext>
            </a:extLst>
          </p:cNvPr>
          <p:cNvSpPr/>
          <p:nvPr/>
        </p:nvSpPr>
        <p:spPr>
          <a:xfrm>
            <a:off x="81887" y="1746913"/>
            <a:ext cx="8461612" cy="3869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3A4F-F1F8-4C58-9A98-692E3448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Single Bit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D47B8-DBD3-4F9F-A4AB-A98C37A0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778B-F72C-4D69-9BE1-62F8BB66ED3C}"/>
              </a:ext>
            </a:extLst>
          </p:cNvPr>
          <p:cNvSpPr txBox="1"/>
          <p:nvPr/>
        </p:nvSpPr>
        <p:spPr>
          <a:xfrm>
            <a:off x="3033550" y="5678737"/>
            <a:ext cx="25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AND-OR Latch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538EAC-B99D-F76D-E715-27D9D64C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4" y="2104165"/>
            <a:ext cx="7583576" cy="3396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2AD26-74D8-F3CD-7BDC-FF532B9DF382}"/>
              </a:ext>
            </a:extLst>
          </p:cNvPr>
          <p:cNvSpPr txBox="1"/>
          <p:nvPr/>
        </p:nvSpPr>
        <p:spPr>
          <a:xfrm>
            <a:off x="1322069" y="4621587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14EBF-A790-9461-F13E-F078138C1177}"/>
              </a:ext>
            </a:extLst>
          </p:cNvPr>
          <p:cNvSpPr txBox="1"/>
          <p:nvPr/>
        </p:nvSpPr>
        <p:spPr>
          <a:xfrm>
            <a:off x="966469" y="3027737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4311B-D47C-9B7D-C8C5-B6AF895FA3CE}"/>
              </a:ext>
            </a:extLst>
          </p:cNvPr>
          <p:cNvSpPr txBox="1"/>
          <p:nvPr/>
        </p:nvSpPr>
        <p:spPr>
          <a:xfrm>
            <a:off x="3119119" y="2750738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96983-46A4-D227-75B6-F31C9A045E01}"/>
              </a:ext>
            </a:extLst>
          </p:cNvPr>
          <p:cNvSpPr txBox="1"/>
          <p:nvPr/>
        </p:nvSpPr>
        <p:spPr>
          <a:xfrm>
            <a:off x="4230192" y="4621586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D797E-145E-B7E8-6EE3-2070C14AD3AB}"/>
              </a:ext>
            </a:extLst>
          </p:cNvPr>
          <p:cNvSpPr txBox="1"/>
          <p:nvPr/>
        </p:nvSpPr>
        <p:spPr>
          <a:xfrm>
            <a:off x="7138492" y="3438877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6AE6EF-3047-0C75-2B04-44DC5DACDCB3}"/>
              </a:ext>
            </a:extLst>
          </p:cNvPr>
          <p:cNvCxnSpPr>
            <a:cxnSpLocks/>
          </p:cNvCxnSpPr>
          <p:nvPr/>
        </p:nvCxnSpPr>
        <p:spPr>
          <a:xfrm>
            <a:off x="897467" y="3304736"/>
            <a:ext cx="7354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EF8F9A-F172-DDA3-C2DB-49EE2CE198AA}"/>
              </a:ext>
            </a:extLst>
          </p:cNvPr>
          <p:cNvCxnSpPr>
            <a:cxnSpLocks/>
          </p:cNvCxnSpPr>
          <p:nvPr/>
        </p:nvCxnSpPr>
        <p:spPr>
          <a:xfrm>
            <a:off x="1214967" y="4898585"/>
            <a:ext cx="1452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68C243-6F35-B074-F6BF-5F0CE10B9462}"/>
              </a:ext>
            </a:extLst>
          </p:cNvPr>
          <p:cNvCxnSpPr>
            <a:cxnSpLocks/>
          </p:cNvCxnSpPr>
          <p:nvPr/>
        </p:nvCxnSpPr>
        <p:spPr>
          <a:xfrm>
            <a:off x="2789767" y="2995702"/>
            <a:ext cx="18330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4BE4CC-4914-1715-8709-235827EFE863}"/>
              </a:ext>
            </a:extLst>
          </p:cNvPr>
          <p:cNvCxnSpPr>
            <a:cxnSpLocks/>
          </p:cNvCxnSpPr>
          <p:nvPr/>
        </p:nvCxnSpPr>
        <p:spPr>
          <a:xfrm flipV="1">
            <a:off x="4622800" y="2995702"/>
            <a:ext cx="0" cy="4332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A4087A-531D-B49A-DB09-C619FF8A131F}"/>
              </a:ext>
            </a:extLst>
          </p:cNvPr>
          <p:cNvCxnSpPr>
            <a:cxnSpLocks/>
          </p:cNvCxnSpPr>
          <p:nvPr/>
        </p:nvCxnSpPr>
        <p:spPr>
          <a:xfrm>
            <a:off x="4622800" y="3412067"/>
            <a:ext cx="11927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7385-2C67-2E2A-24A5-1518E133E2DD}"/>
              </a:ext>
            </a:extLst>
          </p:cNvPr>
          <p:cNvCxnSpPr>
            <a:cxnSpLocks/>
          </p:cNvCxnSpPr>
          <p:nvPr/>
        </p:nvCxnSpPr>
        <p:spPr>
          <a:xfrm>
            <a:off x="4622800" y="3992033"/>
            <a:ext cx="11927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5B450E-E9EE-B09D-61DF-30F9F2889526}"/>
              </a:ext>
            </a:extLst>
          </p:cNvPr>
          <p:cNvCxnSpPr>
            <a:cxnSpLocks/>
          </p:cNvCxnSpPr>
          <p:nvPr/>
        </p:nvCxnSpPr>
        <p:spPr>
          <a:xfrm flipV="1">
            <a:off x="4622800" y="3992033"/>
            <a:ext cx="0" cy="906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E0CD4D-A908-268D-1526-91F82DB0744D}"/>
              </a:ext>
            </a:extLst>
          </p:cNvPr>
          <p:cNvCxnSpPr>
            <a:cxnSpLocks/>
          </p:cNvCxnSpPr>
          <p:nvPr/>
        </p:nvCxnSpPr>
        <p:spPr>
          <a:xfrm flipH="1">
            <a:off x="4008967" y="4898585"/>
            <a:ext cx="6138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907E15-4F7F-CCB5-3B86-547394EB47D6}"/>
              </a:ext>
            </a:extLst>
          </p:cNvPr>
          <p:cNvCxnSpPr>
            <a:cxnSpLocks/>
          </p:cNvCxnSpPr>
          <p:nvPr/>
        </p:nvCxnSpPr>
        <p:spPr>
          <a:xfrm>
            <a:off x="6997700" y="3711643"/>
            <a:ext cx="7704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6C5D1F-AD0A-AFBA-B606-AEE3808BEDDD}"/>
              </a:ext>
            </a:extLst>
          </p:cNvPr>
          <p:cNvCxnSpPr>
            <a:cxnSpLocks/>
          </p:cNvCxnSpPr>
          <p:nvPr/>
        </p:nvCxnSpPr>
        <p:spPr>
          <a:xfrm flipV="1">
            <a:off x="7505700" y="2099933"/>
            <a:ext cx="6257" cy="16117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5183EF-9F77-DB55-9695-FAC242A114F5}"/>
              </a:ext>
            </a:extLst>
          </p:cNvPr>
          <p:cNvCxnSpPr>
            <a:cxnSpLocks/>
          </p:cNvCxnSpPr>
          <p:nvPr/>
        </p:nvCxnSpPr>
        <p:spPr>
          <a:xfrm>
            <a:off x="1090173" y="2099932"/>
            <a:ext cx="6406046" cy="13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5B3367-A389-3272-46BA-4DAE0A66B24E}"/>
              </a:ext>
            </a:extLst>
          </p:cNvPr>
          <p:cNvCxnSpPr>
            <a:cxnSpLocks/>
          </p:cNvCxnSpPr>
          <p:nvPr/>
        </p:nvCxnSpPr>
        <p:spPr>
          <a:xfrm>
            <a:off x="1121917" y="2113416"/>
            <a:ext cx="0" cy="579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5287B5-41D5-8314-4797-2F6805B76F69}"/>
              </a:ext>
            </a:extLst>
          </p:cNvPr>
          <p:cNvCxnSpPr>
            <a:cxnSpLocks/>
          </p:cNvCxnSpPr>
          <p:nvPr/>
        </p:nvCxnSpPr>
        <p:spPr>
          <a:xfrm flipH="1">
            <a:off x="1121917" y="2693381"/>
            <a:ext cx="511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FE9073-7308-449B-8817-7519DFC128DC}"/>
              </a:ext>
            </a:extLst>
          </p:cNvPr>
          <p:cNvSpPr/>
          <p:nvPr/>
        </p:nvSpPr>
        <p:spPr>
          <a:xfrm>
            <a:off x="81887" y="1746913"/>
            <a:ext cx="8461612" cy="3869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3A4F-F1F8-4C58-9A98-692E3448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Single Bit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D47B8-DBD3-4F9F-A4AB-A98C37A0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778B-F72C-4D69-9BE1-62F8BB66ED3C}"/>
              </a:ext>
            </a:extLst>
          </p:cNvPr>
          <p:cNvSpPr txBox="1"/>
          <p:nvPr/>
        </p:nvSpPr>
        <p:spPr>
          <a:xfrm>
            <a:off x="3033550" y="5678737"/>
            <a:ext cx="25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AND-OR Latch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538EAC-B99D-F76D-E715-27D9D64C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4" y="2104165"/>
            <a:ext cx="7583576" cy="3396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2AD26-74D8-F3CD-7BDC-FF532B9DF382}"/>
              </a:ext>
            </a:extLst>
          </p:cNvPr>
          <p:cNvSpPr txBox="1"/>
          <p:nvPr/>
        </p:nvSpPr>
        <p:spPr>
          <a:xfrm>
            <a:off x="1322069" y="4621587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14EBF-A790-9461-F13E-F078138C1177}"/>
              </a:ext>
            </a:extLst>
          </p:cNvPr>
          <p:cNvSpPr txBox="1"/>
          <p:nvPr/>
        </p:nvSpPr>
        <p:spPr>
          <a:xfrm>
            <a:off x="966469" y="3027737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4311B-D47C-9B7D-C8C5-B6AF895FA3CE}"/>
              </a:ext>
            </a:extLst>
          </p:cNvPr>
          <p:cNvSpPr txBox="1"/>
          <p:nvPr/>
        </p:nvSpPr>
        <p:spPr>
          <a:xfrm>
            <a:off x="3119119" y="2750738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96983-46A4-D227-75B6-F31C9A045E01}"/>
              </a:ext>
            </a:extLst>
          </p:cNvPr>
          <p:cNvSpPr txBox="1"/>
          <p:nvPr/>
        </p:nvSpPr>
        <p:spPr>
          <a:xfrm>
            <a:off x="4230192" y="4621586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D797E-145E-B7E8-6EE3-2070C14AD3AB}"/>
              </a:ext>
            </a:extLst>
          </p:cNvPr>
          <p:cNvSpPr txBox="1"/>
          <p:nvPr/>
        </p:nvSpPr>
        <p:spPr>
          <a:xfrm>
            <a:off x="7138492" y="3438877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6AE6EF-3047-0C75-2B04-44DC5DACDCB3}"/>
              </a:ext>
            </a:extLst>
          </p:cNvPr>
          <p:cNvCxnSpPr>
            <a:cxnSpLocks/>
          </p:cNvCxnSpPr>
          <p:nvPr/>
        </p:nvCxnSpPr>
        <p:spPr>
          <a:xfrm>
            <a:off x="897467" y="3304736"/>
            <a:ext cx="7354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EF8F9A-F172-DDA3-C2DB-49EE2CE198AA}"/>
              </a:ext>
            </a:extLst>
          </p:cNvPr>
          <p:cNvCxnSpPr>
            <a:cxnSpLocks/>
          </p:cNvCxnSpPr>
          <p:nvPr/>
        </p:nvCxnSpPr>
        <p:spPr>
          <a:xfrm>
            <a:off x="1214967" y="4898585"/>
            <a:ext cx="1452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68C243-6F35-B074-F6BF-5F0CE10B9462}"/>
              </a:ext>
            </a:extLst>
          </p:cNvPr>
          <p:cNvCxnSpPr>
            <a:cxnSpLocks/>
          </p:cNvCxnSpPr>
          <p:nvPr/>
        </p:nvCxnSpPr>
        <p:spPr>
          <a:xfrm>
            <a:off x="2789767" y="2995702"/>
            <a:ext cx="18330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4BE4CC-4914-1715-8709-235827EFE863}"/>
              </a:ext>
            </a:extLst>
          </p:cNvPr>
          <p:cNvCxnSpPr>
            <a:cxnSpLocks/>
          </p:cNvCxnSpPr>
          <p:nvPr/>
        </p:nvCxnSpPr>
        <p:spPr>
          <a:xfrm flipV="1">
            <a:off x="4622800" y="2995702"/>
            <a:ext cx="0" cy="4332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A4087A-531D-B49A-DB09-C619FF8A131F}"/>
              </a:ext>
            </a:extLst>
          </p:cNvPr>
          <p:cNvCxnSpPr>
            <a:cxnSpLocks/>
          </p:cNvCxnSpPr>
          <p:nvPr/>
        </p:nvCxnSpPr>
        <p:spPr>
          <a:xfrm>
            <a:off x="4622800" y="3412067"/>
            <a:ext cx="11927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7385-2C67-2E2A-24A5-1518E133E2DD}"/>
              </a:ext>
            </a:extLst>
          </p:cNvPr>
          <p:cNvCxnSpPr>
            <a:cxnSpLocks/>
          </p:cNvCxnSpPr>
          <p:nvPr/>
        </p:nvCxnSpPr>
        <p:spPr>
          <a:xfrm>
            <a:off x="4622800" y="3992033"/>
            <a:ext cx="11927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5B450E-E9EE-B09D-61DF-30F9F2889526}"/>
              </a:ext>
            </a:extLst>
          </p:cNvPr>
          <p:cNvCxnSpPr>
            <a:cxnSpLocks/>
          </p:cNvCxnSpPr>
          <p:nvPr/>
        </p:nvCxnSpPr>
        <p:spPr>
          <a:xfrm flipV="1">
            <a:off x="4622800" y="3992033"/>
            <a:ext cx="0" cy="906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E0CD4D-A908-268D-1526-91F82DB0744D}"/>
              </a:ext>
            </a:extLst>
          </p:cNvPr>
          <p:cNvCxnSpPr>
            <a:cxnSpLocks/>
          </p:cNvCxnSpPr>
          <p:nvPr/>
        </p:nvCxnSpPr>
        <p:spPr>
          <a:xfrm flipH="1">
            <a:off x="4008967" y="4898585"/>
            <a:ext cx="6138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907E15-4F7F-CCB5-3B86-547394EB47D6}"/>
              </a:ext>
            </a:extLst>
          </p:cNvPr>
          <p:cNvCxnSpPr>
            <a:cxnSpLocks/>
          </p:cNvCxnSpPr>
          <p:nvPr/>
        </p:nvCxnSpPr>
        <p:spPr>
          <a:xfrm>
            <a:off x="6997700" y="3711643"/>
            <a:ext cx="7704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6C5D1F-AD0A-AFBA-B606-AEE3808BEDDD}"/>
              </a:ext>
            </a:extLst>
          </p:cNvPr>
          <p:cNvCxnSpPr>
            <a:cxnSpLocks/>
          </p:cNvCxnSpPr>
          <p:nvPr/>
        </p:nvCxnSpPr>
        <p:spPr>
          <a:xfrm flipV="1">
            <a:off x="7505700" y="2099933"/>
            <a:ext cx="6257" cy="16117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5183EF-9F77-DB55-9695-FAC242A114F5}"/>
              </a:ext>
            </a:extLst>
          </p:cNvPr>
          <p:cNvCxnSpPr>
            <a:cxnSpLocks/>
          </p:cNvCxnSpPr>
          <p:nvPr/>
        </p:nvCxnSpPr>
        <p:spPr>
          <a:xfrm>
            <a:off x="1090173" y="2099932"/>
            <a:ext cx="6406046" cy="13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5B3367-A389-3272-46BA-4DAE0A66B24E}"/>
              </a:ext>
            </a:extLst>
          </p:cNvPr>
          <p:cNvCxnSpPr>
            <a:cxnSpLocks/>
          </p:cNvCxnSpPr>
          <p:nvPr/>
        </p:nvCxnSpPr>
        <p:spPr>
          <a:xfrm>
            <a:off x="1121917" y="2113416"/>
            <a:ext cx="0" cy="579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5287B5-41D5-8314-4797-2F6805B76F69}"/>
              </a:ext>
            </a:extLst>
          </p:cNvPr>
          <p:cNvCxnSpPr>
            <a:cxnSpLocks/>
          </p:cNvCxnSpPr>
          <p:nvPr/>
        </p:nvCxnSpPr>
        <p:spPr>
          <a:xfrm flipH="1">
            <a:off x="1121917" y="2693381"/>
            <a:ext cx="511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20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FE9073-7308-449B-8817-7519DFC128DC}"/>
              </a:ext>
            </a:extLst>
          </p:cNvPr>
          <p:cNvSpPr/>
          <p:nvPr/>
        </p:nvSpPr>
        <p:spPr>
          <a:xfrm>
            <a:off x="81887" y="1746913"/>
            <a:ext cx="8461612" cy="3869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3A4F-F1F8-4C58-9A98-692E3448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Single Bit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D47B8-DBD3-4F9F-A4AB-A98C37A0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D994A1D-903C-4347-AA78-8BD4D07984D5}"/>
              </a:ext>
            </a:extLst>
          </p:cNvPr>
          <p:cNvGraphicFramePr>
            <a:graphicFrameLocks noGrp="1"/>
          </p:cNvGraphicFramePr>
          <p:nvPr/>
        </p:nvGraphicFramePr>
        <p:xfrm>
          <a:off x="9100314" y="1746913"/>
          <a:ext cx="2558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62">
                  <a:extLst>
                    <a:ext uri="{9D8B030D-6E8A-4147-A177-3AD203B41FA5}">
                      <a16:colId xmlns:a16="http://schemas.microsoft.com/office/drawing/2014/main" val="751539223"/>
                    </a:ext>
                  </a:extLst>
                </a:gridCol>
                <a:gridCol w="852762">
                  <a:extLst>
                    <a:ext uri="{9D8B030D-6E8A-4147-A177-3AD203B41FA5}">
                      <a16:colId xmlns:a16="http://schemas.microsoft.com/office/drawing/2014/main" val="3046864069"/>
                    </a:ext>
                  </a:extLst>
                </a:gridCol>
                <a:gridCol w="852762">
                  <a:extLst>
                    <a:ext uri="{9D8B030D-6E8A-4147-A177-3AD203B41FA5}">
                      <a16:colId xmlns:a16="http://schemas.microsoft.com/office/drawing/2014/main" val="261612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7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7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7805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3CD994F-96C4-4898-8793-D5E9C1D3DE99}"/>
              </a:ext>
            </a:extLst>
          </p:cNvPr>
          <p:cNvSpPr txBox="1"/>
          <p:nvPr/>
        </p:nvSpPr>
        <p:spPr>
          <a:xfrm>
            <a:off x="9100314" y="3660508"/>
            <a:ext cx="25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*Will retain last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778B-F72C-4D69-9BE1-62F8BB66ED3C}"/>
              </a:ext>
            </a:extLst>
          </p:cNvPr>
          <p:cNvSpPr txBox="1"/>
          <p:nvPr/>
        </p:nvSpPr>
        <p:spPr>
          <a:xfrm>
            <a:off x="3033550" y="5678737"/>
            <a:ext cx="25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AND-OR Latch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893F36-5706-4C7C-B82C-F9C63C648D4B}"/>
              </a:ext>
            </a:extLst>
          </p:cNvPr>
          <p:cNvSpPr txBox="1"/>
          <p:nvPr/>
        </p:nvSpPr>
        <p:spPr>
          <a:xfrm>
            <a:off x="9005318" y="4760087"/>
            <a:ext cx="2748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“Latch” – retains value</a:t>
            </a:r>
          </a:p>
          <a:p>
            <a:r>
              <a:rPr lang="en-US">
                <a:solidFill>
                  <a:schemeClr val="bg1"/>
                </a:solidFill>
              </a:rPr>
              <a:t>“Writing” – put data in</a:t>
            </a:r>
          </a:p>
          <a:p>
            <a:r>
              <a:rPr lang="en-US">
                <a:solidFill>
                  <a:schemeClr val="bg1"/>
                </a:solidFill>
              </a:rPr>
              <a:t>“Reading” – get data out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538EAC-B99D-F76D-E715-27D9D64C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4" y="2099931"/>
            <a:ext cx="7583576" cy="3396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2AD26-74D8-F3CD-7BDC-FF532B9DF382}"/>
              </a:ext>
            </a:extLst>
          </p:cNvPr>
          <p:cNvSpPr txBox="1"/>
          <p:nvPr/>
        </p:nvSpPr>
        <p:spPr>
          <a:xfrm>
            <a:off x="1322069" y="4621587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14EBF-A790-9461-F13E-F078138C1177}"/>
              </a:ext>
            </a:extLst>
          </p:cNvPr>
          <p:cNvSpPr txBox="1"/>
          <p:nvPr/>
        </p:nvSpPr>
        <p:spPr>
          <a:xfrm>
            <a:off x="966469" y="3027737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4311B-D47C-9B7D-C8C5-B6AF895FA3CE}"/>
              </a:ext>
            </a:extLst>
          </p:cNvPr>
          <p:cNvSpPr txBox="1"/>
          <p:nvPr/>
        </p:nvSpPr>
        <p:spPr>
          <a:xfrm>
            <a:off x="3119119" y="2750738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96983-46A4-D227-75B6-F31C9A045E01}"/>
              </a:ext>
            </a:extLst>
          </p:cNvPr>
          <p:cNvSpPr txBox="1"/>
          <p:nvPr/>
        </p:nvSpPr>
        <p:spPr>
          <a:xfrm>
            <a:off x="4230192" y="4621586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D797E-145E-B7E8-6EE3-2070C14AD3AB}"/>
              </a:ext>
            </a:extLst>
          </p:cNvPr>
          <p:cNvSpPr txBox="1"/>
          <p:nvPr/>
        </p:nvSpPr>
        <p:spPr>
          <a:xfrm>
            <a:off x="7138492" y="3438877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6AE6EF-3047-0C75-2B04-44DC5DACDCB3}"/>
              </a:ext>
            </a:extLst>
          </p:cNvPr>
          <p:cNvCxnSpPr>
            <a:cxnSpLocks/>
          </p:cNvCxnSpPr>
          <p:nvPr/>
        </p:nvCxnSpPr>
        <p:spPr>
          <a:xfrm>
            <a:off x="897467" y="3304736"/>
            <a:ext cx="7354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EF8F9A-F172-DDA3-C2DB-49EE2CE198AA}"/>
              </a:ext>
            </a:extLst>
          </p:cNvPr>
          <p:cNvCxnSpPr>
            <a:cxnSpLocks/>
          </p:cNvCxnSpPr>
          <p:nvPr/>
        </p:nvCxnSpPr>
        <p:spPr>
          <a:xfrm>
            <a:off x="1214967" y="4898585"/>
            <a:ext cx="14520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68C243-6F35-B074-F6BF-5F0CE10B9462}"/>
              </a:ext>
            </a:extLst>
          </p:cNvPr>
          <p:cNvCxnSpPr>
            <a:cxnSpLocks/>
          </p:cNvCxnSpPr>
          <p:nvPr/>
        </p:nvCxnSpPr>
        <p:spPr>
          <a:xfrm>
            <a:off x="2789767" y="2995702"/>
            <a:ext cx="18330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4BE4CC-4914-1715-8709-235827EFE863}"/>
              </a:ext>
            </a:extLst>
          </p:cNvPr>
          <p:cNvCxnSpPr>
            <a:cxnSpLocks/>
          </p:cNvCxnSpPr>
          <p:nvPr/>
        </p:nvCxnSpPr>
        <p:spPr>
          <a:xfrm flipV="1">
            <a:off x="4622800" y="2995702"/>
            <a:ext cx="0" cy="4332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A4087A-531D-B49A-DB09-C619FF8A131F}"/>
              </a:ext>
            </a:extLst>
          </p:cNvPr>
          <p:cNvCxnSpPr>
            <a:cxnSpLocks/>
          </p:cNvCxnSpPr>
          <p:nvPr/>
        </p:nvCxnSpPr>
        <p:spPr>
          <a:xfrm>
            <a:off x="4622800" y="3412067"/>
            <a:ext cx="11927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7385-2C67-2E2A-24A5-1518E133E2DD}"/>
              </a:ext>
            </a:extLst>
          </p:cNvPr>
          <p:cNvCxnSpPr>
            <a:cxnSpLocks/>
          </p:cNvCxnSpPr>
          <p:nvPr/>
        </p:nvCxnSpPr>
        <p:spPr>
          <a:xfrm>
            <a:off x="4622800" y="3992033"/>
            <a:ext cx="1192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5B450E-E9EE-B09D-61DF-30F9F2889526}"/>
              </a:ext>
            </a:extLst>
          </p:cNvPr>
          <p:cNvCxnSpPr>
            <a:cxnSpLocks/>
          </p:cNvCxnSpPr>
          <p:nvPr/>
        </p:nvCxnSpPr>
        <p:spPr>
          <a:xfrm flipV="1">
            <a:off x="4622800" y="3992033"/>
            <a:ext cx="0" cy="906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E0CD4D-A908-268D-1526-91F82DB0744D}"/>
              </a:ext>
            </a:extLst>
          </p:cNvPr>
          <p:cNvCxnSpPr>
            <a:cxnSpLocks/>
          </p:cNvCxnSpPr>
          <p:nvPr/>
        </p:nvCxnSpPr>
        <p:spPr>
          <a:xfrm flipH="1">
            <a:off x="4008967" y="4898585"/>
            <a:ext cx="6138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907E15-4F7F-CCB5-3B86-547394EB47D6}"/>
              </a:ext>
            </a:extLst>
          </p:cNvPr>
          <p:cNvCxnSpPr>
            <a:cxnSpLocks/>
          </p:cNvCxnSpPr>
          <p:nvPr/>
        </p:nvCxnSpPr>
        <p:spPr>
          <a:xfrm>
            <a:off x="6997700" y="3711643"/>
            <a:ext cx="7704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6C5D1F-AD0A-AFBA-B606-AEE3808BEDDD}"/>
              </a:ext>
            </a:extLst>
          </p:cNvPr>
          <p:cNvCxnSpPr>
            <a:cxnSpLocks/>
          </p:cNvCxnSpPr>
          <p:nvPr/>
        </p:nvCxnSpPr>
        <p:spPr>
          <a:xfrm flipV="1">
            <a:off x="7505700" y="2099933"/>
            <a:ext cx="6257" cy="16117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5183EF-9F77-DB55-9695-FAC242A114F5}"/>
              </a:ext>
            </a:extLst>
          </p:cNvPr>
          <p:cNvCxnSpPr>
            <a:cxnSpLocks/>
          </p:cNvCxnSpPr>
          <p:nvPr/>
        </p:nvCxnSpPr>
        <p:spPr>
          <a:xfrm>
            <a:off x="1090173" y="2099932"/>
            <a:ext cx="6406046" cy="13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5B3367-A389-3272-46BA-4DAE0A66B24E}"/>
              </a:ext>
            </a:extLst>
          </p:cNvPr>
          <p:cNvCxnSpPr>
            <a:cxnSpLocks/>
          </p:cNvCxnSpPr>
          <p:nvPr/>
        </p:nvCxnSpPr>
        <p:spPr>
          <a:xfrm>
            <a:off x="1121917" y="2113416"/>
            <a:ext cx="0" cy="579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5287B5-41D5-8314-4797-2F6805B76F69}"/>
              </a:ext>
            </a:extLst>
          </p:cNvPr>
          <p:cNvCxnSpPr>
            <a:cxnSpLocks/>
          </p:cNvCxnSpPr>
          <p:nvPr/>
        </p:nvCxnSpPr>
        <p:spPr>
          <a:xfrm flipH="1">
            <a:off x="1121917" y="2693381"/>
            <a:ext cx="511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83C7FF-4129-1654-624B-10E6653C6C95}"/>
              </a:ext>
            </a:extLst>
          </p:cNvPr>
          <p:cNvCxnSpPr>
            <a:cxnSpLocks/>
          </p:cNvCxnSpPr>
          <p:nvPr/>
        </p:nvCxnSpPr>
        <p:spPr>
          <a:xfrm>
            <a:off x="7001857" y="3707411"/>
            <a:ext cx="7704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2FB1B6-00C1-B852-84DC-A011C6B4BB00}"/>
              </a:ext>
            </a:extLst>
          </p:cNvPr>
          <p:cNvCxnSpPr>
            <a:cxnSpLocks/>
          </p:cNvCxnSpPr>
          <p:nvPr/>
        </p:nvCxnSpPr>
        <p:spPr>
          <a:xfrm flipV="1">
            <a:off x="7509857" y="2095701"/>
            <a:ext cx="6257" cy="1611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BF1408-A557-B533-A40D-08CB2D27A7FB}"/>
              </a:ext>
            </a:extLst>
          </p:cNvPr>
          <p:cNvCxnSpPr>
            <a:cxnSpLocks/>
          </p:cNvCxnSpPr>
          <p:nvPr/>
        </p:nvCxnSpPr>
        <p:spPr>
          <a:xfrm>
            <a:off x="1094330" y="2095700"/>
            <a:ext cx="6406046" cy="13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B8F656-3116-418B-D03F-A8534D56654E}"/>
              </a:ext>
            </a:extLst>
          </p:cNvPr>
          <p:cNvCxnSpPr>
            <a:cxnSpLocks/>
          </p:cNvCxnSpPr>
          <p:nvPr/>
        </p:nvCxnSpPr>
        <p:spPr>
          <a:xfrm>
            <a:off x="1126074" y="2109184"/>
            <a:ext cx="0" cy="579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F33D5B-D748-C63C-0251-0E45B8B35186}"/>
              </a:ext>
            </a:extLst>
          </p:cNvPr>
          <p:cNvCxnSpPr>
            <a:cxnSpLocks/>
          </p:cNvCxnSpPr>
          <p:nvPr/>
        </p:nvCxnSpPr>
        <p:spPr>
          <a:xfrm flipH="1">
            <a:off x="1126074" y="2689149"/>
            <a:ext cx="511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A684BD-AC63-C163-BCFA-565F4C9BA87A}"/>
              </a:ext>
            </a:extLst>
          </p:cNvPr>
          <p:cNvSpPr txBox="1"/>
          <p:nvPr/>
        </p:nvSpPr>
        <p:spPr>
          <a:xfrm>
            <a:off x="7134335" y="3430412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58172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11" grpId="0"/>
      <p:bldP spid="12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8FF934-F99F-4041-A6F4-37E5C7E9A73F}"/>
              </a:ext>
            </a:extLst>
          </p:cNvPr>
          <p:cNvSpPr/>
          <p:nvPr/>
        </p:nvSpPr>
        <p:spPr>
          <a:xfrm>
            <a:off x="368490" y="2504364"/>
            <a:ext cx="11409528" cy="3036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E1C49-E947-43E7-AA98-F80A6BD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Bit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77CED-375B-4D46-9264-AE0E656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5FFF133B-37D6-41B0-AC07-3AACE2361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2562898"/>
            <a:ext cx="11215687" cy="287679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ADED8-B26C-4730-9E58-BD6C92D8015D}"/>
              </a:ext>
            </a:extLst>
          </p:cNvPr>
          <p:cNvSpPr txBox="1"/>
          <p:nvPr/>
        </p:nvSpPr>
        <p:spPr>
          <a:xfrm>
            <a:off x="1853184" y="307848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003AF5-EF20-41D7-857C-07352787D9E2}"/>
              </a:ext>
            </a:extLst>
          </p:cNvPr>
          <p:cNvCxnSpPr>
            <a:cxnSpLocks/>
          </p:cNvCxnSpPr>
          <p:nvPr/>
        </p:nvCxnSpPr>
        <p:spPr>
          <a:xfrm>
            <a:off x="1737360" y="3316224"/>
            <a:ext cx="1700784" cy="60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FDE970-5E6D-441A-A953-1596304E38B3}"/>
              </a:ext>
            </a:extLst>
          </p:cNvPr>
          <p:cNvSpPr txBox="1"/>
          <p:nvPr/>
        </p:nvSpPr>
        <p:spPr>
          <a:xfrm>
            <a:off x="1651254" y="494919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6803AA-DDF6-48A2-8A20-2B4159D92B84}"/>
              </a:ext>
            </a:extLst>
          </p:cNvPr>
          <p:cNvCxnSpPr>
            <a:cxnSpLocks/>
          </p:cNvCxnSpPr>
          <p:nvPr/>
        </p:nvCxnSpPr>
        <p:spPr>
          <a:xfrm>
            <a:off x="1714500" y="5186934"/>
            <a:ext cx="2834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18A324-111D-4C8E-A581-A9CFC6076F13}"/>
              </a:ext>
            </a:extLst>
          </p:cNvPr>
          <p:cNvCxnSpPr>
            <a:cxnSpLocks/>
          </p:cNvCxnSpPr>
          <p:nvPr/>
        </p:nvCxnSpPr>
        <p:spPr>
          <a:xfrm flipH="1" flipV="1">
            <a:off x="1878330" y="3821430"/>
            <a:ext cx="381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6787E8-65B5-4920-9A75-B723E1F3BEAE}"/>
              </a:ext>
            </a:extLst>
          </p:cNvPr>
          <p:cNvCxnSpPr>
            <a:cxnSpLocks/>
          </p:cNvCxnSpPr>
          <p:nvPr/>
        </p:nvCxnSpPr>
        <p:spPr>
          <a:xfrm flipH="1">
            <a:off x="1878330" y="3821430"/>
            <a:ext cx="15598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012DA6-9E88-4ACF-BFA1-52EC6A4F8826}"/>
              </a:ext>
            </a:extLst>
          </p:cNvPr>
          <p:cNvCxnSpPr>
            <a:cxnSpLocks/>
          </p:cNvCxnSpPr>
          <p:nvPr/>
        </p:nvCxnSpPr>
        <p:spPr>
          <a:xfrm flipV="1">
            <a:off x="2164080" y="3322320"/>
            <a:ext cx="0" cy="1365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278D2-7211-4763-9D55-1B69D8150D5E}"/>
              </a:ext>
            </a:extLst>
          </p:cNvPr>
          <p:cNvCxnSpPr>
            <a:cxnSpLocks/>
          </p:cNvCxnSpPr>
          <p:nvPr/>
        </p:nvCxnSpPr>
        <p:spPr>
          <a:xfrm>
            <a:off x="2164080" y="4687824"/>
            <a:ext cx="3733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40ACF9-04A9-4B3F-AB0E-C6CD470DFD02}"/>
              </a:ext>
            </a:extLst>
          </p:cNvPr>
          <p:cNvCxnSpPr>
            <a:cxnSpLocks/>
          </p:cNvCxnSpPr>
          <p:nvPr/>
        </p:nvCxnSpPr>
        <p:spPr>
          <a:xfrm>
            <a:off x="4450080" y="3572256"/>
            <a:ext cx="1767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E0FB8D-D65F-4916-AE8A-A2741F3134E4}"/>
              </a:ext>
            </a:extLst>
          </p:cNvPr>
          <p:cNvCxnSpPr>
            <a:cxnSpLocks/>
          </p:cNvCxnSpPr>
          <p:nvPr/>
        </p:nvCxnSpPr>
        <p:spPr>
          <a:xfrm>
            <a:off x="7229856" y="3316224"/>
            <a:ext cx="15544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03D6E8-A981-4BD7-9E2E-A291E57B1401}"/>
              </a:ext>
            </a:extLst>
          </p:cNvPr>
          <p:cNvCxnSpPr>
            <a:cxnSpLocks/>
          </p:cNvCxnSpPr>
          <p:nvPr/>
        </p:nvCxnSpPr>
        <p:spPr>
          <a:xfrm flipH="1" flipV="1">
            <a:off x="8768717" y="3312796"/>
            <a:ext cx="1903" cy="360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D2C846-E236-4A40-A4F6-3171DE522A45}"/>
              </a:ext>
            </a:extLst>
          </p:cNvPr>
          <p:cNvCxnSpPr>
            <a:cxnSpLocks/>
          </p:cNvCxnSpPr>
          <p:nvPr/>
        </p:nvCxnSpPr>
        <p:spPr>
          <a:xfrm>
            <a:off x="8784336" y="3651504"/>
            <a:ext cx="9936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2225BF-1411-4837-9691-AEC60D079BCC}"/>
              </a:ext>
            </a:extLst>
          </p:cNvPr>
          <p:cNvSpPr txBox="1"/>
          <p:nvPr/>
        </p:nvSpPr>
        <p:spPr>
          <a:xfrm>
            <a:off x="4484369" y="3316224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97DC10-C14D-4476-8328-A7CAF902EC68}"/>
              </a:ext>
            </a:extLst>
          </p:cNvPr>
          <p:cNvSpPr txBox="1"/>
          <p:nvPr/>
        </p:nvSpPr>
        <p:spPr>
          <a:xfrm>
            <a:off x="3992880" y="4425042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BCA0B-12BB-4316-8589-8E418115F0D9}"/>
              </a:ext>
            </a:extLst>
          </p:cNvPr>
          <p:cNvSpPr txBox="1"/>
          <p:nvPr/>
        </p:nvSpPr>
        <p:spPr>
          <a:xfrm>
            <a:off x="5986272" y="4721166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013E3B-D51F-4C87-A950-F6199B4FAAC1}"/>
              </a:ext>
            </a:extLst>
          </p:cNvPr>
          <p:cNvSpPr txBox="1"/>
          <p:nvPr/>
        </p:nvSpPr>
        <p:spPr>
          <a:xfrm>
            <a:off x="8186928" y="4711173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1E5757-F4CF-4DE3-B0EE-D2F09C4B8E5A}"/>
              </a:ext>
            </a:extLst>
          </p:cNvPr>
          <p:cNvCxnSpPr>
            <a:cxnSpLocks/>
          </p:cNvCxnSpPr>
          <p:nvPr/>
        </p:nvCxnSpPr>
        <p:spPr>
          <a:xfrm>
            <a:off x="7766304" y="4925166"/>
            <a:ext cx="1018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12D8BD-A9B9-447F-86C3-F6A0FC72A3A8}"/>
              </a:ext>
            </a:extLst>
          </p:cNvPr>
          <p:cNvCxnSpPr>
            <a:cxnSpLocks/>
          </p:cNvCxnSpPr>
          <p:nvPr/>
        </p:nvCxnSpPr>
        <p:spPr>
          <a:xfrm>
            <a:off x="8768715" y="4168140"/>
            <a:ext cx="1905" cy="758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628EDE-CDEB-404C-B99C-28569379BF6B}"/>
              </a:ext>
            </a:extLst>
          </p:cNvPr>
          <p:cNvCxnSpPr>
            <a:cxnSpLocks/>
          </p:cNvCxnSpPr>
          <p:nvPr/>
        </p:nvCxnSpPr>
        <p:spPr>
          <a:xfrm>
            <a:off x="8763000" y="4173220"/>
            <a:ext cx="1014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437229-4CBD-495A-963A-E13312D32B17}"/>
              </a:ext>
            </a:extLst>
          </p:cNvPr>
          <p:cNvCxnSpPr>
            <a:cxnSpLocks/>
          </p:cNvCxnSpPr>
          <p:nvPr/>
        </p:nvCxnSpPr>
        <p:spPr>
          <a:xfrm>
            <a:off x="10784370" y="3907536"/>
            <a:ext cx="671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D825A6-76F8-4BEA-A1FC-7EF3E8CAC177}"/>
              </a:ext>
            </a:extLst>
          </p:cNvPr>
          <p:cNvCxnSpPr>
            <a:cxnSpLocks/>
          </p:cNvCxnSpPr>
          <p:nvPr/>
        </p:nvCxnSpPr>
        <p:spPr>
          <a:xfrm>
            <a:off x="11216640" y="2558415"/>
            <a:ext cx="1905" cy="1346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B7B10E-50FA-4C64-B5C9-61F8FF1FEA49}"/>
              </a:ext>
            </a:extLst>
          </p:cNvPr>
          <p:cNvCxnSpPr>
            <a:cxnSpLocks/>
          </p:cNvCxnSpPr>
          <p:nvPr/>
        </p:nvCxnSpPr>
        <p:spPr>
          <a:xfrm>
            <a:off x="5781040" y="2558415"/>
            <a:ext cx="5421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B02C35-5510-433D-8DAC-4981B6B63268}"/>
              </a:ext>
            </a:extLst>
          </p:cNvPr>
          <p:cNvCxnSpPr>
            <a:cxnSpLocks/>
          </p:cNvCxnSpPr>
          <p:nvPr/>
        </p:nvCxnSpPr>
        <p:spPr>
          <a:xfrm flipV="1">
            <a:off x="5779137" y="2548912"/>
            <a:ext cx="1" cy="529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5A19EC-E042-4378-B205-36F26FEC9C80}"/>
              </a:ext>
            </a:extLst>
          </p:cNvPr>
          <p:cNvCxnSpPr>
            <a:cxnSpLocks/>
          </p:cNvCxnSpPr>
          <p:nvPr/>
        </p:nvCxnSpPr>
        <p:spPr>
          <a:xfrm>
            <a:off x="5772279" y="3078480"/>
            <a:ext cx="4456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FD64EE8-7501-4E2A-BC0D-8AE870DA5059}"/>
              </a:ext>
            </a:extLst>
          </p:cNvPr>
          <p:cNvSpPr txBox="1"/>
          <p:nvPr/>
        </p:nvSpPr>
        <p:spPr>
          <a:xfrm>
            <a:off x="7358568" y="3054270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AE61B3-18FF-4605-9738-CB1904CB0043}"/>
              </a:ext>
            </a:extLst>
          </p:cNvPr>
          <p:cNvSpPr txBox="1"/>
          <p:nvPr/>
        </p:nvSpPr>
        <p:spPr>
          <a:xfrm>
            <a:off x="10845057" y="3677019"/>
            <a:ext cx="31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4EAA3C-4148-4B44-B9FF-368438F648A9}"/>
              </a:ext>
            </a:extLst>
          </p:cNvPr>
          <p:cNvCxnSpPr>
            <a:cxnSpLocks/>
          </p:cNvCxnSpPr>
          <p:nvPr/>
        </p:nvCxnSpPr>
        <p:spPr>
          <a:xfrm>
            <a:off x="3665220" y="4675632"/>
            <a:ext cx="88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4AE762-EF73-43E3-9F01-34DE7695F8D7}"/>
              </a:ext>
            </a:extLst>
          </p:cNvPr>
          <p:cNvCxnSpPr>
            <a:cxnSpLocks/>
          </p:cNvCxnSpPr>
          <p:nvPr/>
        </p:nvCxnSpPr>
        <p:spPr>
          <a:xfrm>
            <a:off x="5553139" y="4925166"/>
            <a:ext cx="10549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A0F306-9003-9408-25B2-3147EDF5B990}"/>
              </a:ext>
            </a:extLst>
          </p:cNvPr>
          <p:cNvSpPr txBox="1"/>
          <p:nvPr/>
        </p:nvSpPr>
        <p:spPr>
          <a:xfrm>
            <a:off x="4568604" y="1796603"/>
            <a:ext cx="305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Gated Latch</a:t>
            </a:r>
          </a:p>
        </p:txBody>
      </p:sp>
    </p:spTree>
    <p:extLst>
      <p:ext uri="{BB962C8B-B14F-4D97-AF65-F5344CB8AC3E}">
        <p14:creationId xmlns:p14="http://schemas.microsoft.com/office/powerpoint/2010/main" val="32053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0aad3ac-2d76-44e0-be38-8061e626423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4" ma:contentTypeDescription="Create a new document." ma:contentTypeScope="" ma:versionID="49f874779a49945f4d02cc1ac6bd4cb7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857755a44f7453690faee9097224eac5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35264c6f-537a-4128-9565-85508ff1f0ac"/>
    <ds:schemaRef ds:uri="50aad3ac-2d76-44e0-be38-8061e62642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D85E1F-8572-4E65-8731-07288CA278CD}">
  <ds:schemaRefs>
    <ds:schemaRef ds:uri="35264c6f-537a-4128-9565-85508ff1f0ac"/>
    <ds:schemaRef ds:uri="50aad3ac-2d76-44e0-be38-8061e62642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Memory and Multiplexers</vt:lpstr>
      <vt:lpstr>Introduction</vt:lpstr>
      <vt:lpstr>Single Bit Memory</vt:lpstr>
      <vt:lpstr>Single Bit Memory</vt:lpstr>
      <vt:lpstr>Single Bit Memory</vt:lpstr>
      <vt:lpstr>Single Bit Memory</vt:lpstr>
      <vt:lpstr>Single Bit Memory</vt:lpstr>
      <vt:lpstr>Single Bit Memory</vt:lpstr>
      <vt:lpstr>Single Bit Memory</vt:lpstr>
      <vt:lpstr>Single Bit Memory</vt:lpstr>
      <vt:lpstr>Single Bit Memory</vt:lpstr>
      <vt:lpstr>Single Bit Memory</vt:lpstr>
      <vt:lpstr>Registers</vt:lpstr>
      <vt:lpstr>Registers</vt:lpstr>
      <vt:lpstr>Registers</vt:lpstr>
      <vt:lpstr>Registers</vt:lpstr>
      <vt:lpstr>Registers</vt:lpstr>
      <vt:lpstr>Multiplexers</vt:lpstr>
      <vt:lpstr>Multiplexers</vt:lpstr>
      <vt:lpstr>Multiplexers</vt:lpstr>
      <vt:lpstr>Memory</vt:lpstr>
      <vt:lpstr>Memory</vt:lpstr>
      <vt:lpstr>Memory</vt:lpstr>
      <vt:lpstr>Memory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Registers, Multiplexers, and States</dc:title>
  <dc:creator>Braidan Duffy</dc:creator>
  <cp:revision>1</cp:revision>
  <dcterms:created xsi:type="dcterms:W3CDTF">2022-09-01T15:09:31Z</dcterms:created>
  <dcterms:modified xsi:type="dcterms:W3CDTF">2022-09-02T05:44:22Z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0x0101002DBDC53E9E417B429B2DC364D97CEA58</vt:lpwstr>
  </property>
</Properties>
</file>