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112F8D-49D1-481D-B26A-5330B15F9A17}" v="33" dt="2021-01-27T14:47:54.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81" d="100"/>
          <a:sy n="81" d="100"/>
        </p:scale>
        <p:origin x="6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ffy Duffy" userId="8ec18d3d-6fdf-489b-8ea9-501a0a9031aa" providerId="ADAL" clId="{D8D1812F-14FC-48B6-9B49-852021309044}"/>
    <pc:docChg chg="custSel modSld">
      <pc:chgData name="Duffy Duffy" userId="8ec18d3d-6fdf-489b-8ea9-501a0a9031aa" providerId="ADAL" clId="{D8D1812F-14FC-48B6-9B49-852021309044}" dt="2021-01-25T00:19:16.377" v="2798" actId="20577"/>
      <pc:docMkLst>
        <pc:docMk/>
      </pc:docMkLst>
      <pc:sldChg chg="addSp delSp modSp">
        <pc:chgData name="Duffy Duffy" userId="8ec18d3d-6fdf-489b-8ea9-501a0a9031aa" providerId="ADAL" clId="{D8D1812F-14FC-48B6-9B49-852021309044}" dt="2021-01-25T00:19:16.377" v="2798" actId="20577"/>
        <pc:sldMkLst>
          <pc:docMk/>
          <pc:sldMk cId="1257931598" sldId="256"/>
        </pc:sldMkLst>
        <pc:spChg chg="add del">
          <ac:chgData name="Duffy Duffy" userId="8ec18d3d-6fdf-489b-8ea9-501a0a9031aa" providerId="ADAL" clId="{D8D1812F-14FC-48B6-9B49-852021309044}" dt="2021-01-24T23:46:03.659" v="1"/>
          <ac:spMkLst>
            <pc:docMk/>
            <pc:sldMk cId="1257931598" sldId="256"/>
            <ac:spMk id="2" creationId="{40867D33-0562-4DA8-B1C4-F4A1D90D48B7}"/>
          </ac:spMkLst>
        </pc:spChg>
        <pc:spChg chg="add del">
          <ac:chgData name="Duffy Duffy" userId="8ec18d3d-6fdf-489b-8ea9-501a0a9031aa" providerId="ADAL" clId="{D8D1812F-14FC-48B6-9B49-852021309044}" dt="2021-01-24T23:46:09.293" v="3"/>
          <ac:spMkLst>
            <pc:docMk/>
            <pc:sldMk cId="1257931598" sldId="256"/>
            <ac:spMk id="3" creationId="{5EE8798A-0DEE-4A1C-B6F2-B6FE86045B26}"/>
          </ac:spMkLst>
        </pc:spChg>
        <pc:spChg chg="add del">
          <ac:chgData name="Duffy Duffy" userId="8ec18d3d-6fdf-489b-8ea9-501a0a9031aa" providerId="ADAL" clId="{D8D1812F-14FC-48B6-9B49-852021309044}" dt="2021-01-24T23:46:14.329" v="5"/>
          <ac:spMkLst>
            <pc:docMk/>
            <pc:sldMk cId="1257931598" sldId="256"/>
            <ac:spMk id="4" creationId="{987F9E3F-BCCE-4DF1-995B-C4AEF49D355A}"/>
          </ac:spMkLst>
        </pc:spChg>
        <pc:spChg chg="add del mod">
          <ac:chgData name="Duffy Duffy" userId="8ec18d3d-6fdf-489b-8ea9-501a0a9031aa" providerId="ADAL" clId="{D8D1812F-14FC-48B6-9B49-852021309044}" dt="2021-01-24T23:47:15.502" v="17"/>
          <ac:spMkLst>
            <pc:docMk/>
            <pc:sldMk cId="1257931598" sldId="256"/>
            <ac:spMk id="6" creationId="{4E200130-6BDF-43F2-A907-A61E03320B86}"/>
          </ac:spMkLst>
        </pc:spChg>
        <pc:spChg chg="mod">
          <ac:chgData name="Duffy Duffy" userId="8ec18d3d-6fdf-489b-8ea9-501a0a9031aa" providerId="ADAL" clId="{D8D1812F-14FC-48B6-9B49-852021309044}" dt="2021-01-25T00:19:16.377" v="2798" actId="20577"/>
          <ac:spMkLst>
            <pc:docMk/>
            <pc:sldMk cId="1257931598" sldId="256"/>
            <ac:spMk id="8" creationId="{48F9A859-1718-4F96-9644-0A34C242D05D}"/>
          </ac:spMkLst>
        </pc:spChg>
        <pc:spChg chg="del">
          <ac:chgData name="Duffy Duffy" userId="8ec18d3d-6fdf-489b-8ea9-501a0a9031aa" providerId="ADAL" clId="{D8D1812F-14FC-48B6-9B49-852021309044}" dt="2021-01-24T23:47:15.502" v="15" actId="478"/>
          <ac:spMkLst>
            <pc:docMk/>
            <pc:sldMk cId="1257931598" sldId="256"/>
            <ac:spMk id="9" creationId="{2440801A-2999-43D6-8066-B0DA82EA2D17}"/>
          </ac:spMkLst>
        </pc:spChg>
        <pc:spChg chg="del">
          <ac:chgData name="Duffy Duffy" userId="8ec18d3d-6fdf-489b-8ea9-501a0a9031aa" providerId="ADAL" clId="{D8D1812F-14FC-48B6-9B49-852021309044}" dt="2021-01-24T23:47:16.554" v="18" actId="478"/>
          <ac:spMkLst>
            <pc:docMk/>
            <pc:sldMk cId="1257931598" sldId="256"/>
            <ac:spMk id="10" creationId="{75927659-6FE7-4A33-9BDE-9ABCEFC08FA9}"/>
          </ac:spMkLst>
        </pc:spChg>
        <pc:spChg chg="del mod">
          <ac:chgData name="Duffy Duffy" userId="8ec18d3d-6fdf-489b-8ea9-501a0a9031aa" providerId="ADAL" clId="{D8D1812F-14FC-48B6-9B49-852021309044}" dt="2021-01-24T23:47:18.053" v="20" actId="478"/>
          <ac:spMkLst>
            <pc:docMk/>
            <pc:sldMk cId="1257931598" sldId="256"/>
            <ac:spMk id="11" creationId="{BBF2E607-F523-4AA7-B9E1-B2CEE469A421}"/>
          </ac:spMkLst>
        </pc:spChg>
        <pc:spChg chg="mod">
          <ac:chgData name="Duffy Duffy" userId="8ec18d3d-6fdf-489b-8ea9-501a0a9031aa" providerId="ADAL" clId="{D8D1812F-14FC-48B6-9B49-852021309044}" dt="2021-01-24T23:46:43.730" v="14" actId="20577"/>
          <ac:spMkLst>
            <pc:docMk/>
            <pc:sldMk cId="1257931598" sldId="256"/>
            <ac:spMk id="12" creationId="{8FB28917-D3B1-469F-8D59-98FA73647DB7}"/>
          </ac:spMkLst>
        </pc:spChg>
        <pc:spChg chg="mod">
          <ac:chgData name="Duffy Duffy" userId="8ec18d3d-6fdf-489b-8ea9-501a0a9031aa" providerId="ADAL" clId="{D8D1812F-14FC-48B6-9B49-852021309044}" dt="2021-01-24T23:53:08.592" v="923" actId="20577"/>
          <ac:spMkLst>
            <pc:docMk/>
            <pc:sldMk cId="1257931598" sldId="256"/>
            <ac:spMk id="18" creationId="{E6459C65-245B-4003-A916-DEE0DE83AF5B}"/>
          </ac:spMkLst>
        </pc:spChg>
        <pc:spChg chg="add mod">
          <ac:chgData name="Duffy Duffy" userId="8ec18d3d-6fdf-489b-8ea9-501a0a9031aa" providerId="ADAL" clId="{D8D1812F-14FC-48B6-9B49-852021309044}" dt="2021-01-25T00:17:09.548" v="2394" actId="20577"/>
          <ac:spMkLst>
            <pc:docMk/>
            <pc:sldMk cId="1257931598" sldId="256"/>
            <ac:spMk id="23" creationId="{7619F671-4312-4EF3-9C63-235ABEDCC4E2}"/>
          </ac:spMkLst>
        </pc:spChg>
        <pc:spChg chg="del">
          <ac:chgData name="Duffy Duffy" userId="8ec18d3d-6fdf-489b-8ea9-501a0a9031aa" providerId="ADAL" clId="{D8D1812F-14FC-48B6-9B49-852021309044}" dt="2021-01-25T00:13:08.346" v="2114" actId="478"/>
          <ac:spMkLst>
            <pc:docMk/>
            <pc:sldMk cId="1257931598" sldId="256"/>
            <ac:spMk id="25" creationId="{8DFC651A-F20A-4934-8737-0227813F93AE}"/>
          </ac:spMkLst>
        </pc:spChg>
        <pc:spChg chg="del mod">
          <ac:chgData name="Duffy Duffy" userId="8ec18d3d-6fdf-489b-8ea9-501a0a9031aa" providerId="ADAL" clId="{D8D1812F-14FC-48B6-9B49-852021309044}" dt="2021-01-25T00:14:01.054" v="2128" actId="478"/>
          <ac:spMkLst>
            <pc:docMk/>
            <pc:sldMk cId="1257931598" sldId="256"/>
            <ac:spMk id="26" creationId="{61D72EDB-DFE2-4D7D-B603-7AC6DEF91B91}"/>
          </ac:spMkLst>
        </pc:spChg>
        <pc:spChg chg="del">
          <ac:chgData name="Duffy Duffy" userId="8ec18d3d-6fdf-489b-8ea9-501a0a9031aa" providerId="ADAL" clId="{D8D1812F-14FC-48B6-9B49-852021309044}" dt="2021-01-25T00:13:59.019" v="2124" actId="478"/>
          <ac:spMkLst>
            <pc:docMk/>
            <pc:sldMk cId="1257931598" sldId="256"/>
            <ac:spMk id="27" creationId="{97CEE9DA-A9BB-410B-B3A6-5D69C229A261}"/>
          </ac:spMkLst>
        </pc:spChg>
        <pc:spChg chg="mod">
          <ac:chgData name="Duffy Duffy" userId="8ec18d3d-6fdf-489b-8ea9-501a0a9031aa" providerId="ADAL" clId="{D8D1812F-14FC-48B6-9B49-852021309044}" dt="2021-01-25T00:14:21.013" v="2132" actId="1076"/>
          <ac:spMkLst>
            <pc:docMk/>
            <pc:sldMk cId="1257931598" sldId="256"/>
            <ac:spMk id="28" creationId="{374655E6-C0AE-40A9-B453-4584F53D5DFA}"/>
          </ac:spMkLst>
        </pc:spChg>
        <pc:spChg chg="add mod">
          <ac:chgData name="Duffy Duffy" userId="8ec18d3d-6fdf-489b-8ea9-501a0a9031aa" providerId="ADAL" clId="{D8D1812F-14FC-48B6-9B49-852021309044}" dt="2021-01-25T00:18:56.062" v="2786" actId="313"/>
          <ac:spMkLst>
            <pc:docMk/>
            <pc:sldMk cId="1257931598" sldId="256"/>
            <ac:spMk id="31" creationId="{B2C50376-2DC9-41C3-A1A8-7B95C20A7D0E}"/>
          </ac:spMkLst>
        </pc:spChg>
        <pc:picChg chg="add del mod">
          <ac:chgData name="Duffy Duffy" userId="8ec18d3d-6fdf-489b-8ea9-501a0a9031aa" providerId="ADAL" clId="{D8D1812F-14FC-48B6-9B49-852021309044}" dt="2021-01-25T00:01:24.808" v="924" actId="478"/>
          <ac:picMkLst>
            <pc:docMk/>
            <pc:sldMk cId="1257931598" sldId="256"/>
            <ac:picMk id="14" creationId="{FF326B86-6A3E-4E26-B0B3-57794B53FFDE}"/>
          </ac:picMkLst>
        </pc:picChg>
        <pc:picChg chg="del mod">
          <ac:chgData name="Duffy Duffy" userId="8ec18d3d-6fdf-489b-8ea9-501a0a9031aa" providerId="ADAL" clId="{D8D1812F-14FC-48B6-9B49-852021309044}" dt="2021-01-24T23:48:46.215" v="27" actId="478"/>
          <ac:picMkLst>
            <pc:docMk/>
            <pc:sldMk cId="1257931598" sldId="256"/>
            <ac:picMk id="16" creationId="{7F7D0906-DADE-4E7F-B04B-ECDBA229365C}"/>
          </ac:picMkLst>
        </pc:picChg>
        <pc:picChg chg="add mod modCrop">
          <ac:chgData name="Duffy Duffy" userId="8ec18d3d-6fdf-489b-8ea9-501a0a9031aa" providerId="ADAL" clId="{D8D1812F-14FC-48B6-9B49-852021309044}" dt="2021-01-25T00:01:51.736" v="931" actId="1076"/>
          <ac:picMkLst>
            <pc:docMk/>
            <pc:sldMk cId="1257931598" sldId="256"/>
            <ac:picMk id="17" creationId="{DC57E940-2E66-4A28-A98B-6D2CAC73831F}"/>
          </ac:picMkLst>
        </pc:picChg>
        <pc:picChg chg="del mod">
          <ac:chgData name="Duffy Duffy" userId="8ec18d3d-6fdf-489b-8ea9-501a0a9031aa" providerId="ADAL" clId="{D8D1812F-14FC-48B6-9B49-852021309044}" dt="2021-01-25T00:13:06.957" v="2113" actId="478"/>
          <ac:picMkLst>
            <pc:docMk/>
            <pc:sldMk cId="1257931598" sldId="256"/>
            <ac:picMk id="20" creationId="{60243D0E-B111-4274-89BE-01A8BCEA4478}"/>
          </ac:picMkLst>
        </pc:picChg>
        <pc:picChg chg="add mod modCrop">
          <ac:chgData name="Duffy Duffy" userId="8ec18d3d-6fdf-489b-8ea9-501a0a9031aa" providerId="ADAL" clId="{D8D1812F-14FC-48B6-9B49-852021309044}" dt="2021-01-25T00:14:22.695" v="2133" actId="1076"/>
          <ac:picMkLst>
            <pc:docMk/>
            <pc:sldMk cId="1257931598" sldId="256"/>
            <ac:picMk id="21" creationId="{8F5791A8-9615-462D-86F6-A9792CE270E4}"/>
          </ac:picMkLst>
        </pc:picChg>
        <pc:picChg chg="del mod">
          <ac:chgData name="Duffy Duffy" userId="8ec18d3d-6fdf-489b-8ea9-501a0a9031aa" providerId="ADAL" clId="{D8D1812F-14FC-48B6-9B49-852021309044}" dt="2021-01-25T00:14:00.056" v="2126" actId="478"/>
          <ac:picMkLst>
            <pc:docMk/>
            <pc:sldMk cId="1257931598" sldId="256"/>
            <ac:picMk id="22" creationId="{301FD8C4-65F7-4335-B8FC-799DFD7620B8}"/>
          </ac:picMkLst>
        </pc:picChg>
        <pc:picChg chg="del mod">
          <ac:chgData name="Duffy Duffy" userId="8ec18d3d-6fdf-489b-8ea9-501a0a9031aa" providerId="ADAL" clId="{D8D1812F-14FC-48B6-9B49-852021309044}" dt="2021-01-25T00:13:59.301" v="2125" actId="478"/>
          <ac:picMkLst>
            <pc:docMk/>
            <pc:sldMk cId="1257931598" sldId="256"/>
            <ac:picMk id="24" creationId="{0A2E5CFB-BDF5-4349-99D7-901913138FDA}"/>
          </ac:picMkLst>
        </pc:picChg>
        <pc:picChg chg="add del mod">
          <ac:chgData name="Duffy Duffy" userId="8ec18d3d-6fdf-489b-8ea9-501a0a9031aa" providerId="ADAL" clId="{D8D1812F-14FC-48B6-9B49-852021309044}" dt="2021-01-25T00:15:58.405" v="2140" actId="478"/>
          <ac:picMkLst>
            <pc:docMk/>
            <pc:sldMk cId="1257931598" sldId="256"/>
            <ac:picMk id="1030" creationId="{DFE08BA8-B3A8-4B5E-B28F-E9BE82C64118}"/>
          </ac:picMkLst>
        </pc:picChg>
        <pc:picChg chg="add mod">
          <ac:chgData name="Duffy Duffy" userId="8ec18d3d-6fdf-489b-8ea9-501a0a9031aa" providerId="ADAL" clId="{D8D1812F-14FC-48B6-9B49-852021309044}" dt="2021-01-25T00:16:00.001" v="2141" actId="1076"/>
          <ac:picMkLst>
            <pc:docMk/>
            <pc:sldMk cId="1257931598" sldId="256"/>
            <ac:picMk id="1032" creationId="{56F3E1DA-B2BD-40C1-83B1-83C031B228C8}"/>
          </ac:picMkLst>
        </pc:picChg>
      </pc:sldChg>
    </pc:docChg>
  </pc:docChgLst>
  <pc:docChgLst>
    <pc:chgData name="Duffy Duffy" userId="8ec18d3d-6fdf-489b-8ea9-501a0a9031aa" providerId="ADAL" clId="{FB112F8D-49D1-481D-B26A-5330B15F9A17}"/>
    <pc:docChg chg="undo modSld">
      <pc:chgData name="Duffy Duffy" userId="8ec18d3d-6fdf-489b-8ea9-501a0a9031aa" providerId="ADAL" clId="{FB112F8D-49D1-481D-B26A-5330B15F9A17}" dt="2021-01-27T14:48:06.706" v="21" actId="1076"/>
      <pc:docMkLst>
        <pc:docMk/>
      </pc:docMkLst>
      <pc:sldChg chg="modSp">
        <pc:chgData name="Duffy Duffy" userId="8ec18d3d-6fdf-489b-8ea9-501a0a9031aa" providerId="ADAL" clId="{FB112F8D-49D1-481D-B26A-5330B15F9A17}" dt="2021-01-27T14:48:06.706" v="21" actId="1076"/>
        <pc:sldMkLst>
          <pc:docMk/>
          <pc:sldMk cId="1257931598" sldId="256"/>
        </pc:sldMkLst>
        <pc:spChg chg="mod">
          <ac:chgData name="Duffy Duffy" userId="8ec18d3d-6fdf-489b-8ea9-501a0a9031aa" providerId="ADAL" clId="{FB112F8D-49D1-481D-B26A-5330B15F9A17}" dt="2021-01-27T14:48:06.706" v="21" actId="1076"/>
          <ac:spMkLst>
            <pc:docMk/>
            <pc:sldMk cId="1257931598" sldId="256"/>
            <ac:spMk id="28" creationId="{374655E6-C0AE-40A9-B453-4584F53D5D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F755-B375-48DD-9F42-3C96F149F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35134C-4D67-4DFC-8E7A-0BB18A0CA5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5FE6E-FCEA-43BF-B806-589F3E1C2BA4}"/>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6AE95147-9AA6-40CA-A081-286E2FAEC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CA212-E1FD-416A-8B32-D39AAA3B2DD8}"/>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341847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B442-E2D1-4E9E-9C8E-D01CB3A183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6E988-89CC-4FA9-B1B4-F6DBF8864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C8C0F-E851-4D41-891A-1D33F849BD5D}"/>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16E2FB84-4B3C-4AA2-9B2F-23886ADE4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4BE7D-B2D0-42E6-AFC9-E5E0E65C1280}"/>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221955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6F0FC-8E0C-4C0E-BDC8-BF16F2AC6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A0802-52AB-4F65-9788-AF54E730C7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B8EC1-9EA9-4304-9A53-5F6BB96A89CE}"/>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A94D7561-6B16-4DE1-A3AE-401B585D6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6E168-3DB6-4EE1-8397-6C61165959A6}"/>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120103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58EC-981F-4373-BCD7-279FFA5AE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88C86-C14F-49DF-A7D4-0B763AC8C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C3F63-2BFD-4D03-988F-33CF11F6CD64}"/>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1938E903-9432-4F3F-BE2D-5E39D8A3B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8B5B2-05CE-43BE-8780-CD537B6B37B1}"/>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124563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BBE1-84D0-4323-9B7E-B53792831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3CBA72-8C48-4572-8090-7901D49CC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6B208-A4A7-4F62-9032-26A1D09855D0}"/>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94A92068-25FD-44A0-9124-43BB8F85D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D0D2B-FD2A-4784-B68C-73E5300DDD98}"/>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15504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49C7-C743-4DBC-B80C-F94AF87B4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AF87F-A81C-4427-A301-A97AF4846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830A0-27C4-4C3A-9E64-E7D8684DB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5A3D1-A2AF-439C-AB32-6E1098EC4A36}"/>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6" name="Footer Placeholder 5">
            <a:extLst>
              <a:ext uri="{FF2B5EF4-FFF2-40B4-BE49-F238E27FC236}">
                <a16:creationId xmlns:a16="http://schemas.microsoft.com/office/drawing/2014/main" id="{D79EF4CE-1501-4278-BD8A-1768CBBBD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9834E1-CA0C-4593-8879-A326AA14B591}"/>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320112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CF4D-FC27-4AA7-ACA1-CA8F3593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BBF325-9E1D-4427-A404-E615784F2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7F992-D90F-4E61-81F6-6FB008A601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0A6DD-1873-450A-994C-EB03CFB01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7B759-E770-4446-A83D-30FD1C3B7C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FEE77-6153-4DEB-91B4-A09F94EC488F}"/>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8" name="Footer Placeholder 7">
            <a:extLst>
              <a:ext uri="{FF2B5EF4-FFF2-40B4-BE49-F238E27FC236}">
                <a16:creationId xmlns:a16="http://schemas.microsoft.com/office/drawing/2014/main" id="{9D5AFD37-ABAB-47D8-93C0-B4FE17D7B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E6B25-89D0-4122-8F8D-71ED8CF03FC9}"/>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65308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629C-F3CF-47DF-8FE7-24DAC3B0F3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9B198-FB75-4B0A-A887-275C03448A45}"/>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4" name="Footer Placeholder 3">
            <a:extLst>
              <a:ext uri="{FF2B5EF4-FFF2-40B4-BE49-F238E27FC236}">
                <a16:creationId xmlns:a16="http://schemas.microsoft.com/office/drawing/2014/main" id="{478FF035-77F9-4DB4-8D9E-0969C04B7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C8FAF2-3ED6-402C-B347-C463B1896933}"/>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185500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8169C-E114-422C-AD04-1AFAC62FBB15}"/>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3" name="Footer Placeholder 2">
            <a:extLst>
              <a:ext uri="{FF2B5EF4-FFF2-40B4-BE49-F238E27FC236}">
                <a16:creationId xmlns:a16="http://schemas.microsoft.com/office/drawing/2014/main" id="{029EED54-597E-4BD5-82C9-D46832E52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F74DD-9793-4FA3-BF53-7974126AC2A2}"/>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266970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336B-36E6-4039-9309-553F7FA14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D7F25-936B-4EB8-A8AD-47AB56F58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D14AA8-76C8-4178-BD3A-0343BAC02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D1664-CBF9-4687-B071-E2426F8CB41E}"/>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6" name="Footer Placeholder 5">
            <a:extLst>
              <a:ext uri="{FF2B5EF4-FFF2-40B4-BE49-F238E27FC236}">
                <a16:creationId xmlns:a16="http://schemas.microsoft.com/office/drawing/2014/main" id="{8B6B90B6-407D-4BB6-B5D7-7E5F41FB7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B2169-C8F6-47A4-8501-0C58B9930CA0}"/>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279822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7A0C-3058-4EFA-BD14-D7A9DE3A6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B2E4D-7F51-40A0-A444-0CE44689E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39CD5B-DE9A-4554-9A1D-B041396A0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C7608-9E2A-4454-9B0F-E44B1791B734}"/>
              </a:ext>
            </a:extLst>
          </p:cNvPr>
          <p:cNvSpPr>
            <a:spLocks noGrp="1"/>
          </p:cNvSpPr>
          <p:nvPr>
            <p:ph type="dt" sz="half" idx="10"/>
          </p:nvPr>
        </p:nvSpPr>
        <p:spPr/>
        <p:txBody>
          <a:bodyPr/>
          <a:lstStyle/>
          <a:p>
            <a:fld id="{5E978900-4BF9-42CE-9FFB-DB6BE79C212E}" type="datetimeFigureOut">
              <a:rPr lang="en-US" smtClean="0"/>
              <a:t>1/27/2021</a:t>
            </a:fld>
            <a:endParaRPr lang="en-US"/>
          </a:p>
        </p:txBody>
      </p:sp>
      <p:sp>
        <p:nvSpPr>
          <p:cNvPr id="6" name="Footer Placeholder 5">
            <a:extLst>
              <a:ext uri="{FF2B5EF4-FFF2-40B4-BE49-F238E27FC236}">
                <a16:creationId xmlns:a16="http://schemas.microsoft.com/office/drawing/2014/main" id="{5C4C0420-63B4-40A8-ACE1-815F35684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A7E83-1590-4994-9B50-6C2184E80F33}"/>
              </a:ext>
            </a:extLst>
          </p:cNvPr>
          <p:cNvSpPr>
            <a:spLocks noGrp="1"/>
          </p:cNvSpPr>
          <p:nvPr>
            <p:ph type="sldNum" sz="quarter" idx="12"/>
          </p:nvPr>
        </p:nvSpPr>
        <p:spPr/>
        <p:txBody>
          <a:bodyPr/>
          <a:lstStyle/>
          <a:p>
            <a:fld id="{C6E69B78-9AEF-48B7-9145-979E881FE350}" type="slidenum">
              <a:rPr lang="en-US" smtClean="0"/>
              <a:t>‹#›</a:t>
            </a:fld>
            <a:endParaRPr lang="en-US"/>
          </a:p>
        </p:txBody>
      </p:sp>
    </p:spTree>
    <p:extLst>
      <p:ext uri="{BB962C8B-B14F-4D97-AF65-F5344CB8AC3E}">
        <p14:creationId xmlns:p14="http://schemas.microsoft.com/office/powerpoint/2010/main" val="52986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B357D-17F1-4267-BF89-BCE2568911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14672-2CCB-4F40-BA95-E73036A29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14740-FDB5-4F69-AF33-3DF963E78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78900-4BF9-42CE-9FFB-DB6BE79C212E}" type="datetimeFigureOut">
              <a:rPr lang="en-US" smtClean="0"/>
              <a:t>1/27/2021</a:t>
            </a:fld>
            <a:endParaRPr lang="en-US"/>
          </a:p>
        </p:txBody>
      </p:sp>
      <p:sp>
        <p:nvSpPr>
          <p:cNvPr id="5" name="Footer Placeholder 4">
            <a:extLst>
              <a:ext uri="{FF2B5EF4-FFF2-40B4-BE49-F238E27FC236}">
                <a16:creationId xmlns:a16="http://schemas.microsoft.com/office/drawing/2014/main" id="{E3802FED-5C6D-4D05-AB5A-BC3857453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3DE60C-461D-4CA7-BE34-4A776EA84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69B78-9AEF-48B7-9145-979E881FE350}" type="slidenum">
              <a:rPr lang="en-US" smtClean="0"/>
              <a:t>‹#›</a:t>
            </a:fld>
            <a:endParaRPr lang="en-US"/>
          </a:p>
        </p:txBody>
      </p:sp>
    </p:spTree>
    <p:extLst>
      <p:ext uri="{BB962C8B-B14F-4D97-AF65-F5344CB8AC3E}">
        <p14:creationId xmlns:p14="http://schemas.microsoft.com/office/powerpoint/2010/main" val="203149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8928A5D-B6CF-46DF-B298-AF5F65CBFB15}"/>
              </a:ext>
            </a:extLst>
          </p:cNvPr>
          <p:cNvCxnSpPr/>
          <p:nvPr/>
        </p:nvCxnSpPr>
        <p:spPr>
          <a:xfrm>
            <a:off x="5963771" y="0"/>
            <a:ext cx="0" cy="6858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5DC797B-E7A1-4244-847F-B081CA432D26}"/>
              </a:ext>
            </a:extLst>
          </p:cNvPr>
          <p:cNvCxnSpPr>
            <a:cxnSpLocks/>
          </p:cNvCxnSpPr>
          <p:nvPr/>
        </p:nvCxnSpPr>
        <p:spPr>
          <a:xfrm>
            <a:off x="0" y="3319153"/>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8F9A859-1718-4F96-9644-0A34C242D05D}"/>
              </a:ext>
            </a:extLst>
          </p:cNvPr>
          <p:cNvSpPr txBox="1"/>
          <p:nvPr/>
        </p:nvSpPr>
        <p:spPr>
          <a:xfrm>
            <a:off x="231569" y="314696"/>
            <a:ext cx="5522019" cy="1815882"/>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Times New Roman" panose="02020603050405020304" pitchFamily="18" charset="0"/>
              </a:rPr>
              <a:t>Published in the Journal of Strength and Conditioning Research, </a:t>
            </a:r>
            <a:r>
              <a:rPr lang="en-US" sz="1400" i="1" dirty="0">
                <a:latin typeface="Calibri" panose="020F0502020204030204" pitchFamily="34" charset="0"/>
                <a:ea typeface="Calibri" panose="020F0502020204030204" pitchFamily="34" charset="0"/>
                <a:cs typeface="Times New Roman" panose="02020603050405020304" pitchFamily="18" charset="0"/>
              </a:rPr>
              <a:t>Performance Analysis of Surfing: A Review</a:t>
            </a:r>
            <a:r>
              <a:rPr lang="en-US" sz="1400" dirty="0">
                <a:latin typeface="Calibri" panose="020F0502020204030204" pitchFamily="34" charset="0"/>
                <a:ea typeface="Calibri" panose="020F0502020204030204" pitchFamily="34" charset="0"/>
                <a:cs typeface="Times New Roman" panose="02020603050405020304" pitchFamily="18" charset="0"/>
              </a:rPr>
              <a:t>, summarizes the known research done on the forces experienced by a surfer as of January 2017 and discusses the validity of multiple measurement methods </a:t>
            </a:r>
            <a:r>
              <a:rPr lang="en-US" sz="1400">
                <a:latin typeface="Calibri" panose="020F0502020204030204" pitchFamily="34" charset="0"/>
                <a:ea typeface="Calibri" panose="020F0502020204030204" pitchFamily="34" charset="0"/>
                <a:cs typeface="Times New Roman" panose="02020603050405020304" pitchFamily="18" charset="0"/>
              </a:rPr>
              <a:t>for surfer </a:t>
            </a:r>
            <a:r>
              <a:rPr lang="en-US" sz="1400" dirty="0">
                <a:latin typeface="Calibri" panose="020F0502020204030204" pitchFamily="34" charset="0"/>
                <a:ea typeface="Calibri" panose="020F0502020204030204" pitchFamily="34" charset="0"/>
                <a:cs typeface="Times New Roman" panose="02020603050405020304" pitchFamily="18" charset="0"/>
              </a:rPr>
              <a:t>dynamics. The paper compiles information from many different papers on the measurements of external loads, time-motion analysis (TMA), global position system (GPS) analysis techniques, and the measurements of internal loads like heart rate. </a:t>
            </a:r>
            <a:endParaRPr lang="en-US" sz="1400" dirty="0"/>
          </a:p>
        </p:txBody>
      </p:sp>
      <p:sp>
        <p:nvSpPr>
          <p:cNvPr id="12" name="TextBox 11">
            <a:extLst>
              <a:ext uri="{FF2B5EF4-FFF2-40B4-BE49-F238E27FC236}">
                <a16:creationId xmlns:a16="http://schemas.microsoft.com/office/drawing/2014/main" id="{8FB28917-D3B1-469F-8D59-98FA73647DB7}"/>
              </a:ext>
            </a:extLst>
          </p:cNvPr>
          <p:cNvSpPr txBox="1"/>
          <p:nvPr/>
        </p:nvSpPr>
        <p:spPr>
          <a:xfrm>
            <a:off x="385665" y="2307771"/>
            <a:ext cx="5131834" cy="769441"/>
          </a:xfrm>
          <a:prstGeom prst="rect">
            <a:avLst/>
          </a:prstGeom>
          <a:noFill/>
        </p:spPr>
        <p:txBody>
          <a:bodyPr wrap="square" rtlCol="0">
            <a:spAutoFit/>
          </a:bodyPr>
          <a:lstStyle/>
          <a:p>
            <a:pPr lvl="0" eaLnBrk="0" fontAlgn="base" hangingPunct="0">
              <a:spcBef>
                <a:spcPct val="0"/>
              </a:spcBef>
              <a:spcAft>
                <a:spcPct val="0"/>
              </a:spcAft>
            </a:pPr>
            <a:r>
              <a:rPr lang="en-US" altLang="en-US" sz="1100" dirty="0">
                <a:latin typeface="Arial" panose="020B0604020202020204" pitchFamily="34" charset="0"/>
              </a:rPr>
              <a:t>Farley, Oliver R.L.</a:t>
            </a:r>
            <a:r>
              <a:rPr lang="en-US" altLang="en-US" sz="1100" baseline="30000" dirty="0">
                <a:latin typeface="Arial" panose="020B0604020202020204" pitchFamily="34" charset="0"/>
              </a:rPr>
              <a:t>1,2</a:t>
            </a:r>
            <a:r>
              <a:rPr lang="en-US" altLang="en-US" sz="1100" dirty="0">
                <a:latin typeface="Arial" panose="020B0604020202020204" pitchFamily="34" charset="0"/>
              </a:rPr>
              <a:t>; </a:t>
            </a:r>
            <a:r>
              <a:rPr lang="en-US" altLang="en-US" sz="1100" dirty="0" err="1">
                <a:latin typeface="Arial" panose="020B0604020202020204" pitchFamily="34" charset="0"/>
              </a:rPr>
              <a:t>Abbiss</a:t>
            </a:r>
            <a:r>
              <a:rPr lang="en-US" altLang="en-US" sz="1100" dirty="0">
                <a:latin typeface="Arial" panose="020B0604020202020204" pitchFamily="34" charset="0"/>
              </a:rPr>
              <a:t>, Chris R.</a:t>
            </a:r>
            <a:r>
              <a:rPr lang="en-US" altLang="en-US" sz="1100" baseline="30000" dirty="0">
                <a:latin typeface="Arial" panose="020B0604020202020204" pitchFamily="34" charset="0"/>
              </a:rPr>
              <a:t>1</a:t>
            </a:r>
            <a:r>
              <a:rPr lang="en-US" altLang="en-US" sz="1100" dirty="0">
                <a:latin typeface="Arial" panose="020B0604020202020204" pitchFamily="34" charset="0"/>
              </a:rPr>
              <a:t>; Sheppard, Jeremy M.</a:t>
            </a:r>
            <a:r>
              <a:rPr lang="en-US" altLang="en-US" sz="1100" baseline="30000" dirty="0">
                <a:latin typeface="Arial" panose="020B0604020202020204" pitchFamily="34" charset="0"/>
              </a:rPr>
              <a:t>1,2</a:t>
            </a:r>
            <a:r>
              <a:rPr lang="en-US" altLang="en-US" sz="1100" dirty="0">
                <a:latin typeface="Arial" panose="020B0604020202020204" pitchFamily="34" charset="0"/>
              </a:rPr>
              <a:t> Performance Analysis of Surfing: A Review, Journal of Strength and Conditioning Research: January 2017 - Volume 31 - Issue 1 - p 260-271 </a:t>
            </a:r>
            <a:r>
              <a:rPr lang="en-US" altLang="en-US" sz="1100" dirty="0" err="1">
                <a:latin typeface="Arial" panose="020B0604020202020204" pitchFamily="34" charset="0"/>
              </a:rPr>
              <a:t>doi</a:t>
            </a:r>
            <a:r>
              <a:rPr lang="en-US" altLang="en-US" sz="1100" dirty="0">
                <a:latin typeface="Arial" panose="020B0604020202020204" pitchFamily="34" charset="0"/>
              </a:rPr>
              <a:t>: 10.1519/JSC.0000000000001442</a:t>
            </a:r>
          </a:p>
        </p:txBody>
      </p:sp>
      <p:sp>
        <p:nvSpPr>
          <p:cNvPr id="18" name="TextBox 17">
            <a:extLst>
              <a:ext uri="{FF2B5EF4-FFF2-40B4-BE49-F238E27FC236}">
                <a16:creationId xmlns:a16="http://schemas.microsoft.com/office/drawing/2014/main" id="{E6459C65-245B-4003-A916-DEE0DE83AF5B}"/>
              </a:ext>
            </a:extLst>
          </p:cNvPr>
          <p:cNvSpPr txBox="1"/>
          <p:nvPr/>
        </p:nvSpPr>
        <p:spPr>
          <a:xfrm>
            <a:off x="9502218" y="0"/>
            <a:ext cx="2621357" cy="3139321"/>
          </a:xfrm>
          <a:prstGeom prst="rect">
            <a:avLst/>
          </a:prstGeom>
          <a:noFill/>
        </p:spPr>
        <p:txBody>
          <a:bodyPr wrap="square" rtlCol="0">
            <a:spAutoFit/>
          </a:bodyPr>
          <a:lstStyle/>
          <a:p>
            <a:r>
              <a:rPr lang="en-US" sz="1100" dirty="0"/>
              <a:t>Time-Motion Analysis is a method of frame-by-frame video review that, when coupled with a proper scale, allows the motion of surfer to be recorded. A linear measurement scale also allows wave characteristics to be determined without additional instrumentation. Detailed TMA requires tracking multiple points of the body through the video and gives the relative motion of the surfer. This technique can be coupled with GPS/accelerometer/gyroscope data to give a complete picture of the surfer’s motion. However, these techniques are not well studied and have significant sources of error, particularly with larger scale events (like competitions) and sensor sampling rates and accuracy.</a:t>
            </a:r>
          </a:p>
        </p:txBody>
      </p:sp>
      <p:sp>
        <p:nvSpPr>
          <p:cNvPr id="28" name="TextBox 27">
            <a:extLst>
              <a:ext uri="{FF2B5EF4-FFF2-40B4-BE49-F238E27FC236}">
                <a16:creationId xmlns:a16="http://schemas.microsoft.com/office/drawing/2014/main" id="{374655E6-C0AE-40A9-B453-4584F53D5DFA}"/>
              </a:ext>
            </a:extLst>
          </p:cNvPr>
          <p:cNvSpPr txBox="1"/>
          <p:nvPr/>
        </p:nvSpPr>
        <p:spPr>
          <a:xfrm>
            <a:off x="6287070" y="4072914"/>
            <a:ext cx="5509686"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According the paper, there is little information available to coaches and surfers on key performance analytics</a:t>
            </a:r>
          </a:p>
          <a:p>
            <a:pPr marL="285750" indent="-285750">
              <a:buFont typeface="Arial" panose="020B0604020202020204" pitchFamily="34" charset="0"/>
              <a:buChar char="•"/>
            </a:pPr>
            <a:r>
              <a:rPr lang="en-US" sz="1400" dirty="0"/>
              <a:t>There have been no studies (as of January 2017) analyzing female surfer performance</a:t>
            </a:r>
          </a:p>
          <a:p>
            <a:pPr marL="285750" indent="-285750">
              <a:buFont typeface="Arial" panose="020B0604020202020204" pitchFamily="34" charset="0"/>
              <a:buChar char="•"/>
            </a:pPr>
            <a:r>
              <a:rPr lang="en-US" sz="1400" dirty="0"/>
              <a:t>There have only been four studies of surfers using the TMA technique</a:t>
            </a:r>
          </a:p>
          <a:p>
            <a:pPr marL="285750" indent="-285750">
              <a:buFont typeface="Arial" panose="020B0604020202020204" pitchFamily="34" charset="0"/>
              <a:buChar char="•"/>
            </a:pPr>
            <a:r>
              <a:rPr lang="en-US" sz="1400" dirty="0"/>
              <a:t>According to the paper, environmental variables are known to have an impact on surfer performance (duh), but have been uncharacterized in conjunction with surfer motion</a:t>
            </a:r>
          </a:p>
          <a:p>
            <a:pPr marL="285750" indent="-285750">
              <a:buFont typeface="Arial" panose="020B0604020202020204" pitchFamily="34" charset="0"/>
              <a:buChar char="•"/>
            </a:pPr>
            <a:r>
              <a:rPr lang="en-US" sz="1400" dirty="0"/>
              <a:t>There have only been four studies of surfers using GPS tracking</a:t>
            </a:r>
          </a:p>
        </p:txBody>
      </p:sp>
      <p:pic>
        <p:nvPicPr>
          <p:cNvPr id="17" name="Picture 16">
            <a:extLst>
              <a:ext uri="{FF2B5EF4-FFF2-40B4-BE49-F238E27FC236}">
                <a16:creationId xmlns:a16="http://schemas.microsoft.com/office/drawing/2014/main" id="{DC57E940-2E66-4A28-A98B-6D2CAC73831F}"/>
              </a:ext>
            </a:extLst>
          </p:cNvPr>
          <p:cNvPicPr>
            <a:picLocks noChangeAspect="1"/>
          </p:cNvPicPr>
          <p:nvPr/>
        </p:nvPicPr>
        <p:blipFill rotWithShape="1">
          <a:blip r:embed="rId2">
            <a:extLst>
              <a:ext uri="{28A0092B-C50C-407E-A947-70E740481C1C}">
                <a14:useLocalDpi xmlns:a14="http://schemas.microsoft.com/office/drawing/2010/main" val="0"/>
              </a:ext>
            </a:extLst>
          </a:blip>
          <a:srcRect l="43698" t="9074" r="16838" b="26912"/>
          <a:stretch/>
        </p:blipFill>
        <p:spPr>
          <a:xfrm>
            <a:off x="6434595" y="150151"/>
            <a:ext cx="2621350" cy="2839018"/>
          </a:xfrm>
          <a:prstGeom prst="rect">
            <a:avLst/>
          </a:prstGeom>
        </p:spPr>
      </p:pic>
      <p:pic>
        <p:nvPicPr>
          <p:cNvPr id="21" name="Picture 20" descr="A picture containing text, electronics&#10;&#10;Description automatically generated">
            <a:extLst>
              <a:ext uri="{FF2B5EF4-FFF2-40B4-BE49-F238E27FC236}">
                <a16:creationId xmlns:a16="http://schemas.microsoft.com/office/drawing/2014/main" id="{8F5791A8-9615-462D-86F6-A9792CE270E4}"/>
              </a:ext>
            </a:extLst>
          </p:cNvPr>
          <p:cNvPicPr>
            <a:picLocks noChangeAspect="1"/>
          </p:cNvPicPr>
          <p:nvPr/>
        </p:nvPicPr>
        <p:blipFill rotWithShape="1">
          <a:blip r:embed="rId3">
            <a:extLst>
              <a:ext uri="{28A0092B-C50C-407E-A947-70E740481C1C}">
                <a14:useLocalDpi xmlns:a14="http://schemas.microsoft.com/office/drawing/2010/main" val="0"/>
              </a:ext>
            </a:extLst>
          </a:blip>
          <a:srcRect l="19021" t="11959" r="19047" b="6200"/>
          <a:stretch/>
        </p:blipFill>
        <p:spPr>
          <a:xfrm>
            <a:off x="272270" y="3434307"/>
            <a:ext cx="2225505" cy="1654270"/>
          </a:xfrm>
          <a:prstGeom prst="rect">
            <a:avLst/>
          </a:prstGeom>
        </p:spPr>
      </p:pic>
      <p:pic>
        <p:nvPicPr>
          <p:cNvPr id="1032" name="Picture 8" descr="The best aerial surf moves ever pulled">
            <a:extLst>
              <a:ext uri="{FF2B5EF4-FFF2-40B4-BE49-F238E27FC236}">
                <a16:creationId xmlns:a16="http://schemas.microsoft.com/office/drawing/2014/main" id="{56F3E1DA-B2BD-40C1-83B1-83C031B22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073" y="5198715"/>
            <a:ext cx="2819400" cy="161925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619F671-4312-4EF3-9C63-235ABEDCC4E2}"/>
              </a:ext>
            </a:extLst>
          </p:cNvPr>
          <p:cNvSpPr txBox="1"/>
          <p:nvPr/>
        </p:nvSpPr>
        <p:spPr>
          <a:xfrm>
            <a:off x="272270" y="5198715"/>
            <a:ext cx="2225505" cy="1569660"/>
          </a:xfrm>
          <a:prstGeom prst="rect">
            <a:avLst/>
          </a:prstGeom>
          <a:noFill/>
        </p:spPr>
        <p:txBody>
          <a:bodyPr wrap="square" rtlCol="0">
            <a:spAutoFit/>
          </a:bodyPr>
          <a:lstStyle/>
          <a:p>
            <a:r>
              <a:rPr lang="en-US" sz="1200" dirty="0"/>
              <a:t>The Thetis instrumentation package is designed to record over 15 motion parameters from an on-board Inertial Measurement Unit, and record GPS location, course, and speed while fitting within the footprint of a credit card</a:t>
            </a:r>
          </a:p>
        </p:txBody>
      </p:sp>
      <p:sp>
        <p:nvSpPr>
          <p:cNvPr id="31" name="TextBox 30">
            <a:extLst>
              <a:ext uri="{FF2B5EF4-FFF2-40B4-BE49-F238E27FC236}">
                <a16:creationId xmlns:a16="http://schemas.microsoft.com/office/drawing/2014/main" id="{B2C50376-2DC9-41C3-A1A8-7B95C20A7D0E}"/>
              </a:ext>
            </a:extLst>
          </p:cNvPr>
          <p:cNvSpPr txBox="1"/>
          <p:nvPr/>
        </p:nvSpPr>
        <p:spPr>
          <a:xfrm>
            <a:off x="2783994" y="3432795"/>
            <a:ext cx="2893557" cy="1569660"/>
          </a:xfrm>
          <a:prstGeom prst="rect">
            <a:avLst/>
          </a:prstGeom>
          <a:noFill/>
        </p:spPr>
        <p:txBody>
          <a:bodyPr wrap="square" rtlCol="0">
            <a:spAutoFit/>
          </a:bodyPr>
          <a:lstStyle/>
          <a:p>
            <a:r>
              <a:rPr lang="en-US" sz="1200" dirty="0"/>
              <a:t>Instrumentation packages, like Thetis, and analysis techniques such as TMA can allow the complex motion of a surfer performing advanced techniques to be analyzed. Such analysis allows for a better understanding of the dynamic interaction between a floating body and a wave as well as the physiological demands on the surfer.</a:t>
            </a:r>
          </a:p>
        </p:txBody>
      </p:sp>
    </p:spTree>
    <p:extLst>
      <p:ext uri="{BB962C8B-B14F-4D97-AF65-F5344CB8AC3E}">
        <p14:creationId xmlns:p14="http://schemas.microsoft.com/office/powerpoint/2010/main" val="125793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431</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Duffy Duffy</dc:creator>
  <cp:lastModifiedBy>Duffy Duffy</cp:lastModifiedBy>
  <cp:revision>7</cp:revision>
  <dcterms:created xsi:type="dcterms:W3CDTF">2021-01-18T23:33:02Z</dcterms:created>
  <dcterms:modified xsi:type="dcterms:W3CDTF">2021-01-27T14:48:08Z</dcterms:modified>
</cp:coreProperties>
</file>