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idan Duffy" userId="8ec18d3d-6fdf-489b-8ea9-501a0a9031aa" providerId="ADAL" clId="{C2621F6E-40FD-420A-9B8C-8ED277EC9B46}"/>
    <pc:docChg chg="custSel modSld">
      <pc:chgData name="Braidan Duffy" userId="8ec18d3d-6fdf-489b-8ea9-501a0a9031aa" providerId="ADAL" clId="{C2621F6E-40FD-420A-9B8C-8ED277EC9B46}" dt="2023-01-07T21:58:10.437" v="1" actId="27636"/>
      <pc:docMkLst>
        <pc:docMk/>
      </pc:docMkLst>
      <pc:sldChg chg="modSp">
        <pc:chgData name="Braidan Duffy" userId="8ec18d3d-6fdf-489b-8ea9-501a0a9031aa" providerId="ADAL" clId="{C2621F6E-40FD-420A-9B8C-8ED277EC9B46}" dt="2023-01-07T21:58:10.437" v="1" actId="27636"/>
        <pc:sldMkLst>
          <pc:docMk/>
          <pc:sldMk cId="519030867" sldId="258"/>
        </pc:sldMkLst>
        <pc:spChg chg="mod">
          <ac:chgData name="Braidan Duffy" userId="8ec18d3d-6fdf-489b-8ea9-501a0a9031aa" providerId="ADAL" clId="{C2621F6E-40FD-420A-9B8C-8ED277EC9B46}" dt="2023-01-07T21:58:10.437" v="1" actId="27636"/>
          <ac:spMkLst>
            <pc:docMk/>
            <pc:sldMk cId="519030867" sldId="258"/>
            <ac:spMk id="3" creationId="{2619EF65-69E8-4017-9E3E-614AED75CEB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24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57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29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3895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78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28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89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38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4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3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95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76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23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0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57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85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196EBA-8A47-4EA5-A4BB-96AD741AB753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144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vUt8fWLqXGg?t=117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B31CB-A60B-4DA9-9686-CED97327F8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Variables and Surfing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858AC-D709-4C14-818A-30522CCB6D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OCE2901 – Surf Engineering Analysis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OCE5903 – Ocean Engineering Data Analysis</a:t>
            </a:r>
          </a:p>
        </p:txBody>
      </p:sp>
    </p:spTree>
    <p:extLst>
      <p:ext uri="{BB962C8B-B14F-4D97-AF65-F5344CB8AC3E}">
        <p14:creationId xmlns:p14="http://schemas.microsoft.com/office/powerpoint/2010/main" val="664727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D4E11C7-7BD5-4045-AC27-3F529BEC7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A9D135-9D23-4935-B82C-BA8C328F5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786"/>
            <a:ext cx="3473851" cy="4626428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4000" b="1" dirty="0">
                <a:solidFill>
                  <a:schemeClr val="tx1">
                    <a:lumMod val="95000"/>
                  </a:schemeClr>
                </a:solidFill>
              </a:rPr>
              <a:t>Introduction</a:t>
            </a:r>
            <a:r>
              <a:rPr lang="en-US" sz="4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What are we doing?</a:t>
            </a:r>
            <a:endParaRPr lang="en-US" sz="4000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FCCE20-1E4F-44FF-87B4-379D391A2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32907"/>
            <a:ext cx="0" cy="279218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929F8-951E-4D44-8C71-94934438A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543" y="1115786"/>
            <a:ext cx="5713790" cy="462642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Check out this YouTube video: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hlinkClick r:id="rId3"/>
              </a:rPr>
              <a:t>https://youtu.be/vUt8fWLqXGg?t=1178</a:t>
            </a:r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19:38 – 23:10</a:t>
            </a:r>
          </a:p>
        </p:txBody>
      </p:sp>
    </p:spTree>
    <p:extLst>
      <p:ext uri="{BB962C8B-B14F-4D97-AF65-F5344CB8AC3E}">
        <p14:creationId xmlns:p14="http://schemas.microsoft.com/office/powerpoint/2010/main" val="1032839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95C30-8331-4B33-9706-3DAD124A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9EF65-69E8-4017-9E3E-614AED75C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4789481" cy="4351338"/>
          </a:xfrm>
        </p:spPr>
        <p:txBody>
          <a:bodyPr>
            <a:normAutofit/>
          </a:bodyPr>
          <a:lstStyle/>
          <a:p>
            <a:r>
              <a:rPr lang="en-US" dirty="0"/>
              <a:t>Process of processing and looking at data to discern relationships present in the data</a:t>
            </a:r>
          </a:p>
          <a:p>
            <a:r>
              <a:rPr lang="en-US" dirty="0"/>
              <a:t>For this course, we will be looking at how surfers interact with coastal waves</a:t>
            </a:r>
          </a:p>
        </p:txBody>
      </p:sp>
      <p:pic>
        <p:nvPicPr>
          <p:cNvPr id="6" name="Picture 5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129CEFB1-E62D-4635-AEDA-4E7785068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03" y="4015122"/>
            <a:ext cx="5514911" cy="2688519"/>
          </a:xfrm>
          <a:prstGeom prst="rect">
            <a:avLst/>
          </a:prstGeom>
        </p:spPr>
      </p:pic>
      <p:pic>
        <p:nvPicPr>
          <p:cNvPr id="8" name="Picture 7" descr="Graphical user interface, timeline&#10;&#10;Description automatically generated">
            <a:extLst>
              <a:ext uri="{FF2B5EF4-FFF2-40B4-BE49-F238E27FC236}">
                <a16:creationId xmlns:a16="http://schemas.microsoft.com/office/drawing/2014/main" id="{211C9B10-389B-4F07-934F-362D9AE3A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03" y="1312775"/>
            <a:ext cx="5514911" cy="268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30867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BDC53E9E417B429B2DC364D97CEA58" ma:contentTypeVersion="16" ma:contentTypeDescription="Create a new document." ma:contentTypeScope="" ma:versionID="de87c321b40b1ac42ff180f0d137d3cf">
  <xsd:schema xmlns:xsd="http://www.w3.org/2001/XMLSchema" xmlns:xs="http://www.w3.org/2001/XMLSchema" xmlns:p="http://schemas.microsoft.com/office/2006/metadata/properties" xmlns:ns3="50aad3ac-2d76-44e0-be38-8061e626423d" xmlns:ns4="35264c6f-537a-4128-9565-85508ff1f0ac" targetNamespace="http://schemas.microsoft.com/office/2006/metadata/properties" ma:root="true" ma:fieldsID="f1b33befb8e5401b783ec0d259109d93" ns3:_="" ns4:_="">
    <xsd:import namespace="50aad3ac-2d76-44e0-be38-8061e626423d"/>
    <xsd:import namespace="35264c6f-537a-4128-9565-85508ff1f0a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aad3ac-2d76-44e0-be38-8061e62642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3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264c6f-537a-4128-9565-85508ff1f0ac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0aad3ac-2d76-44e0-be38-8061e626423d" xsi:nil="true"/>
  </documentManagement>
</p:properties>
</file>

<file path=customXml/itemProps1.xml><?xml version="1.0" encoding="utf-8"?>
<ds:datastoreItem xmlns:ds="http://schemas.openxmlformats.org/officeDocument/2006/customXml" ds:itemID="{BC09C005-EA28-4DE2-A605-87CB14712A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aad3ac-2d76-44e0-be38-8061e626423d"/>
    <ds:schemaRef ds:uri="35264c6f-537a-4128-9565-85508ff1f0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0779E5-C8E8-4AD3-BC87-0AE21F5EB1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6962D79-14D2-4BFC-9319-C97288072665}">
  <ds:schemaRefs>
    <ds:schemaRef ds:uri="http://schemas.microsoft.com/office/2006/metadata/properties"/>
    <ds:schemaRef ds:uri="http://schemas.microsoft.com/office/infopath/2007/PartnerControls"/>
    <ds:schemaRef ds:uri="50aad3ac-2d76-44e0-be38-8061e626423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74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Corbel</vt:lpstr>
      <vt:lpstr>Tahoma</vt:lpstr>
      <vt:lpstr>Depth</vt:lpstr>
      <vt:lpstr>Variables and Surfing</vt:lpstr>
      <vt:lpstr>Introduction What are we doing?</vt:lpstr>
      <vt:lpstr>What is Data Analysis?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and Surfing</dc:title>
  <dc:creator>Braidan Duffy</dc:creator>
  <cp:lastModifiedBy>Braidan Duffy</cp:lastModifiedBy>
  <cp:revision>1</cp:revision>
  <dcterms:created xsi:type="dcterms:W3CDTF">2023-01-07T21:52:08Z</dcterms:created>
  <dcterms:modified xsi:type="dcterms:W3CDTF">2023-01-07T21:58:19Z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0x0101002DBDC53E9E417B429B2DC364D97CEA58</vt:lpwstr>
  </property>
</Properties>
</file>