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5"/>
  </p:notesMasterIdLst>
  <p:sldIdLst>
    <p:sldId id="256" r:id="rId5"/>
    <p:sldId id="324" r:id="rId6"/>
    <p:sldId id="333" r:id="rId7"/>
    <p:sldId id="257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  <p:sldId id="341" r:id="rId17"/>
    <p:sldId id="343" r:id="rId18"/>
    <p:sldId id="344" r:id="rId19"/>
    <p:sldId id="346" r:id="rId20"/>
    <p:sldId id="347" r:id="rId21"/>
    <p:sldId id="345" r:id="rId22"/>
    <p:sldId id="34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324"/>
            <p14:sldId id="333"/>
            <p14:sldId id="257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1"/>
            <p14:sldId id="343"/>
            <p14:sldId id="344"/>
            <p14:sldId id="346"/>
            <p14:sldId id="347"/>
            <p14:sldId id="345"/>
            <p14:sldId id="34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861"/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C66A4-FEE6-4AA0-B201-F5E333081987}" v="1062" dt="2023-02-27T08:57:16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EBCC66A4-FEE6-4AA0-B201-F5E333081987}"/>
    <pc:docChg chg="undo custSel addSld modSld modSection">
      <pc:chgData name="Braidan Duffy" userId="8ec18d3d-6fdf-489b-8ea9-501a0a9031aa" providerId="ADAL" clId="{EBCC66A4-FEE6-4AA0-B201-F5E333081987}" dt="2023-02-27T08:57:51.307" v="3317" actId="27614"/>
      <pc:docMkLst>
        <pc:docMk/>
      </pc:docMkLst>
      <pc:sldChg chg="modSp mod">
        <pc:chgData name="Braidan Duffy" userId="8ec18d3d-6fdf-489b-8ea9-501a0a9031aa" providerId="ADAL" clId="{EBCC66A4-FEE6-4AA0-B201-F5E333081987}" dt="2023-02-27T04:02:34.436" v="2" actId="1035"/>
        <pc:sldMkLst>
          <pc:docMk/>
          <pc:sldMk cId="4053660270" sldId="336"/>
        </pc:sldMkLst>
        <pc:picChg chg="mod">
          <ac:chgData name="Braidan Duffy" userId="8ec18d3d-6fdf-489b-8ea9-501a0a9031aa" providerId="ADAL" clId="{EBCC66A4-FEE6-4AA0-B201-F5E333081987}" dt="2023-02-27T04:02:34.436" v="2" actId="1035"/>
          <ac:picMkLst>
            <pc:docMk/>
            <pc:sldMk cId="4053660270" sldId="336"/>
            <ac:picMk id="5" creationId="{37809E14-0543-CDB3-A9D0-29024256CE57}"/>
          </ac:picMkLst>
        </pc:picChg>
      </pc:sldChg>
      <pc:sldChg chg="addSp modSp mod setBg">
        <pc:chgData name="Braidan Duffy" userId="8ec18d3d-6fdf-489b-8ea9-501a0a9031aa" providerId="ADAL" clId="{EBCC66A4-FEE6-4AA0-B201-F5E333081987}" dt="2023-02-27T07:32:47.688" v="763" actId="404"/>
        <pc:sldMkLst>
          <pc:docMk/>
          <pc:sldMk cId="2213269978" sldId="337"/>
        </pc:sldMkLst>
        <pc:spChg chg="mod">
          <ac:chgData name="Braidan Duffy" userId="8ec18d3d-6fdf-489b-8ea9-501a0a9031aa" providerId="ADAL" clId="{EBCC66A4-FEE6-4AA0-B201-F5E333081987}" dt="2023-02-27T07:32:47.688" v="763" actId="404"/>
          <ac:spMkLst>
            <pc:docMk/>
            <pc:sldMk cId="2213269978" sldId="337"/>
            <ac:spMk id="4" creationId="{303A76AF-23D8-D1EA-5E0C-30DA519ED762}"/>
          </ac:spMkLst>
        </pc:spChg>
        <pc:spChg chg="mod">
          <ac:chgData name="Braidan Duffy" userId="8ec18d3d-6fdf-489b-8ea9-501a0a9031aa" providerId="ADAL" clId="{EBCC66A4-FEE6-4AA0-B201-F5E333081987}" dt="2023-02-27T07:32:42.999" v="762" actId="20577"/>
          <ac:spMkLst>
            <pc:docMk/>
            <pc:sldMk cId="2213269978" sldId="337"/>
            <ac:spMk id="5" creationId="{7DD34F6D-E97E-DBFD-C868-9C25AF1D23B3}"/>
          </ac:spMkLst>
        </pc:spChg>
        <pc:picChg chg="add">
          <ac:chgData name="Braidan Duffy" userId="8ec18d3d-6fdf-489b-8ea9-501a0a9031aa" providerId="ADAL" clId="{EBCC66A4-FEE6-4AA0-B201-F5E333081987}" dt="2023-02-27T04:03:10.249" v="3" actId="26606"/>
          <ac:picMkLst>
            <pc:docMk/>
            <pc:sldMk cId="2213269978" sldId="337"/>
            <ac:picMk id="7" creationId="{B1CC30EF-EB0A-44DB-14B9-59D37B47358F}"/>
          </ac:picMkLst>
        </pc:picChg>
      </pc:sldChg>
      <pc:sldChg chg="addSp delSp modSp mod">
        <pc:chgData name="Braidan Duffy" userId="8ec18d3d-6fdf-489b-8ea9-501a0a9031aa" providerId="ADAL" clId="{EBCC66A4-FEE6-4AA0-B201-F5E333081987}" dt="2023-02-27T07:20:04.091" v="459" actId="1076"/>
        <pc:sldMkLst>
          <pc:docMk/>
          <pc:sldMk cId="1919973505" sldId="338"/>
        </pc:sldMkLst>
        <pc:spChg chg="add mod">
          <ac:chgData name="Braidan Duffy" userId="8ec18d3d-6fdf-489b-8ea9-501a0a9031aa" providerId="ADAL" clId="{EBCC66A4-FEE6-4AA0-B201-F5E333081987}" dt="2023-02-27T07:13:40.305" v="427" actId="20577"/>
          <ac:spMkLst>
            <pc:docMk/>
            <pc:sldMk cId="1919973505" sldId="338"/>
            <ac:spMk id="2" creationId="{D4DF5409-02B7-0E47-A1C8-8B19D941BCD4}"/>
          </ac:spMkLst>
        </pc:spChg>
        <pc:spChg chg="add del mod">
          <ac:chgData name="Braidan Duffy" userId="8ec18d3d-6fdf-489b-8ea9-501a0a9031aa" providerId="ADAL" clId="{EBCC66A4-FEE6-4AA0-B201-F5E333081987}" dt="2023-02-27T07:14:22.765" v="457" actId="20577"/>
          <ac:spMkLst>
            <pc:docMk/>
            <pc:sldMk cId="1919973505" sldId="338"/>
            <ac:spMk id="4" creationId="{BAFE4376-2D18-3A16-F0B2-61752E729EA5}"/>
          </ac:spMkLst>
        </pc:spChg>
        <pc:spChg chg="del">
          <ac:chgData name="Braidan Duffy" userId="8ec18d3d-6fdf-489b-8ea9-501a0a9031aa" providerId="ADAL" clId="{EBCC66A4-FEE6-4AA0-B201-F5E333081987}" dt="2023-02-27T07:11:14.696" v="5" actId="478"/>
          <ac:spMkLst>
            <pc:docMk/>
            <pc:sldMk cId="1919973505" sldId="338"/>
            <ac:spMk id="5" creationId="{AF8F58DE-D7A5-8884-85E1-5A0FD9A564A5}"/>
          </ac:spMkLst>
        </pc:spChg>
        <pc:picChg chg="add mod">
          <ac:chgData name="Braidan Duffy" userId="8ec18d3d-6fdf-489b-8ea9-501a0a9031aa" providerId="ADAL" clId="{EBCC66A4-FEE6-4AA0-B201-F5E333081987}" dt="2023-02-27T07:20:04.091" v="459" actId="1076"/>
          <ac:picMkLst>
            <pc:docMk/>
            <pc:sldMk cId="1919973505" sldId="338"/>
            <ac:picMk id="6" creationId="{ADBBAA2A-1515-66C5-94EF-863729308992}"/>
          </ac:picMkLst>
        </pc:picChg>
      </pc:sldChg>
      <pc:sldChg chg="addSp delSp modSp new mod modTransition setBg">
        <pc:chgData name="Braidan Duffy" userId="8ec18d3d-6fdf-489b-8ea9-501a0a9031aa" providerId="ADAL" clId="{EBCC66A4-FEE6-4AA0-B201-F5E333081987}" dt="2023-02-27T07:20:51.691" v="470" actId="22"/>
        <pc:sldMkLst>
          <pc:docMk/>
          <pc:sldMk cId="3430334701" sldId="339"/>
        </pc:sldMkLst>
        <pc:spChg chg="del">
          <ac:chgData name="Braidan Duffy" userId="8ec18d3d-6fdf-489b-8ea9-501a0a9031aa" providerId="ADAL" clId="{EBCC66A4-FEE6-4AA0-B201-F5E333081987}" dt="2023-02-27T07:20:18.907" v="462" actId="478"/>
          <ac:spMkLst>
            <pc:docMk/>
            <pc:sldMk cId="3430334701" sldId="339"/>
            <ac:spMk id="2" creationId="{FC38208A-463D-2431-96C8-0BF1D3C2AA8E}"/>
          </ac:spMkLst>
        </pc:spChg>
        <pc:spChg chg="del">
          <ac:chgData name="Braidan Duffy" userId="8ec18d3d-6fdf-489b-8ea9-501a0a9031aa" providerId="ADAL" clId="{EBCC66A4-FEE6-4AA0-B201-F5E333081987}" dt="2023-02-27T07:20:17.551" v="461" actId="478"/>
          <ac:spMkLst>
            <pc:docMk/>
            <pc:sldMk cId="3430334701" sldId="339"/>
            <ac:spMk id="3" creationId="{A93B54FD-42AD-388E-A921-9DB1C450E16D}"/>
          </ac:spMkLst>
        </pc:spChg>
        <pc:spChg chg="add">
          <ac:chgData name="Braidan Duffy" userId="8ec18d3d-6fdf-489b-8ea9-501a0a9031aa" providerId="ADAL" clId="{EBCC66A4-FEE6-4AA0-B201-F5E333081987}" dt="2023-02-27T07:20:43.929" v="468" actId="26606"/>
          <ac:spMkLst>
            <pc:docMk/>
            <pc:sldMk cId="3430334701" sldId="339"/>
            <ac:spMk id="7" creationId="{96F4A75A-AE6E-48E5-8C9B-62D0A953E31B}"/>
          </ac:spMkLst>
        </pc:spChg>
        <pc:spChg chg="add">
          <ac:chgData name="Braidan Duffy" userId="8ec18d3d-6fdf-489b-8ea9-501a0a9031aa" providerId="ADAL" clId="{EBCC66A4-FEE6-4AA0-B201-F5E333081987}" dt="2023-02-27T07:20:43.929" v="468" actId="26606"/>
          <ac:spMkLst>
            <pc:docMk/>
            <pc:sldMk cId="3430334701" sldId="339"/>
            <ac:spMk id="8" creationId="{5FE0DFF3-0858-4641-9E40-6BE7ACCC4F0D}"/>
          </ac:spMkLst>
        </pc:spChg>
        <pc:spChg chg="add del">
          <ac:chgData name="Braidan Duffy" userId="8ec18d3d-6fdf-489b-8ea9-501a0a9031aa" providerId="ADAL" clId="{EBCC66A4-FEE6-4AA0-B201-F5E333081987}" dt="2023-02-27T07:20:36.675" v="466" actId="26606"/>
          <ac:spMkLst>
            <pc:docMk/>
            <pc:sldMk cId="3430334701" sldId="339"/>
            <ac:spMk id="10" creationId="{96F4A75A-AE6E-48E5-8C9B-62D0A953E31B}"/>
          </ac:spMkLst>
        </pc:spChg>
        <pc:spChg chg="add del">
          <ac:chgData name="Braidan Duffy" userId="8ec18d3d-6fdf-489b-8ea9-501a0a9031aa" providerId="ADAL" clId="{EBCC66A4-FEE6-4AA0-B201-F5E333081987}" dt="2023-02-27T07:20:36.675" v="466" actId="26606"/>
          <ac:spMkLst>
            <pc:docMk/>
            <pc:sldMk cId="3430334701" sldId="339"/>
            <ac:spMk id="12" creationId="{5FE0DFF3-0858-4641-9E40-6BE7ACCC4F0D}"/>
          </ac:spMkLst>
        </pc:spChg>
        <pc:picChg chg="add mod">
          <ac:chgData name="Braidan Duffy" userId="8ec18d3d-6fdf-489b-8ea9-501a0a9031aa" providerId="ADAL" clId="{EBCC66A4-FEE6-4AA0-B201-F5E333081987}" dt="2023-02-27T07:20:43.929" v="468" actId="26606"/>
          <ac:picMkLst>
            <pc:docMk/>
            <pc:sldMk cId="3430334701" sldId="339"/>
            <ac:picMk id="5" creationId="{81A9CA71-EC31-6BF3-83D6-A265B5B15DB6}"/>
          </ac:picMkLst>
        </pc:picChg>
        <pc:picChg chg="add del">
          <ac:chgData name="Braidan Duffy" userId="8ec18d3d-6fdf-489b-8ea9-501a0a9031aa" providerId="ADAL" clId="{EBCC66A4-FEE6-4AA0-B201-F5E333081987}" dt="2023-02-27T07:20:51.691" v="470" actId="22"/>
          <ac:picMkLst>
            <pc:docMk/>
            <pc:sldMk cId="3430334701" sldId="339"/>
            <ac:picMk id="9" creationId="{3E6910CB-1DFD-28BC-F4C8-181304005DA9}"/>
          </ac:picMkLst>
        </pc:picChg>
      </pc:sldChg>
      <pc:sldChg chg="addSp delSp modSp add mod modTransition setBg modAnim delDesignElem">
        <pc:chgData name="Braidan Duffy" userId="8ec18d3d-6fdf-489b-8ea9-501a0a9031aa" providerId="ADAL" clId="{EBCC66A4-FEE6-4AA0-B201-F5E333081987}" dt="2023-02-27T07:31:15.612" v="686" actId="1076"/>
        <pc:sldMkLst>
          <pc:docMk/>
          <pc:sldMk cId="250003746" sldId="340"/>
        </pc:sldMkLst>
        <pc:spChg chg="add mod">
          <ac:chgData name="Braidan Duffy" userId="8ec18d3d-6fdf-489b-8ea9-501a0a9031aa" providerId="ADAL" clId="{EBCC66A4-FEE6-4AA0-B201-F5E333081987}" dt="2023-02-27T07:30:47.888" v="677" actId="1076"/>
          <ac:spMkLst>
            <pc:docMk/>
            <pc:sldMk cId="250003746" sldId="340"/>
            <ac:spMk id="2" creationId="{C7F01B43-389D-B2EA-600F-3C1ED3C2EEBC}"/>
          </ac:spMkLst>
        </pc:spChg>
        <pc:spChg chg="add mod">
          <ac:chgData name="Braidan Duffy" userId="8ec18d3d-6fdf-489b-8ea9-501a0a9031aa" providerId="ADAL" clId="{EBCC66A4-FEE6-4AA0-B201-F5E333081987}" dt="2023-02-27T07:30:34.461" v="676" actId="1076"/>
          <ac:spMkLst>
            <pc:docMk/>
            <pc:sldMk cId="250003746" sldId="340"/>
            <ac:spMk id="3" creationId="{BFD29520-0AFF-3CD8-FAE9-F1E4A8EFD22B}"/>
          </ac:spMkLst>
        </pc:spChg>
        <pc:spChg chg="add mod">
          <ac:chgData name="Braidan Duffy" userId="8ec18d3d-6fdf-489b-8ea9-501a0a9031aa" providerId="ADAL" clId="{EBCC66A4-FEE6-4AA0-B201-F5E333081987}" dt="2023-02-27T07:30:10.031" v="674" actId="1076"/>
          <ac:spMkLst>
            <pc:docMk/>
            <pc:sldMk cId="250003746" sldId="340"/>
            <ac:spMk id="4" creationId="{E7EBA78F-B9DE-9190-F48F-479A058C046C}"/>
          </ac:spMkLst>
        </pc:spChg>
        <pc:spChg chg="add mod">
          <ac:chgData name="Braidan Duffy" userId="8ec18d3d-6fdf-489b-8ea9-501a0a9031aa" providerId="ADAL" clId="{EBCC66A4-FEE6-4AA0-B201-F5E333081987}" dt="2023-02-27T07:31:15.612" v="686" actId="1076"/>
          <ac:spMkLst>
            <pc:docMk/>
            <pc:sldMk cId="250003746" sldId="340"/>
            <ac:spMk id="6" creationId="{627D5A59-99BD-0C64-08FF-2045090034F7}"/>
          </ac:spMkLst>
        </pc:spChg>
        <pc:spChg chg="del">
          <ac:chgData name="Braidan Duffy" userId="8ec18d3d-6fdf-489b-8ea9-501a0a9031aa" providerId="ADAL" clId="{EBCC66A4-FEE6-4AA0-B201-F5E333081987}" dt="2023-02-27T07:20:52.815" v="472"/>
          <ac:spMkLst>
            <pc:docMk/>
            <pc:sldMk cId="250003746" sldId="340"/>
            <ac:spMk id="7" creationId="{96F4A75A-AE6E-48E5-8C9B-62D0A953E31B}"/>
          </ac:spMkLst>
        </pc:spChg>
        <pc:spChg chg="del">
          <ac:chgData name="Braidan Duffy" userId="8ec18d3d-6fdf-489b-8ea9-501a0a9031aa" providerId="ADAL" clId="{EBCC66A4-FEE6-4AA0-B201-F5E333081987}" dt="2023-02-27T07:20:52.815" v="472"/>
          <ac:spMkLst>
            <pc:docMk/>
            <pc:sldMk cId="250003746" sldId="340"/>
            <ac:spMk id="8" creationId="{5FE0DFF3-0858-4641-9E40-6BE7ACCC4F0D}"/>
          </ac:spMkLst>
        </pc:spChg>
        <pc:spChg chg="add mod">
          <ac:chgData name="Braidan Duffy" userId="8ec18d3d-6fdf-489b-8ea9-501a0a9031aa" providerId="ADAL" clId="{EBCC66A4-FEE6-4AA0-B201-F5E333081987}" dt="2023-02-27T07:25:55.770" v="591" actId="122"/>
          <ac:spMkLst>
            <pc:docMk/>
            <pc:sldMk cId="250003746" sldId="340"/>
            <ac:spMk id="9" creationId="{750328EA-3A9C-BF4D-8C75-638076B34FE6}"/>
          </ac:spMkLst>
        </pc:spChg>
        <pc:spChg chg="add">
          <ac:chgData name="Braidan Duffy" userId="8ec18d3d-6fdf-489b-8ea9-501a0a9031aa" providerId="ADAL" clId="{EBCC66A4-FEE6-4AA0-B201-F5E333081987}" dt="2023-02-27T07:21:04.347" v="473" actId="26606"/>
          <ac:spMkLst>
            <pc:docMk/>
            <pc:sldMk cId="250003746" sldId="340"/>
            <ac:spMk id="10" creationId="{96F4A75A-AE6E-48E5-8C9B-62D0A953E31B}"/>
          </ac:spMkLst>
        </pc:spChg>
        <pc:spChg chg="add">
          <ac:chgData name="Braidan Duffy" userId="8ec18d3d-6fdf-489b-8ea9-501a0a9031aa" providerId="ADAL" clId="{EBCC66A4-FEE6-4AA0-B201-F5E333081987}" dt="2023-02-27T07:21:04.347" v="473" actId="26606"/>
          <ac:spMkLst>
            <pc:docMk/>
            <pc:sldMk cId="250003746" sldId="340"/>
            <ac:spMk id="12" creationId="{5FE0DFF3-0858-4641-9E40-6BE7ACCC4F0D}"/>
          </ac:spMkLst>
        </pc:spChg>
        <pc:spChg chg="add mod">
          <ac:chgData name="Braidan Duffy" userId="8ec18d3d-6fdf-489b-8ea9-501a0a9031aa" providerId="ADAL" clId="{EBCC66A4-FEE6-4AA0-B201-F5E333081987}" dt="2023-02-27T07:27:16.120" v="605" actId="1076"/>
          <ac:spMkLst>
            <pc:docMk/>
            <pc:sldMk cId="250003746" sldId="340"/>
            <ac:spMk id="17" creationId="{68CE0292-B2A2-1DB9-8702-C06BAEB85049}"/>
          </ac:spMkLst>
        </pc:spChg>
        <pc:spChg chg="add mod">
          <ac:chgData name="Braidan Duffy" userId="8ec18d3d-6fdf-489b-8ea9-501a0a9031aa" providerId="ADAL" clId="{EBCC66A4-FEE6-4AA0-B201-F5E333081987}" dt="2023-02-27T07:27:44.488" v="612" actId="1076"/>
          <ac:spMkLst>
            <pc:docMk/>
            <pc:sldMk cId="250003746" sldId="340"/>
            <ac:spMk id="21" creationId="{34EB2D86-A4FA-5EF4-FDC6-E061B4908EF5}"/>
          </ac:spMkLst>
        </pc:spChg>
        <pc:spChg chg="add mod">
          <ac:chgData name="Braidan Duffy" userId="8ec18d3d-6fdf-489b-8ea9-501a0a9031aa" providerId="ADAL" clId="{EBCC66A4-FEE6-4AA0-B201-F5E333081987}" dt="2023-02-27T07:29:45.128" v="673" actId="20577"/>
          <ac:spMkLst>
            <pc:docMk/>
            <pc:sldMk cId="250003746" sldId="340"/>
            <ac:spMk id="22" creationId="{625979C4-0DD4-13B1-4EA5-02F89BF873D7}"/>
          </ac:spMkLst>
        </pc:spChg>
        <pc:spChg chg="add del mod">
          <ac:chgData name="Braidan Duffy" userId="8ec18d3d-6fdf-489b-8ea9-501a0a9031aa" providerId="ADAL" clId="{EBCC66A4-FEE6-4AA0-B201-F5E333081987}" dt="2023-02-27T07:31:07.531" v="682"/>
          <ac:spMkLst>
            <pc:docMk/>
            <pc:sldMk cId="250003746" sldId="340"/>
            <ac:spMk id="25" creationId="{6C619588-02DC-BBE5-FCAB-011542FFF2E1}"/>
          </ac:spMkLst>
        </pc:spChg>
        <pc:spChg chg="add mod">
          <ac:chgData name="Braidan Duffy" userId="8ec18d3d-6fdf-489b-8ea9-501a0a9031aa" providerId="ADAL" clId="{EBCC66A4-FEE6-4AA0-B201-F5E333081987}" dt="2023-02-27T07:31:13.427" v="685" actId="20577"/>
          <ac:spMkLst>
            <pc:docMk/>
            <pc:sldMk cId="250003746" sldId="340"/>
            <ac:spMk id="26" creationId="{D03F4792-8307-A5CA-D6B4-96EEC03C42E7}"/>
          </ac:spMkLst>
        </pc:spChg>
        <pc:picChg chg="mod">
          <ac:chgData name="Braidan Duffy" userId="8ec18d3d-6fdf-489b-8ea9-501a0a9031aa" providerId="ADAL" clId="{EBCC66A4-FEE6-4AA0-B201-F5E333081987}" dt="2023-02-27T07:23:38.446" v="497" actId="1076"/>
          <ac:picMkLst>
            <pc:docMk/>
            <pc:sldMk cId="250003746" sldId="340"/>
            <ac:picMk id="5" creationId="{81A9CA71-EC31-6BF3-83D6-A265B5B15DB6}"/>
          </ac:picMkLst>
        </pc:picChg>
        <pc:cxnChg chg="add mod">
          <ac:chgData name="Braidan Duffy" userId="8ec18d3d-6fdf-489b-8ea9-501a0a9031aa" providerId="ADAL" clId="{EBCC66A4-FEE6-4AA0-B201-F5E333081987}" dt="2023-02-27T07:26:46.793" v="596" actId="14100"/>
          <ac:cxnSpMkLst>
            <pc:docMk/>
            <pc:sldMk cId="250003746" sldId="340"/>
            <ac:cxnSpMk id="13" creationId="{FE754CE5-D9DF-0F49-E3D6-976B5CE135A4}"/>
          </ac:cxnSpMkLst>
        </pc:cxnChg>
        <pc:cxnChg chg="add mod">
          <ac:chgData name="Braidan Duffy" userId="8ec18d3d-6fdf-489b-8ea9-501a0a9031aa" providerId="ADAL" clId="{EBCC66A4-FEE6-4AA0-B201-F5E333081987}" dt="2023-02-27T07:27:31.263" v="608" actId="14100"/>
          <ac:cxnSpMkLst>
            <pc:docMk/>
            <pc:sldMk cId="250003746" sldId="340"/>
            <ac:cxnSpMk id="18" creationId="{68AB398C-3A5E-3AC8-F002-6DEF77DE34A7}"/>
          </ac:cxnSpMkLst>
        </pc:cxnChg>
        <pc:cxnChg chg="add mod">
          <ac:chgData name="Braidan Duffy" userId="8ec18d3d-6fdf-489b-8ea9-501a0a9031aa" providerId="ADAL" clId="{EBCC66A4-FEE6-4AA0-B201-F5E333081987}" dt="2023-02-27T07:29:38.759" v="670" actId="1582"/>
          <ac:cxnSpMkLst>
            <pc:docMk/>
            <pc:sldMk cId="250003746" sldId="340"/>
            <ac:cxnSpMk id="24" creationId="{E517C030-03DA-10C4-FDA3-186CF343E1CD}"/>
          </ac:cxnSpMkLst>
        </pc:cxnChg>
      </pc:sldChg>
      <pc:sldChg chg="addSp delSp modSp new mod">
        <pc:chgData name="Braidan Duffy" userId="8ec18d3d-6fdf-489b-8ea9-501a0a9031aa" providerId="ADAL" clId="{EBCC66A4-FEE6-4AA0-B201-F5E333081987}" dt="2023-02-27T07:49:31.617" v="1601" actId="20577"/>
        <pc:sldMkLst>
          <pc:docMk/>
          <pc:sldMk cId="1154942973" sldId="341"/>
        </pc:sldMkLst>
        <pc:spChg chg="mod">
          <ac:chgData name="Braidan Duffy" userId="8ec18d3d-6fdf-489b-8ea9-501a0a9031aa" providerId="ADAL" clId="{EBCC66A4-FEE6-4AA0-B201-F5E333081987}" dt="2023-02-27T07:49:31.617" v="1601" actId="20577"/>
          <ac:spMkLst>
            <pc:docMk/>
            <pc:sldMk cId="1154942973" sldId="341"/>
            <ac:spMk id="2" creationId="{5D7AADFA-85A9-81DC-273A-619F32412E1C}"/>
          </ac:spMkLst>
        </pc:spChg>
        <pc:spChg chg="del">
          <ac:chgData name="Braidan Duffy" userId="8ec18d3d-6fdf-489b-8ea9-501a0a9031aa" providerId="ADAL" clId="{EBCC66A4-FEE6-4AA0-B201-F5E333081987}" dt="2023-02-27T07:35:05.496" v="764" actId="478"/>
          <ac:spMkLst>
            <pc:docMk/>
            <pc:sldMk cId="1154942973" sldId="341"/>
            <ac:spMk id="3" creationId="{EDCF1A2F-0593-641A-BD9B-367D8105292B}"/>
          </ac:spMkLst>
        </pc:spChg>
        <pc:spChg chg="add mod">
          <ac:chgData name="Braidan Duffy" userId="8ec18d3d-6fdf-489b-8ea9-501a0a9031aa" providerId="ADAL" clId="{EBCC66A4-FEE6-4AA0-B201-F5E333081987}" dt="2023-02-27T07:37:42.415" v="1174" actId="12"/>
          <ac:spMkLst>
            <pc:docMk/>
            <pc:sldMk cId="1154942973" sldId="341"/>
            <ac:spMk id="5" creationId="{BD28D5BD-D25C-BEF1-930F-977EB63FB388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8" creationId="{BED38E9B-C789-D6FA-C781-1620263F2831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9" creationId="{E4D07E1A-6DD2-6B8A-ABF6-C55495FAD273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0" creationId="{141FB75B-86A7-81FD-8FC6-16BE795FD6FF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1" creationId="{86B728E0-E075-F589-B8AD-F7DF4A2C73E0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2" creationId="{7DA0551F-DBC8-72F4-BDD2-831BFE88096C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3" creationId="{751F2D29-3217-DB2F-5820-6ED758984308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4" creationId="{3D1C592E-9C62-5A5E-CF89-B4B8D30523A0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5" creationId="{E96C3B04-D3EC-F8A5-BE51-2F712C83B63C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6" creationId="{F0AA870F-7622-C290-1DC3-2EEA73DA8D2F}"/>
          </ac:spMkLst>
        </pc:spChg>
        <pc:spChg chg="add mod">
          <ac:chgData name="Braidan Duffy" userId="8ec18d3d-6fdf-489b-8ea9-501a0a9031aa" providerId="ADAL" clId="{EBCC66A4-FEE6-4AA0-B201-F5E333081987}" dt="2023-02-27T07:47:49.369" v="1486" actId="1076"/>
          <ac:spMkLst>
            <pc:docMk/>
            <pc:sldMk cId="1154942973" sldId="341"/>
            <ac:spMk id="17" creationId="{D9163F34-5AE6-F03C-6BEB-7043C27776D3}"/>
          </ac:spMkLst>
        </pc:spChg>
        <pc:spChg chg="add mod">
          <ac:chgData name="Braidan Duffy" userId="8ec18d3d-6fdf-489b-8ea9-501a0a9031aa" providerId="ADAL" clId="{EBCC66A4-FEE6-4AA0-B201-F5E333081987}" dt="2023-02-27T07:48:43.427" v="1595" actId="1076"/>
          <ac:spMkLst>
            <pc:docMk/>
            <pc:sldMk cId="1154942973" sldId="341"/>
            <ac:spMk id="20" creationId="{9664486C-A217-F78D-D508-CD7C0AB004B7}"/>
          </ac:spMkLst>
        </pc:spChg>
        <pc:graphicFrameChg chg="add mod modGraphic">
          <ac:chgData name="Braidan Duffy" userId="8ec18d3d-6fdf-489b-8ea9-501a0a9031aa" providerId="ADAL" clId="{EBCC66A4-FEE6-4AA0-B201-F5E333081987}" dt="2023-02-27T07:47:49.369" v="1486" actId="1076"/>
          <ac:graphicFrameMkLst>
            <pc:docMk/>
            <pc:sldMk cId="1154942973" sldId="341"/>
            <ac:graphicFrameMk id="6" creationId="{7F24CEBA-92E1-AA5F-7B64-C89E8DB1E1B3}"/>
          </ac:graphicFrameMkLst>
        </pc:graphicFrameChg>
        <pc:graphicFrameChg chg="add mod modGraphic">
          <ac:chgData name="Braidan Duffy" userId="8ec18d3d-6fdf-489b-8ea9-501a0a9031aa" providerId="ADAL" clId="{EBCC66A4-FEE6-4AA0-B201-F5E333081987}" dt="2023-02-27T07:47:49.369" v="1486" actId="1076"/>
          <ac:graphicFrameMkLst>
            <pc:docMk/>
            <pc:sldMk cId="1154942973" sldId="341"/>
            <ac:graphicFrameMk id="7" creationId="{5F9A5AD6-DE55-F85A-3992-F6D9EC270370}"/>
          </ac:graphicFrameMkLst>
        </pc:graphicFrameChg>
        <pc:picChg chg="add mod">
          <ac:chgData name="Braidan Duffy" userId="8ec18d3d-6fdf-489b-8ea9-501a0a9031aa" providerId="ADAL" clId="{EBCC66A4-FEE6-4AA0-B201-F5E333081987}" dt="2023-02-27T07:37:50.974" v="1175" actId="14100"/>
          <ac:picMkLst>
            <pc:docMk/>
            <pc:sldMk cId="1154942973" sldId="341"/>
            <ac:picMk id="4" creationId="{94836EE0-295E-4926-58FA-A957780D0805}"/>
          </ac:picMkLst>
        </pc:picChg>
        <pc:cxnChg chg="add del">
          <ac:chgData name="Braidan Duffy" userId="8ec18d3d-6fdf-489b-8ea9-501a0a9031aa" providerId="ADAL" clId="{EBCC66A4-FEE6-4AA0-B201-F5E333081987}" dt="2023-02-27T07:47:01.745" v="1485" actId="11529"/>
          <ac:cxnSpMkLst>
            <pc:docMk/>
            <pc:sldMk cId="1154942973" sldId="341"/>
            <ac:cxnSpMk id="19" creationId="{4CAC6884-54B9-D64B-A5D6-56D5F2C7B6B5}"/>
          </ac:cxnSpMkLst>
        </pc:cxnChg>
      </pc:sldChg>
      <pc:sldChg chg="addSp delSp modSp add mod modTransition setBg delDesignElem">
        <pc:chgData name="Braidan Duffy" userId="8ec18d3d-6fdf-489b-8ea9-501a0a9031aa" providerId="ADAL" clId="{EBCC66A4-FEE6-4AA0-B201-F5E333081987}" dt="2023-02-27T07:24:43.563" v="517"/>
        <pc:sldMkLst>
          <pc:docMk/>
          <pc:sldMk cId="3929702485" sldId="342"/>
        </pc:sldMkLst>
        <pc:spChg chg="add">
          <ac:chgData name="Braidan Duffy" userId="8ec18d3d-6fdf-489b-8ea9-501a0a9031aa" providerId="ADAL" clId="{EBCC66A4-FEE6-4AA0-B201-F5E333081987}" dt="2023-02-27T07:22:13.345" v="480" actId="26606"/>
          <ac:spMkLst>
            <pc:docMk/>
            <pc:sldMk cId="3929702485" sldId="342"/>
            <ac:spMk id="7" creationId="{96F4A75A-AE6E-48E5-8C9B-62D0A953E31B}"/>
          </ac:spMkLst>
        </pc:spChg>
        <pc:spChg chg="add">
          <ac:chgData name="Braidan Duffy" userId="8ec18d3d-6fdf-489b-8ea9-501a0a9031aa" providerId="ADAL" clId="{EBCC66A4-FEE6-4AA0-B201-F5E333081987}" dt="2023-02-27T07:22:13.345" v="480" actId="26606"/>
          <ac:spMkLst>
            <pc:docMk/>
            <pc:sldMk cId="3929702485" sldId="342"/>
            <ac:spMk id="8" creationId="{5FE0DFF3-0858-4641-9E40-6BE7ACCC4F0D}"/>
          </ac:spMkLst>
        </pc:spChg>
        <pc:spChg chg="del">
          <ac:chgData name="Braidan Duffy" userId="8ec18d3d-6fdf-489b-8ea9-501a0a9031aa" providerId="ADAL" clId="{EBCC66A4-FEE6-4AA0-B201-F5E333081987}" dt="2023-02-27T07:21:53.073" v="478"/>
          <ac:spMkLst>
            <pc:docMk/>
            <pc:sldMk cId="3929702485" sldId="342"/>
            <ac:spMk id="10" creationId="{96F4A75A-AE6E-48E5-8C9B-62D0A953E31B}"/>
          </ac:spMkLst>
        </pc:spChg>
        <pc:spChg chg="del">
          <ac:chgData name="Braidan Duffy" userId="8ec18d3d-6fdf-489b-8ea9-501a0a9031aa" providerId="ADAL" clId="{EBCC66A4-FEE6-4AA0-B201-F5E333081987}" dt="2023-02-27T07:21:53.073" v="478"/>
          <ac:spMkLst>
            <pc:docMk/>
            <pc:sldMk cId="3929702485" sldId="342"/>
            <ac:spMk id="12" creationId="{5FE0DFF3-0858-4641-9E40-6BE7ACCC4F0D}"/>
          </ac:spMkLst>
        </pc:spChg>
        <pc:picChg chg="mod">
          <ac:chgData name="Braidan Duffy" userId="8ec18d3d-6fdf-489b-8ea9-501a0a9031aa" providerId="ADAL" clId="{EBCC66A4-FEE6-4AA0-B201-F5E333081987}" dt="2023-02-27T07:22:13.345" v="480" actId="26606"/>
          <ac:picMkLst>
            <pc:docMk/>
            <pc:sldMk cId="3929702485" sldId="342"/>
            <ac:picMk id="5" creationId="{81A9CA71-EC31-6BF3-83D6-A265B5B15DB6}"/>
          </ac:picMkLst>
        </pc:picChg>
      </pc:sldChg>
      <pc:sldChg chg="addSp modSp new mod modAnim">
        <pc:chgData name="Braidan Duffy" userId="8ec18d3d-6fdf-489b-8ea9-501a0a9031aa" providerId="ADAL" clId="{EBCC66A4-FEE6-4AA0-B201-F5E333081987}" dt="2023-02-27T08:00:57.015" v="2264" actId="20577"/>
        <pc:sldMkLst>
          <pc:docMk/>
          <pc:sldMk cId="559462067" sldId="343"/>
        </pc:sldMkLst>
        <pc:spChg chg="mod">
          <ac:chgData name="Braidan Duffy" userId="8ec18d3d-6fdf-489b-8ea9-501a0a9031aa" providerId="ADAL" clId="{EBCC66A4-FEE6-4AA0-B201-F5E333081987}" dt="2023-02-27T07:50:51.913" v="1622" actId="20577"/>
          <ac:spMkLst>
            <pc:docMk/>
            <pc:sldMk cId="559462067" sldId="343"/>
            <ac:spMk id="2" creationId="{D2EEBC93-1FBD-04DA-E56A-F07496F1B869}"/>
          </ac:spMkLst>
        </pc:spChg>
        <pc:spChg chg="mod">
          <ac:chgData name="Braidan Duffy" userId="8ec18d3d-6fdf-489b-8ea9-501a0a9031aa" providerId="ADAL" clId="{EBCC66A4-FEE6-4AA0-B201-F5E333081987}" dt="2023-02-27T08:00:57.015" v="2264" actId="20577"/>
          <ac:spMkLst>
            <pc:docMk/>
            <pc:sldMk cId="559462067" sldId="343"/>
            <ac:spMk id="3" creationId="{DD9D6489-0F71-0894-6E28-F70BC620FB04}"/>
          </ac:spMkLst>
        </pc:spChg>
        <pc:spChg chg="add mod">
          <ac:chgData name="Braidan Duffy" userId="8ec18d3d-6fdf-489b-8ea9-501a0a9031aa" providerId="ADAL" clId="{EBCC66A4-FEE6-4AA0-B201-F5E333081987}" dt="2023-02-27T07:56:53.497" v="2238" actId="1076"/>
          <ac:spMkLst>
            <pc:docMk/>
            <pc:sldMk cId="559462067" sldId="343"/>
            <ac:spMk id="4" creationId="{47604BBD-80F9-61E0-8A12-57D04F630668}"/>
          </ac:spMkLst>
        </pc:spChg>
      </pc:sldChg>
      <pc:sldChg chg="addSp delSp modSp new mod">
        <pc:chgData name="Braidan Duffy" userId="8ec18d3d-6fdf-489b-8ea9-501a0a9031aa" providerId="ADAL" clId="{EBCC66A4-FEE6-4AA0-B201-F5E333081987}" dt="2023-02-27T08:41:09.710" v="2302" actId="20577"/>
        <pc:sldMkLst>
          <pc:docMk/>
          <pc:sldMk cId="1196443661" sldId="344"/>
        </pc:sldMkLst>
        <pc:spChg chg="mod">
          <ac:chgData name="Braidan Duffy" userId="8ec18d3d-6fdf-489b-8ea9-501a0a9031aa" providerId="ADAL" clId="{EBCC66A4-FEE6-4AA0-B201-F5E333081987}" dt="2023-02-27T08:41:09.710" v="2302" actId="20577"/>
          <ac:spMkLst>
            <pc:docMk/>
            <pc:sldMk cId="1196443661" sldId="344"/>
            <ac:spMk id="2" creationId="{05C6CF4B-4296-6760-109B-4E61BFE9AE0B}"/>
          </ac:spMkLst>
        </pc:spChg>
        <pc:spChg chg="del">
          <ac:chgData name="Braidan Duffy" userId="8ec18d3d-6fdf-489b-8ea9-501a0a9031aa" providerId="ADAL" clId="{EBCC66A4-FEE6-4AA0-B201-F5E333081987}" dt="2023-02-27T08:40:06.950" v="2282" actId="478"/>
          <ac:spMkLst>
            <pc:docMk/>
            <pc:sldMk cId="1196443661" sldId="344"/>
            <ac:spMk id="3" creationId="{87804F2E-D60A-F80F-7764-C57C2F62BA77}"/>
          </ac:spMkLst>
        </pc:spChg>
        <pc:picChg chg="add mod">
          <ac:chgData name="Braidan Duffy" userId="8ec18d3d-6fdf-489b-8ea9-501a0a9031aa" providerId="ADAL" clId="{EBCC66A4-FEE6-4AA0-B201-F5E333081987}" dt="2023-02-27T08:40:52.510" v="2288" actId="1076"/>
          <ac:picMkLst>
            <pc:docMk/>
            <pc:sldMk cId="1196443661" sldId="344"/>
            <ac:picMk id="5" creationId="{08D8CF3D-0A8A-D390-7150-A3F960D01155}"/>
          </ac:picMkLst>
        </pc:picChg>
      </pc:sldChg>
      <pc:sldChg chg="addSp delSp modSp new mod modAnim">
        <pc:chgData name="Braidan Duffy" userId="8ec18d3d-6fdf-489b-8ea9-501a0a9031aa" providerId="ADAL" clId="{EBCC66A4-FEE6-4AA0-B201-F5E333081987}" dt="2023-02-27T08:56:59.102" v="3261" actId="20577"/>
        <pc:sldMkLst>
          <pc:docMk/>
          <pc:sldMk cId="980158950" sldId="345"/>
        </pc:sldMkLst>
        <pc:spChg chg="mod">
          <ac:chgData name="Braidan Duffy" userId="8ec18d3d-6fdf-489b-8ea9-501a0a9031aa" providerId="ADAL" clId="{EBCC66A4-FEE6-4AA0-B201-F5E333081987}" dt="2023-02-27T08:45:56.220" v="2404" actId="20577"/>
          <ac:spMkLst>
            <pc:docMk/>
            <pc:sldMk cId="980158950" sldId="345"/>
            <ac:spMk id="2" creationId="{F0FBD0ED-8C8A-3077-3A25-BE640F494975}"/>
          </ac:spMkLst>
        </pc:spChg>
        <pc:spChg chg="mod">
          <ac:chgData name="Braidan Duffy" userId="8ec18d3d-6fdf-489b-8ea9-501a0a9031aa" providerId="ADAL" clId="{EBCC66A4-FEE6-4AA0-B201-F5E333081987}" dt="2023-02-27T08:56:34.628" v="3208" actId="1076"/>
          <ac:spMkLst>
            <pc:docMk/>
            <pc:sldMk cId="980158950" sldId="345"/>
            <ac:spMk id="3" creationId="{D611B597-EE34-18F2-CAA0-570B7DFC83B7}"/>
          </ac:spMkLst>
        </pc:spChg>
        <pc:spChg chg="add del mod">
          <ac:chgData name="Braidan Duffy" userId="8ec18d3d-6fdf-489b-8ea9-501a0a9031aa" providerId="ADAL" clId="{EBCC66A4-FEE6-4AA0-B201-F5E333081987}" dt="2023-02-27T08:46:48.482" v="2536" actId="478"/>
          <ac:spMkLst>
            <pc:docMk/>
            <pc:sldMk cId="980158950" sldId="345"/>
            <ac:spMk id="4" creationId="{DCDE06FF-EE50-2DBD-323B-BAB07C4F1B3A}"/>
          </ac:spMkLst>
        </pc:spChg>
        <pc:spChg chg="add mod">
          <ac:chgData name="Braidan Duffy" userId="8ec18d3d-6fdf-489b-8ea9-501a0a9031aa" providerId="ADAL" clId="{EBCC66A4-FEE6-4AA0-B201-F5E333081987}" dt="2023-02-27T08:56:59.102" v="3261" actId="20577"/>
          <ac:spMkLst>
            <pc:docMk/>
            <pc:sldMk cId="980158950" sldId="345"/>
            <ac:spMk id="6" creationId="{DEF156EF-1113-32C7-CFA5-F6CF939C37FE}"/>
          </ac:spMkLst>
        </pc:spChg>
        <pc:graphicFrameChg chg="add mod modGraphic">
          <ac:chgData name="Braidan Duffy" userId="8ec18d3d-6fdf-489b-8ea9-501a0a9031aa" providerId="ADAL" clId="{EBCC66A4-FEE6-4AA0-B201-F5E333081987}" dt="2023-02-27T08:56:26.242" v="3207" actId="122"/>
          <ac:graphicFrameMkLst>
            <pc:docMk/>
            <pc:sldMk cId="980158950" sldId="345"/>
            <ac:graphicFrameMk id="5" creationId="{CB20D574-CD27-EEA5-6409-00F5EE4052F4}"/>
          </ac:graphicFrameMkLst>
        </pc:graphicFrameChg>
      </pc:sldChg>
      <pc:sldChg chg="modSp add mod">
        <pc:chgData name="Braidan Duffy" userId="8ec18d3d-6fdf-489b-8ea9-501a0a9031aa" providerId="ADAL" clId="{EBCC66A4-FEE6-4AA0-B201-F5E333081987}" dt="2023-02-27T08:41:30.256" v="2305" actId="14826"/>
        <pc:sldMkLst>
          <pc:docMk/>
          <pc:sldMk cId="4291457784" sldId="346"/>
        </pc:sldMkLst>
        <pc:picChg chg="mod">
          <ac:chgData name="Braidan Duffy" userId="8ec18d3d-6fdf-489b-8ea9-501a0a9031aa" providerId="ADAL" clId="{EBCC66A4-FEE6-4AA0-B201-F5E333081987}" dt="2023-02-27T08:41:30.256" v="2305" actId="14826"/>
          <ac:picMkLst>
            <pc:docMk/>
            <pc:sldMk cId="4291457784" sldId="346"/>
            <ac:picMk id="5" creationId="{08D8CF3D-0A8A-D390-7150-A3F960D01155}"/>
          </ac:picMkLst>
        </pc:picChg>
      </pc:sldChg>
      <pc:sldChg chg="addSp modSp add mod">
        <pc:chgData name="Braidan Duffy" userId="8ec18d3d-6fdf-489b-8ea9-501a0a9031aa" providerId="ADAL" clId="{EBCC66A4-FEE6-4AA0-B201-F5E333081987}" dt="2023-02-27T08:44:15.384" v="2391" actId="1076"/>
        <pc:sldMkLst>
          <pc:docMk/>
          <pc:sldMk cId="2136882644" sldId="347"/>
        </pc:sldMkLst>
        <pc:spChg chg="add mod">
          <ac:chgData name="Braidan Duffy" userId="8ec18d3d-6fdf-489b-8ea9-501a0a9031aa" providerId="ADAL" clId="{EBCC66A4-FEE6-4AA0-B201-F5E333081987}" dt="2023-02-27T08:43:34.799" v="2382" actId="20577"/>
          <ac:spMkLst>
            <pc:docMk/>
            <pc:sldMk cId="2136882644" sldId="347"/>
            <ac:spMk id="3" creationId="{750876C2-AD36-2E05-BECB-3C434A41E3F5}"/>
          </ac:spMkLst>
        </pc:spChg>
        <pc:picChg chg="mod">
          <ac:chgData name="Braidan Duffy" userId="8ec18d3d-6fdf-489b-8ea9-501a0a9031aa" providerId="ADAL" clId="{EBCC66A4-FEE6-4AA0-B201-F5E333081987}" dt="2023-02-27T08:44:12.921" v="2390" actId="1076"/>
          <ac:picMkLst>
            <pc:docMk/>
            <pc:sldMk cId="2136882644" sldId="347"/>
            <ac:picMk id="5" creationId="{08D8CF3D-0A8A-D390-7150-A3F960D01155}"/>
          </ac:picMkLst>
        </pc:picChg>
        <pc:picChg chg="add mod">
          <ac:chgData name="Braidan Duffy" userId="8ec18d3d-6fdf-489b-8ea9-501a0a9031aa" providerId="ADAL" clId="{EBCC66A4-FEE6-4AA0-B201-F5E333081987}" dt="2023-02-27T08:44:15.384" v="2391" actId="1076"/>
          <ac:picMkLst>
            <pc:docMk/>
            <pc:sldMk cId="2136882644" sldId="347"/>
            <ac:picMk id="1026" creationId="{06C9BB0D-0255-3BE7-6CDA-4B583921C2A1}"/>
          </ac:picMkLst>
        </pc:picChg>
      </pc:sldChg>
      <pc:sldChg chg="addSp delSp modSp add mod setBg">
        <pc:chgData name="Braidan Duffy" userId="8ec18d3d-6fdf-489b-8ea9-501a0a9031aa" providerId="ADAL" clId="{EBCC66A4-FEE6-4AA0-B201-F5E333081987}" dt="2023-02-27T08:57:51.307" v="3317" actId="27614"/>
        <pc:sldMkLst>
          <pc:docMk/>
          <pc:sldMk cId="1487572679" sldId="348"/>
        </pc:sldMkLst>
        <pc:spChg chg="mod">
          <ac:chgData name="Braidan Duffy" userId="8ec18d3d-6fdf-489b-8ea9-501a0a9031aa" providerId="ADAL" clId="{EBCC66A4-FEE6-4AA0-B201-F5E333081987}" dt="2023-02-27T08:57:46.190" v="3316" actId="26606"/>
          <ac:spMkLst>
            <pc:docMk/>
            <pc:sldMk cId="1487572679" sldId="348"/>
            <ac:spMk id="4" creationId="{303A76AF-23D8-D1EA-5E0C-30DA519ED762}"/>
          </ac:spMkLst>
        </pc:spChg>
        <pc:spChg chg="mod">
          <ac:chgData name="Braidan Duffy" userId="8ec18d3d-6fdf-489b-8ea9-501a0a9031aa" providerId="ADAL" clId="{EBCC66A4-FEE6-4AA0-B201-F5E333081987}" dt="2023-02-27T08:57:34.733" v="3314" actId="20577"/>
          <ac:spMkLst>
            <pc:docMk/>
            <pc:sldMk cId="1487572679" sldId="348"/>
            <ac:spMk id="5" creationId="{7DD34F6D-E97E-DBFD-C868-9C25AF1D23B3}"/>
          </ac:spMkLst>
        </pc:spChg>
        <pc:picChg chg="del">
          <ac:chgData name="Braidan Duffy" userId="8ec18d3d-6fdf-489b-8ea9-501a0a9031aa" providerId="ADAL" clId="{EBCC66A4-FEE6-4AA0-B201-F5E333081987}" dt="2023-02-27T08:57:44.137" v="3315" actId="478"/>
          <ac:picMkLst>
            <pc:docMk/>
            <pc:sldMk cId="1487572679" sldId="348"/>
            <ac:picMk id="7" creationId="{B1CC30EF-EB0A-44DB-14B9-59D37B47358F}"/>
          </ac:picMkLst>
        </pc:picChg>
        <pc:picChg chg="add mod">
          <ac:chgData name="Braidan Duffy" userId="8ec18d3d-6fdf-489b-8ea9-501a0a9031aa" providerId="ADAL" clId="{EBCC66A4-FEE6-4AA0-B201-F5E333081987}" dt="2023-02-27T08:57:51.307" v="3317" actId="27614"/>
          <ac:picMkLst>
            <pc:docMk/>
            <pc:sldMk cId="1487572679" sldId="348"/>
            <ac:picMk id="8" creationId="{CBD955C7-9548-ACB1-767B-EA0BE78B24A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9F422-2D78-4EFE-A8FC-53CE28DE87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F47D6-B8C1-4C1F-BD71-34A63450E8F5}">
      <dgm:prSet phldrT="[Text]"/>
      <dgm:spPr/>
      <dgm:t>
        <a:bodyPr/>
        <a:lstStyle/>
        <a:p>
          <a:r>
            <a:rPr lang="en-US" dirty="0"/>
            <a:t>Wave (struct)</a:t>
          </a:r>
        </a:p>
      </dgm:t>
    </dgm:pt>
    <dgm:pt modelId="{25A279E2-7EB6-4EBE-A03A-15B56FE7B1C7}" type="parTrans" cxnId="{DDD37A1A-45A3-431B-B747-736CAD8C86BA}">
      <dgm:prSet/>
      <dgm:spPr/>
      <dgm:t>
        <a:bodyPr/>
        <a:lstStyle/>
        <a:p>
          <a:endParaRPr lang="en-US"/>
        </a:p>
      </dgm:t>
    </dgm:pt>
    <dgm:pt modelId="{CE3CC467-626E-4011-8C18-1A3B5000B172}" type="sibTrans" cxnId="{DDD37A1A-45A3-431B-B747-736CAD8C86B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F976CDA-D35B-4975-957A-48C14A3E263C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dirty="0"/>
                <a:t>: int</a:t>
              </a:r>
            </a:p>
          </dgm:t>
        </dgm:pt>
      </mc:Choice>
      <mc:Fallback>
        <dgm:pt modelId="{4F976CDA-D35B-4975-957A-48C14A3E263C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𝑡</a:t>
              </a:r>
              <a:r>
                <a:rPr lang="en-US" dirty="0"/>
                <a:t>: int</a:t>
              </a:r>
            </a:p>
          </dgm:t>
        </dgm:pt>
      </mc:Fallback>
    </mc:AlternateContent>
    <dgm:pt modelId="{94D04EBE-0075-42F4-B4B5-4079F5A003C2}" type="parTrans" cxnId="{A2C66EE2-37B0-4137-8CC9-EFD6628F5FBB}">
      <dgm:prSet/>
      <dgm:spPr/>
      <dgm:t>
        <a:bodyPr/>
        <a:lstStyle/>
        <a:p>
          <a:endParaRPr lang="en-US"/>
        </a:p>
      </dgm:t>
    </dgm:pt>
    <dgm:pt modelId="{BED0A957-A968-4ADF-A150-A9795CFAA5CE}" type="sibTrans" cxnId="{A2C66EE2-37B0-4137-8CC9-EFD6628F5FB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408089D-5A87-4387-8961-1BDEF5BFF131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𝑇</m:t>
                  </m:r>
                </m:oMath>
              </a14:m>
              <a:r>
                <a:rPr lang="en-US" dirty="0"/>
                <a:t>: float</a:t>
              </a:r>
            </a:p>
          </dgm:t>
        </dgm:pt>
      </mc:Choice>
      <mc:Fallback>
        <dgm:pt modelId="{E408089D-5A87-4387-8961-1BDEF5BFF131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𝑇</a:t>
              </a:r>
              <a:r>
                <a:rPr lang="en-US" dirty="0"/>
                <a:t>: float</a:t>
              </a:r>
            </a:p>
          </dgm:t>
        </dgm:pt>
      </mc:Fallback>
    </mc:AlternateContent>
    <dgm:pt modelId="{7773089F-F7D8-4630-B439-AB6F1BC813C6}" type="parTrans" cxnId="{42976701-EF09-4BBD-870E-36A634737A73}">
      <dgm:prSet/>
      <dgm:spPr/>
      <dgm:t>
        <a:bodyPr/>
        <a:lstStyle/>
        <a:p>
          <a:endParaRPr lang="en-US"/>
        </a:p>
      </dgm:t>
    </dgm:pt>
    <dgm:pt modelId="{ED0B8884-345B-46A7-AB3A-D34F8828D2F3}" type="sibTrans" cxnId="{42976701-EF09-4BBD-870E-36A634737A7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6889106-3A22-4268-9664-887AA5E749A0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𝜂</m:t>
                  </m:r>
                </m:oMath>
              </a14:m>
              <a:r>
                <a:rPr lang="en-US" dirty="0"/>
                <a:t>: array</a:t>
              </a:r>
            </a:p>
          </dgm:t>
        </dgm:pt>
      </mc:Choice>
      <mc:Fallback>
        <dgm:pt modelId="{F6889106-3A22-4268-9664-887AA5E749A0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𝜂</a:t>
              </a:r>
              <a:r>
                <a:rPr lang="en-US" dirty="0"/>
                <a:t>: array</a:t>
              </a:r>
            </a:p>
          </dgm:t>
        </dgm:pt>
      </mc:Fallback>
    </mc:AlternateContent>
    <dgm:pt modelId="{40230B12-3893-4D13-B635-CE2EDAAAF9DD}" type="parTrans" cxnId="{BFAFE1B6-67D4-4277-AB64-C08B890A1638}">
      <dgm:prSet/>
      <dgm:spPr/>
      <dgm:t>
        <a:bodyPr/>
        <a:lstStyle/>
        <a:p>
          <a:endParaRPr lang="en-US"/>
        </a:p>
      </dgm:t>
    </dgm:pt>
    <dgm:pt modelId="{5D75E2AF-C5B0-46AD-A08D-A4D8AE21F5F8}" type="sibTrans" cxnId="{BFAFE1B6-67D4-4277-AB64-C08B890A16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48AA2BD-4B94-4A09-9910-8132AC74D00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en-US" dirty="0"/>
                <a:t>: float</a:t>
              </a:r>
            </a:p>
          </dgm:t>
        </dgm:pt>
      </mc:Choice>
      <mc:Fallback>
        <dgm:pt modelId="{C48AA2BD-4B94-4A09-9910-8132AC74D007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𝐻</a:t>
              </a:r>
              <a:r>
                <a:rPr lang="en-US" dirty="0"/>
                <a:t>: float</a:t>
              </a:r>
            </a:p>
          </dgm:t>
        </dgm:pt>
      </mc:Fallback>
    </mc:AlternateContent>
    <dgm:pt modelId="{AB3CB5EB-1095-418D-BD3F-C9154EF4841C}" type="parTrans" cxnId="{DAB54BDF-9F38-49B0-87CD-6B52A2F9E59D}">
      <dgm:prSet/>
      <dgm:spPr/>
      <dgm:t>
        <a:bodyPr/>
        <a:lstStyle/>
        <a:p>
          <a:endParaRPr lang="en-US"/>
        </a:p>
      </dgm:t>
    </dgm:pt>
    <dgm:pt modelId="{288FA040-214F-4887-AECF-4AD4DAE5050B}" type="sibTrans" cxnId="{DAB54BDF-9F38-49B0-87CD-6B52A2F9E59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16F7A90-0F4C-44E3-8A9B-C0F9EA57505D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US" dirty="0"/>
                <a:t>: float</a:t>
              </a:r>
            </a:p>
          </dgm:t>
        </dgm:pt>
      </mc:Choice>
      <mc:Fallback>
        <dgm:pt modelId="{116F7A90-0F4C-44E3-8A9B-C0F9EA57505D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𝐿_0</a:t>
              </a:r>
              <a:r>
                <a:rPr lang="en-US" dirty="0"/>
                <a:t>: float</a:t>
              </a:r>
            </a:p>
          </dgm:t>
        </dgm:pt>
      </mc:Fallback>
    </mc:AlternateContent>
    <dgm:pt modelId="{5C7B3585-AD62-46DE-9C9C-320B3F4E9C3D}" type="parTrans" cxnId="{6B96402F-D95C-4A0A-8055-7BEC1D4AAB4B}">
      <dgm:prSet/>
      <dgm:spPr/>
      <dgm:t>
        <a:bodyPr/>
        <a:lstStyle/>
        <a:p>
          <a:endParaRPr lang="en-US"/>
        </a:p>
      </dgm:t>
    </dgm:pt>
    <dgm:pt modelId="{4E399018-7F62-4BDB-83AE-6FE4C035E06D}" type="sibTrans" cxnId="{6B96402F-D95C-4A0A-8055-7BEC1D4AAB4B}">
      <dgm:prSet/>
      <dgm:spPr/>
      <dgm:t>
        <a:bodyPr/>
        <a:lstStyle/>
        <a:p>
          <a:endParaRPr lang="en-US"/>
        </a:p>
      </dgm:t>
    </dgm:pt>
    <dgm:pt modelId="{546FA156-306C-4378-97E2-842C337D9335}" type="pres">
      <dgm:prSet presAssocID="{0EB9F422-2D78-4EFE-A8FC-53CE28DE87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4C2819-79BF-43E4-AF3B-6B0A5E918894}" type="pres">
      <dgm:prSet presAssocID="{FA9F47D6-B8C1-4C1F-BD71-34A63450E8F5}" presName="hierRoot1" presStyleCnt="0">
        <dgm:presLayoutVars>
          <dgm:hierBranch val="init"/>
        </dgm:presLayoutVars>
      </dgm:prSet>
      <dgm:spPr/>
    </dgm:pt>
    <dgm:pt modelId="{74D045F3-5886-4311-97F1-6C3A0942D6B3}" type="pres">
      <dgm:prSet presAssocID="{FA9F47D6-B8C1-4C1F-BD71-34A63450E8F5}" presName="rootComposite1" presStyleCnt="0"/>
      <dgm:spPr/>
    </dgm:pt>
    <dgm:pt modelId="{D20ED15D-1794-400C-8597-BDC502E51904}" type="pres">
      <dgm:prSet presAssocID="{FA9F47D6-B8C1-4C1F-BD71-34A63450E8F5}" presName="rootText1" presStyleLbl="node0" presStyleIdx="0" presStyleCnt="1">
        <dgm:presLayoutVars>
          <dgm:chPref val="3"/>
        </dgm:presLayoutVars>
      </dgm:prSet>
      <dgm:spPr/>
    </dgm:pt>
    <dgm:pt modelId="{32201CB7-093D-4146-8968-2CB86C79D0C8}" type="pres">
      <dgm:prSet presAssocID="{FA9F47D6-B8C1-4C1F-BD71-34A63450E8F5}" presName="rootConnector1" presStyleLbl="node1" presStyleIdx="0" presStyleCnt="0"/>
      <dgm:spPr/>
    </dgm:pt>
    <dgm:pt modelId="{3D51079F-6E13-4FB2-8308-142F23CD121A}" type="pres">
      <dgm:prSet presAssocID="{FA9F47D6-B8C1-4C1F-BD71-34A63450E8F5}" presName="hierChild2" presStyleCnt="0"/>
      <dgm:spPr/>
    </dgm:pt>
    <dgm:pt modelId="{D3B257A7-CE23-4DB1-BB50-EE86748BCBEC}" type="pres">
      <dgm:prSet presAssocID="{94D04EBE-0075-42F4-B4B5-4079F5A003C2}" presName="Name37" presStyleLbl="parChTrans1D2" presStyleIdx="0" presStyleCnt="5"/>
      <dgm:spPr/>
    </dgm:pt>
    <dgm:pt modelId="{C5DA0FF1-5126-4F44-A87F-91F638EE8386}" type="pres">
      <dgm:prSet presAssocID="{4F976CDA-D35B-4975-957A-48C14A3E263C}" presName="hierRoot2" presStyleCnt="0">
        <dgm:presLayoutVars>
          <dgm:hierBranch val="init"/>
        </dgm:presLayoutVars>
      </dgm:prSet>
      <dgm:spPr/>
    </dgm:pt>
    <dgm:pt modelId="{FFAA2EA5-A5F0-4B24-A15F-679E69CD3EE6}" type="pres">
      <dgm:prSet presAssocID="{4F976CDA-D35B-4975-957A-48C14A3E263C}" presName="rootComposite" presStyleCnt="0"/>
      <dgm:spPr/>
    </dgm:pt>
    <dgm:pt modelId="{5944ABE7-2A27-4E5C-88B1-A58FED1CC9D0}" type="pres">
      <dgm:prSet presAssocID="{4F976CDA-D35B-4975-957A-48C14A3E263C}" presName="rootText" presStyleLbl="node2" presStyleIdx="0" presStyleCnt="5">
        <dgm:presLayoutVars>
          <dgm:chPref val="3"/>
        </dgm:presLayoutVars>
      </dgm:prSet>
      <dgm:spPr/>
    </dgm:pt>
    <dgm:pt modelId="{186A3729-8F6D-40D1-B8DE-ABAB181BF24D}" type="pres">
      <dgm:prSet presAssocID="{4F976CDA-D35B-4975-957A-48C14A3E263C}" presName="rootConnector" presStyleLbl="node2" presStyleIdx="0" presStyleCnt="5"/>
      <dgm:spPr/>
    </dgm:pt>
    <dgm:pt modelId="{484CEC4E-596C-46EE-B005-16150F5FF24C}" type="pres">
      <dgm:prSet presAssocID="{4F976CDA-D35B-4975-957A-48C14A3E263C}" presName="hierChild4" presStyleCnt="0"/>
      <dgm:spPr/>
    </dgm:pt>
    <dgm:pt modelId="{66BD31FB-4077-4215-A709-1719A649B537}" type="pres">
      <dgm:prSet presAssocID="{4F976CDA-D35B-4975-957A-48C14A3E263C}" presName="hierChild5" presStyleCnt="0"/>
      <dgm:spPr/>
    </dgm:pt>
    <dgm:pt modelId="{E239EC53-2098-42E2-864C-44540F9E5CB0}" type="pres">
      <dgm:prSet presAssocID="{7773089F-F7D8-4630-B439-AB6F1BC813C6}" presName="Name37" presStyleLbl="parChTrans1D2" presStyleIdx="1" presStyleCnt="5"/>
      <dgm:spPr/>
    </dgm:pt>
    <dgm:pt modelId="{E079342B-CDFE-4221-891E-ACB9108AF266}" type="pres">
      <dgm:prSet presAssocID="{E408089D-5A87-4387-8961-1BDEF5BFF131}" presName="hierRoot2" presStyleCnt="0">
        <dgm:presLayoutVars>
          <dgm:hierBranch val="init"/>
        </dgm:presLayoutVars>
      </dgm:prSet>
      <dgm:spPr/>
    </dgm:pt>
    <dgm:pt modelId="{60899CC2-23A9-40CB-BEC8-9530FDE6209B}" type="pres">
      <dgm:prSet presAssocID="{E408089D-5A87-4387-8961-1BDEF5BFF131}" presName="rootComposite" presStyleCnt="0"/>
      <dgm:spPr/>
    </dgm:pt>
    <dgm:pt modelId="{CDCA1507-EDD2-4DD7-AC01-E9FC536B025B}" type="pres">
      <dgm:prSet presAssocID="{E408089D-5A87-4387-8961-1BDEF5BFF131}" presName="rootText" presStyleLbl="node2" presStyleIdx="1" presStyleCnt="5">
        <dgm:presLayoutVars>
          <dgm:chPref val="3"/>
        </dgm:presLayoutVars>
      </dgm:prSet>
      <dgm:spPr/>
    </dgm:pt>
    <dgm:pt modelId="{31811531-99D4-461E-98A4-59337FA4E477}" type="pres">
      <dgm:prSet presAssocID="{E408089D-5A87-4387-8961-1BDEF5BFF131}" presName="rootConnector" presStyleLbl="node2" presStyleIdx="1" presStyleCnt="5"/>
      <dgm:spPr/>
    </dgm:pt>
    <dgm:pt modelId="{ECE10E35-F3A5-4734-B233-FD9E942B41F1}" type="pres">
      <dgm:prSet presAssocID="{E408089D-5A87-4387-8961-1BDEF5BFF131}" presName="hierChild4" presStyleCnt="0"/>
      <dgm:spPr/>
    </dgm:pt>
    <dgm:pt modelId="{64917416-1406-41F0-8A92-E0B071D35ACA}" type="pres">
      <dgm:prSet presAssocID="{E408089D-5A87-4387-8961-1BDEF5BFF131}" presName="hierChild5" presStyleCnt="0"/>
      <dgm:spPr/>
    </dgm:pt>
    <dgm:pt modelId="{5473506F-DC37-4B30-B404-A92BDE160999}" type="pres">
      <dgm:prSet presAssocID="{40230B12-3893-4D13-B635-CE2EDAAAF9DD}" presName="Name37" presStyleLbl="parChTrans1D2" presStyleIdx="2" presStyleCnt="5"/>
      <dgm:spPr/>
    </dgm:pt>
    <dgm:pt modelId="{F6E55399-58D0-4932-9C82-0050CD9E6A4A}" type="pres">
      <dgm:prSet presAssocID="{F6889106-3A22-4268-9664-887AA5E749A0}" presName="hierRoot2" presStyleCnt="0">
        <dgm:presLayoutVars>
          <dgm:hierBranch val="init"/>
        </dgm:presLayoutVars>
      </dgm:prSet>
      <dgm:spPr/>
    </dgm:pt>
    <dgm:pt modelId="{BB52775C-73DE-4B3F-A2D9-9850D85B4DD9}" type="pres">
      <dgm:prSet presAssocID="{F6889106-3A22-4268-9664-887AA5E749A0}" presName="rootComposite" presStyleCnt="0"/>
      <dgm:spPr/>
    </dgm:pt>
    <dgm:pt modelId="{637CC458-90EC-4C31-A421-2EF054D58D89}" type="pres">
      <dgm:prSet presAssocID="{F6889106-3A22-4268-9664-887AA5E749A0}" presName="rootText" presStyleLbl="node2" presStyleIdx="2" presStyleCnt="5">
        <dgm:presLayoutVars>
          <dgm:chPref val="3"/>
        </dgm:presLayoutVars>
      </dgm:prSet>
      <dgm:spPr/>
    </dgm:pt>
    <dgm:pt modelId="{8B411150-3A77-4C68-BFD0-C115D980842D}" type="pres">
      <dgm:prSet presAssocID="{F6889106-3A22-4268-9664-887AA5E749A0}" presName="rootConnector" presStyleLbl="node2" presStyleIdx="2" presStyleCnt="5"/>
      <dgm:spPr/>
    </dgm:pt>
    <dgm:pt modelId="{3D0247ED-36D0-4651-8E84-7EF35D6785CC}" type="pres">
      <dgm:prSet presAssocID="{F6889106-3A22-4268-9664-887AA5E749A0}" presName="hierChild4" presStyleCnt="0"/>
      <dgm:spPr/>
    </dgm:pt>
    <dgm:pt modelId="{40047857-FFD8-4E30-9044-4BEC4A86B0BC}" type="pres">
      <dgm:prSet presAssocID="{F6889106-3A22-4268-9664-887AA5E749A0}" presName="hierChild5" presStyleCnt="0"/>
      <dgm:spPr/>
    </dgm:pt>
    <dgm:pt modelId="{B2F6FBCF-13C7-4AE2-9E22-CA32C02E7A55}" type="pres">
      <dgm:prSet presAssocID="{AB3CB5EB-1095-418D-BD3F-C9154EF4841C}" presName="Name37" presStyleLbl="parChTrans1D2" presStyleIdx="3" presStyleCnt="5"/>
      <dgm:spPr/>
    </dgm:pt>
    <dgm:pt modelId="{E241D1BB-AAE9-42B6-ACAD-6872D306B427}" type="pres">
      <dgm:prSet presAssocID="{C48AA2BD-4B94-4A09-9910-8132AC74D007}" presName="hierRoot2" presStyleCnt="0">
        <dgm:presLayoutVars>
          <dgm:hierBranch val="init"/>
        </dgm:presLayoutVars>
      </dgm:prSet>
      <dgm:spPr/>
    </dgm:pt>
    <dgm:pt modelId="{D6252B10-408F-4D26-B7B2-41DC1261B4F1}" type="pres">
      <dgm:prSet presAssocID="{C48AA2BD-4B94-4A09-9910-8132AC74D007}" presName="rootComposite" presStyleCnt="0"/>
      <dgm:spPr/>
    </dgm:pt>
    <dgm:pt modelId="{278B6E56-8549-4ACE-9952-9DDCC0F009BE}" type="pres">
      <dgm:prSet presAssocID="{C48AA2BD-4B94-4A09-9910-8132AC74D007}" presName="rootText" presStyleLbl="node2" presStyleIdx="3" presStyleCnt="5">
        <dgm:presLayoutVars>
          <dgm:chPref val="3"/>
        </dgm:presLayoutVars>
      </dgm:prSet>
      <dgm:spPr/>
    </dgm:pt>
    <dgm:pt modelId="{83D579AE-6311-48E7-A721-6B98F64339C2}" type="pres">
      <dgm:prSet presAssocID="{C48AA2BD-4B94-4A09-9910-8132AC74D007}" presName="rootConnector" presStyleLbl="node2" presStyleIdx="3" presStyleCnt="5"/>
      <dgm:spPr/>
    </dgm:pt>
    <dgm:pt modelId="{E35CB0E7-9A5F-41DD-AF20-E66E1EAF63C0}" type="pres">
      <dgm:prSet presAssocID="{C48AA2BD-4B94-4A09-9910-8132AC74D007}" presName="hierChild4" presStyleCnt="0"/>
      <dgm:spPr/>
    </dgm:pt>
    <dgm:pt modelId="{978923EB-0B4A-48BD-9B19-3198CC72218A}" type="pres">
      <dgm:prSet presAssocID="{C48AA2BD-4B94-4A09-9910-8132AC74D007}" presName="hierChild5" presStyleCnt="0"/>
      <dgm:spPr/>
    </dgm:pt>
    <dgm:pt modelId="{FD66F3D9-1C32-4BC7-867D-363E89033A07}" type="pres">
      <dgm:prSet presAssocID="{5C7B3585-AD62-46DE-9C9C-320B3F4E9C3D}" presName="Name37" presStyleLbl="parChTrans1D2" presStyleIdx="4" presStyleCnt="5"/>
      <dgm:spPr/>
    </dgm:pt>
    <dgm:pt modelId="{9FFCA077-6B0A-4587-8E65-7FB7CBA2AA12}" type="pres">
      <dgm:prSet presAssocID="{116F7A90-0F4C-44E3-8A9B-C0F9EA57505D}" presName="hierRoot2" presStyleCnt="0">
        <dgm:presLayoutVars>
          <dgm:hierBranch val="init"/>
        </dgm:presLayoutVars>
      </dgm:prSet>
      <dgm:spPr/>
    </dgm:pt>
    <dgm:pt modelId="{00F58F96-6216-4AFF-B3CF-4E2924FB6305}" type="pres">
      <dgm:prSet presAssocID="{116F7A90-0F4C-44E3-8A9B-C0F9EA57505D}" presName="rootComposite" presStyleCnt="0"/>
      <dgm:spPr/>
    </dgm:pt>
    <dgm:pt modelId="{7E8C1F27-35C3-4301-A302-E9CA8C3142BA}" type="pres">
      <dgm:prSet presAssocID="{116F7A90-0F4C-44E3-8A9B-C0F9EA57505D}" presName="rootText" presStyleLbl="node2" presStyleIdx="4" presStyleCnt="5">
        <dgm:presLayoutVars>
          <dgm:chPref val="3"/>
        </dgm:presLayoutVars>
      </dgm:prSet>
      <dgm:spPr/>
    </dgm:pt>
    <dgm:pt modelId="{0F8EEF2B-28E8-445D-8C75-CF953692FAAA}" type="pres">
      <dgm:prSet presAssocID="{116F7A90-0F4C-44E3-8A9B-C0F9EA57505D}" presName="rootConnector" presStyleLbl="node2" presStyleIdx="4" presStyleCnt="5"/>
      <dgm:spPr/>
    </dgm:pt>
    <dgm:pt modelId="{4810F14F-674C-4A85-BF6A-7436BAC9E7DD}" type="pres">
      <dgm:prSet presAssocID="{116F7A90-0F4C-44E3-8A9B-C0F9EA57505D}" presName="hierChild4" presStyleCnt="0"/>
      <dgm:spPr/>
    </dgm:pt>
    <dgm:pt modelId="{60A71C53-E068-41BA-8AF8-3A6F301FDF17}" type="pres">
      <dgm:prSet presAssocID="{116F7A90-0F4C-44E3-8A9B-C0F9EA57505D}" presName="hierChild5" presStyleCnt="0"/>
      <dgm:spPr/>
    </dgm:pt>
    <dgm:pt modelId="{E54DBE1C-504A-4F4D-B3F9-ECE52F66CE01}" type="pres">
      <dgm:prSet presAssocID="{FA9F47D6-B8C1-4C1F-BD71-34A63450E8F5}" presName="hierChild3" presStyleCnt="0"/>
      <dgm:spPr/>
    </dgm:pt>
  </dgm:ptLst>
  <dgm:cxnLst>
    <dgm:cxn modelId="{42976701-EF09-4BBD-870E-36A634737A73}" srcId="{FA9F47D6-B8C1-4C1F-BD71-34A63450E8F5}" destId="{E408089D-5A87-4387-8961-1BDEF5BFF131}" srcOrd="1" destOrd="0" parTransId="{7773089F-F7D8-4630-B439-AB6F1BC813C6}" sibTransId="{ED0B8884-345B-46A7-AB3A-D34F8828D2F3}"/>
    <dgm:cxn modelId="{7C8E2B0B-15B7-4C6B-8BE2-0EC58EFD72CD}" type="presOf" srcId="{F6889106-3A22-4268-9664-887AA5E749A0}" destId="{637CC458-90EC-4C31-A421-2EF054D58D89}" srcOrd="0" destOrd="0" presId="urn:microsoft.com/office/officeart/2005/8/layout/orgChart1"/>
    <dgm:cxn modelId="{F0241E10-4CF3-4804-9CF1-BE260E861138}" type="presOf" srcId="{5C7B3585-AD62-46DE-9C9C-320B3F4E9C3D}" destId="{FD66F3D9-1C32-4BC7-867D-363E89033A07}" srcOrd="0" destOrd="0" presId="urn:microsoft.com/office/officeart/2005/8/layout/orgChart1"/>
    <dgm:cxn modelId="{976ED311-4C25-4C49-8A57-C8EE30C16980}" type="presOf" srcId="{4F976CDA-D35B-4975-957A-48C14A3E263C}" destId="{5944ABE7-2A27-4E5C-88B1-A58FED1CC9D0}" srcOrd="0" destOrd="0" presId="urn:microsoft.com/office/officeart/2005/8/layout/orgChart1"/>
    <dgm:cxn modelId="{DDD37A1A-45A3-431B-B747-736CAD8C86BA}" srcId="{0EB9F422-2D78-4EFE-A8FC-53CE28DE8723}" destId="{FA9F47D6-B8C1-4C1F-BD71-34A63450E8F5}" srcOrd="0" destOrd="0" parTransId="{25A279E2-7EB6-4EBE-A03A-15B56FE7B1C7}" sibTransId="{CE3CC467-626E-4011-8C18-1A3B5000B172}"/>
    <dgm:cxn modelId="{D97EA329-A78B-40A3-BA8C-C4E43FDDA6F4}" type="presOf" srcId="{116F7A90-0F4C-44E3-8A9B-C0F9EA57505D}" destId="{7E8C1F27-35C3-4301-A302-E9CA8C3142BA}" srcOrd="0" destOrd="0" presId="urn:microsoft.com/office/officeart/2005/8/layout/orgChart1"/>
    <dgm:cxn modelId="{6B96402F-D95C-4A0A-8055-7BEC1D4AAB4B}" srcId="{FA9F47D6-B8C1-4C1F-BD71-34A63450E8F5}" destId="{116F7A90-0F4C-44E3-8A9B-C0F9EA57505D}" srcOrd="4" destOrd="0" parTransId="{5C7B3585-AD62-46DE-9C9C-320B3F4E9C3D}" sibTransId="{4E399018-7F62-4BDB-83AE-6FE4C035E06D}"/>
    <dgm:cxn modelId="{97E7F631-120C-4881-927C-5CFCA506EF16}" type="presOf" srcId="{0EB9F422-2D78-4EFE-A8FC-53CE28DE8723}" destId="{546FA156-306C-4378-97E2-842C337D9335}" srcOrd="0" destOrd="0" presId="urn:microsoft.com/office/officeart/2005/8/layout/orgChart1"/>
    <dgm:cxn modelId="{228B3037-9CC3-4AA6-A12D-BA9F60875D4C}" type="presOf" srcId="{FA9F47D6-B8C1-4C1F-BD71-34A63450E8F5}" destId="{D20ED15D-1794-400C-8597-BDC502E51904}" srcOrd="0" destOrd="0" presId="urn:microsoft.com/office/officeart/2005/8/layout/orgChart1"/>
    <dgm:cxn modelId="{6BF0DC5A-6352-4790-A7CA-E4D1B3E04C28}" type="presOf" srcId="{4F976CDA-D35B-4975-957A-48C14A3E263C}" destId="{186A3729-8F6D-40D1-B8DE-ABAB181BF24D}" srcOrd="1" destOrd="0" presId="urn:microsoft.com/office/officeart/2005/8/layout/orgChart1"/>
    <dgm:cxn modelId="{A6601E7F-8B1E-493A-9F81-F28326D1110D}" type="presOf" srcId="{40230B12-3893-4D13-B635-CE2EDAAAF9DD}" destId="{5473506F-DC37-4B30-B404-A92BDE160999}" srcOrd="0" destOrd="0" presId="urn:microsoft.com/office/officeart/2005/8/layout/orgChart1"/>
    <dgm:cxn modelId="{4B641A88-9874-4908-B909-B070D585E7CC}" type="presOf" srcId="{E408089D-5A87-4387-8961-1BDEF5BFF131}" destId="{31811531-99D4-461E-98A4-59337FA4E477}" srcOrd="1" destOrd="0" presId="urn:microsoft.com/office/officeart/2005/8/layout/orgChart1"/>
    <dgm:cxn modelId="{1B5D1E88-6BB9-48D4-B2C8-5D4256E4F651}" type="presOf" srcId="{7773089F-F7D8-4630-B439-AB6F1BC813C6}" destId="{E239EC53-2098-42E2-864C-44540F9E5CB0}" srcOrd="0" destOrd="0" presId="urn:microsoft.com/office/officeart/2005/8/layout/orgChart1"/>
    <dgm:cxn modelId="{C4E7B99B-57FD-4518-A352-FC138F0874E8}" type="presOf" srcId="{FA9F47D6-B8C1-4C1F-BD71-34A63450E8F5}" destId="{32201CB7-093D-4146-8968-2CB86C79D0C8}" srcOrd="1" destOrd="0" presId="urn:microsoft.com/office/officeart/2005/8/layout/orgChart1"/>
    <dgm:cxn modelId="{80FBA3AC-D39A-4C51-8375-CDB15E0DB034}" type="presOf" srcId="{C48AA2BD-4B94-4A09-9910-8132AC74D007}" destId="{278B6E56-8549-4ACE-9952-9DDCC0F009BE}" srcOrd="0" destOrd="0" presId="urn:microsoft.com/office/officeart/2005/8/layout/orgChart1"/>
    <dgm:cxn modelId="{D4B3D8B3-A880-4491-9630-4DB78F69D249}" type="presOf" srcId="{C48AA2BD-4B94-4A09-9910-8132AC74D007}" destId="{83D579AE-6311-48E7-A721-6B98F64339C2}" srcOrd="1" destOrd="0" presId="urn:microsoft.com/office/officeart/2005/8/layout/orgChart1"/>
    <dgm:cxn modelId="{BFAFE1B6-67D4-4277-AB64-C08B890A1638}" srcId="{FA9F47D6-B8C1-4C1F-BD71-34A63450E8F5}" destId="{F6889106-3A22-4268-9664-887AA5E749A0}" srcOrd="2" destOrd="0" parTransId="{40230B12-3893-4D13-B635-CE2EDAAAF9DD}" sibTransId="{5D75E2AF-C5B0-46AD-A08D-A4D8AE21F5F8}"/>
    <dgm:cxn modelId="{580C67C1-5CC0-4E77-A9F0-F6B8F8B27930}" type="presOf" srcId="{AB3CB5EB-1095-418D-BD3F-C9154EF4841C}" destId="{B2F6FBCF-13C7-4AE2-9E22-CA32C02E7A55}" srcOrd="0" destOrd="0" presId="urn:microsoft.com/office/officeart/2005/8/layout/orgChart1"/>
    <dgm:cxn modelId="{FA3D1FCC-46F5-4FB0-A339-6C53F2273087}" type="presOf" srcId="{E408089D-5A87-4387-8961-1BDEF5BFF131}" destId="{CDCA1507-EDD2-4DD7-AC01-E9FC536B025B}" srcOrd="0" destOrd="0" presId="urn:microsoft.com/office/officeart/2005/8/layout/orgChart1"/>
    <dgm:cxn modelId="{941656D6-6BC2-4F5E-8054-E3DECB5A2226}" type="presOf" srcId="{F6889106-3A22-4268-9664-887AA5E749A0}" destId="{8B411150-3A77-4C68-BFD0-C115D980842D}" srcOrd="1" destOrd="0" presId="urn:microsoft.com/office/officeart/2005/8/layout/orgChart1"/>
    <dgm:cxn modelId="{DAB54BDF-9F38-49B0-87CD-6B52A2F9E59D}" srcId="{FA9F47D6-B8C1-4C1F-BD71-34A63450E8F5}" destId="{C48AA2BD-4B94-4A09-9910-8132AC74D007}" srcOrd="3" destOrd="0" parTransId="{AB3CB5EB-1095-418D-BD3F-C9154EF4841C}" sibTransId="{288FA040-214F-4887-AECF-4AD4DAE5050B}"/>
    <dgm:cxn modelId="{A2C66EE2-37B0-4137-8CC9-EFD6628F5FBB}" srcId="{FA9F47D6-B8C1-4C1F-BD71-34A63450E8F5}" destId="{4F976CDA-D35B-4975-957A-48C14A3E263C}" srcOrd="0" destOrd="0" parTransId="{94D04EBE-0075-42F4-B4B5-4079F5A003C2}" sibTransId="{BED0A957-A968-4ADF-A150-A9795CFAA5CE}"/>
    <dgm:cxn modelId="{6E303FE5-D28A-4877-ACEE-FB8711B2E803}" type="presOf" srcId="{94D04EBE-0075-42F4-B4B5-4079F5A003C2}" destId="{D3B257A7-CE23-4DB1-BB50-EE86748BCBEC}" srcOrd="0" destOrd="0" presId="urn:microsoft.com/office/officeart/2005/8/layout/orgChart1"/>
    <dgm:cxn modelId="{4B316DFB-90C5-4A6A-9B85-51EF233EE559}" type="presOf" srcId="{116F7A90-0F4C-44E3-8A9B-C0F9EA57505D}" destId="{0F8EEF2B-28E8-445D-8C75-CF953692FAAA}" srcOrd="1" destOrd="0" presId="urn:microsoft.com/office/officeart/2005/8/layout/orgChart1"/>
    <dgm:cxn modelId="{41BB2095-71EB-493B-81A7-A77F60BF77CA}" type="presParOf" srcId="{546FA156-306C-4378-97E2-842C337D9335}" destId="{054C2819-79BF-43E4-AF3B-6B0A5E918894}" srcOrd="0" destOrd="0" presId="urn:microsoft.com/office/officeart/2005/8/layout/orgChart1"/>
    <dgm:cxn modelId="{93C6F128-CAAC-40DB-B176-ABFE282B0975}" type="presParOf" srcId="{054C2819-79BF-43E4-AF3B-6B0A5E918894}" destId="{74D045F3-5886-4311-97F1-6C3A0942D6B3}" srcOrd="0" destOrd="0" presId="urn:microsoft.com/office/officeart/2005/8/layout/orgChart1"/>
    <dgm:cxn modelId="{48961442-CCFB-46B1-A123-FACE4E9CD719}" type="presParOf" srcId="{74D045F3-5886-4311-97F1-6C3A0942D6B3}" destId="{D20ED15D-1794-400C-8597-BDC502E51904}" srcOrd="0" destOrd="0" presId="urn:microsoft.com/office/officeart/2005/8/layout/orgChart1"/>
    <dgm:cxn modelId="{05E454AD-5179-4A32-BAAE-EB0CE24883BD}" type="presParOf" srcId="{74D045F3-5886-4311-97F1-6C3A0942D6B3}" destId="{32201CB7-093D-4146-8968-2CB86C79D0C8}" srcOrd="1" destOrd="0" presId="urn:microsoft.com/office/officeart/2005/8/layout/orgChart1"/>
    <dgm:cxn modelId="{F2C301F2-047D-4E7D-A8FF-2BBF1CBEB839}" type="presParOf" srcId="{054C2819-79BF-43E4-AF3B-6B0A5E918894}" destId="{3D51079F-6E13-4FB2-8308-142F23CD121A}" srcOrd="1" destOrd="0" presId="urn:microsoft.com/office/officeart/2005/8/layout/orgChart1"/>
    <dgm:cxn modelId="{3BD33A74-A955-4A0A-91D7-DDD9B0F62D61}" type="presParOf" srcId="{3D51079F-6E13-4FB2-8308-142F23CD121A}" destId="{D3B257A7-CE23-4DB1-BB50-EE86748BCBEC}" srcOrd="0" destOrd="0" presId="urn:microsoft.com/office/officeart/2005/8/layout/orgChart1"/>
    <dgm:cxn modelId="{53BCAFC7-D659-41A8-9F1A-07E34DDB872C}" type="presParOf" srcId="{3D51079F-6E13-4FB2-8308-142F23CD121A}" destId="{C5DA0FF1-5126-4F44-A87F-91F638EE8386}" srcOrd="1" destOrd="0" presId="urn:microsoft.com/office/officeart/2005/8/layout/orgChart1"/>
    <dgm:cxn modelId="{D3A13AE7-6179-4D1D-A48A-3753FF349F91}" type="presParOf" srcId="{C5DA0FF1-5126-4F44-A87F-91F638EE8386}" destId="{FFAA2EA5-A5F0-4B24-A15F-679E69CD3EE6}" srcOrd="0" destOrd="0" presId="urn:microsoft.com/office/officeart/2005/8/layout/orgChart1"/>
    <dgm:cxn modelId="{2CCEC3E6-A302-4902-9EAE-F5272C4C119A}" type="presParOf" srcId="{FFAA2EA5-A5F0-4B24-A15F-679E69CD3EE6}" destId="{5944ABE7-2A27-4E5C-88B1-A58FED1CC9D0}" srcOrd="0" destOrd="0" presId="urn:microsoft.com/office/officeart/2005/8/layout/orgChart1"/>
    <dgm:cxn modelId="{BF0F4B4F-4E14-47FA-A059-E3649A0677E9}" type="presParOf" srcId="{FFAA2EA5-A5F0-4B24-A15F-679E69CD3EE6}" destId="{186A3729-8F6D-40D1-B8DE-ABAB181BF24D}" srcOrd="1" destOrd="0" presId="urn:microsoft.com/office/officeart/2005/8/layout/orgChart1"/>
    <dgm:cxn modelId="{F5706812-EC82-404C-A26A-79B3B8060D37}" type="presParOf" srcId="{C5DA0FF1-5126-4F44-A87F-91F638EE8386}" destId="{484CEC4E-596C-46EE-B005-16150F5FF24C}" srcOrd="1" destOrd="0" presId="urn:microsoft.com/office/officeart/2005/8/layout/orgChart1"/>
    <dgm:cxn modelId="{FAC94797-B209-459E-8E39-CE3D42E84758}" type="presParOf" srcId="{C5DA0FF1-5126-4F44-A87F-91F638EE8386}" destId="{66BD31FB-4077-4215-A709-1719A649B537}" srcOrd="2" destOrd="0" presId="urn:microsoft.com/office/officeart/2005/8/layout/orgChart1"/>
    <dgm:cxn modelId="{4CB4F9B2-3B73-43BC-8543-7BA0A8BBC5C0}" type="presParOf" srcId="{3D51079F-6E13-4FB2-8308-142F23CD121A}" destId="{E239EC53-2098-42E2-864C-44540F9E5CB0}" srcOrd="2" destOrd="0" presId="urn:microsoft.com/office/officeart/2005/8/layout/orgChart1"/>
    <dgm:cxn modelId="{51F0377E-9093-47E0-AE2A-46ADF04436FA}" type="presParOf" srcId="{3D51079F-6E13-4FB2-8308-142F23CD121A}" destId="{E079342B-CDFE-4221-891E-ACB9108AF266}" srcOrd="3" destOrd="0" presId="urn:microsoft.com/office/officeart/2005/8/layout/orgChart1"/>
    <dgm:cxn modelId="{6B58397D-E959-4208-A077-1184121A4EB2}" type="presParOf" srcId="{E079342B-CDFE-4221-891E-ACB9108AF266}" destId="{60899CC2-23A9-40CB-BEC8-9530FDE6209B}" srcOrd="0" destOrd="0" presId="urn:microsoft.com/office/officeart/2005/8/layout/orgChart1"/>
    <dgm:cxn modelId="{0EBEA0DE-5E50-45C7-B0B6-E84C0AAA3E14}" type="presParOf" srcId="{60899CC2-23A9-40CB-BEC8-9530FDE6209B}" destId="{CDCA1507-EDD2-4DD7-AC01-E9FC536B025B}" srcOrd="0" destOrd="0" presId="urn:microsoft.com/office/officeart/2005/8/layout/orgChart1"/>
    <dgm:cxn modelId="{10E370AE-2C1F-4B58-8A63-DFB9C133991E}" type="presParOf" srcId="{60899CC2-23A9-40CB-BEC8-9530FDE6209B}" destId="{31811531-99D4-461E-98A4-59337FA4E477}" srcOrd="1" destOrd="0" presId="urn:microsoft.com/office/officeart/2005/8/layout/orgChart1"/>
    <dgm:cxn modelId="{96407E40-8DF6-4F07-BD75-ACF57B648D9F}" type="presParOf" srcId="{E079342B-CDFE-4221-891E-ACB9108AF266}" destId="{ECE10E35-F3A5-4734-B233-FD9E942B41F1}" srcOrd="1" destOrd="0" presId="urn:microsoft.com/office/officeart/2005/8/layout/orgChart1"/>
    <dgm:cxn modelId="{523CC6FC-3A82-41C9-AD3C-2D728023765D}" type="presParOf" srcId="{E079342B-CDFE-4221-891E-ACB9108AF266}" destId="{64917416-1406-41F0-8A92-E0B071D35ACA}" srcOrd="2" destOrd="0" presId="urn:microsoft.com/office/officeart/2005/8/layout/orgChart1"/>
    <dgm:cxn modelId="{6A2CFE69-FE1B-4E85-B73F-5F539AFCF17E}" type="presParOf" srcId="{3D51079F-6E13-4FB2-8308-142F23CD121A}" destId="{5473506F-DC37-4B30-B404-A92BDE160999}" srcOrd="4" destOrd="0" presId="urn:microsoft.com/office/officeart/2005/8/layout/orgChart1"/>
    <dgm:cxn modelId="{17C37DE8-7FFC-4D62-9705-A8DA24D3D350}" type="presParOf" srcId="{3D51079F-6E13-4FB2-8308-142F23CD121A}" destId="{F6E55399-58D0-4932-9C82-0050CD9E6A4A}" srcOrd="5" destOrd="0" presId="urn:microsoft.com/office/officeart/2005/8/layout/orgChart1"/>
    <dgm:cxn modelId="{11C24A22-F27E-4D22-9CDC-E37ED1D499D9}" type="presParOf" srcId="{F6E55399-58D0-4932-9C82-0050CD9E6A4A}" destId="{BB52775C-73DE-4B3F-A2D9-9850D85B4DD9}" srcOrd="0" destOrd="0" presId="urn:microsoft.com/office/officeart/2005/8/layout/orgChart1"/>
    <dgm:cxn modelId="{59B1B3BC-FF79-4835-8FB7-22402A2045CB}" type="presParOf" srcId="{BB52775C-73DE-4B3F-A2D9-9850D85B4DD9}" destId="{637CC458-90EC-4C31-A421-2EF054D58D89}" srcOrd="0" destOrd="0" presId="urn:microsoft.com/office/officeart/2005/8/layout/orgChart1"/>
    <dgm:cxn modelId="{280BC9A4-F298-4A7D-8063-B2906AFE1421}" type="presParOf" srcId="{BB52775C-73DE-4B3F-A2D9-9850D85B4DD9}" destId="{8B411150-3A77-4C68-BFD0-C115D980842D}" srcOrd="1" destOrd="0" presId="urn:microsoft.com/office/officeart/2005/8/layout/orgChart1"/>
    <dgm:cxn modelId="{E5473FE3-65B8-42B9-BF35-8F67E3393B19}" type="presParOf" srcId="{F6E55399-58D0-4932-9C82-0050CD9E6A4A}" destId="{3D0247ED-36D0-4651-8E84-7EF35D6785CC}" srcOrd="1" destOrd="0" presId="urn:microsoft.com/office/officeart/2005/8/layout/orgChart1"/>
    <dgm:cxn modelId="{B6B8D36B-EB2C-4D26-AD9F-C2AF753BCA16}" type="presParOf" srcId="{F6E55399-58D0-4932-9C82-0050CD9E6A4A}" destId="{40047857-FFD8-4E30-9044-4BEC4A86B0BC}" srcOrd="2" destOrd="0" presId="urn:microsoft.com/office/officeart/2005/8/layout/orgChart1"/>
    <dgm:cxn modelId="{4A6F2425-B0EC-43A4-BF4E-E017421F3B63}" type="presParOf" srcId="{3D51079F-6E13-4FB2-8308-142F23CD121A}" destId="{B2F6FBCF-13C7-4AE2-9E22-CA32C02E7A55}" srcOrd="6" destOrd="0" presId="urn:microsoft.com/office/officeart/2005/8/layout/orgChart1"/>
    <dgm:cxn modelId="{1427340F-5B80-4631-A05A-55985003A113}" type="presParOf" srcId="{3D51079F-6E13-4FB2-8308-142F23CD121A}" destId="{E241D1BB-AAE9-42B6-ACAD-6872D306B427}" srcOrd="7" destOrd="0" presId="urn:microsoft.com/office/officeart/2005/8/layout/orgChart1"/>
    <dgm:cxn modelId="{D537B368-EEA7-4250-A4C1-453E78ABDC96}" type="presParOf" srcId="{E241D1BB-AAE9-42B6-ACAD-6872D306B427}" destId="{D6252B10-408F-4D26-B7B2-41DC1261B4F1}" srcOrd="0" destOrd="0" presId="urn:microsoft.com/office/officeart/2005/8/layout/orgChart1"/>
    <dgm:cxn modelId="{822E9170-C0B2-4CD2-95C2-917226075AF8}" type="presParOf" srcId="{D6252B10-408F-4D26-B7B2-41DC1261B4F1}" destId="{278B6E56-8549-4ACE-9952-9DDCC0F009BE}" srcOrd="0" destOrd="0" presId="urn:microsoft.com/office/officeart/2005/8/layout/orgChart1"/>
    <dgm:cxn modelId="{D339042C-E293-40F7-AD0A-5C611EE539DB}" type="presParOf" srcId="{D6252B10-408F-4D26-B7B2-41DC1261B4F1}" destId="{83D579AE-6311-48E7-A721-6B98F64339C2}" srcOrd="1" destOrd="0" presId="urn:microsoft.com/office/officeart/2005/8/layout/orgChart1"/>
    <dgm:cxn modelId="{A98383BB-6AD6-455A-979B-DEC6CB1016C4}" type="presParOf" srcId="{E241D1BB-AAE9-42B6-ACAD-6872D306B427}" destId="{E35CB0E7-9A5F-41DD-AF20-E66E1EAF63C0}" srcOrd="1" destOrd="0" presId="urn:microsoft.com/office/officeart/2005/8/layout/orgChart1"/>
    <dgm:cxn modelId="{E1D003E2-CA2E-4A38-9EE5-0C0A61BC9B6B}" type="presParOf" srcId="{E241D1BB-AAE9-42B6-ACAD-6872D306B427}" destId="{978923EB-0B4A-48BD-9B19-3198CC72218A}" srcOrd="2" destOrd="0" presId="urn:microsoft.com/office/officeart/2005/8/layout/orgChart1"/>
    <dgm:cxn modelId="{6866ADDA-8949-435D-9C59-0B5F9A696F55}" type="presParOf" srcId="{3D51079F-6E13-4FB2-8308-142F23CD121A}" destId="{FD66F3D9-1C32-4BC7-867D-363E89033A07}" srcOrd="8" destOrd="0" presId="urn:microsoft.com/office/officeart/2005/8/layout/orgChart1"/>
    <dgm:cxn modelId="{DC8CBA66-842B-414F-BBAB-EF68E71740FF}" type="presParOf" srcId="{3D51079F-6E13-4FB2-8308-142F23CD121A}" destId="{9FFCA077-6B0A-4587-8E65-7FB7CBA2AA12}" srcOrd="9" destOrd="0" presId="urn:microsoft.com/office/officeart/2005/8/layout/orgChart1"/>
    <dgm:cxn modelId="{B9D86D7A-A3F8-4364-80E2-D76EA416F13E}" type="presParOf" srcId="{9FFCA077-6B0A-4587-8E65-7FB7CBA2AA12}" destId="{00F58F96-6216-4AFF-B3CF-4E2924FB6305}" srcOrd="0" destOrd="0" presId="urn:microsoft.com/office/officeart/2005/8/layout/orgChart1"/>
    <dgm:cxn modelId="{66067D7E-2C72-483A-8056-6C5197296A02}" type="presParOf" srcId="{00F58F96-6216-4AFF-B3CF-4E2924FB6305}" destId="{7E8C1F27-35C3-4301-A302-E9CA8C3142BA}" srcOrd="0" destOrd="0" presId="urn:microsoft.com/office/officeart/2005/8/layout/orgChart1"/>
    <dgm:cxn modelId="{9D84B433-0B7E-4E1C-B8A7-0DBE725FDAD7}" type="presParOf" srcId="{00F58F96-6216-4AFF-B3CF-4E2924FB6305}" destId="{0F8EEF2B-28E8-445D-8C75-CF953692FAAA}" srcOrd="1" destOrd="0" presId="urn:microsoft.com/office/officeart/2005/8/layout/orgChart1"/>
    <dgm:cxn modelId="{B1B0038C-79B7-494C-9F43-56906F1CDCCC}" type="presParOf" srcId="{9FFCA077-6B0A-4587-8E65-7FB7CBA2AA12}" destId="{4810F14F-674C-4A85-BF6A-7436BAC9E7DD}" srcOrd="1" destOrd="0" presId="urn:microsoft.com/office/officeart/2005/8/layout/orgChart1"/>
    <dgm:cxn modelId="{CFDBC249-C31D-4298-B793-080C7D389B2E}" type="presParOf" srcId="{9FFCA077-6B0A-4587-8E65-7FB7CBA2AA12}" destId="{60A71C53-E068-41BA-8AF8-3A6F301FDF17}" srcOrd="2" destOrd="0" presId="urn:microsoft.com/office/officeart/2005/8/layout/orgChart1"/>
    <dgm:cxn modelId="{897C6A12-B194-4976-B274-6C1E9BC8AE91}" type="presParOf" srcId="{054C2819-79BF-43E4-AF3B-6B0A5E918894}" destId="{E54DBE1C-504A-4F4D-B3F9-ECE52F66CE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9F422-2D78-4EFE-A8FC-53CE28DE87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F47D6-B8C1-4C1F-BD71-34A63450E8F5}">
      <dgm:prSet phldrT="[Text]"/>
      <dgm:spPr/>
      <dgm:t>
        <a:bodyPr/>
        <a:lstStyle/>
        <a:p>
          <a:r>
            <a:rPr lang="en-US" dirty="0"/>
            <a:t>Wave (struct)</a:t>
          </a:r>
        </a:p>
      </dgm:t>
    </dgm:pt>
    <dgm:pt modelId="{25A279E2-7EB6-4EBE-A03A-15B56FE7B1C7}" type="parTrans" cxnId="{DDD37A1A-45A3-431B-B747-736CAD8C86BA}">
      <dgm:prSet/>
      <dgm:spPr/>
      <dgm:t>
        <a:bodyPr/>
        <a:lstStyle/>
        <a:p>
          <a:endParaRPr lang="en-US"/>
        </a:p>
      </dgm:t>
    </dgm:pt>
    <dgm:pt modelId="{CE3CC467-626E-4011-8C18-1A3B5000B172}" type="sibTrans" cxnId="{DDD37A1A-45A3-431B-B747-736CAD8C86BA}">
      <dgm:prSet/>
      <dgm:spPr/>
      <dgm:t>
        <a:bodyPr/>
        <a:lstStyle/>
        <a:p>
          <a:endParaRPr lang="en-US"/>
        </a:p>
      </dgm:t>
    </dgm:pt>
    <dgm:pt modelId="{4F976CDA-D35B-4975-957A-48C14A3E263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4D04EBE-0075-42F4-B4B5-4079F5A003C2}" type="parTrans" cxnId="{A2C66EE2-37B0-4137-8CC9-EFD6628F5FBB}">
      <dgm:prSet/>
      <dgm:spPr/>
      <dgm:t>
        <a:bodyPr/>
        <a:lstStyle/>
        <a:p>
          <a:endParaRPr lang="en-US"/>
        </a:p>
      </dgm:t>
    </dgm:pt>
    <dgm:pt modelId="{BED0A957-A968-4ADF-A150-A9795CFAA5CE}" type="sibTrans" cxnId="{A2C66EE2-37B0-4137-8CC9-EFD6628F5FBB}">
      <dgm:prSet/>
      <dgm:spPr/>
      <dgm:t>
        <a:bodyPr/>
        <a:lstStyle/>
        <a:p>
          <a:endParaRPr lang="en-US"/>
        </a:p>
      </dgm:t>
    </dgm:pt>
    <dgm:pt modelId="{E408089D-5A87-4387-8961-1BDEF5BFF13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73089F-F7D8-4630-B439-AB6F1BC813C6}" type="parTrans" cxnId="{42976701-EF09-4BBD-870E-36A634737A73}">
      <dgm:prSet/>
      <dgm:spPr/>
      <dgm:t>
        <a:bodyPr/>
        <a:lstStyle/>
        <a:p>
          <a:endParaRPr lang="en-US"/>
        </a:p>
      </dgm:t>
    </dgm:pt>
    <dgm:pt modelId="{ED0B8884-345B-46A7-AB3A-D34F8828D2F3}" type="sibTrans" cxnId="{42976701-EF09-4BBD-870E-36A634737A73}">
      <dgm:prSet/>
      <dgm:spPr/>
      <dgm:t>
        <a:bodyPr/>
        <a:lstStyle/>
        <a:p>
          <a:endParaRPr lang="en-US"/>
        </a:p>
      </dgm:t>
    </dgm:pt>
    <dgm:pt modelId="{F6889106-3A22-4268-9664-887AA5E749A0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230B12-3893-4D13-B635-CE2EDAAAF9DD}" type="parTrans" cxnId="{BFAFE1B6-67D4-4277-AB64-C08B890A1638}">
      <dgm:prSet/>
      <dgm:spPr/>
      <dgm:t>
        <a:bodyPr/>
        <a:lstStyle/>
        <a:p>
          <a:endParaRPr lang="en-US"/>
        </a:p>
      </dgm:t>
    </dgm:pt>
    <dgm:pt modelId="{5D75E2AF-C5B0-46AD-A08D-A4D8AE21F5F8}" type="sibTrans" cxnId="{BFAFE1B6-67D4-4277-AB64-C08B890A1638}">
      <dgm:prSet/>
      <dgm:spPr/>
      <dgm:t>
        <a:bodyPr/>
        <a:lstStyle/>
        <a:p>
          <a:endParaRPr lang="en-US"/>
        </a:p>
      </dgm:t>
    </dgm:pt>
    <dgm:pt modelId="{C48AA2BD-4B94-4A09-9910-8132AC74D007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3CB5EB-1095-418D-BD3F-C9154EF4841C}" type="parTrans" cxnId="{DAB54BDF-9F38-49B0-87CD-6B52A2F9E59D}">
      <dgm:prSet/>
      <dgm:spPr/>
      <dgm:t>
        <a:bodyPr/>
        <a:lstStyle/>
        <a:p>
          <a:endParaRPr lang="en-US"/>
        </a:p>
      </dgm:t>
    </dgm:pt>
    <dgm:pt modelId="{288FA040-214F-4887-AECF-4AD4DAE5050B}" type="sibTrans" cxnId="{DAB54BDF-9F38-49B0-87CD-6B52A2F9E59D}">
      <dgm:prSet/>
      <dgm:spPr/>
      <dgm:t>
        <a:bodyPr/>
        <a:lstStyle/>
        <a:p>
          <a:endParaRPr lang="en-US"/>
        </a:p>
      </dgm:t>
    </dgm:pt>
    <dgm:pt modelId="{116F7A90-0F4C-44E3-8A9B-C0F9EA57505D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C7B3585-AD62-46DE-9C9C-320B3F4E9C3D}" type="parTrans" cxnId="{6B96402F-D95C-4A0A-8055-7BEC1D4AAB4B}">
      <dgm:prSet/>
      <dgm:spPr/>
      <dgm:t>
        <a:bodyPr/>
        <a:lstStyle/>
        <a:p>
          <a:endParaRPr lang="en-US"/>
        </a:p>
      </dgm:t>
    </dgm:pt>
    <dgm:pt modelId="{4E399018-7F62-4BDB-83AE-6FE4C035E06D}" type="sibTrans" cxnId="{6B96402F-D95C-4A0A-8055-7BEC1D4AAB4B}">
      <dgm:prSet/>
      <dgm:spPr/>
      <dgm:t>
        <a:bodyPr/>
        <a:lstStyle/>
        <a:p>
          <a:endParaRPr lang="en-US"/>
        </a:p>
      </dgm:t>
    </dgm:pt>
    <dgm:pt modelId="{546FA156-306C-4378-97E2-842C337D9335}" type="pres">
      <dgm:prSet presAssocID="{0EB9F422-2D78-4EFE-A8FC-53CE28DE87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4C2819-79BF-43E4-AF3B-6B0A5E918894}" type="pres">
      <dgm:prSet presAssocID="{FA9F47D6-B8C1-4C1F-BD71-34A63450E8F5}" presName="hierRoot1" presStyleCnt="0">
        <dgm:presLayoutVars>
          <dgm:hierBranch val="init"/>
        </dgm:presLayoutVars>
      </dgm:prSet>
      <dgm:spPr/>
    </dgm:pt>
    <dgm:pt modelId="{74D045F3-5886-4311-97F1-6C3A0942D6B3}" type="pres">
      <dgm:prSet presAssocID="{FA9F47D6-B8C1-4C1F-BD71-34A63450E8F5}" presName="rootComposite1" presStyleCnt="0"/>
      <dgm:spPr/>
    </dgm:pt>
    <dgm:pt modelId="{D20ED15D-1794-400C-8597-BDC502E51904}" type="pres">
      <dgm:prSet presAssocID="{FA9F47D6-B8C1-4C1F-BD71-34A63450E8F5}" presName="rootText1" presStyleLbl="node0" presStyleIdx="0" presStyleCnt="1">
        <dgm:presLayoutVars>
          <dgm:chPref val="3"/>
        </dgm:presLayoutVars>
      </dgm:prSet>
      <dgm:spPr/>
    </dgm:pt>
    <dgm:pt modelId="{32201CB7-093D-4146-8968-2CB86C79D0C8}" type="pres">
      <dgm:prSet presAssocID="{FA9F47D6-B8C1-4C1F-BD71-34A63450E8F5}" presName="rootConnector1" presStyleLbl="node1" presStyleIdx="0" presStyleCnt="0"/>
      <dgm:spPr/>
    </dgm:pt>
    <dgm:pt modelId="{3D51079F-6E13-4FB2-8308-142F23CD121A}" type="pres">
      <dgm:prSet presAssocID="{FA9F47D6-B8C1-4C1F-BD71-34A63450E8F5}" presName="hierChild2" presStyleCnt="0"/>
      <dgm:spPr/>
    </dgm:pt>
    <dgm:pt modelId="{D3B257A7-CE23-4DB1-BB50-EE86748BCBEC}" type="pres">
      <dgm:prSet presAssocID="{94D04EBE-0075-42F4-B4B5-4079F5A003C2}" presName="Name37" presStyleLbl="parChTrans1D2" presStyleIdx="0" presStyleCnt="5"/>
      <dgm:spPr/>
    </dgm:pt>
    <dgm:pt modelId="{C5DA0FF1-5126-4F44-A87F-91F638EE8386}" type="pres">
      <dgm:prSet presAssocID="{4F976CDA-D35B-4975-957A-48C14A3E263C}" presName="hierRoot2" presStyleCnt="0">
        <dgm:presLayoutVars>
          <dgm:hierBranch val="init"/>
        </dgm:presLayoutVars>
      </dgm:prSet>
      <dgm:spPr/>
    </dgm:pt>
    <dgm:pt modelId="{FFAA2EA5-A5F0-4B24-A15F-679E69CD3EE6}" type="pres">
      <dgm:prSet presAssocID="{4F976CDA-D35B-4975-957A-48C14A3E263C}" presName="rootComposite" presStyleCnt="0"/>
      <dgm:spPr/>
    </dgm:pt>
    <dgm:pt modelId="{5944ABE7-2A27-4E5C-88B1-A58FED1CC9D0}" type="pres">
      <dgm:prSet presAssocID="{4F976CDA-D35B-4975-957A-48C14A3E263C}" presName="rootText" presStyleLbl="node2" presStyleIdx="0" presStyleCnt="5">
        <dgm:presLayoutVars>
          <dgm:chPref val="3"/>
        </dgm:presLayoutVars>
      </dgm:prSet>
      <dgm:spPr/>
    </dgm:pt>
    <dgm:pt modelId="{186A3729-8F6D-40D1-B8DE-ABAB181BF24D}" type="pres">
      <dgm:prSet presAssocID="{4F976CDA-D35B-4975-957A-48C14A3E263C}" presName="rootConnector" presStyleLbl="node2" presStyleIdx="0" presStyleCnt="5"/>
      <dgm:spPr/>
    </dgm:pt>
    <dgm:pt modelId="{484CEC4E-596C-46EE-B005-16150F5FF24C}" type="pres">
      <dgm:prSet presAssocID="{4F976CDA-D35B-4975-957A-48C14A3E263C}" presName="hierChild4" presStyleCnt="0"/>
      <dgm:spPr/>
    </dgm:pt>
    <dgm:pt modelId="{66BD31FB-4077-4215-A709-1719A649B537}" type="pres">
      <dgm:prSet presAssocID="{4F976CDA-D35B-4975-957A-48C14A3E263C}" presName="hierChild5" presStyleCnt="0"/>
      <dgm:spPr/>
    </dgm:pt>
    <dgm:pt modelId="{E239EC53-2098-42E2-864C-44540F9E5CB0}" type="pres">
      <dgm:prSet presAssocID="{7773089F-F7D8-4630-B439-AB6F1BC813C6}" presName="Name37" presStyleLbl="parChTrans1D2" presStyleIdx="1" presStyleCnt="5"/>
      <dgm:spPr/>
    </dgm:pt>
    <dgm:pt modelId="{E079342B-CDFE-4221-891E-ACB9108AF266}" type="pres">
      <dgm:prSet presAssocID="{E408089D-5A87-4387-8961-1BDEF5BFF131}" presName="hierRoot2" presStyleCnt="0">
        <dgm:presLayoutVars>
          <dgm:hierBranch val="init"/>
        </dgm:presLayoutVars>
      </dgm:prSet>
      <dgm:spPr/>
    </dgm:pt>
    <dgm:pt modelId="{60899CC2-23A9-40CB-BEC8-9530FDE6209B}" type="pres">
      <dgm:prSet presAssocID="{E408089D-5A87-4387-8961-1BDEF5BFF131}" presName="rootComposite" presStyleCnt="0"/>
      <dgm:spPr/>
    </dgm:pt>
    <dgm:pt modelId="{CDCA1507-EDD2-4DD7-AC01-E9FC536B025B}" type="pres">
      <dgm:prSet presAssocID="{E408089D-5A87-4387-8961-1BDEF5BFF131}" presName="rootText" presStyleLbl="node2" presStyleIdx="1" presStyleCnt="5">
        <dgm:presLayoutVars>
          <dgm:chPref val="3"/>
        </dgm:presLayoutVars>
      </dgm:prSet>
      <dgm:spPr/>
    </dgm:pt>
    <dgm:pt modelId="{31811531-99D4-461E-98A4-59337FA4E477}" type="pres">
      <dgm:prSet presAssocID="{E408089D-5A87-4387-8961-1BDEF5BFF131}" presName="rootConnector" presStyleLbl="node2" presStyleIdx="1" presStyleCnt="5"/>
      <dgm:spPr/>
    </dgm:pt>
    <dgm:pt modelId="{ECE10E35-F3A5-4734-B233-FD9E942B41F1}" type="pres">
      <dgm:prSet presAssocID="{E408089D-5A87-4387-8961-1BDEF5BFF131}" presName="hierChild4" presStyleCnt="0"/>
      <dgm:spPr/>
    </dgm:pt>
    <dgm:pt modelId="{64917416-1406-41F0-8A92-E0B071D35ACA}" type="pres">
      <dgm:prSet presAssocID="{E408089D-5A87-4387-8961-1BDEF5BFF131}" presName="hierChild5" presStyleCnt="0"/>
      <dgm:spPr/>
    </dgm:pt>
    <dgm:pt modelId="{5473506F-DC37-4B30-B404-A92BDE160999}" type="pres">
      <dgm:prSet presAssocID="{40230B12-3893-4D13-B635-CE2EDAAAF9DD}" presName="Name37" presStyleLbl="parChTrans1D2" presStyleIdx="2" presStyleCnt="5"/>
      <dgm:spPr/>
    </dgm:pt>
    <dgm:pt modelId="{F6E55399-58D0-4932-9C82-0050CD9E6A4A}" type="pres">
      <dgm:prSet presAssocID="{F6889106-3A22-4268-9664-887AA5E749A0}" presName="hierRoot2" presStyleCnt="0">
        <dgm:presLayoutVars>
          <dgm:hierBranch val="init"/>
        </dgm:presLayoutVars>
      </dgm:prSet>
      <dgm:spPr/>
    </dgm:pt>
    <dgm:pt modelId="{BB52775C-73DE-4B3F-A2D9-9850D85B4DD9}" type="pres">
      <dgm:prSet presAssocID="{F6889106-3A22-4268-9664-887AA5E749A0}" presName="rootComposite" presStyleCnt="0"/>
      <dgm:spPr/>
    </dgm:pt>
    <dgm:pt modelId="{637CC458-90EC-4C31-A421-2EF054D58D89}" type="pres">
      <dgm:prSet presAssocID="{F6889106-3A22-4268-9664-887AA5E749A0}" presName="rootText" presStyleLbl="node2" presStyleIdx="2" presStyleCnt="5">
        <dgm:presLayoutVars>
          <dgm:chPref val="3"/>
        </dgm:presLayoutVars>
      </dgm:prSet>
      <dgm:spPr/>
    </dgm:pt>
    <dgm:pt modelId="{8B411150-3A77-4C68-BFD0-C115D980842D}" type="pres">
      <dgm:prSet presAssocID="{F6889106-3A22-4268-9664-887AA5E749A0}" presName="rootConnector" presStyleLbl="node2" presStyleIdx="2" presStyleCnt="5"/>
      <dgm:spPr/>
    </dgm:pt>
    <dgm:pt modelId="{3D0247ED-36D0-4651-8E84-7EF35D6785CC}" type="pres">
      <dgm:prSet presAssocID="{F6889106-3A22-4268-9664-887AA5E749A0}" presName="hierChild4" presStyleCnt="0"/>
      <dgm:spPr/>
    </dgm:pt>
    <dgm:pt modelId="{40047857-FFD8-4E30-9044-4BEC4A86B0BC}" type="pres">
      <dgm:prSet presAssocID="{F6889106-3A22-4268-9664-887AA5E749A0}" presName="hierChild5" presStyleCnt="0"/>
      <dgm:spPr/>
    </dgm:pt>
    <dgm:pt modelId="{B2F6FBCF-13C7-4AE2-9E22-CA32C02E7A55}" type="pres">
      <dgm:prSet presAssocID="{AB3CB5EB-1095-418D-BD3F-C9154EF4841C}" presName="Name37" presStyleLbl="parChTrans1D2" presStyleIdx="3" presStyleCnt="5"/>
      <dgm:spPr/>
    </dgm:pt>
    <dgm:pt modelId="{E241D1BB-AAE9-42B6-ACAD-6872D306B427}" type="pres">
      <dgm:prSet presAssocID="{C48AA2BD-4B94-4A09-9910-8132AC74D007}" presName="hierRoot2" presStyleCnt="0">
        <dgm:presLayoutVars>
          <dgm:hierBranch val="init"/>
        </dgm:presLayoutVars>
      </dgm:prSet>
      <dgm:spPr/>
    </dgm:pt>
    <dgm:pt modelId="{D6252B10-408F-4D26-B7B2-41DC1261B4F1}" type="pres">
      <dgm:prSet presAssocID="{C48AA2BD-4B94-4A09-9910-8132AC74D007}" presName="rootComposite" presStyleCnt="0"/>
      <dgm:spPr/>
    </dgm:pt>
    <dgm:pt modelId="{278B6E56-8549-4ACE-9952-9DDCC0F009BE}" type="pres">
      <dgm:prSet presAssocID="{C48AA2BD-4B94-4A09-9910-8132AC74D007}" presName="rootText" presStyleLbl="node2" presStyleIdx="3" presStyleCnt="5">
        <dgm:presLayoutVars>
          <dgm:chPref val="3"/>
        </dgm:presLayoutVars>
      </dgm:prSet>
      <dgm:spPr/>
    </dgm:pt>
    <dgm:pt modelId="{83D579AE-6311-48E7-A721-6B98F64339C2}" type="pres">
      <dgm:prSet presAssocID="{C48AA2BD-4B94-4A09-9910-8132AC74D007}" presName="rootConnector" presStyleLbl="node2" presStyleIdx="3" presStyleCnt="5"/>
      <dgm:spPr/>
    </dgm:pt>
    <dgm:pt modelId="{E35CB0E7-9A5F-41DD-AF20-E66E1EAF63C0}" type="pres">
      <dgm:prSet presAssocID="{C48AA2BD-4B94-4A09-9910-8132AC74D007}" presName="hierChild4" presStyleCnt="0"/>
      <dgm:spPr/>
    </dgm:pt>
    <dgm:pt modelId="{978923EB-0B4A-48BD-9B19-3198CC72218A}" type="pres">
      <dgm:prSet presAssocID="{C48AA2BD-4B94-4A09-9910-8132AC74D007}" presName="hierChild5" presStyleCnt="0"/>
      <dgm:spPr/>
    </dgm:pt>
    <dgm:pt modelId="{FD66F3D9-1C32-4BC7-867D-363E89033A07}" type="pres">
      <dgm:prSet presAssocID="{5C7B3585-AD62-46DE-9C9C-320B3F4E9C3D}" presName="Name37" presStyleLbl="parChTrans1D2" presStyleIdx="4" presStyleCnt="5"/>
      <dgm:spPr/>
    </dgm:pt>
    <dgm:pt modelId="{9FFCA077-6B0A-4587-8E65-7FB7CBA2AA12}" type="pres">
      <dgm:prSet presAssocID="{116F7A90-0F4C-44E3-8A9B-C0F9EA57505D}" presName="hierRoot2" presStyleCnt="0">
        <dgm:presLayoutVars>
          <dgm:hierBranch val="init"/>
        </dgm:presLayoutVars>
      </dgm:prSet>
      <dgm:spPr/>
    </dgm:pt>
    <dgm:pt modelId="{00F58F96-6216-4AFF-B3CF-4E2924FB6305}" type="pres">
      <dgm:prSet presAssocID="{116F7A90-0F4C-44E3-8A9B-C0F9EA57505D}" presName="rootComposite" presStyleCnt="0"/>
      <dgm:spPr/>
    </dgm:pt>
    <dgm:pt modelId="{7E8C1F27-35C3-4301-A302-E9CA8C3142BA}" type="pres">
      <dgm:prSet presAssocID="{116F7A90-0F4C-44E3-8A9B-C0F9EA57505D}" presName="rootText" presStyleLbl="node2" presStyleIdx="4" presStyleCnt="5">
        <dgm:presLayoutVars>
          <dgm:chPref val="3"/>
        </dgm:presLayoutVars>
      </dgm:prSet>
      <dgm:spPr/>
    </dgm:pt>
    <dgm:pt modelId="{0F8EEF2B-28E8-445D-8C75-CF953692FAAA}" type="pres">
      <dgm:prSet presAssocID="{116F7A90-0F4C-44E3-8A9B-C0F9EA57505D}" presName="rootConnector" presStyleLbl="node2" presStyleIdx="4" presStyleCnt="5"/>
      <dgm:spPr/>
    </dgm:pt>
    <dgm:pt modelId="{4810F14F-674C-4A85-BF6A-7436BAC9E7DD}" type="pres">
      <dgm:prSet presAssocID="{116F7A90-0F4C-44E3-8A9B-C0F9EA57505D}" presName="hierChild4" presStyleCnt="0"/>
      <dgm:spPr/>
    </dgm:pt>
    <dgm:pt modelId="{60A71C53-E068-41BA-8AF8-3A6F301FDF17}" type="pres">
      <dgm:prSet presAssocID="{116F7A90-0F4C-44E3-8A9B-C0F9EA57505D}" presName="hierChild5" presStyleCnt="0"/>
      <dgm:spPr/>
    </dgm:pt>
    <dgm:pt modelId="{E54DBE1C-504A-4F4D-B3F9-ECE52F66CE01}" type="pres">
      <dgm:prSet presAssocID="{FA9F47D6-B8C1-4C1F-BD71-34A63450E8F5}" presName="hierChild3" presStyleCnt="0"/>
      <dgm:spPr/>
    </dgm:pt>
  </dgm:ptLst>
  <dgm:cxnLst>
    <dgm:cxn modelId="{42976701-EF09-4BBD-870E-36A634737A73}" srcId="{FA9F47D6-B8C1-4C1F-BD71-34A63450E8F5}" destId="{E408089D-5A87-4387-8961-1BDEF5BFF131}" srcOrd="1" destOrd="0" parTransId="{7773089F-F7D8-4630-B439-AB6F1BC813C6}" sibTransId="{ED0B8884-345B-46A7-AB3A-D34F8828D2F3}"/>
    <dgm:cxn modelId="{7C8E2B0B-15B7-4C6B-8BE2-0EC58EFD72CD}" type="presOf" srcId="{F6889106-3A22-4268-9664-887AA5E749A0}" destId="{637CC458-90EC-4C31-A421-2EF054D58D89}" srcOrd="0" destOrd="0" presId="urn:microsoft.com/office/officeart/2005/8/layout/orgChart1"/>
    <dgm:cxn modelId="{F0241E10-4CF3-4804-9CF1-BE260E861138}" type="presOf" srcId="{5C7B3585-AD62-46DE-9C9C-320B3F4E9C3D}" destId="{FD66F3D9-1C32-4BC7-867D-363E89033A07}" srcOrd="0" destOrd="0" presId="urn:microsoft.com/office/officeart/2005/8/layout/orgChart1"/>
    <dgm:cxn modelId="{976ED311-4C25-4C49-8A57-C8EE30C16980}" type="presOf" srcId="{4F976CDA-D35B-4975-957A-48C14A3E263C}" destId="{5944ABE7-2A27-4E5C-88B1-A58FED1CC9D0}" srcOrd="0" destOrd="0" presId="urn:microsoft.com/office/officeart/2005/8/layout/orgChart1"/>
    <dgm:cxn modelId="{DDD37A1A-45A3-431B-B747-736CAD8C86BA}" srcId="{0EB9F422-2D78-4EFE-A8FC-53CE28DE8723}" destId="{FA9F47D6-B8C1-4C1F-BD71-34A63450E8F5}" srcOrd="0" destOrd="0" parTransId="{25A279E2-7EB6-4EBE-A03A-15B56FE7B1C7}" sibTransId="{CE3CC467-626E-4011-8C18-1A3B5000B172}"/>
    <dgm:cxn modelId="{D97EA329-A78B-40A3-BA8C-C4E43FDDA6F4}" type="presOf" srcId="{116F7A90-0F4C-44E3-8A9B-C0F9EA57505D}" destId="{7E8C1F27-35C3-4301-A302-E9CA8C3142BA}" srcOrd="0" destOrd="0" presId="urn:microsoft.com/office/officeart/2005/8/layout/orgChart1"/>
    <dgm:cxn modelId="{6B96402F-D95C-4A0A-8055-7BEC1D4AAB4B}" srcId="{FA9F47D6-B8C1-4C1F-BD71-34A63450E8F5}" destId="{116F7A90-0F4C-44E3-8A9B-C0F9EA57505D}" srcOrd="4" destOrd="0" parTransId="{5C7B3585-AD62-46DE-9C9C-320B3F4E9C3D}" sibTransId="{4E399018-7F62-4BDB-83AE-6FE4C035E06D}"/>
    <dgm:cxn modelId="{97E7F631-120C-4881-927C-5CFCA506EF16}" type="presOf" srcId="{0EB9F422-2D78-4EFE-A8FC-53CE28DE8723}" destId="{546FA156-306C-4378-97E2-842C337D9335}" srcOrd="0" destOrd="0" presId="urn:microsoft.com/office/officeart/2005/8/layout/orgChart1"/>
    <dgm:cxn modelId="{228B3037-9CC3-4AA6-A12D-BA9F60875D4C}" type="presOf" srcId="{FA9F47D6-B8C1-4C1F-BD71-34A63450E8F5}" destId="{D20ED15D-1794-400C-8597-BDC502E51904}" srcOrd="0" destOrd="0" presId="urn:microsoft.com/office/officeart/2005/8/layout/orgChart1"/>
    <dgm:cxn modelId="{6BF0DC5A-6352-4790-A7CA-E4D1B3E04C28}" type="presOf" srcId="{4F976CDA-D35B-4975-957A-48C14A3E263C}" destId="{186A3729-8F6D-40D1-B8DE-ABAB181BF24D}" srcOrd="1" destOrd="0" presId="urn:microsoft.com/office/officeart/2005/8/layout/orgChart1"/>
    <dgm:cxn modelId="{A6601E7F-8B1E-493A-9F81-F28326D1110D}" type="presOf" srcId="{40230B12-3893-4D13-B635-CE2EDAAAF9DD}" destId="{5473506F-DC37-4B30-B404-A92BDE160999}" srcOrd="0" destOrd="0" presId="urn:microsoft.com/office/officeart/2005/8/layout/orgChart1"/>
    <dgm:cxn modelId="{4B641A88-9874-4908-B909-B070D585E7CC}" type="presOf" srcId="{E408089D-5A87-4387-8961-1BDEF5BFF131}" destId="{31811531-99D4-461E-98A4-59337FA4E477}" srcOrd="1" destOrd="0" presId="urn:microsoft.com/office/officeart/2005/8/layout/orgChart1"/>
    <dgm:cxn modelId="{1B5D1E88-6BB9-48D4-B2C8-5D4256E4F651}" type="presOf" srcId="{7773089F-F7D8-4630-B439-AB6F1BC813C6}" destId="{E239EC53-2098-42E2-864C-44540F9E5CB0}" srcOrd="0" destOrd="0" presId="urn:microsoft.com/office/officeart/2005/8/layout/orgChart1"/>
    <dgm:cxn modelId="{C4E7B99B-57FD-4518-A352-FC138F0874E8}" type="presOf" srcId="{FA9F47D6-B8C1-4C1F-BD71-34A63450E8F5}" destId="{32201CB7-093D-4146-8968-2CB86C79D0C8}" srcOrd="1" destOrd="0" presId="urn:microsoft.com/office/officeart/2005/8/layout/orgChart1"/>
    <dgm:cxn modelId="{80FBA3AC-D39A-4C51-8375-CDB15E0DB034}" type="presOf" srcId="{C48AA2BD-4B94-4A09-9910-8132AC74D007}" destId="{278B6E56-8549-4ACE-9952-9DDCC0F009BE}" srcOrd="0" destOrd="0" presId="urn:microsoft.com/office/officeart/2005/8/layout/orgChart1"/>
    <dgm:cxn modelId="{D4B3D8B3-A880-4491-9630-4DB78F69D249}" type="presOf" srcId="{C48AA2BD-4B94-4A09-9910-8132AC74D007}" destId="{83D579AE-6311-48E7-A721-6B98F64339C2}" srcOrd="1" destOrd="0" presId="urn:microsoft.com/office/officeart/2005/8/layout/orgChart1"/>
    <dgm:cxn modelId="{BFAFE1B6-67D4-4277-AB64-C08B890A1638}" srcId="{FA9F47D6-B8C1-4C1F-BD71-34A63450E8F5}" destId="{F6889106-3A22-4268-9664-887AA5E749A0}" srcOrd="2" destOrd="0" parTransId="{40230B12-3893-4D13-B635-CE2EDAAAF9DD}" sibTransId="{5D75E2AF-C5B0-46AD-A08D-A4D8AE21F5F8}"/>
    <dgm:cxn modelId="{580C67C1-5CC0-4E77-A9F0-F6B8F8B27930}" type="presOf" srcId="{AB3CB5EB-1095-418D-BD3F-C9154EF4841C}" destId="{B2F6FBCF-13C7-4AE2-9E22-CA32C02E7A55}" srcOrd="0" destOrd="0" presId="urn:microsoft.com/office/officeart/2005/8/layout/orgChart1"/>
    <dgm:cxn modelId="{FA3D1FCC-46F5-4FB0-A339-6C53F2273087}" type="presOf" srcId="{E408089D-5A87-4387-8961-1BDEF5BFF131}" destId="{CDCA1507-EDD2-4DD7-AC01-E9FC536B025B}" srcOrd="0" destOrd="0" presId="urn:microsoft.com/office/officeart/2005/8/layout/orgChart1"/>
    <dgm:cxn modelId="{941656D6-6BC2-4F5E-8054-E3DECB5A2226}" type="presOf" srcId="{F6889106-3A22-4268-9664-887AA5E749A0}" destId="{8B411150-3A77-4C68-BFD0-C115D980842D}" srcOrd="1" destOrd="0" presId="urn:microsoft.com/office/officeart/2005/8/layout/orgChart1"/>
    <dgm:cxn modelId="{DAB54BDF-9F38-49B0-87CD-6B52A2F9E59D}" srcId="{FA9F47D6-B8C1-4C1F-BD71-34A63450E8F5}" destId="{C48AA2BD-4B94-4A09-9910-8132AC74D007}" srcOrd="3" destOrd="0" parTransId="{AB3CB5EB-1095-418D-BD3F-C9154EF4841C}" sibTransId="{288FA040-214F-4887-AECF-4AD4DAE5050B}"/>
    <dgm:cxn modelId="{A2C66EE2-37B0-4137-8CC9-EFD6628F5FBB}" srcId="{FA9F47D6-B8C1-4C1F-BD71-34A63450E8F5}" destId="{4F976CDA-D35B-4975-957A-48C14A3E263C}" srcOrd="0" destOrd="0" parTransId="{94D04EBE-0075-42F4-B4B5-4079F5A003C2}" sibTransId="{BED0A957-A968-4ADF-A150-A9795CFAA5CE}"/>
    <dgm:cxn modelId="{6E303FE5-D28A-4877-ACEE-FB8711B2E803}" type="presOf" srcId="{94D04EBE-0075-42F4-B4B5-4079F5A003C2}" destId="{D3B257A7-CE23-4DB1-BB50-EE86748BCBEC}" srcOrd="0" destOrd="0" presId="urn:microsoft.com/office/officeart/2005/8/layout/orgChart1"/>
    <dgm:cxn modelId="{4B316DFB-90C5-4A6A-9B85-51EF233EE559}" type="presOf" srcId="{116F7A90-0F4C-44E3-8A9B-C0F9EA57505D}" destId="{0F8EEF2B-28E8-445D-8C75-CF953692FAAA}" srcOrd="1" destOrd="0" presId="urn:microsoft.com/office/officeart/2005/8/layout/orgChart1"/>
    <dgm:cxn modelId="{41BB2095-71EB-493B-81A7-A77F60BF77CA}" type="presParOf" srcId="{546FA156-306C-4378-97E2-842C337D9335}" destId="{054C2819-79BF-43E4-AF3B-6B0A5E918894}" srcOrd="0" destOrd="0" presId="urn:microsoft.com/office/officeart/2005/8/layout/orgChart1"/>
    <dgm:cxn modelId="{93C6F128-CAAC-40DB-B176-ABFE282B0975}" type="presParOf" srcId="{054C2819-79BF-43E4-AF3B-6B0A5E918894}" destId="{74D045F3-5886-4311-97F1-6C3A0942D6B3}" srcOrd="0" destOrd="0" presId="urn:microsoft.com/office/officeart/2005/8/layout/orgChart1"/>
    <dgm:cxn modelId="{48961442-CCFB-46B1-A123-FACE4E9CD719}" type="presParOf" srcId="{74D045F3-5886-4311-97F1-6C3A0942D6B3}" destId="{D20ED15D-1794-400C-8597-BDC502E51904}" srcOrd="0" destOrd="0" presId="urn:microsoft.com/office/officeart/2005/8/layout/orgChart1"/>
    <dgm:cxn modelId="{05E454AD-5179-4A32-BAAE-EB0CE24883BD}" type="presParOf" srcId="{74D045F3-5886-4311-97F1-6C3A0942D6B3}" destId="{32201CB7-093D-4146-8968-2CB86C79D0C8}" srcOrd="1" destOrd="0" presId="urn:microsoft.com/office/officeart/2005/8/layout/orgChart1"/>
    <dgm:cxn modelId="{F2C301F2-047D-4E7D-A8FF-2BBF1CBEB839}" type="presParOf" srcId="{054C2819-79BF-43E4-AF3B-6B0A5E918894}" destId="{3D51079F-6E13-4FB2-8308-142F23CD121A}" srcOrd="1" destOrd="0" presId="urn:microsoft.com/office/officeart/2005/8/layout/orgChart1"/>
    <dgm:cxn modelId="{3BD33A74-A955-4A0A-91D7-DDD9B0F62D61}" type="presParOf" srcId="{3D51079F-6E13-4FB2-8308-142F23CD121A}" destId="{D3B257A7-CE23-4DB1-BB50-EE86748BCBEC}" srcOrd="0" destOrd="0" presId="urn:microsoft.com/office/officeart/2005/8/layout/orgChart1"/>
    <dgm:cxn modelId="{53BCAFC7-D659-41A8-9F1A-07E34DDB872C}" type="presParOf" srcId="{3D51079F-6E13-4FB2-8308-142F23CD121A}" destId="{C5DA0FF1-5126-4F44-A87F-91F638EE8386}" srcOrd="1" destOrd="0" presId="urn:microsoft.com/office/officeart/2005/8/layout/orgChart1"/>
    <dgm:cxn modelId="{D3A13AE7-6179-4D1D-A48A-3753FF349F91}" type="presParOf" srcId="{C5DA0FF1-5126-4F44-A87F-91F638EE8386}" destId="{FFAA2EA5-A5F0-4B24-A15F-679E69CD3EE6}" srcOrd="0" destOrd="0" presId="urn:microsoft.com/office/officeart/2005/8/layout/orgChart1"/>
    <dgm:cxn modelId="{2CCEC3E6-A302-4902-9EAE-F5272C4C119A}" type="presParOf" srcId="{FFAA2EA5-A5F0-4B24-A15F-679E69CD3EE6}" destId="{5944ABE7-2A27-4E5C-88B1-A58FED1CC9D0}" srcOrd="0" destOrd="0" presId="urn:microsoft.com/office/officeart/2005/8/layout/orgChart1"/>
    <dgm:cxn modelId="{BF0F4B4F-4E14-47FA-A059-E3649A0677E9}" type="presParOf" srcId="{FFAA2EA5-A5F0-4B24-A15F-679E69CD3EE6}" destId="{186A3729-8F6D-40D1-B8DE-ABAB181BF24D}" srcOrd="1" destOrd="0" presId="urn:microsoft.com/office/officeart/2005/8/layout/orgChart1"/>
    <dgm:cxn modelId="{F5706812-EC82-404C-A26A-79B3B8060D37}" type="presParOf" srcId="{C5DA0FF1-5126-4F44-A87F-91F638EE8386}" destId="{484CEC4E-596C-46EE-B005-16150F5FF24C}" srcOrd="1" destOrd="0" presId="urn:microsoft.com/office/officeart/2005/8/layout/orgChart1"/>
    <dgm:cxn modelId="{FAC94797-B209-459E-8E39-CE3D42E84758}" type="presParOf" srcId="{C5DA0FF1-5126-4F44-A87F-91F638EE8386}" destId="{66BD31FB-4077-4215-A709-1719A649B537}" srcOrd="2" destOrd="0" presId="urn:microsoft.com/office/officeart/2005/8/layout/orgChart1"/>
    <dgm:cxn modelId="{4CB4F9B2-3B73-43BC-8543-7BA0A8BBC5C0}" type="presParOf" srcId="{3D51079F-6E13-4FB2-8308-142F23CD121A}" destId="{E239EC53-2098-42E2-864C-44540F9E5CB0}" srcOrd="2" destOrd="0" presId="urn:microsoft.com/office/officeart/2005/8/layout/orgChart1"/>
    <dgm:cxn modelId="{51F0377E-9093-47E0-AE2A-46ADF04436FA}" type="presParOf" srcId="{3D51079F-6E13-4FB2-8308-142F23CD121A}" destId="{E079342B-CDFE-4221-891E-ACB9108AF266}" srcOrd="3" destOrd="0" presId="urn:microsoft.com/office/officeart/2005/8/layout/orgChart1"/>
    <dgm:cxn modelId="{6B58397D-E959-4208-A077-1184121A4EB2}" type="presParOf" srcId="{E079342B-CDFE-4221-891E-ACB9108AF266}" destId="{60899CC2-23A9-40CB-BEC8-9530FDE6209B}" srcOrd="0" destOrd="0" presId="urn:microsoft.com/office/officeart/2005/8/layout/orgChart1"/>
    <dgm:cxn modelId="{0EBEA0DE-5E50-45C7-B0B6-E84C0AAA3E14}" type="presParOf" srcId="{60899CC2-23A9-40CB-BEC8-9530FDE6209B}" destId="{CDCA1507-EDD2-4DD7-AC01-E9FC536B025B}" srcOrd="0" destOrd="0" presId="urn:microsoft.com/office/officeart/2005/8/layout/orgChart1"/>
    <dgm:cxn modelId="{10E370AE-2C1F-4B58-8A63-DFB9C133991E}" type="presParOf" srcId="{60899CC2-23A9-40CB-BEC8-9530FDE6209B}" destId="{31811531-99D4-461E-98A4-59337FA4E477}" srcOrd="1" destOrd="0" presId="urn:microsoft.com/office/officeart/2005/8/layout/orgChart1"/>
    <dgm:cxn modelId="{96407E40-8DF6-4F07-BD75-ACF57B648D9F}" type="presParOf" srcId="{E079342B-CDFE-4221-891E-ACB9108AF266}" destId="{ECE10E35-F3A5-4734-B233-FD9E942B41F1}" srcOrd="1" destOrd="0" presId="urn:microsoft.com/office/officeart/2005/8/layout/orgChart1"/>
    <dgm:cxn modelId="{523CC6FC-3A82-41C9-AD3C-2D728023765D}" type="presParOf" srcId="{E079342B-CDFE-4221-891E-ACB9108AF266}" destId="{64917416-1406-41F0-8A92-E0B071D35ACA}" srcOrd="2" destOrd="0" presId="urn:microsoft.com/office/officeart/2005/8/layout/orgChart1"/>
    <dgm:cxn modelId="{6A2CFE69-FE1B-4E85-B73F-5F539AFCF17E}" type="presParOf" srcId="{3D51079F-6E13-4FB2-8308-142F23CD121A}" destId="{5473506F-DC37-4B30-B404-A92BDE160999}" srcOrd="4" destOrd="0" presId="urn:microsoft.com/office/officeart/2005/8/layout/orgChart1"/>
    <dgm:cxn modelId="{17C37DE8-7FFC-4D62-9705-A8DA24D3D350}" type="presParOf" srcId="{3D51079F-6E13-4FB2-8308-142F23CD121A}" destId="{F6E55399-58D0-4932-9C82-0050CD9E6A4A}" srcOrd="5" destOrd="0" presId="urn:microsoft.com/office/officeart/2005/8/layout/orgChart1"/>
    <dgm:cxn modelId="{11C24A22-F27E-4D22-9CDC-E37ED1D499D9}" type="presParOf" srcId="{F6E55399-58D0-4932-9C82-0050CD9E6A4A}" destId="{BB52775C-73DE-4B3F-A2D9-9850D85B4DD9}" srcOrd="0" destOrd="0" presId="urn:microsoft.com/office/officeart/2005/8/layout/orgChart1"/>
    <dgm:cxn modelId="{59B1B3BC-FF79-4835-8FB7-22402A2045CB}" type="presParOf" srcId="{BB52775C-73DE-4B3F-A2D9-9850D85B4DD9}" destId="{637CC458-90EC-4C31-A421-2EF054D58D89}" srcOrd="0" destOrd="0" presId="urn:microsoft.com/office/officeart/2005/8/layout/orgChart1"/>
    <dgm:cxn modelId="{280BC9A4-F298-4A7D-8063-B2906AFE1421}" type="presParOf" srcId="{BB52775C-73DE-4B3F-A2D9-9850D85B4DD9}" destId="{8B411150-3A77-4C68-BFD0-C115D980842D}" srcOrd="1" destOrd="0" presId="urn:microsoft.com/office/officeart/2005/8/layout/orgChart1"/>
    <dgm:cxn modelId="{E5473FE3-65B8-42B9-BF35-8F67E3393B19}" type="presParOf" srcId="{F6E55399-58D0-4932-9C82-0050CD9E6A4A}" destId="{3D0247ED-36D0-4651-8E84-7EF35D6785CC}" srcOrd="1" destOrd="0" presId="urn:microsoft.com/office/officeart/2005/8/layout/orgChart1"/>
    <dgm:cxn modelId="{B6B8D36B-EB2C-4D26-AD9F-C2AF753BCA16}" type="presParOf" srcId="{F6E55399-58D0-4932-9C82-0050CD9E6A4A}" destId="{40047857-FFD8-4E30-9044-4BEC4A86B0BC}" srcOrd="2" destOrd="0" presId="urn:microsoft.com/office/officeart/2005/8/layout/orgChart1"/>
    <dgm:cxn modelId="{4A6F2425-B0EC-43A4-BF4E-E017421F3B63}" type="presParOf" srcId="{3D51079F-6E13-4FB2-8308-142F23CD121A}" destId="{B2F6FBCF-13C7-4AE2-9E22-CA32C02E7A55}" srcOrd="6" destOrd="0" presId="urn:microsoft.com/office/officeart/2005/8/layout/orgChart1"/>
    <dgm:cxn modelId="{1427340F-5B80-4631-A05A-55985003A113}" type="presParOf" srcId="{3D51079F-6E13-4FB2-8308-142F23CD121A}" destId="{E241D1BB-AAE9-42B6-ACAD-6872D306B427}" srcOrd="7" destOrd="0" presId="urn:microsoft.com/office/officeart/2005/8/layout/orgChart1"/>
    <dgm:cxn modelId="{D537B368-EEA7-4250-A4C1-453E78ABDC96}" type="presParOf" srcId="{E241D1BB-AAE9-42B6-ACAD-6872D306B427}" destId="{D6252B10-408F-4D26-B7B2-41DC1261B4F1}" srcOrd="0" destOrd="0" presId="urn:microsoft.com/office/officeart/2005/8/layout/orgChart1"/>
    <dgm:cxn modelId="{822E9170-C0B2-4CD2-95C2-917226075AF8}" type="presParOf" srcId="{D6252B10-408F-4D26-B7B2-41DC1261B4F1}" destId="{278B6E56-8549-4ACE-9952-9DDCC0F009BE}" srcOrd="0" destOrd="0" presId="urn:microsoft.com/office/officeart/2005/8/layout/orgChart1"/>
    <dgm:cxn modelId="{D339042C-E293-40F7-AD0A-5C611EE539DB}" type="presParOf" srcId="{D6252B10-408F-4D26-B7B2-41DC1261B4F1}" destId="{83D579AE-6311-48E7-A721-6B98F64339C2}" srcOrd="1" destOrd="0" presId="urn:microsoft.com/office/officeart/2005/8/layout/orgChart1"/>
    <dgm:cxn modelId="{A98383BB-6AD6-455A-979B-DEC6CB1016C4}" type="presParOf" srcId="{E241D1BB-AAE9-42B6-ACAD-6872D306B427}" destId="{E35CB0E7-9A5F-41DD-AF20-E66E1EAF63C0}" srcOrd="1" destOrd="0" presId="urn:microsoft.com/office/officeart/2005/8/layout/orgChart1"/>
    <dgm:cxn modelId="{E1D003E2-CA2E-4A38-9EE5-0C0A61BC9B6B}" type="presParOf" srcId="{E241D1BB-AAE9-42B6-ACAD-6872D306B427}" destId="{978923EB-0B4A-48BD-9B19-3198CC72218A}" srcOrd="2" destOrd="0" presId="urn:microsoft.com/office/officeart/2005/8/layout/orgChart1"/>
    <dgm:cxn modelId="{6866ADDA-8949-435D-9C59-0B5F9A696F55}" type="presParOf" srcId="{3D51079F-6E13-4FB2-8308-142F23CD121A}" destId="{FD66F3D9-1C32-4BC7-867D-363E89033A07}" srcOrd="8" destOrd="0" presId="urn:microsoft.com/office/officeart/2005/8/layout/orgChart1"/>
    <dgm:cxn modelId="{DC8CBA66-842B-414F-BBAB-EF68E71740FF}" type="presParOf" srcId="{3D51079F-6E13-4FB2-8308-142F23CD121A}" destId="{9FFCA077-6B0A-4587-8E65-7FB7CBA2AA12}" srcOrd="9" destOrd="0" presId="urn:microsoft.com/office/officeart/2005/8/layout/orgChart1"/>
    <dgm:cxn modelId="{B9D86D7A-A3F8-4364-80E2-D76EA416F13E}" type="presParOf" srcId="{9FFCA077-6B0A-4587-8E65-7FB7CBA2AA12}" destId="{00F58F96-6216-4AFF-B3CF-4E2924FB6305}" srcOrd="0" destOrd="0" presId="urn:microsoft.com/office/officeart/2005/8/layout/orgChart1"/>
    <dgm:cxn modelId="{66067D7E-2C72-483A-8056-6C5197296A02}" type="presParOf" srcId="{00F58F96-6216-4AFF-B3CF-4E2924FB6305}" destId="{7E8C1F27-35C3-4301-A302-E9CA8C3142BA}" srcOrd="0" destOrd="0" presId="urn:microsoft.com/office/officeart/2005/8/layout/orgChart1"/>
    <dgm:cxn modelId="{9D84B433-0B7E-4E1C-B8A7-0DBE725FDAD7}" type="presParOf" srcId="{00F58F96-6216-4AFF-B3CF-4E2924FB6305}" destId="{0F8EEF2B-28E8-445D-8C75-CF953692FAAA}" srcOrd="1" destOrd="0" presId="urn:microsoft.com/office/officeart/2005/8/layout/orgChart1"/>
    <dgm:cxn modelId="{B1B0038C-79B7-494C-9F43-56906F1CDCCC}" type="presParOf" srcId="{9FFCA077-6B0A-4587-8E65-7FB7CBA2AA12}" destId="{4810F14F-674C-4A85-BF6A-7436BAC9E7DD}" srcOrd="1" destOrd="0" presId="urn:microsoft.com/office/officeart/2005/8/layout/orgChart1"/>
    <dgm:cxn modelId="{CFDBC249-C31D-4298-B793-080C7D389B2E}" type="presParOf" srcId="{9FFCA077-6B0A-4587-8E65-7FB7CBA2AA12}" destId="{60A71C53-E068-41BA-8AF8-3A6F301FDF17}" srcOrd="2" destOrd="0" presId="urn:microsoft.com/office/officeart/2005/8/layout/orgChart1"/>
    <dgm:cxn modelId="{897C6A12-B194-4976-B274-6C1E9BC8AE91}" type="presParOf" srcId="{054C2819-79BF-43E4-AF3B-6B0A5E918894}" destId="{E54DBE1C-504A-4F4D-B3F9-ECE52F66CE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065817-9151-4A4D-8457-56637DE3230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63012F6-DD1E-4DAA-A8D7-C1CD34F5EEB9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1400" dirty="0"/>
            </a:p>
          </dgm:t>
        </dgm:pt>
      </mc:Choice>
      <mc:Fallback>
        <dgm:pt modelId="{163012F6-DD1E-4DAA-A8D7-C1CD34F5EEB9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1400" b="0" i="0">
                  <a:latin typeface="Cambria Math" panose="02040503050406030204" pitchFamily="18" charset="0"/>
                </a:rPr>
                <a:t>𝐻 ̅=1/𝑁 ∑_(𝑖=0)^𝑁▒𝐻_𝑖 </a:t>
              </a:r>
              <a:endParaRPr lang="en-US" sz="1400" dirty="0"/>
            </a:p>
          </dgm:t>
        </dgm:pt>
      </mc:Fallback>
    </mc:AlternateContent>
    <dgm:pt modelId="{B4EC51D5-5D27-4C6A-B26B-8287DB6A438E}" type="parTrans" cxnId="{7CE538FA-31EB-4108-90EA-26A095AB9A66}">
      <dgm:prSet/>
      <dgm:spPr/>
      <dgm:t>
        <a:bodyPr/>
        <a:lstStyle/>
        <a:p>
          <a:endParaRPr lang="en-US"/>
        </a:p>
      </dgm:t>
    </dgm:pt>
    <dgm:pt modelId="{4CD0FFDE-CCAF-4403-B437-315F9E71246A}" type="sibTrans" cxnId="{7CE538FA-31EB-4108-90EA-26A095AB9A66}">
      <dgm:prSet/>
      <dgm:spPr/>
      <dgm:t>
        <a:bodyPr/>
        <a:lstStyle/>
        <a:p>
          <a:endParaRPr lang="en-US"/>
        </a:p>
      </dgm:t>
    </dgm:pt>
    <dgm:pt modelId="{8D3FECF3-13C9-4F62-9587-5CBA36D399BD}">
      <dgm:prSet phldrT="[Text]"/>
      <dgm:spPr/>
      <dgm:t>
        <a:bodyPr/>
        <a:lstStyle/>
        <a:p>
          <a:r>
            <a:rPr lang="en-US" dirty="0"/>
            <a:t>Magnitude of the Varying Wave Height</a:t>
          </a:r>
        </a:p>
      </dgm:t>
    </dgm:pt>
    <dgm:pt modelId="{0CADC375-5FD3-48DB-9487-CF7501CCD15D}" type="parTrans" cxnId="{70437856-3FCE-4044-A9E4-A2A484687E94}">
      <dgm:prSet/>
      <dgm:spPr/>
      <dgm:t>
        <a:bodyPr/>
        <a:lstStyle/>
        <a:p>
          <a:endParaRPr lang="en-US"/>
        </a:p>
      </dgm:t>
    </dgm:pt>
    <dgm:pt modelId="{905BB76B-5FB5-4F13-BF06-E5F2C95A5D7A}" type="sibTrans" cxnId="{70437856-3FCE-4044-A9E4-A2A484687E9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BE0E1FD-E653-46A9-BB0B-D499D0C56807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m:oMathPara>
              </a14:m>
              <a:endParaRPr lang="en-US" dirty="0"/>
            </a:p>
          </dgm:t>
        </dgm:pt>
      </mc:Choice>
      <mc:Fallback>
        <dgm:pt modelId="{BBE0E1FD-E653-46A9-BB0B-D499D0C56807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𝐻_𝑟𝑚𝑠=√(1/𝑁 ∑_(𝑖=0)^𝑁▒𝐻_𝑖^2 )</a:t>
              </a:r>
              <a:endParaRPr lang="en-US" dirty="0"/>
            </a:p>
          </dgm:t>
        </dgm:pt>
      </mc:Fallback>
    </mc:AlternateContent>
    <dgm:pt modelId="{1728D0D8-8389-41E3-8EBC-26E624EA12B4}" type="parTrans" cxnId="{0106B9D7-CABE-4A30-8311-1BAEEF5E06DE}">
      <dgm:prSet/>
      <dgm:spPr/>
      <dgm:t>
        <a:bodyPr/>
        <a:lstStyle/>
        <a:p>
          <a:endParaRPr lang="en-US"/>
        </a:p>
      </dgm:t>
    </dgm:pt>
    <dgm:pt modelId="{1C17F198-AE4A-4E41-980F-82A2BE2858CF}" type="sibTrans" cxnId="{0106B9D7-CABE-4A30-8311-1BAEEF5E06DE}">
      <dgm:prSet/>
      <dgm:spPr/>
      <dgm:t>
        <a:bodyPr/>
        <a:lstStyle/>
        <a:p>
          <a:endParaRPr lang="en-US"/>
        </a:p>
      </dgm:t>
    </dgm:pt>
    <dgm:pt modelId="{939E0514-9F45-4EE4-8C06-8CFA40A3B650}">
      <dgm:prSet phldrT="[Text]"/>
      <dgm:spPr/>
      <dgm:t>
        <a:bodyPr/>
        <a:lstStyle/>
        <a:p>
          <a:r>
            <a:rPr lang="en-US" dirty="0"/>
            <a:t>Maximum wave height</a:t>
          </a:r>
        </a:p>
      </dgm:t>
    </dgm:pt>
    <dgm:pt modelId="{E90437C2-6C34-4139-92D1-CDB4907D483D}" type="parTrans" cxnId="{C24A8695-EFE7-4DC1-87A2-DB560EDB40AE}">
      <dgm:prSet/>
      <dgm:spPr/>
      <dgm:t>
        <a:bodyPr/>
        <a:lstStyle/>
        <a:p>
          <a:endParaRPr lang="en-US"/>
        </a:p>
      </dgm:t>
    </dgm:pt>
    <dgm:pt modelId="{1496BD73-9673-4A36-9681-EFA7A5BF8922}" type="sibTrans" cxnId="{C24A8695-EFE7-4DC1-87A2-DB560EDB40AE}">
      <dgm:prSet/>
      <dgm:spPr/>
      <dgm:t>
        <a:bodyPr/>
        <a:lstStyle/>
        <a:p>
          <a:endParaRPr lang="en-US"/>
        </a:p>
      </dgm:t>
    </dgm:pt>
    <dgm:pt modelId="{5198E4CE-BC06-4B29-9D9B-D1DFB5A9DBC3}">
      <dgm:prSet phldrT="[Text]" custT="1"/>
      <dgm:spPr/>
      <dgm:t>
        <a:bodyPr/>
        <a:lstStyle/>
        <a:p>
          <a:r>
            <a:rPr lang="en-US" sz="1200" dirty="0"/>
            <a:t>Average Wave Height</a:t>
          </a:r>
        </a:p>
      </dgm:t>
    </dgm:pt>
    <dgm:pt modelId="{E5A9B853-E166-4D78-BCBC-785923E3E025}" type="parTrans" cxnId="{AF4203FD-E823-42E8-B05E-BA8CCB06772E}">
      <dgm:prSet/>
      <dgm:spPr/>
      <dgm:t>
        <a:bodyPr/>
        <a:lstStyle/>
        <a:p>
          <a:endParaRPr lang="en-US"/>
        </a:p>
      </dgm:t>
    </dgm:pt>
    <dgm:pt modelId="{7357D8D8-74E1-4C25-8957-51486A90EEFE}" type="sibTrans" cxnId="{AF4203FD-E823-42E8-B05E-BA8CCB06772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0648719-1ACD-423E-AD53-7C087E8945B2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B0648719-1ACD-423E-AD53-7C087E8945B2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Max(𝐻)</a:t>
              </a:r>
              <a:endParaRPr lang="en-US" dirty="0"/>
            </a:p>
          </dgm:t>
        </dgm:pt>
      </mc:Fallback>
    </mc:AlternateContent>
    <dgm:pt modelId="{5527CE2A-791C-4A10-98EC-B35E9A99FA65}" type="parTrans" cxnId="{EBB90064-239A-41A4-A865-71743F06BEA9}">
      <dgm:prSet/>
      <dgm:spPr/>
      <dgm:t>
        <a:bodyPr/>
        <a:lstStyle/>
        <a:p>
          <a:endParaRPr lang="en-US"/>
        </a:p>
      </dgm:t>
    </dgm:pt>
    <dgm:pt modelId="{60C20BCF-CD6E-4D22-A9D4-B5CCA484E934}" type="sibTrans" cxnId="{EBB90064-239A-41A4-A865-71743F06BEA9}">
      <dgm:prSet/>
      <dgm:spPr/>
      <dgm:t>
        <a:bodyPr/>
        <a:lstStyle/>
        <a:p>
          <a:endParaRPr lang="en-US"/>
        </a:p>
      </dgm:t>
    </dgm:pt>
    <dgm:pt modelId="{7F967CA6-7013-4B2F-ACFF-7E476EE5A82D}">
      <dgm:prSet phldrT="[Text]"/>
      <dgm:spPr/>
      <dgm:t>
        <a:bodyPr/>
        <a:lstStyle/>
        <a:p>
          <a:pPr>
            <a:buNone/>
          </a:pPr>
          <a:r>
            <a:rPr lang="en-US" dirty="0"/>
            <a:t>Minimum wave height</a:t>
          </a:r>
        </a:p>
      </dgm:t>
    </dgm:pt>
    <dgm:pt modelId="{098D2E30-AEC8-47E4-8C2A-05FB0F3529A7}" type="parTrans" cxnId="{1DE62B1F-4C61-4E7C-8ADA-28046D6AA4A5}">
      <dgm:prSet/>
      <dgm:spPr/>
      <dgm:t>
        <a:bodyPr/>
        <a:lstStyle/>
        <a:p>
          <a:endParaRPr lang="en-US"/>
        </a:p>
      </dgm:t>
    </dgm:pt>
    <dgm:pt modelId="{79CFE112-4252-4ECC-B828-32EA4C2AF774}" type="sibTrans" cxnId="{1DE62B1F-4C61-4E7C-8ADA-28046D6AA4A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59B48A2-E5A9-4550-9C42-B3DFCE3CC05D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i="0" dirty="0"/>
            </a:p>
          </dgm:t>
        </dgm:pt>
      </mc:Choice>
      <mc:Fallback>
        <dgm:pt modelId="{959B48A2-E5A9-4550-9C42-B3DFCE3CC05D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Min(𝐻)</a:t>
              </a:r>
              <a:endParaRPr lang="en-US" i="0" dirty="0"/>
            </a:p>
          </dgm:t>
        </dgm:pt>
      </mc:Fallback>
    </mc:AlternateContent>
    <dgm:pt modelId="{D3E256DF-FB4A-42EF-A877-6CBAF6FCB01E}" type="parTrans" cxnId="{C15715B1-BEAF-4A71-9AE1-02F50AD0C125}">
      <dgm:prSet/>
      <dgm:spPr/>
      <dgm:t>
        <a:bodyPr/>
        <a:lstStyle/>
        <a:p>
          <a:endParaRPr lang="en-US"/>
        </a:p>
      </dgm:t>
    </dgm:pt>
    <dgm:pt modelId="{28A47985-A35B-4A21-B798-ACA4499DF0D0}" type="sibTrans" cxnId="{C15715B1-BEAF-4A71-9AE1-02F50AD0C125}">
      <dgm:prSet/>
      <dgm:spPr/>
      <dgm:t>
        <a:bodyPr/>
        <a:lstStyle/>
        <a:p>
          <a:endParaRPr lang="en-US"/>
        </a:p>
      </dgm:t>
    </dgm:pt>
    <dgm:pt modelId="{9763FD23-084B-4724-A889-8C9CC8E6B443}">
      <dgm:prSet phldrT="[Text]"/>
      <dgm:spPr/>
      <dgm:t>
        <a:bodyPr/>
        <a:lstStyle/>
        <a:p>
          <a:pPr>
            <a:buNone/>
          </a:pPr>
          <a:r>
            <a:rPr lang="en-US" i="0" dirty="0"/>
            <a:t>Most common wave height</a:t>
          </a:r>
        </a:p>
      </dgm:t>
    </dgm:pt>
    <dgm:pt modelId="{7124A717-284A-4141-A4E2-1DD193B82B19}" type="parTrans" cxnId="{A5663EFC-88E8-4A7F-ADFE-1007ECA0D3B8}">
      <dgm:prSet/>
      <dgm:spPr/>
      <dgm:t>
        <a:bodyPr/>
        <a:lstStyle/>
        <a:p>
          <a:endParaRPr lang="en-US"/>
        </a:p>
      </dgm:t>
    </dgm:pt>
    <dgm:pt modelId="{1EA66CE6-3131-4454-BAB6-EAC88C6F7B0E}" type="sibTrans" cxnId="{A5663EFC-88E8-4A7F-ADFE-1007ECA0D3B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1FECCBC-01AB-4FDB-955F-44A452BACB0C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i="0" dirty="0"/>
            </a:p>
          </dgm:t>
        </dgm:pt>
      </mc:Choice>
      <mc:Fallback>
        <dgm:pt modelId="{31FECCBC-01AB-4FDB-955F-44A452BACB0C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Mode(𝐻)</a:t>
              </a:r>
              <a:endParaRPr lang="en-US" i="0" dirty="0"/>
            </a:p>
          </dgm:t>
        </dgm:pt>
      </mc:Fallback>
    </mc:AlternateContent>
    <dgm:pt modelId="{65182C18-F399-49F3-9799-26D00BA089BC}" type="parTrans" cxnId="{18EF16FB-BEE4-42B2-BB4C-F6983B08DFF1}">
      <dgm:prSet/>
      <dgm:spPr/>
      <dgm:t>
        <a:bodyPr/>
        <a:lstStyle/>
        <a:p>
          <a:endParaRPr lang="en-US"/>
        </a:p>
      </dgm:t>
    </dgm:pt>
    <dgm:pt modelId="{18A5FE8D-75E2-476C-995B-37A64E93A9FC}" type="sibTrans" cxnId="{18EF16FB-BEE4-42B2-BB4C-F6983B08DFF1}">
      <dgm:prSet/>
      <dgm:spPr/>
      <dgm:t>
        <a:bodyPr/>
        <a:lstStyle/>
        <a:p>
          <a:endParaRPr lang="en-US"/>
        </a:p>
      </dgm:t>
    </dgm:pt>
    <dgm:pt modelId="{BEA27AFC-CD1D-4FDE-B459-478C9FC88BF0}">
      <dgm:prSet phldrT="[Text]"/>
      <dgm:spPr/>
      <dgm:t>
        <a:bodyPr/>
        <a:lstStyle/>
        <a:p>
          <a:pPr>
            <a:buNone/>
          </a:pPr>
          <a:r>
            <a:rPr lang="en-US" i="0" dirty="0"/>
            <a:t>Middle wave height</a:t>
          </a:r>
        </a:p>
      </dgm:t>
    </dgm:pt>
    <dgm:pt modelId="{25A7EE60-5FC6-4B89-B292-10DB273853AE}" type="parTrans" cxnId="{596D17D5-8987-4524-86C4-C8C07BAC4E7C}">
      <dgm:prSet/>
      <dgm:spPr/>
      <dgm:t>
        <a:bodyPr/>
        <a:lstStyle/>
        <a:p>
          <a:endParaRPr lang="en-US"/>
        </a:p>
      </dgm:t>
    </dgm:pt>
    <dgm:pt modelId="{73ECAD8C-D728-4658-BC48-D41DCCCAC6A5}" type="sibTrans" cxnId="{596D17D5-8987-4524-86C4-C8C07BAC4E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EBAA4A4-DD1D-43F9-95EF-4111B3FFBA4C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i="0" dirty="0"/>
            </a:p>
          </dgm:t>
        </dgm:pt>
      </mc:Choice>
      <mc:Fallback>
        <dgm:pt modelId="{6EBAA4A4-DD1D-43F9-95EF-4111B3FFBA4C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Median(𝐻)</a:t>
              </a:r>
              <a:endParaRPr lang="en-US" i="0" dirty="0"/>
            </a:p>
          </dgm:t>
        </dgm:pt>
      </mc:Fallback>
    </mc:AlternateContent>
    <dgm:pt modelId="{83CFF8B9-F475-476C-9BAD-210368A2A7D6}" type="parTrans" cxnId="{654F557F-598C-4823-9043-54ED46452EF7}">
      <dgm:prSet/>
      <dgm:spPr/>
      <dgm:t>
        <a:bodyPr/>
        <a:lstStyle/>
        <a:p>
          <a:endParaRPr lang="en-US"/>
        </a:p>
      </dgm:t>
    </dgm:pt>
    <dgm:pt modelId="{3C5143D3-9156-436E-91A3-C4EB9DB64E8D}" type="sibTrans" cxnId="{654F557F-598C-4823-9043-54ED46452EF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F9CE370-B39A-4E91-932B-DA5A2C53D0DD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i="0" dirty="0"/>
                <a:t>Mean of the highest </a:t>
              </a:r>
              <a14:m>
                <m:oMath xmlns:m="http://schemas.openxmlformats.org/officeDocument/2006/math"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i="0" dirty="0"/>
                <a:t> waves</a:t>
              </a:r>
            </a:p>
          </dgm:t>
        </dgm:pt>
      </mc:Choice>
      <mc:Fallback>
        <dgm:pt modelId="{9F9CE370-B39A-4E91-932B-DA5A2C53D0DD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i="0" dirty="0"/>
                <a:t>Mean of the highest </a:t>
              </a:r>
              <a:r>
                <a:rPr lang="en-US" b="0" i="0">
                  <a:latin typeface="Cambria Math" panose="02040503050406030204" pitchFamily="18" charset="0"/>
                </a:rPr>
                <a:t>1/𝑛</a:t>
              </a:r>
              <a:r>
                <a:rPr lang="en-US" i="0" dirty="0"/>
                <a:t> waves</a:t>
              </a:r>
            </a:p>
          </dgm:t>
        </dgm:pt>
      </mc:Fallback>
    </mc:AlternateContent>
    <dgm:pt modelId="{117D75D6-D84D-4710-9543-6A8664024400}" type="parTrans" cxnId="{517FC6D3-7370-4F06-867B-EF28C9BC3989}">
      <dgm:prSet/>
      <dgm:spPr/>
      <dgm:t>
        <a:bodyPr/>
        <a:lstStyle/>
        <a:p>
          <a:endParaRPr lang="en-US"/>
        </a:p>
      </dgm:t>
    </dgm:pt>
    <dgm:pt modelId="{B478DDA8-0DE8-4EAE-9714-556D0B789446}" type="sibTrans" cxnId="{517FC6D3-7370-4F06-867B-EF28C9BC398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69E9C28-7FF9-4C25-B355-56750ABDC9F0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i="0" dirty="0"/>
            </a:p>
          </dgm:t>
        </dgm:pt>
      </mc:Choice>
      <mc:Fallback>
        <dgm:pt modelId="{D69E9C28-7FF9-4C25-B355-56750ABDC9F0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(𝐻_(1/𝑛) ) ̅=1/𝑛 ∑_(𝑖=0)▒𝐻_𝑖 </a:t>
              </a:r>
              <a:endParaRPr lang="en-US" i="0" dirty="0"/>
            </a:p>
          </dgm:t>
        </dgm:pt>
      </mc:Fallback>
    </mc:AlternateContent>
    <dgm:pt modelId="{394BB2A4-351C-4E3C-804A-7747F7885A15}" type="parTrans" cxnId="{3D5DAF55-3926-480D-B30F-CA6E53DDD279}">
      <dgm:prSet/>
      <dgm:spPr/>
      <dgm:t>
        <a:bodyPr/>
        <a:lstStyle/>
        <a:p>
          <a:endParaRPr lang="en-US"/>
        </a:p>
      </dgm:t>
    </dgm:pt>
    <dgm:pt modelId="{8D402A85-B7B0-478E-8D8B-D9C601D50D7E}" type="sibTrans" cxnId="{3D5DAF55-3926-480D-B30F-CA6E53DDD279}">
      <dgm:prSet/>
      <dgm:spPr/>
      <dgm:t>
        <a:bodyPr/>
        <a:lstStyle/>
        <a:p>
          <a:endParaRPr lang="en-US"/>
        </a:p>
      </dgm:t>
    </dgm:pt>
    <dgm:pt modelId="{B3BF412E-AD14-4C29-82C4-96D20FD7ECE4}">
      <dgm:prSet phldrT="[Text]"/>
      <dgm:spPr/>
      <dgm:t>
        <a:bodyPr/>
        <a:lstStyle/>
        <a:p>
          <a:pPr>
            <a:buNone/>
          </a:pPr>
          <a:r>
            <a:rPr lang="en-US" i="0" dirty="0"/>
            <a:t>Significant wave height</a:t>
          </a:r>
        </a:p>
      </dgm:t>
    </dgm:pt>
    <dgm:pt modelId="{DB820EF3-6539-409F-B0AB-3FDCF8607916}" type="parTrans" cxnId="{C728E5E6-650C-4884-BACA-5E32BC6D44C4}">
      <dgm:prSet/>
      <dgm:spPr/>
      <dgm:t>
        <a:bodyPr/>
        <a:lstStyle/>
        <a:p>
          <a:endParaRPr lang="en-US"/>
        </a:p>
      </dgm:t>
    </dgm:pt>
    <dgm:pt modelId="{0F9E74BE-163C-4A8A-BD07-19BAFD1DD84C}" type="sibTrans" cxnId="{C728E5E6-650C-4884-BACA-5E32BC6D44C4}">
      <dgm:prSet/>
      <dgm:spPr/>
      <dgm:t>
        <a:bodyPr/>
        <a:lstStyle/>
        <a:p>
          <a:endParaRPr lang="en-US"/>
        </a:p>
      </dgm:t>
    </dgm:pt>
    <dgm:pt modelId="{C227D80E-1985-49EC-A9A6-B41AD96B7946}">
      <dgm:prSet phldrT="[Text]"/>
      <dgm:spPr/>
      <dgm:t>
        <a:bodyPr/>
        <a:lstStyle/>
        <a:p>
          <a:pPr algn="ctr">
            <a:buNone/>
          </a:pPr>
          <a:r>
            <a:rPr lang="en-US" i="0" dirty="0"/>
            <a:t>Mean of the highest 1/3 of waves</a:t>
          </a:r>
        </a:p>
      </dgm:t>
    </dgm:pt>
    <dgm:pt modelId="{16C0B84A-DEDC-4189-9244-476CC95D7739}" type="parTrans" cxnId="{A8A85F01-D912-4C06-B94D-28598AD73F2D}">
      <dgm:prSet/>
      <dgm:spPr/>
      <dgm:t>
        <a:bodyPr/>
        <a:lstStyle/>
        <a:p>
          <a:endParaRPr lang="en-US"/>
        </a:p>
      </dgm:t>
    </dgm:pt>
    <dgm:pt modelId="{D05EBFB0-ABEF-4582-8230-C2F9FEC3E695}" type="sibTrans" cxnId="{A8A85F01-D912-4C06-B94D-28598AD73F2D}">
      <dgm:prSet/>
      <dgm:spPr/>
      <dgm:t>
        <a:bodyPr/>
        <a:lstStyle/>
        <a:p>
          <a:endParaRPr lang="en-US"/>
        </a:p>
      </dgm:t>
    </dgm:pt>
    <dgm:pt modelId="{7DFD0D38-300C-4CD0-9CAC-13AED8E1F4BA}" type="pres">
      <dgm:prSet presAssocID="{CA065817-9151-4A4D-8457-56637DE3230A}" presName="Name0" presStyleCnt="0">
        <dgm:presLayoutVars>
          <dgm:dir/>
          <dgm:animLvl val="lvl"/>
          <dgm:resizeHandles val="exact"/>
        </dgm:presLayoutVars>
      </dgm:prSet>
      <dgm:spPr/>
    </dgm:pt>
    <dgm:pt modelId="{89A1C247-F9FF-4498-9BB6-A08BA73AD7E7}" type="pres">
      <dgm:prSet presAssocID="{5198E4CE-BC06-4B29-9D9B-D1DFB5A9DBC3}" presName="linNode" presStyleCnt="0"/>
      <dgm:spPr/>
    </dgm:pt>
    <dgm:pt modelId="{F5D0CD10-26FE-4F10-AEE1-B3743CA42D3F}" type="pres">
      <dgm:prSet presAssocID="{5198E4CE-BC06-4B29-9D9B-D1DFB5A9DBC3}" presName="parTx" presStyleLbl="revTx" presStyleIdx="0" presStyleCnt="8">
        <dgm:presLayoutVars>
          <dgm:chMax val="1"/>
          <dgm:bulletEnabled val="1"/>
        </dgm:presLayoutVars>
      </dgm:prSet>
      <dgm:spPr/>
    </dgm:pt>
    <dgm:pt modelId="{4D3B7702-DEA0-40DC-B50A-0198CA97581C}" type="pres">
      <dgm:prSet presAssocID="{5198E4CE-BC06-4B29-9D9B-D1DFB5A9DBC3}" presName="bracket" presStyleLbl="parChTrans1D1" presStyleIdx="0" presStyleCnt="8"/>
      <dgm:spPr/>
    </dgm:pt>
    <dgm:pt modelId="{E5530598-3DB5-4146-878A-18EDB86EF7E0}" type="pres">
      <dgm:prSet presAssocID="{5198E4CE-BC06-4B29-9D9B-D1DFB5A9DBC3}" presName="spH" presStyleCnt="0"/>
      <dgm:spPr/>
    </dgm:pt>
    <dgm:pt modelId="{9F25FB73-F6FC-4F18-A9EA-17EF293D44EF}" type="pres">
      <dgm:prSet presAssocID="{5198E4CE-BC06-4B29-9D9B-D1DFB5A9DBC3}" presName="desTx" presStyleLbl="node1" presStyleIdx="0" presStyleCnt="8">
        <dgm:presLayoutVars>
          <dgm:bulletEnabled val="1"/>
        </dgm:presLayoutVars>
      </dgm:prSet>
      <dgm:spPr/>
    </dgm:pt>
    <dgm:pt modelId="{F4E8F6E1-647A-4C9D-994B-746AA15EEDCC}" type="pres">
      <dgm:prSet presAssocID="{7357D8D8-74E1-4C25-8957-51486A90EEFE}" presName="spV" presStyleCnt="0"/>
      <dgm:spPr/>
    </dgm:pt>
    <dgm:pt modelId="{A73A66D4-86CE-4176-BE4C-3F021486F849}" type="pres">
      <dgm:prSet presAssocID="{8D3FECF3-13C9-4F62-9587-5CBA36D399BD}" presName="linNode" presStyleCnt="0"/>
      <dgm:spPr/>
    </dgm:pt>
    <dgm:pt modelId="{73B77518-D59C-440D-8B67-797981633A0B}" type="pres">
      <dgm:prSet presAssocID="{8D3FECF3-13C9-4F62-9587-5CBA36D399BD}" presName="parTx" presStyleLbl="revTx" presStyleIdx="1" presStyleCnt="8">
        <dgm:presLayoutVars>
          <dgm:chMax val="1"/>
          <dgm:bulletEnabled val="1"/>
        </dgm:presLayoutVars>
      </dgm:prSet>
      <dgm:spPr/>
    </dgm:pt>
    <dgm:pt modelId="{0EB9AAE5-6279-4EBD-A716-8C721D4D38A0}" type="pres">
      <dgm:prSet presAssocID="{8D3FECF3-13C9-4F62-9587-5CBA36D399BD}" presName="bracket" presStyleLbl="parChTrans1D1" presStyleIdx="1" presStyleCnt="8"/>
      <dgm:spPr/>
    </dgm:pt>
    <dgm:pt modelId="{0E44851F-F280-4582-A0AB-8455A62A2C9A}" type="pres">
      <dgm:prSet presAssocID="{8D3FECF3-13C9-4F62-9587-5CBA36D399BD}" presName="spH" presStyleCnt="0"/>
      <dgm:spPr/>
    </dgm:pt>
    <dgm:pt modelId="{8A9B8FB0-38BE-4D94-A280-2FCF58C02643}" type="pres">
      <dgm:prSet presAssocID="{8D3FECF3-13C9-4F62-9587-5CBA36D399BD}" presName="desTx" presStyleLbl="node1" presStyleIdx="1" presStyleCnt="8">
        <dgm:presLayoutVars>
          <dgm:bulletEnabled val="1"/>
        </dgm:presLayoutVars>
      </dgm:prSet>
      <dgm:spPr/>
    </dgm:pt>
    <dgm:pt modelId="{8098456E-3024-48B5-9451-60C9F5C75EDE}" type="pres">
      <dgm:prSet presAssocID="{905BB76B-5FB5-4F13-BF06-E5F2C95A5D7A}" presName="spV" presStyleCnt="0"/>
      <dgm:spPr/>
    </dgm:pt>
    <dgm:pt modelId="{FE4EF667-C686-490F-8136-D5E791A25D36}" type="pres">
      <dgm:prSet presAssocID="{939E0514-9F45-4EE4-8C06-8CFA40A3B650}" presName="linNode" presStyleCnt="0"/>
      <dgm:spPr/>
    </dgm:pt>
    <dgm:pt modelId="{CB979FD6-7EEB-43F3-ADDD-6E2C5AAF209E}" type="pres">
      <dgm:prSet presAssocID="{939E0514-9F45-4EE4-8C06-8CFA40A3B650}" presName="parTx" presStyleLbl="revTx" presStyleIdx="2" presStyleCnt="8">
        <dgm:presLayoutVars>
          <dgm:chMax val="1"/>
          <dgm:bulletEnabled val="1"/>
        </dgm:presLayoutVars>
      </dgm:prSet>
      <dgm:spPr/>
    </dgm:pt>
    <dgm:pt modelId="{17AE0E8B-0561-4E59-B4A3-DBDCA1A90B8F}" type="pres">
      <dgm:prSet presAssocID="{939E0514-9F45-4EE4-8C06-8CFA40A3B650}" presName="bracket" presStyleLbl="parChTrans1D1" presStyleIdx="2" presStyleCnt="8"/>
      <dgm:spPr/>
    </dgm:pt>
    <dgm:pt modelId="{36A9F0C2-9D50-4AD1-805E-53915C383D73}" type="pres">
      <dgm:prSet presAssocID="{939E0514-9F45-4EE4-8C06-8CFA40A3B650}" presName="spH" presStyleCnt="0"/>
      <dgm:spPr/>
    </dgm:pt>
    <dgm:pt modelId="{92E4A475-CE99-4AC0-831A-A803FA1C06CD}" type="pres">
      <dgm:prSet presAssocID="{939E0514-9F45-4EE4-8C06-8CFA40A3B650}" presName="desTx" presStyleLbl="node1" presStyleIdx="2" presStyleCnt="8">
        <dgm:presLayoutVars>
          <dgm:bulletEnabled val="1"/>
        </dgm:presLayoutVars>
      </dgm:prSet>
      <dgm:spPr/>
    </dgm:pt>
    <dgm:pt modelId="{94AC136D-DC8F-4DD1-80C1-CDBFC28A8C94}" type="pres">
      <dgm:prSet presAssocID="{1496BD73-9673-4A36-9681-EFA7A5BF8922}" presName="spV" presStyleCnt="0"/>
      <dgm:spPr/>
    </dgm:pt>
    <dgm:pt modelId="{E704C181-A234-4138-A1EF-88B5659CD3A7}" type="pres">
      <dgm:prSet presAssocID="{7F967CA6-7013-4B2F-ACFF-7E476EE5A82D}" presName="linNode" presStyleCnt="0"/>
      <dgm:spPr/>
    </dgm:pt>
    <dgm:pt modelId="{B2FD3F47-E520-429E-B67A-1202A06C4DB1}" type="pres">
      <dgm:prSet presAssocID="{7F967CA6-7013-4B2F-ACFF-7E476EE5A82D}" presName="parTx" presStyleLbl="revTx" presStyleIdx="3" presStyleCnt="8">
        <dgm:presLayoutVars>
          <dgm:chMax val="1"/>
          <dgm:bulletEnabled val="1"/>
        </dgm:presLayoutVars>
      </dgm:prSet>
      <dgm:spPr/>
    </dgm:pt>
    <dgm:pt modelId="{04F0DC11-874D-4C4D-8831-AB1CE3E4DDC2}" type="pres">
      <dgm:prSet presAssocID="{7F967CA6-7013-4B2F-ACFF-7E476EE5A82D}" presName="bracket" presStyleLbl="parChTrans1D1" presStyleIdx="3" presStyleCnt="8"/>
      <dgm:spPr/>
    </dgm:pt>
    <dgm:pt modelId="{F025A4F8-7E58-45DA-9FD8-40700FD4EC97}" type="pres">
      <dgm:prSet presAssocID="{7F967CA6-7013-4B2F-ACFF-7E476EE5A82D}" presName="spH" presStyleCnt="0"/>
      <dgm:spPr/>
    </dgm:pt>
    <dgm:pt modelId="{8205BC44-B45A-435C-8FE3-00B35572F4FF}" type="pres">
      <dgm:prSet presAssocID="{7F967CA6-7013-4B2F-ACFF-7E476EE5A82D}" presName="desTx" presStyleLbl="node1" presStyleIdx="3" presStyleCnt="8">
        <dgm:presLayoutVars>
          <dgm:bulletEnabled val="1"/>
        </dgm:presLayoutVars>
      </dgm:prSet>
      <dgm:spPr/>
    </dgm:pt>
    <dgm:pt modelId="{EFF440E8-2B22-45F9-BD0C-B4B64AA4CA87}" type="pres">
      <dgm:prSet presAssocID="{79CFE112-4252-4ECC-B828-32EA4C2AF774}" presName="spV" presStyleCnt="0"/>
      <dgm:spPr/>
    </dgm:pt>
    <dgm:pt modelId="{45092416-319F-4FAB-9A3A-1E10F983AEB0}" type="pres">
      <dgm:prSet presAssocID="{9763FD23-084B-4724-A889-8C9CC8E6B443}" presName="linNode" presStyleCnt="0"/>
      <dgm:spPr/>
    </dgm:pt>
    <dgm:pt modelId="{C84DB6B0-E233-4B84-8602-DEC65B66E02A}" type="pres">
      <dgm:prSet presAssocID="{9763FD23-084B-4724-A889-8C9CC8E6B443}" presName="parTx" presStyleLbl="revTx" presStyleIdx="4" presStyleCnt="8">
        <dgm:presLayoutVars>
          <dgm:chMax val="1"/>
          <dgm:bulletEnabled val="1"/>
        </dgm:presLayoutVars>
      </dgm:prSet>
      <dgm:spPr/>
    </dgm:pt>
    <dgm:pt modelId="{FBE5F09D-100D-4968-BCA6-A648DF9A2B51}" type="pres">
      <dgm:prSet presAssocID="{9763FD23-084B-4724-A889-8C9CC8E6B443}" presName="bracket" presStyleLbl="parChTrans1D1" presStyleIdx="4" presStyleCnt="8"/>
      <dgm:spPr/>
    </dgm:pt>
    <dgm:pt modelId="{06B89526-B73A-4C83-8E60-90852416FA65}" type="pres">
      <dgm:prSet presAssocID="{9763FD23-084B-4724-A889-8C9CC8E6B443}" presName="spH" presStyleCnt="0"/>
      <dgm:spPr/>
    </dgm:pt>
    <dgm:pt modelId="{2C4DF52F-8CDE-4E02-A64D-ABFB69FA206C}" type="pres">
      <dgm:prSet presAssocID="{9763FD23-084B-4724-A889-8C9CC8E6B443}" presName="desTx" presStyleLbl="node1" presStyleIdx="4" presStyleCnt="8" custLinFactNeighborX="4888">
        <dgm:presLayoutVars>
          <dgm:bulletEnabled val="1"/>
        </dgm:presLayoutVars>
      </dgm:prSet>
      <dgm:spPr/>
    </dgm:pt>
    <dgm:pt modelId="{A00A17C7-2405-4AF3-BF1A-C25C4F96FF59}" type="pres">
      <dgm:prSet presAssocID="{1EA66CE6-3131-4454-BAB6-EAC88C6F7B0E}" presName="spV" presStyleCnt="0"/>
      <dgm:spPr/>
    </dgm:pt>
    <dgm:pt modelId="{DACA542A-9A60-4A8C-B44D-4F24F48CC1A1}" type="pres">
      <dgm:prSet presAssocID="{BEA27AFC-CD1D-4FDE-B459-478C9FC88BF0}" presName="linNode" presStyleCnt="0"/>
      <dgm:spPr/>
    </dgm:pt>
    <dgm:pt modelId="{755BD90E-861B-43D4-ACF2-0A0BF84E453C}" type="pres">
      <dgm:prSet presAssocID="{BEA27AFC-CD1D-4FDE-B459-478C9FC88BF0}" presName="parTx" presStyleLbl="revTx" presStyleIdx="5" presStyleCnt="8">
        <dgm:presLayoutVars>
          <dgm:chMax val="1"/>
          <dgm:bulletEnabled val="1"/>
        </dgm:presLayoutVars>
      </dgm:prSet>
      <dgm:spPr/>
    </dgm:pt>
    <dgm:pt modelId="{88116A8C-5D93-4D4D-A807-EA38F884A9FC}" type="pres">
      <dgm:prSet presAssocID="{BEA27AFC-CD1D-4FDE-B459-478C9FC88BF0}" presName="bracket" presStyleLbl="parChTrans1D1" presStyleIdx="5" presStyleCnt="8"/>
      <dgm:spPr/>
    </dgm:pt>
    <dgm:pt modelId="{6E7CB766-979A-4C3B-B4EE-EC190F058BD4}" type="pres">
      <dgm:prSet presAssocID="{BEA27AFC-CD1D-4FDE-B459-478C9FC88BF0}" presName="spH" presStyleCnt="0"/>
      <dgm:spPr/>
    </dgm:pt>
    <dgm:pt modelId="{8D505C0B-03D1-4FD9-BA45-C1AF069F688D}" type="pres">
      <dgm:prSet presAssocID="{BEA27AFC-CD1D-4FDE-B459-478C9FC88BF0}" presName="desTx" presStyleLbl="node1" presStyleIdx="5" presStyleCnt="8">
        <dgm:presLayoutVars>
          <dgm:bulletEnabled val="1"/>
        </dgm:presLayoutVars>
      </dgm:prSet>
      <dgm:spPr/>
    </dgm:pt>
    <dgm:pt modelId="{A13D128F-AE5D-469F-8D38-6F7F161F41EF}" type="pres">
      <dgm:prSet presAssocID="{73ECAD8C-D728-4658-BC48-D41DCCCAC6A5}" presName="spV" presStyleCnt="0"/>
      <dgm:spPr/>
    </dgm:pt>
    <dgm:pt modelId="{604B49E7-FBE5-4DDC-9DA2-D884FA4727CB}" type="pres">
      <dgm:prSet presAssocID="{9F9CE370-B39A-4E91-932B-DA5A2C53D0DD}" presName="linNode" presStyleCnt="0"/>
      <dgm:spPr/>
    </dgm:pt>
    <dgm:pt modelId="{668E4205-0762-4EC0-B888-EA92443805A1}" type="pres">
      <dgm:prSet presAssocID="{9F9CE370-B39A-4E91-932B-DA5A2C53D0DD}" presName="parTx" presStyleLbl="revTx" presStyleIdx="6" presStyleCnt="8">
        <dgm:presLayoutVars>
          <dgm:chMax val="1"/>
          <dgm:bulletEnabled val="1"/>
        </dgm:presLayoutVars>
      </dgm:prSet>
      <dgm:spPr/>
    </dgm:pt>
    <dgm:pt modelId="{9FCFFACC-37E9-4926-9F8A-979FE52C6F6B}" type="pres">
      <dgm:prSet presAssocID="{9F9CE370-B39A-4E91-932B-DA5A2C53D0DD}" presName="bracket" presStyleLbl="parChTrans1D1" presStyleIdx="6" presStyleCnt="8"/>
      <dgm:spPr/>
    </dgm:pt>
    <dgm:pt modelId="{1F057E1C-B69E-41D1-AFC5-0D5752B698B8}" type="pres">
      <dgm:prSet presAssocID="{9F9CE370-B39A-4E91-932B-DA5A2C53D0DD}" presName="spH" presStyleCnt="0"/>
      <dgm:spPr/>
    </dgm:pt>
    <dgm:pt modelId="{28102802-1BFD-4237-96AE-3C9D3D4F7E35}" type="pres">
      <dgm:prSet presAssocID="{9F9CE370-B39A-4E91-932B-DA5A2C53D0DD}" presName="desTx" presStyleLbl="node1" presStyleIdx="6" presStyleCnt="8">
        <dgm:presLayoutVars>
          <dgm:bulletEnabled val="1"/>
        </dgm:presLayoutVars>
      </dgm:prSet>
      <dgm:spPr/>
    </dgm:pt>
    <dgm:pt modelId="{4C60070E-6C0E-4FB3-923A-0316676069E3}" type="pres">
      <dgm:prSet presAssocID="{B478DDA8-0DE8-4EAE-9714-556D0B789446}" presName="spV" presStyleCnt="0"/>
      <dgm:spPr/>
    </dgm:pt>
    <dgm:pt modelId="{FDF64D3F-6858-4AF0-AF77-36D84CE71ECD}" type="pres">
      <dgm:prSet presAssocID="{B3BF412E-AD14-4C29-82C4-96D20FD7ECE4}" presName="linNode" presStyleCnt="0"/>
      <dgm:spPr/>
    </dgm:pt>
    <dgm:pt modelId="{19E9B969-532B-4B66-8B7C-62DEAD63ACD8}" type="pres">
      <dgm:prSet presAssocID="{B3BF412E-AD14-4C29-82C4-96D20FD7ECE4}" presName="parTx" presStyleLbl="revTx" presStyleIdx="7" presStyleCnt="8">
        <dgm:presLayoutVars>
          <dgm:chMax val="1"/>
          <dgm:bulletEnabled val="1"/>
        </dgm:presLayoutVars>
      </dgm:prSet>
      <dgm:spPr/>
    </dgm:pt>
    <dgm:pt modelId="{48C29FA9-87B5-4294-A868-10942D614487}" type="pres">
      <dgm:prSet presAssocID="{B3BF412E-AD14-4C29-82C4-96D20FD7ECE4}" presName="bracket" presStyleLbl="parChTrans1D1" presStyleIdx="7" presStyleCnt="8"/>
      <dgm:spPr/>
    </dgm:pt>
    <dgm:pt modelId="{4E5F92C3-D908-4182-8BC4-4369848EA9EF}" type="pres">
      <dgm:prSet presAssocID="{B3BF412E-AD14-4C29-82C4-96D20FD7ECE4}" presName="spH" presStyleCnt="0"/>
      <dgm:spPr/>
    </dgm:pt>
    <dgm:pt modelId="{010CE2D3-A2BB-45F5-B7BC-16B1F7ED32CA}" type="pres">
      <dgm:prSet presAssocID="{B3BF412E-AD14-4C29-82C4-96D20FD7ECE4}" presName="desTx" presStyleLbl="node1" presStyleIdx="7" presStyleCnt="8">
        <dgm:presLayoutVars>
          <dgm:bulletEnabled val="1"/>
        </dgm:presLayoutVars>
      </dgm:prSet>
      <dgm:spPr/>
    </dgm:pt>
  </dgm:ptLst>
  <dgm:cxnLst>
    <dgm:cxn modelId="{A8A85F01-D912-4C06-B94D-28598AD73F2D}" srcId="{B3BF412E-AD14-4C29-82C4-96D20FD7ECE4}" destId="{C227D80E-1985-49EC-A9A6-B41AD96B7946}" srcOrd="0" destOrd="0" parTransId="{16C0B84A-DEDC-4189-9244-476CC95D7739}" sibTransId="{D05EBFB0-ABEF-4582-8230-C2F9FEC3E695}"/>
    <dgm:cxn modelId="{9D49D005-2DF7-428C-BF2E-BE8095BC0973}" type="presOf" srcId="{959B48A2-E5A9-4550-9C42-B3DFCE3CC05D}" destId="{8205BC44-B45A-435C-8FE3-00B35572F4FF}" srcOrd="0" destOrd="0" presId="urn:diagrams.loki3.com/BracketList"/>
    <dgm:cxn modelId="{1589F20D-6416-4D9E-8136-FC9416F51CCD}" type="presOf" srcId="{31FECCBC-01AB-4FDB-955F-44A452BACB0C}" destId="{2C4DF52F-8CDE-4E02-A64D-ABFB69FA206C}" srcOrd="0" destOrd="0" presId="urn:diagrams.loki3.com/BracketList"/>
    <dgm:cxn modelId="{1DE62B1F-4C61-4E7C-8ADA-28046D6AA4A5}" srcId="{CA065817-9151-4A4D-8457-56637DE3230A}" destId="{7F967CA6-7013-4B2F-ACFF-7E476EE5A82D}" srcOrd="3" destOrd="0" parTransId="{098D2E30-AEC8-47E4-8C2A-05FB0F3529A7}" sibTransId="{79CFE112-4252-4ECC-B828-32EA4C2AF774}"/>
    <dgm:cxn modelId="{0FC4D63C-A777-411B-8843-6348CAB4B6D1}" type="presOf" srcId="{8D3FECF3-13C9-4F62-9587-5CBA36D399BD}" destId="{73B77518-D59C-440D-8B67-797981633A0B}" srcOrd="0" destOrd="0" presId="urn:diagrams.loki3.com/BracketList"/>
    <dgm:cxn modelId="{EBB90064-239A-41A4-A865-71743F06BEA9}" srcId="{939E0514-9F45-4EE4-8C06-8CFA40A3B650}" destId="{B0648719-1ACD-423E-AD53-7C087E8945B2}" srcOrd="0" destOrd="0" parTransId="{5527CE2A-791C-4A10-98EC-B35E9A99FA65}" sibTransId="{60C20BCF-CD6E-4D22-A9D4-B5CCA484E934}"/>
    <dgm:cxn modelId="{8D111665-5232-4990-9CFC-5BAC54CA1FF1}" type="presOf" srcId="{9F9CE370-B39A-4E91-932B-DA5A2C53D0DD}" destId="{668E4205-0762-4EC0-B888-EA92443805A1}" srcOrd="0" destOrd="0" presId="urn:diagrams.loki3.com/BracketList"/>
    <dgm:cxn modelId="{1F0A7149-6925-4ED8-8620-A19FB5D4ACE7}" type="presOf" srcId="{7F967CA6-7013-4B2F-ACFF-7E476EE5A82D}" destId="{B2FD3F47-E520-429E-B67A-1202A06C4DB1}" srcOrd="0" destOrd="0" presId="urn:diagrams.loki3.com/BracketList"/>
    <dgm:cxn modelId="{53226C75-B032-4FAD-8F65-469C28852915}" type="presOf" srcId="{CA065817-9151-4A4D-8457-56637DE3230A}" destId="{7DFD0D38-300C-4CD0-9CAC-13AED8E1F4BA}" srcOrd="0" destOrd="0" presId="urn:diagrams.loki3.com/BracketList"/>
    <dgm:cxn modelId="{3D5DAF55-3926-480D-B30F-CA6E53DDD279}" srcId="{9F9CE370-B39A-4E91-932B-DA5A2C53D0DD}" destId="{D69E9C28-7FF9-4C25-B355-56750ABDC9F0}" srcOrd="0" destOrd="0" parTransId="{394BB2A4-351C-4E3C-804A-7747F7885A15}" sibTransId="{8D402A85-B7B0-478E-8D8B-D9C601D50D7E}"/>
    <dgm:cxn modelId="{70437856-3FCE-4044-A9E4-A2A484687E94}" srcId="{CA065817-9151-4A4D-8457-56637DE3230A}" destId="{8D3FECF3-13C9-4F62-9587-5CBA36D399BD}" srcOrd="1" destOrd="0" parTransId="{0CADC375-5FD3-48DB-9487-CF7501CCD15D}" sibTransId="{905BB76B-5FB5-4F13-BF06-E5F2C95A5D7A}"/>
    <dgm:cxn modelId="{C7442F77-94B7-48E4-9D25-4E9381E6F27C}" type="presOf" srcId="{939E0514-9F45-4EE4-8C06-8CFA40A3B650}" destId="{CB979FD6-7EEB-43F3-ADDD-6E2C5AAF209E}" srcOrd="0" destOrd="0" presId="urn:diagrams.loki3.com/BracketList"/>
    <dgm:cxn modelId="{641C067C-5B8A-4C63-9C87-2418D67FF4D9}" type="presOf" srcId="{C227D80E-1985-49EC-A9A6-B41AD96B7946}" destId="{010CE2D3-A2BB-45F5-B7BC-16B1F7ED32CA}" srcOrd="0" destOrd="0" presId="urn:diagrams.loki3.com/BracketList"/>
    <dgm:cxn modelId="{654F557F-598C-4823-9043-54ED46452EF7}" srcId="{BEA27AFC-CD1D-4FDE-B459-478C9FC88BF0}" destId="{6EBAA4A4-DD1D-43F9-95EF-4111B3FFBA4C}" srcOrd="0" destOrd="0" parTransId="{83CFF8B9-F475-476C-9BAD-210368A2A7D6}" sibTransId="{3C5143D3-9156-436E-91A3-C4EB9DB64E8D}"/>
    <dgm:cxn modelId="{041E7490-2AF5-48AB-A855-A09D53C62FC6}" type="presOf" srcId="{6EBAA4A4-DD1D-43F9-95EF-4111B3FFBA4C}" destId="{8D505C0B-03D1-4FD9-BA45-C1AF069F688D}" srcOrd="0" destOrd="0" presId="urn:diagrams.loki3.com/BracketList"/>
    <dgm:cxn modelId="{C24A8695-EFE7-4DC1-87A2-DB560EDB40AE}" srcId="{CA065817-9151-4A4D-8457-56637DE3230A}" destId="{939E0514-9F45-4EE4-8C06-8CFA40A3B650}" srcOrd="2" destOrd="0" parTransId="{E90437C2-6C34-4139-92D1-CDB4907D483D}" sibTransId="{1496BD73-9673-4A36-9681-EFA7A5BF8922}"/>
    <dgm:cxn modelId="{3D069198-3B05-4F9D-BC9D-30279CD9F81B}" type="presOf" srcId="{9763FD23-084B-4724-A889-8C9CC8E6B443}" destId="{C84DB6B0-E233-4B84-8602-DEC65B66E02A}" srcOrd="0" destOrd="0" presId="urn:diagrams.loki3.com/BracketList"/>
    <dgm:cxn modelId="{C15715B1-BEAF-4A71-9AE1-02F50AD0C125}" srcId="{7F967CA6-7013-4B2F-ACFF-7E476EE5A82D}" destId="{959B48A2-E5A9-4550-9C42-B3DFCE3CC05D}" srcOrd="0" destOrd="0" parTransId="{D3E256DF-FB4A-42EF-A877-6CBAF6FCB01E}" sibTransId="{28A47985-A35B-4A21-B798-ACA4499DF0D0}"/>
    <dgm:cxn modelId="{8176E3B4-F68B-4FF8-962E-66D8911FC6B0}" type="presOf" srcId="{B3BF412E-AD14-4C29-82C4-96D20FD7ECE4}" destId="{19E9B969-532B-4B66-8B7C-62DEAD63ACD8}" srcOrd="0" destOrd="0" presId="urn:diagrams.loki3.com/BracketList"/>
    <dgm:cxn modelId="{F63078B9-4568-441C-8E8C-6F83A3D2A7E3}" type="presOf" srcId="{BBE0E1FD-E653-46A9-BB0B-D499D0C56807}" destId="{8A9B8FB0-38BE-4D94-A280-2FCF58C02643}" srcOrd="0" destOrd="0" presId="urn:diagrams.loki3.com/BracketList"/>
    <dgm:cxn modelId="{90EC69C0-B35C-486A-9661-39E3520832A0}" type="presOf" srcId="{D69E9C28-7FF9-4C25-B355-56750ABDC9F0}" destId="{28102802-1BFD-4237-96AE-3C9D3D4F7E35}" srcOrd="0" destOrd="0" presId="urn:diagrams.loki3.com/BracketList"/>
    <dgm:cxn modelId="{94373AD0-1031-487D-99A6-32A4DAA969EF}" type="presOf" srcId="{5198E4CE-BC06-4B29-9D9B-D1DFB5A9DBC3}" destId="{F5D0CD10-26FE-4F10-AEE1-B3743CA42D3F}" srcOrd="0" destOrd="0" presId="urn:diagrams.loki3.com/BracketList"/>
    <dgm:cxn modelId="{517FC6D3-7370-4F06-867B-EF28C9BC3989}" srcId="{CA065817-9151-4A4D-8457-56637DE3230A}" destId="{9F9CE370-B39A-4E91-932B-DA5A2C53D0DD}" srcOrd="6" destOrd="0" parTransId="{117D75D6-D84D-4710-9543-6A8664024400}" sibTransId="{B478DDA8-0DE8-4EAE-9714-556D0B789446}"/>
    <dgm:cxn modelId="{596D17D5-8987-4524-86C4-C8C07BAC4E7C}" srcId="{CA065817-9151-4A4D-8457-56637DE3230A}" destId="{BEA27AFC-CD1D-4FDE-B459-478C9FC88BF0}" srcOrd="5" destOrd="0" parTransId="{25A7EE60-5FC6-4B89-B292-10DB273853AE}" sibTransId="{73ECAD8C-D728-4658-BC48-D41DCCCAC6A5}"/>
    <dgm:cxn modelId="{0106B9D7-CABE-4A30-8311-1BAEEF5E06DE}" srcId="{8D3FECF3-13C9-4F62-9587-5CBA36D399BD}" destId="{BBE0E1FD-E653-46A9-BB0B-D499D0C56807}" srcOrd="0" destOrd="0" parTransId="{1728D0D8-8389-41E3-8EBC-26E624EA12B4}" sibTransId="{1C17F198-AE4A-4E41-980F-82A2BE2858CF}"/>
    <dgm:cxn modelId="{C728E5E6-650C-4884-BACA-5E32BC6D44C4}" srcId="{CA065817-9151-4A4D-8457-56637DE3230A}" destId="{B3BF412E-AD14-4C29-82C4-96D20FD7ECE4}" srcOrd="7" destOrd="0" parTransId="{DB820EF3-6539-409F-B0AB-3FDCF8607916}" sibTransId="{0F9E74BE-163C-4A8A-BD07-19BAFD1DD84C}"/>
    <dgm:cxn modelId="{CA6A44EA-976B-400E-A33F-CA59B30BE13F}" type="presOf" srcId="{B0648719-1ACD-423E-AD53-7C087E8945B2}" destId="{92E4A475-CE99-4AC0-831A-A803FA1C06CD}" srcOrd="0" destOrd="0" presId="urn:diagrams.loki3.com/BracketList"/>
    <dgm:cxn modelId="{1629A1EA-0CAC-4CFF-A3A4-E08579386922}" type="presOf" srcId="{163012F6-DD1E-4DAA-A8D7-C1CD34F5EEB9}" destId="{9F25FB73-F6FC-4F18-A9EA-17EF293D44EF}" srcOrd="0" destOrd="0" presId="urn:diagrams.loki3.com/BracketList"/>
    <dgm:cxn modelId="{498B13EE-421C-46AA-A775-270525242C40}" type="presOf" srcId="{BEA27AFC-CD1D-4FDE-B459-478C9FC88BF0}" destId="{755BD90E-861B-43D4-ACF2-0A0BF84E453C}" srcOrd="0" destOrd="0" presId="urn:diagrams.loki3.com/BracketList"/>
    <dgm:cxn modelId="{7CE538FA-31EB-4108-90EA-26A095AB9A66}" srcId="{5198E4CE-BC06-4B29-9D9B-D1DFB5A9DBC3}" destId="{163012F6-DD1E-4DAA-A8D7-C1CD34F5EEB9}" srcOrd="0" destOrd="0" parTransId="{B4EC51D5-5D27-4C6A-B26B-8287DB6A438E}" sibTransId="{4CD0FFDE-CCAF-4403-B437-315F9E71246A}"/>
    <dgm:cxn modelId="{18EF16FB-BEE4-42B2-BB4C-F6983B08DFF1}" srcId="{9763FD23-084B-4724-A889-8C9CC8E6B443}" destId="{31FECCBC-01AB-4FDB-955F-44A452BACB0C}" srcOrd="0" destOrd="0" parTransId="{65182C18-F399-49F3-9799-26D00BA089BC}" sibTransId="{18A5FE8D-75E2-476C-995B-37A64E93A9FC}"/>
    <dgm:cxn modelId="{A5663EFC-88E8-4A7F-ADFE-1007ECA0D3B8}" srcId="{CA065817-9151-4A4D-8457-56637DE3230A}" destId="{9763FD23-084B-4724-A889-8C9CC8E6B443}" srcOrd="4" destOrd="0" parTransId="{7124A717-284A-4141-A4E2-1DD193B82B19}" sibTransId="{1EA66CE6-3131-4454-BAB6-EAC88C6F7B0E}"/>
    <dgm:cxn modelId="{AF4203FD-E823-42E8-B05E-BA8CCB06772E}" srcId="{CA065817-9151-4A4D-8457-56637DE3230A}" destId="{5198E4CE-BC06-4B29-9D9B-D1DFB5A9DBC3}" srcOrd="0" destOrd="0" parTransId="{E5A9B853-E166-4D78-BCBC-785923E3E025}" sibTransId="{7357D8D8-74E1-4C25-8957-51486A90EEFE}"/>
    <dgm:cxn modelId="{A917B041-8250-4B4D-A939-40E95BA22FA2}" type="presParOf" srcId="{7DFD0D38-300C-4CD0-9CAC-13AED8E1F4BA}" destId="{89A1C247-F9FF-4498-9BB6-A08BA73AD7E7}" srcOrd="0" destOrd="0" presId="urn:diagrams.loki3.com/BracketList"/>
    <dgm:cxn modelId="{00D660CC-B388-4E4E-90FB-C788C2E94DA8}" type="presParOf" srcId="{89A1C247-F9FF-4498-9BB6-A08BA73AD7E7}" destId="{F5D0CD10-26FE-4F10-AEE1-B3743CA42D3F}" srcOrd="0" destOrd="0" presId="urn:diagrams.loki3.com/BracketList"/>
    <dgm:cxn modelId="{1188B6E8-9029-4C85-8E9A-6563C1BB6E03}" type="presParOf" srcId="{89A1C247-F9FF-4498-9BB6-A08BA73AD7E7}" destId="{4D3B7702-DEA0-40DC-B50A-0198CA97581C}" srcOrd="1" destOrd="0" presId="urn:diagrams.loki3.com/BracketList"/>
    <dgm:cxn modelId="{A4C9E418-B699-4842-9661-6802E663355C}" type="presParOf" srcId="{89A1C247-F9FF-4498-9BB6-A08BA73AD7E7}" destId="{E5530598-3DB5-4146-878A-18EDB86EF7E0}" srcOrd="2" destOrd="0" presId="urn:diagrams.loki3.com/BracketList"/>
    <dgm:cxn modelId="{E6A3DB44-FBC8-4F8A-8136-659AE8E1545F}" type="presParOf" srcId="{89A1C247-F9FF-4498-9BB6-A08BA73AD7E7}" destId="{9F25FB73-F6FC-4F18-A9EA-17EF293D44EF}" srcOrd="3" destOrd="0" presId="urn:diagrams.loki3.com/BracketList"/>
    <dgm:cxn modelId="{1CFE80B4-08DF-4385-A5E4-BC0577235A4D}" type="presParOf" srcId="{7DFD0D38-300C-4CD0-9CAC-13AED8E1F4BA}" destId="{F4E8F6E1-647A-4C9D-994B-746AA15EEDCC}" srcOrd="1" destOrd="0" presId="urn:diagrams.loki3.com/BracketList"/>
    <dgm:cxn modelId="{A0E6519F-DEF4-47B1-BCF4-05F2FBAB9F0F}" type="presParOf" srcId="{7DFD0D38-300C-4CD0-9CAC-13AED8E1F4BA}" destId="{A73A66D4-86CE-4176-BE4C-3F021486F849}" srcOrd="2" destOrd="0" presId="urn:diagrams.loki3.com/BracketList"/>
    <dgm:cxn modelId="{46D07F4C-7657-4004-99AE-2D4B14CA3210}" type="presParOf" srcId="{A73A66D4-86CE-4176-BE4C-3F021486F849}" destId="{73B77518-D59C-440D-8B67-797981633A0B}" srcOrd="0" destOrd="0" presId="urn:diagrams.loki3.com/BracketList"/>
    <dgm:cxn modelId="{6E1B6C89-001F-4577-A0B6-54323F93B805}" type="presParOf" srcId="{A73A66D4-86CE-4176-BE4C-3F021486F849}" destId="{0EB9AAE5-6279-4EBD-A716-8C721D4D38A0}" srcOrd="1" destOrd="0" presId="urn:diagrams.loki3.com/BracketList"/>
    <dgm:cxn modelId="{AB18AA66-0B92-4873-A0A7-4072685CAC11}" type="presParOf" srcId="{A73A66D4-86CE-4176-BE4C-3F021486F849}" destId="{0E44851F-F280-4582-A0AB-8455A62A2C9A}" srcOrd="2" destOrd="0" presId="urn:diagrams.loki3.com/BracketList"/>
    <dgm:cxn modelId="{C1798F12-53A2-4065-A275-C44C93974293}" type="presParOf" srcId="{A73A66D4-86CE-4176-BE4C-3F021486F849}" destId="{8A9B8FB0-38BE-4D94-A280-2FCF58C02643}" srcOrd="3" destOrd="0" presId="urn:diagrams.loki3.com/BracketList"/>
    <dgm:cxn modelId="{7422C414-C1EA-4B24-9FEF-D98DF74CDB72}" type="presParOf" srcId="{7DFD0D38-300C-4CD0-9CAC-13AED8E1F4BA}" destId="{8098456E-3024-48B5-9451-60C9F5C75EDE}" srcOrd="3" destOrd="0" presId="urn:diagrams.loki3.com/BracketList"/>
    <dgm:cxn modelId="{A50E50F4-A793-4B46-B1A1-2C4AE398A904}" type="presParOf" srcId="{7DFD0D38-300C-4CD0-9CAC-13AED8E1F4BA}" destId="{FE4EF667-C686-490F-8136-D5E791A25D36}" srcOrd="4" destOrd="0" presId="urn:diagrams.loki3.com/BracketList"/>
    <dgm:cxn modelId="{E77E1128-4FFE-40C5-87BE-D2BF46EF7BED}" type="presParOf" srcId="{FE4EF667-C686-490F-8136-D5E791A25D36}" destId="{CB979FD6-7EEB-43F3-ADDD-6E2C5AAF209E}" srcOrd="0" destOrd="0" presId="urn:diagrams.loki3.com/BracketList"/>
    <dgm:cxn modelId="{69966F49-8D40-4665-853F-E3AFA9EDFB67}" type="presParOf" srcId="{FE4EF667-C686-490F-8136-D5E791A25D36}" destId="{17AE0E8B-0561-4E59-B4A3-DBDCA1A90B8F}" srcOrd="1" destOrd="0" presId="urn:diagrams.loki3.com/BracketList"/>
    <dgm:cxn modelId="{24FBE3AB-BE9C-4932-8C59-3E7E859CFEEB}" type="presParOf" srcId="{FE4EF667-C686-490F-8136-D5E791A25D36}" destId="{36A9F0C2-9D50-4AD1-805E-53915C383D73}" srcOrd="2" destOrd="0" presId="urn:diagrams.loki3.com/BracketList"/>
    <dgm:cxn modelId="{BB7640A9-32BC-4120-AAF1-4338F8261301}" type="presParOf" srcId="{FE4EF667-C686-490F-8136-D5E791A25D36}" destId="{92E4A475-CE99-4AC0-831A-A803FA1C06CD}" srcOrd="3" destOrd="0" presId="urn:diagrams.loki3.com/BracketList"/>
    <dgm:cxn modelId="{1531D8AC-464E-4C27-BA8B-9F88A9989422}" type="presParOf" srcId="{7DFD0D38-300C-4CD0-9CAC-13AED8E1F4BA}" destId="{94AC136D-DC8F-4DD1-80C1-CDBFC28A8C94}" srcOrd="5" destOrd="0" presId="urn:diagrams.loki3.com/BracketList"/>
    <dgm:cxn modelId="{3B4E2909-92AC-4D4D-9154-5363CEB0A437}" type="presParOf" srcId="{7DFD0D38-300C-4CD0-9CAC-13AED8E1F4BA}" destId="{E704C181-A234-4138-A1EF-88B5659CD3A7}" srcOrd="6" destOrd="0" presId="urn:diagrams.loki3.com/BracketList"/>
    <dgm:cxn modelId="{A3A23F2E-2EBF-49F4-8E6B-000A9EB7A3A3}" type="presParOf" srcId="{E704C181-A234-4138-A1EF-88B5659CD3A7}" destId="{B2FD3F47-E520-429E-B67A-1202A06C4DB1}" srcOrd="0" destOrd="0" presId="urn:diagrams.loki3.com/BracketList"/>
    <dgm:cxn modelId="{72B47043-6DEC-4337-9C5C-73CE314D4BB7}" type="presParOf" srcId="{E704C181-A234-4138-A1EF-88B5659CD3A7}" destId="{04F0DC11-874D-4C4D-8831-AB1CE3E4DDC2}" srcOrd="1" destOrd="0" presId="urn:diagrams.loki3.com/BracketList"/>
    <dgm:cxn modelId="{36056901-3A80-4D6F-80A0-B33CB88B5377}" type="presParOf" srcId="{E704C181-A234-4138-A1EF-88B5659CD3A7}" destId="{F025A4F8-7E58-45DA-9FD8-40700FD4EC97}" srcOrd="2" destOrd="0" presId="urn:diagrams.loki3.com/BracketList"/>
    <dgm:cxn modelId="{B06F2CEF-9FFA-4241-B980-0E888108A37E}" type="presParOf" srcId="{E704C181-A234-4138-A1EF-88B5659CD3A7}" destId="{8205BC44-B45A-435C-8FE3-00B35572F4FF}" srcOrd="3" destOrd="0" presId="urn:diagrams.loki3.com/BracketList"/>
    <dgm:cxn modelId="{EE23BB7D-40C7-4239-8036-214A76405E5E}" type="presParOf" srcId="{7DFD0D38-300C-4CD0-9CAC-13AED8E1F4BA}" destId="{EFF440E8-2B22-45F9-BD0C-B4B64AA4CA87}" srcOrd="7" destOrd="0" presId="urn:diagrams.loki3.com/BracketList"/>
    <dgm:cxn modelId="{C8B12BDE-F871-41A1-9B35-47B61A960228}" type="presParOf" srcId="{7DFD0D38-300C-4CD0-9CAC-13AED8E1F4BA}" destId="{45092416-319F-4FAB-9A3A-1E10F983AEB0}" srcOrd="8" destOrd="0" presId="urn:diagrams.loki3.com/BracketList"/>
    <dgm:cxn modelId="{AF8F5D31-3DB9-4BC2-9510-696F1AD4522C}" type="presParOf" srcId="{45092416-319F-4FAB-9A3A-1E10F983AEB0}" destId="{C84DB6B0-E233-4B84-8602-DEC65B66E02A}" srcOrd="0" destOrd="0" presId="urn:diagrams.loki3.com/BracketList"/>
    <dgm:cxn modelId="{6221DCD5-3C5E-4BB2-B238-303515047614}" type="presParOf" srcId="{45092416-319F-4FAB-9A3A-1E10F983AEB0}" destId="{FBE5F09D-100D-4968-BCA6-A648DF9A2B51}" srcOrd="1" destOrd="0" presId="urn:diagrams.loki3.com/BracketList"/>
    <dgm:cxn modelId="{301183C3-B93C-44DC-9FE0-B898D4A7E862}" type="presParOf" srcId="{45092416-319F-4FAB-9A3A-1E10F983AEB0}" destId="{06B89526-B73A-4C83-8E60-90852416FA65}" srcOrd="2" destOrd="0" presId="urn:diagrams.loki3.com/BracketList"/>
    <dgm:cxn modelId="{F7D11CAA-1CA8-4381-93FF-FB048B022823}" type="presParOf" srcId="{45092416-319F-4FAB-9A3A-1E10F983AEB0}" destId="{2C4DF52F-8CDE-4E02-A64D-ABFB69FA206C}" srcOrd="3" destOrd="0" presId="urn:diagrams.loki3.com/BracketList"/>
    <dgm:cxn modelId="{C0D69249-5DA1-402A-A5FD-3C0A2B7B7AC0}" type="presParOf" srcId="{7DFD0D38-300C-4CD0-9CAC-13AED8E1F4BA}" destId="{A00A17C7-2405-4AF3-BF1A-C25C4F96FF59}" srcOrd="9" destOrd="0" presId="urn:diagrams.loki3.com/BracketList"/>
    <dgm:cxn modelId="{09945787-9F69-461F-8785-67700C0E2BCD}" type="presParOf" srcId="{7DFD0D38-300C-4CD0-9CAC-13AED8E1F4BA}" destId="{DACA542A-9A60-4A8C-B44D-4F24F48CC1A1}" srcOrd="10" destOrd="0" presId="urn:diagrams.loki3.com/BracketList"/>
    <dgm:cxn modelId="{D1F1B2AD-585B-442B-AADA-5B8C9725A266}" type="presParOf" srcId="{DACA542A-9A60-4A8C-B44D-4F24F48CC1A1}" destId="{755BD90E-861B-43D4-ACF2-0A0BF84E453C}" srcOrd="0" destOrd="0" presId="urn:diagrams.loki3.com/BracketList"/>
    <dgm:cxn modelId="{0D74D9AE-9AB8-4DBA-A25C-8DBAACF6AB1D}" type="presParOf" srcId="{DACA542A-9A60-4A8C-B44D-4F24F48CC1A1}" destId="{88116A8C-5D93-4D4D-A807-EA38F884A9FC}" srcOrd="1" destOrd="0" presId="urn:diagrams.loki3.com/BracketList"/>
    <dgm:cxn modelId="{375DA61C-5871-4666-B1D7-4AD38E424BD7}" type="presParOf" srcId="{DACA542A-9A60-4A8C-B44D-4F24F48CC1A1}" destId="{6E7CB766-979A-4C3B-B4EE-EC190F058BD4}" srcOrd="2" destOrd="0" presId="urn:diagrams.loki3.com/BracketList"/>
    <dgm:cxn modelId="{DA41A02F-31BB-44F8-89E9-C948E18ED2DC}" type="presParOf" srcId="{DACA542A-9A60-4A8C-B44D-4F24F48CC1A1}" destId="{8D505C0B-03D1-4FD9-BA45-C1AF069F688D}" srcOrd="3" destOrd="0" presId="urn:diagrams.loki3.com/BracketList"/>
    <dgm:cxn modelId="{2433BA50-CBF7-4144-B32A-4BEB426042B2}" type="presParOf" srcId="{7DFD0D38-300C-4CD0-9CAC-13AED8E1F4BA}" destId="{A13D128F-AE5D-469F-8D38-6F7F161F41EF}" srcOrd="11" destOrd="0" presId="urn:diagrams.loki3.com/BracketList"/>
    <dgm:cxn modelId="{B829A281-4A27-4C3B-9464-D3754B45D11D}" type="presParOf" srcId="{7DFD0D38-300C-4CD0-9CAC-13AED8E1F4BA}" destId="{604B49E7-FBE5-4DDC-9DA2-D884FA4727CB}" srcOrd="12" destOrd="0" presId="urn:diagrams.loki3.com/BracketList"/>
    <dgm:cxn modelId="{8F04C1D5-FCEF-442D-A523-A05EDCB29150}" type="presParOf" srcId="{604B49E7-FBE5-4DDC-9DA2-D884FA4727CB}" destId="{668E4205-0762-4EC0-B888-EA92443805A1}" srcOrd="0" destOrd="0" presId="urn:diagrams.loki3.com/BracketList"/>
    <dgm:cxn modelId="{067A997F-63CB-4176-B8E4-8EBC668157A2}" type="presParOf" srcId="{604B49E7-FBE5-4DDC-9DA2-D884FA4727CB}" destId="{9FCFFACC-37E9-4926-9F8A-979FE52C6F6B}" srcOrd="1" destOrd="0" presId="urn:diagrams.loki3.com/BracketList"/>
    <dgm:cxn modelId="{CA8A61EF-3507-438B-B54D-74D9EC489013}" type="presParOf" srcId="{604B49E7-FBE5-4DDC-9DA2-D884FA4727CB}" destId="{1F057E1C-B69E-41D1-AFC5-0D5752B698B8}" srcOrd="2" destOrd="0" presId="urn:diagrams.loki3.com/BracketList"/>
    <dgm:cxn modelId="{CE0304FB-BA14-46FA-A941-6E771879FFFF}" type="presParOf" srcId="{604B49E7-FBE5-4DDC-9DA2-D884FA4727CB}" destId="{28102802-1BFD-4237-96AE-3C9D3D4F7E35}" srcOrd="3" destOrd="0" presId="urn:diagrams.loki3.com/BracketList"/>
    <dgm:cxn modelId="{682FA3E8-87A3-4FF4-AAEF-31ED40742197}" type="presParOf" srcId="{7DFD0D38-300C-4CD0-9CAC-13AED8E1F4BA}" destId="{4C60070E-6C0E-4FB3-923A-0316676069E3}" srcOrd="13" destOrd="0" presId="urn:diagrams.loki3.com/BracketList"/>
    <dgm:cxn modelId="{B2C2A41E-CF4A-4B5E-A55D-8C6DA994F871}" type="presParOf" srcId="{7DFD0D38-300C-4CD0-9CAC-13AED8E1F4BA}" destId="{FDF64D3F-6858-4AF0-AF77-36D84CE71ECD}" srcOrd="14" destOrd="0" presId="urn:diagrams.loki3.com/BracketList"/>
    <dgm:cxn modelId="{014A5917-B917-4730-B36B-135376322BD0}" type="presParOf" srcId="{FDF64D3F-6858-4AF0-AF77-36D84CE71ECD}" destId="{19E9B969-532B-4B66-8B7C-62DEAD63ACD8}" srcOrd="0" destOrd="0" presId="urn:diagrams.loki3.com/BracketList"/>
    <dgm:cxn modelId="{C919DFB3-A86C-4FBD-B538-B6B6633AE27A}" type="presParOf" srcId="{FDF64D3F-6858-4AF0-AF77-36D84CE71ECD}" destId="{48C29FA9-87B5-4294-A868-10942D614487}" srcOrd="1" destOrd="0" presId="urn:diagrams.loki3.com/BracketList"/>
    <dgm:cxn modelId="{CC6DC591-03E4-4541-BDAD-8D1F8E10E1AD}" type="presParOf" srcId="{FDF64D3F-6858-4AF0-AF77-36D84CE71ECD}" destId="{4E5F92C3-D908-4182-8BC4-4369848EA9EF}" srcOrd="2" destOrd="0" presId="urn:diagrams.loki3.com/BracketList"/>
    <dgm:cxn modelId="{DBEC07F4-B8D4-434E-94B4-64B285F572A3}" type="presParOf" srcId="{FDF64D3F-6858-4AF0-AF77-36D84CE71ECD}" destId="{010CE2D3-A2BB-45F5-B7BC-16B1F7ED32C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65817-9151-4A4D-8457-56637DE3230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012F6-DD1E-4DAA-A8D7-C1CD34F5EEB9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4EC51D5-5D27-4C6A-B26B-8287DB6A438E}" type="parTrans" cxnId="{7CE538FA-31EB-4108-90EA-26A095AB9A66}">
      <dgm:prSet/>
      <dgm:spPr/>
      <dgm:t>
        <a:bodyPr/>
        <a:lstStyle/>
        <a:p>
          <a:endParaRPr lang="en-US"/>
        </a:p>
      </dgm:t>
    </dgm:pt>
    <dgm:pt modelId="{4CD0FFDE-CCAF-4403-B437-315F9E71246A}" type="sibTrans" cxnId="{7CE538FA-31EB-4108-90EA-26A095AB9A66}">
      <dgm:prSet/>
      <dgm:spPr/>
      <dgm:t>
        <a:bodyPr/>
        <a:lstStyle/>
        <a:p>
          <a:endParaRPr lang="en-US"/>
        </a:p>
      </dgm:t>
    </dgm:pt>
    <dgm:pt modelId="{8D3FECF3-13C9-4F62-9587-5CBA36D399BD}">
      <dgm:prSet phldrT="[Text]"/>
      <dgm:spPr/>
      <dgm:t>
        <a:bodyPr/>
        <a:lstStyle/>
        <a:p>
          <a:r>
            <a:rPr lang="en-US" dirty="0"/>
            <a:t>Magnitude of the Varying Wave Height</a:t>
          </a:r>
        </a:p>
      </dgm:t>
    </dgm:pt>
    <dgm:pt modelId="{0CADC375-5FD3-48DB-9487-CF7501CCD15D}" type="parTrans" cxnId="{70437856-3FCE-4044-A9E4-A2A484687E94}">
      <dgm:prSet/>
      <dgm:spPr/>
      <dgm:t>
        <a:bodyPr/>
        <a:lstStyle/>
        <a:p>
          <a:endParaRPr lang="en-US"/>
        </a:p>
      </dgm:t>
    </dgm:pt>
    <dgm:pt modelId="{905BB76B-5FB5-4F13-BF06-E5F2C95A5D7A}" type="sibTrans" cxnId="{70437856-3FCE-4044-A9E4-A2A484687E94}">
      <dgm:prSet/>
      <dgm:spPr/>
      <dgm:t>
        <a:bodyPr/>
        <a:lstStyle/>
        <a:p>
          <a:endParaRPr lang="en-US"/>
        </a:p>
      </dgm:t>
    </dgm:pt>
    <dgm:pt modelId="{BBE0E1FD-E653-46A9-BB0B-D499D0C5680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728D0D8-8389-41E3-8EBC-26E624EA12B4}" type="parTrans" cxnId="{0106B9D7-CABE-4A30-8311-1BAEEF5E06DE}">
      <dgm:prSet/>
      <dgm:spPr/>
      <dgm:t>
        <a:bodyPr/>
        <a:lstStyle/>
        <a:p>
          <a:endParaRPr lang="en-US"/>
        </a:p>
      </dgm:t>
    </dgm:pt>
    <dgm:pt modelId="{1C17F198-AE4A-4E41-980F-82A2BE2858CF}" type="sibTrans" cxnId="{0106B9D7-CABE-4A30-8311-1BAEEF5E06DE}">
      <dgm:prSet/>
      <dgm:spPr/>
      <dgm:t>
        <a:bodyPr/>
        <a:lstStyle/>
        <a:p>
          <a:endParaRPr lang="en-US"/>
        </a:p>
      </dgm:t>
    </dgm:pt>
    <dgm:pt modelId="{939E0514-9F45-4EE4-8C06-8CFA40A3B650}">
      <dgm:prSet phldrT="[Text]"/>
      <dgm:spPr/>
      <dgm:t>
        <a:bodyPr/>
        <a:lstStyle/>
        <a:p>
          <a:r>
            <a:rPr lang="en-US" dirty="0"/>
            <a:t>Maximum wave height</a:t>
          </a:r>
        </a:p>
      </dgm:t>
    </dgm:pt>
    <dgm:pt modelId="{E90437C2-6C34-4139-92D1-CDB4907D483D}" type="parTrans" cxnId="{C24A8695-EFE7-4DC1-87A2-DB560EDB40AE}">
      <dgm:prSet/>
      <dgm:spPr/>
      <dgm:t>
        <a:bodyPr/>
        <a:lstStyle/>
        <a:p>
          <a:endParaRPr lang="en-US"/>
        </a:p>
      </dgm:t>
    </dgm:pt>
    <dgm:pt modelId="{1496BD73-9673-4A36-9681-EFA7A5BF8922}" type="sibTrans" cxnId="{C24A8695-EFE7-4DC1-87A2-DB560EDB40AE}">
      <dgm:prSet/>
      <dgm:spPr/>
      <dgm:t>
        <a:bodyPr/>
        <a:lstStyle/>
        <a:p>
          <a:endParaRPr lang="en-US"/>
        </a:p>
      </dgm:t>
    </dgm:pt>
    <dgm:pt modelId="{5198E4CE-BC06-4B29-9D9B-D1DFB5A9DBC3}">
      <dgm:prSet phldrT="[Text]" custT="1"/>
      <dgm:spPr/>
      <dgm:t>
        <a:bodyPr/>
        <a:lstStyle/>
        <a:p>
          <a:r>
            <a:rPr lang="en-US" sz="1200" dirty="0"/>
            <a:t>Average Wave Height</a:t>
          </a:r>
        </a:p>
      </dgm:t>
    </dgm:pt>
    <dgm:pt modelId="{E5A9B853-E166-4D78-BCBC-785923E3E025}" type="parTrans" cxnId="{AF4203FD-E823-42E8-B05E-BA8CCB06772E}">
      <dgm:prSet/>
      <dgm:spPr/>
      <dgm:t>
        <a:bodyPr/>
        <a:lstStyle/>
        <a:p>
          <a:endParaRPr lang="en-US"/>
        </a:p>
      </dgm:t>
    </dgm:pt>
    <dgm:pt modelId="{7357D8D8-74E1-4C25-8957-51486A90EEFE}" type="sibTrans" cxnId="{AF4203FD-E823-42E8-B05E-BA8CCB06772E}">
      <dgm:prSet/>
      <dgm:spPr/>
      <dgm:t>
        <a:bodyPr/>
        <a:lstStyle/>
        <a:p>
          <a:endParaRPr lang="en-US"/>
        </a:p>
      </dgm:t>
    </dgm:pt>
    <dgm:pt modelId="{B0648719-1ACD-423E-AD53-7C087E8945B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527CE2A-791C-4A10-98EC-B35E9A99FA65}" type="parTrans" cxnId="{EBB90064-239A-41A4-A865-71743F06BEA9}">
      <dgm:prSet/>
      <dgm:spPr/>
      <dgm:t>
        <a:bodyPr/>
        <a:lstStyle/>
        <a:p>
          <a:endParaRPr lang="en-US"/>
        </a:p>
      </dgm:t>
    </dgm:pt>
    <dgm:pt modelId="{60C20BCF-CD6E-4D22-A9D4-B5CCA484E934}" type="sibTrans" cxnId="{EBB90064-239A-41A4-A865-71743F06BEA9}">
      <dgm:prSet/>
      <dgm:spPr/>
      <dgm:t>
        <a:bodyPr/>
        <a:lstStyle/>
        <a:p>
          <a:endParaRPr lang="en-US"/>
        </a:p>
      </dgm:t>
    </dgm:pt>
    <dgm:pt modelId="{7F967CA6-7013-4B2F-ACFF-7E476EE5A82D}">
      <dgm:prSet phldrT="[Text]"/>
      <dgm:spPr/>
      <dgm:t>
        <a:bodyPr/>
        <a:lstStyle/>
        <a:p>
          <a:pPr>
            <a:buNone/>
          </a:pPr>
          <a:r>
            <a:rPr lang="en-US" dirty="0"/>
            <a:t>Minimum wave height</a:t>
          </a:r>
        </a:p>
      </dgm:t>
    </dgm:pt>
    <dgm:pt modelId="{098D2E30-AEC8-47E4-8C2A-05FB0F3529A7}" type="parTrans" cxnId="{1DE62B1F-4C61-4E7C-8ADA-28046D6AA4A5}">
      <dgm:prSet/>
      <dgm:spPr/>
      <dgm:t>
        <a:bodyPr/>
        <a:lstStyle/>
        <a:p>
          <a:endParaRPr lang="en-US"/>
        </a:p>
      </dgm:t>
    </dgm:pt>
    <dgm:pt modelId="{79CFE112-4252-4ECC-B828-32EA4C2AF774}" type="sibTrans" cxnId="{1DE62B1F-4C61-4E7C-8ADA-28046D6AA4A5}">
      <dgm:prSet/>
      <dgm:spPr/>
      <dgm:t>
        <a:bodyPr/>
        <a:lstStyle/>
        <a:p>
          <a:endParaRPr lang="en-US"/>
        </a:p>
      </dgm:t>
    </dgm:pt>
    <dgm:pt modelId="{959B48A2-E5A9-4550-9C42-B3DFCE3CC05D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3E256DF-FB4A-42EF-A877-6CBAF6FCB01E}" type="parTrans" cxnId="{C15715B1-BEAF-4A71-9AE1-02F50AD0C125}">
      <dgm:prSet/>
      <dgm:spPr/>
      <dgm:t>
        <a:bodyPr/>
        <a:lstStyle/>
        <a:p>
          <a:endParaRPr lang="en-US"/>
        </a:p>
      </dgm:t>
    </dgm:pt>
    <dgm:pt modelId="{28A47985-A35B-4A21-B798-ACA4499DF0D0}" type="sibTrans" cxnId="{C15715B1-BEAF-4A71-9AE1-02F50AD0C125}">
      <dgm:prSet/>
      <dgm:spPr/>
      <dgm:t>
        <a:bodyPr/>
        <a:lstStyle/>
        <a:p>
          <a:endParaRPr lang="en-US"/>
        </a:p>
      </dgm:t>
    </dgm:pt>
    <dgm:pt modelId="{9763FD23-084B-4724-A889-8C9CC8E6B443}">
      <dgm:prSet phldrT="[Text]"/>
      <dgm:spPr/>
      <dgm:t>
        <a:bodyPr/>
        <a:lstStyle/>
        <a:p>
          <a:pPr>
            <a:buNone/>
          </a:pPr>
          <a:r>
            <a:rPr lang="en-US" i="0" dirty="0"/>
            <a:t>Most common wave height</a:t>
          </a:r>
        </a:p>
      </dgm:t>
    </dgm:pt>
    <dgm:pt modelId="{7124A717-284A-4141-A4E2-1DD193B82B19}" type="parTrans" cxnId="{A5663EFC-88E8-4A7F-ADFE-1007ECA0D3B8}">
      <dgm:prSet/>
      <dgm:spPr/>
      <dgm:t>
        <a:bodyPr/>
        <a:lstStyle/>
        <a:p>
          <a:endParaRPr lang="en-US"/>
        </a:p>
      </dgm:t>
    </dgm:pt>
    <dgm:pt modelId="{1EA66CE6-3131-4454-BAB6-EAC88C6F7B0E}" type="sibTrans" cxnId="{A5663EFC-88E8-4A7F-ADFE-1007ECA0D3B8}">
      <dgm:prSet/>
      <dgm:spPr/>
      <dgm:t>
        <a:bodyPr/>
        <a:lstStyle/>
        <a:p>
          <a:endParaRPr lang="en-US"/>
        </a:p>
      </dgm:t>
    </dgm:pt>
    <dgm:pt modelId="{31FECCBC-01AB-4FDB-955F-44A452BACB0C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5182C18-F399-49F3-9799-26D00BA089BC}" type="parTrans" cxnId="{18EF16FB-BEE4-42B2-BB4C-F6983B08DFF1}">
      <dgm:prSet/>
      <dgm:spPr/>
      <dgm:t>
        <a:bodyPr/>
        <a:lstStyle/>
        <a:p>
          <a:endParaRPr lang="en-US"/>
        </a:p>
      </dgm:t>
    </dgm:pt>
    <dgm:pt modelId="{18A5FE8D-75E2-476C-995B-37A64E93A9FC}" type="sibTrans" cxnId="{18EF16FB-BEE4-42B2-BB4C-F6983B08DFF1}">
      <dgm:prSet/>
      <dgm:spPr/>
      <dgm:t>
        <a:bodyPr/>
        <a:lstStyle/>
        <a:p>
          <a:endParaRPr lang="en-US"/>
        </a:p>
      </dgm:t>
    </dgm:pt>
    <dgm:pt modelId="{BEA27AFC-CD1D-4FDE-B459-478C9FC88BF0}">
      <dgm:prSet phldrT="[Text]"/>
      <dgm:spPr/>
      <dgm:t>
        <a:bodyPr/>
        <a:lstStyle/>
        <a:p>
          <a:pPr>
            <a:buNone/>
          </a:pPr>
          <a:r>
            <a:rPr lang="en-US" i="0" dirty="0"/>
            <a:t>Middle wave height</a:t>
          </a:r>
        </a:p>
      </dgm:t>
    </dgm:pt>
    <dgm:pt modelId="{25A7EE60-5FC6-4B89-B292-10DB273853AE}" type="parTrans" cxnId="{596D17D5-8987-4524-86C4-C8C07BAC4E7C}">
      <dgm:prSet/>
      <dgm:spPr/>
      <dgm:t>
        <a:bodyPr/>
        <a:lstStyle/>
        <a:p>
          <a:endParaRPr lang="en-US"/>
        </a:p>
      </dgm:t>
    </dgm:pt>
    <dgm:pt modelId="{73ECAD8C-D728-4658-BC48-D41DCCCAC6A5}" type="sibTrans" cxnId="{596D17D5-8987-4524-86C4-C8C07BAC4E7C}">
      <dgm:prSet/>
      <dgm:spPr/>
      <dgm:t>
        <a:bodyPr/>
        <a:lstStyle/>
        <a:p>
          <a:endParaRPr lang="en-US"/>
        </a:p>
      </dgm:t>
    </dgm:pt>
    <dgm:pt modelId="{6EBAA4A4-DD1D-43F9-95EF-4111B3FFBA4C}">
      <dgm:prSet phldrT="[Text]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CFF8B9-F475-476C-9BAD-210368A2A7D6}" type="parTrans" cxnId="{654F557F-598C-4823-9043-54ED46452EF7}">
      <dgm:prSet/>
      <dgm:spPr/>
      <dgm:t>
        <a:bodyPr/>
        <a:lstStyle/>
        <a:p>
          <a:endParaRPr lang="en-US"/>
        </a:p>
      </dgm:t>
    </dgm:pt>
    <dgm:pt modelId="{3C5143D3-9156-436E-91A3-C4EB9DB64E8D}" type="sibTrans" cxnId="{654F557F-598C-4823-9043-54ED46452EF7}">
      <dgm:prSet/>
      <dgm:spPr/>
      <dgm:t>
        <a:bodyPr/>
        <a:lstStyle/>
        <a:p>
          <a:endParaRPr lang="en-US"/>
        </a:p>
      </dgm:t>
    </dgm:pt>
    <dgm:pt modelId="{9F9CE370-B39A-4E91-932B-DA5A2C53D0DD}">
      <dgm:prSet phldrT="[Text]"/>
      <dgm:spPr>
        <a:blipFill>
          <a:blip xmlns:r="http://schemas.openxmlformats.org/officeDocument/2006/relationships" r:embed="rId7"/>
          <a:stretch>
            <a:fillRect t="-1852" r="-455" b="-74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17D75D6-D84D-4710-9543-6A8664024400}" type="parTrans" cxnId="{517FC6D3-7370-4F06-867B-EF28C9BC3989}">
      <dgm:prSet/>
      <dgm:spPr/>
      <dgm:t>
        <a:bodyPr/>
        <a:lstStyle/>
        <a:p>
          <a:endParaRPr lang="en-US"/>
        </a:p>
      </dgm:t>
    </dgm:pt>
    <dgm:pt modelId="{B478DDA8-0DE8-4EAE-9714-556D0B789446}" type="sibTrans" cxnId="{517FC6D3-7370-4F06-867B-EF28C9BC3989}">
      <dgm:prSet/>
      <dgm:spPr/>
      <dgm:t>
        <a:bodyPr/>
        <a:lstStyle/>
        <a:p>
          <a:endParaRPr lang="en-US"/>
        </a:p>
      </dgm:t>
    </dgm:pt>
    <dgm:pt modelId="{D69E9C28-7FF9-4C25-B355-56750ABDC9F0}">
      <dgm:prSet phldrT="[Text]"/>
      <dgm:spPr>
        <a:blipFill>
          <a:blip xmlns:r="http://schemas.openxmlformats.org/officeDocument/2006/relationships" r:embed="rId8"/>
          <a:stretch>
            <a:fillRect t="-110784" b="-14019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94BB2A4-351C-4E3C-804A-7747F7885A15}" type="parTrans" cxnId="{3D5DAF55-3926-480D-B30F-CA6E53DDD279}">
      <dgm:prSet/>
      <dgm:spPr/>
      <dgm:t>
        <a:bodyPr/>
        <a:lstStyle/>
        <a:p>
          <a:endParaRPr lang="en-US"/>
        </a:p>
      </dgm:t>
    </dgm:pt>
    <dgm:pt modelId="{8D402A85-B7B0-478E-8D8B-D9C601D50D7E}" type="sibTrans" cxnId="{3D5DAF55-3926-480D-B30F-CA6E53DDD279}">
      <dgm:prSet/>
      <dgm:spPr/>
      <dgm:t>
        <a:bodyPr/>
        <a:lstStyle/>
        <a:p>
          <a:endParaRPr lang="en-US"/>
        </a:p>
      </dgm:t>
    </dgm:pt>
    <dgm:pt modelId="{B3BF412E-AD14-4C29-82C4-96D20FD7ECE4}">
      <dgm:prSet phldrT="[Text]"/>
      <dgm:spPr/>
      <dgm:t>
        <a:bodyPr/>
        <a:lstStyle/>
        <a:p>
          <a:pPr>
            <a:buNone/>
          </a:pPr>
          <a:r>
            <a:rPr lang="en-US" i="0" dirty="0"/>
            <a:t>Significant wave height</a:t>
          </a:r>
        </a:p>
      </dgm:t>
    </dgm:pt>
    <dgm:pt modelId="{DB820EF3-6539-409F-B0AB-3FDCF8607916}" type="parTrans" cxnId="{C728E5E6-650C-4884-BACA-5E32BC6D44C4}">
      <dgm:prSet/>
      <dgm:spPr/>
      <dgm:t>
        <a:bodyPr/>
        <a:lstStyle/>
        <a:p>
          <a:endParaRPr lang="en-US"/>
        </a:p>
      </dgm:t>
    </dgm:pt>
    <dgm:pt modelId="{0F9E74BE-163C-4A8A-BD07-19BAFD1DD84C}" type="sibTrans" cxnId="{C728E5E6-650C-4884-BACA-5E32BC6D44C4}">
      <dgm:prSet/>
      <dgm:spPr/>
      <dgm:t>
        <a:bodyPr/>
        <a:lstStyle/>
        <a:p>
          <a:endParaRPr lang="en-US"/>
        </a:p>
      </dgm:t>
    </dgm:pt>
    <dgm:pt modelId="{C227D80E-1985-49EC-A9A6-B41AD96B7946}">
      <dgm:prSet phldrT="[Text]"/>
      <dgm:spPr/>
      <dgm:t>
        <a:bodyPr/>
        <a:lstStyle/>
        <a:p>
          <a:pPr algn="ctr">
            <a:buNone/>
          </a:pPr>
          <a:r>
            <a:rPr lang="en-US" i="0" dirty="0"/>
            <a:t>Mean of the highest 1/3 of waves</a:t>
          </a:r>
        </a:p>
      </dgm:t>
    </dgm:pt>
    <dgm:pt modelId="{16C0B84A-DEDC-4189-9244-476CC95D7739}" type="parTrans" cxnId="{A8A85F01-D912-4C06-B94D-28598AD73F2D}">
      <dgm:prSet/>
      <dgm:spPr/>
      <dgm:t>
        <a:bodyPr/>
        <a:lstStyle/>
        <a:p>
          <a:endParaRPr lang="en-US"/>
        </a:p>
      </dgm:t>
    </dgm:pt>
    <dgm:pt modelId="{D05EBFB0-ABEF-4582-8230-C2F9FEC3E695}" type="sibTrans" cxnId="{A8A85F01-D912-4C06-B94D-28598AD73F2D}">
      <dgm:prSet/>
      <dgm:spPr/>
      <dgm:t>
        <a:bodyPr/>
        <a:lstStyle/>
        <a:p>
          <a:endParaRPr lang="en-US"/>
        </a:p>
      </dgm:t>
    </dgm:pt>
    <dgm:pt modelId="{7DFD0D38-300C-4CD0-9CAC-13AED8E1F4BA}" type="pres">
      <dgm:prSet presAssocID="{CA065817-9151-4A4D-8457-56637DE3230A}" presName="Name0" presStyleCnt="0">
        <dgm:presLayoutVars>
          <dgm:dir/>
          <dgm:animLvl val="lvl"/>
          <dgm:resizeHandles val="exact"/>
        </dgm:presLayoutVars>
      </dgm:prSet>
      <dgm:spPr/>
    </dgm:pt>
    <dgm:pt modelId="{89A1C247-F9FF-4498-9BB6-A08BA73AD7E7}" type="pres">
      <dgm:prSet presAssocID="{5198E4CE-BC06-4B29-9D9B-D1DFB5A9DBC3}" presName="linNode" presStyleCnt="0"/>
      <dgm:spPr/>
    </dgm:pt>
    <dgm:pt modelId="{F5D0CD10-26FE-4F10-AEE1-B3743CA42D3F}" type="pres">
      <dgm:prSet presAssocID="{5198E4CE-BC06-4B29-9D9B-D1DFB5A9DBC3}" presName="parTx" presStyleLbl="revTx" presStyleIdx="0" presStyleCnt="8">
        <dgm:presLayoutVars>
          <dgm:chMax val="1"/>
          <dgm:bulletEnabled val="1"/>
        </dgm:presLayoutVars>
      </dgm:prSet>
      <dgm:spPr/>
    </dgm:pt>
    <dgm:pt modelId="{4D3B7702-DEA0-40DC-B50A-0198CA97581C}" type="pres">
      <dgm:prSet presAssocID="{5198E4CE-BC06-4B29-9D9B-D1DFB5A9DBC3}" presName="bracket" presStyleLbl="parChTrans1D1" presStyleIdx="0" presStyleCnt="8"/>
      <dgm:spPr/>
    </dgm:pt>
    <dgm:pt modelId="{E5530598-3DB5-4146-878A-18EDB86EF7E0}" type="pres">
      <dgm:prSet presAssocID="{5198E4CE-BC06-4B29-9D9B-D1DFB5A9DBC3}" presName="spH" presStyleCnt="0"/>
      <dgm:spPr/>
    </dgm:pt>
    <dgm:pt modelId="{9F25FB73-F6FC-4F18-A9EA-17EF293D44EF}" type="pres">
      <dgm:prSet presAssocID="{5198E4CE-BC06-4B29-9D9B-D1DFB5A9DBC3}" presName="desTx" presStyleLbl="node1" presStyleIdx="0" presStyleCnt="8">
        <dgm:presLayoutVars>
          <dgm:bulletEnabled val="1"/>
        </dgm:presLayoutVars>
      </dgm:prSet>
      <dgm:spPr/>
    </dgm:pt>
    <dgm:pt modelId="{F4E8F6E1-647A-4C9D-994B-746AA15EEDCC}" type="pres">
      <dgm:prSet presAssocID="{7357D8D8-74E1-4C25-8957-51486A90EEFE}" presName="spV" presStyleCnt="0"/>
      <dgm:spPr/>
    </dgm:pt>
    <dgm:pt modelId="{A73A66D4-86CE-4176-BE4C-3F021486F849}" type="pres">
      <dgm:prSet presAssocID="{8D3FECF3-13C9-4F62-9587-5CBA36D399BD}" presName="linNode" presStyleCnt="0"/>
      <dgm:spPr/>
    </dgm:pt>
    <dgm:pt modelId="{73B77518-D59C-440D-8B67-797981633A0B}" type="pres">
      <dgm:prSet presAssocID="{8D3FECF3-13C9-4F62-9587-5CBA36D399BD}" presName="parTx" presStyleLbl="revTx" presStyleIdx="1" presStyleCnt="8">
        <dgm:presLayoutVars>
          <dgm:chMax val="1"/>
          <dgm:bulletEnabled val="1"/>
        </dgm:presLayoutVars>
      </dgm:prSet>
      <dgm:spPr/>
    </dgm:pt>
    <dgm:pt modelId="{0EB9AAE5-6279-4EBD-A716-8C721D4D38A0}" type="pres">
      <dgm:prSet presAssocID="{8D3FECF3-13C9-4F62-9587-5CBA36D399BD}" presName="bracket" presStyleLbl="parChTrans1D1" presStyleIdx="1" presStyleCnt="8"/>
      <dgm:spPr/>
    </dgm:pt>
    <dgm:pt modelId="{0E44851F-F280-4582-A0AB-8455A62A2C9A}" type="pres">
      <dgm:prSet presAssocID="{8D3FECF3-13C9-4F62-9587-5CBA36D399BD}" presName="spH" presStyleCnt="0"/>
      <dgm:spPr/>
    </dgm:pt>
    <dgm:pt modelId="{8A9B8FB0-38BE-4D94-A280-2FCF58C02643}" type="pres">
      <dgm:prSet presAssocID="{8D3FECF3-13C9-4F62-9587-5CBA36D399BD}" presName="desTx" presStyleLbl="node1" presStyleIdx="1" presStyleCnt="8">
        <dgm:presLayoutVars>
          <dgm:bulletEnabled val="1"/>
        </dgm:presLayoutVars>
      </dgm:prSet>
      <dgm:spPr/>
    </dgm:pt>
    <dgm:pt modelId="{8098456E-3024-48B5-9451-60C9F5C75EDE}" type="pres">
      <dgm:prSet presAssocID="{905BB76B-5FB5-4F13-BF06-E5F2C95A5D7A}" presName="spV" presStyleCnt="0"/>
      <dgm:spPr/>
    </dgm:pt>
    <dgm:pt modelId="{FE4EF667-C686-490F-8136-D5E791A25D36}" type="pres">
      <dgm:prSet presAssocID="{939E0514-9F45-4EE4-8C06-8CFA40A3B650}" presName="linNode" presStyleCnt="0"/>
      <dgm:spPr/>
    </dgm:pt>
    <dgm:pt modelId="{CB979FD6-7EEB-43F3-ADDD-6E2C5AAF209E}" type="pres">
      <dgm:prSet presAssocID="{939E0514-9F45-4EE4-8C06-8CFA40A3B650}" presName="parTx" presStyleLbl="revTx" presStyleIdx="2" presStyleCnt="8">
        <dgm:presLayoutVars>
          <dgm:chMax val="1"/>
          <dgm:bulletEnabled val="1"/>
        </dgm:presLayoutVars>
      </dgm:prSet>
      <dgm:spPr/>
    </dgm:pt>
    <dgm:pt modelId="{17AE0E8B-0561-4E59-B4A3-DBDCA1A90B8F}" type="pres">
      <dgm:prSet presAssocID="{939E0514-9F45-4EE4-8C06-8CFA40A3B650}" presName="bracket" presStyleLbl="parChTrans1D1" presStyleIdx="2" presStyleCnt="8"/>
      <dgm:spPr/>
    </dgm:pt>
    <dgm:pt modelId="{36A9F0C2-9D50-4AD1-805E-53915C383D73}" type="pres">
      <dgm:prSet presAssocID="{939E0514-9F45-4EE4-8C06-8CFA40A3B650}" presName="spH" presStyleCnt="0"/>
      <dgm:spPr/>
    </dgm:pt>
    <dgm:pt modelId="{92E4A475-CE99-4AC0-831A-A803FA1C06CD}" type="pres">
      <dgm:prSet presAssocID="{939E0514-9F45-4EE4-8C06-8CFA40A3B650}" presName="desTx" presStyleLbl="node1" presStyleIdx="2" presStyleCnt="8">
        <dgm:presLayoutVars>
          <dgm:bulletEnabled val="1"/>
        </dgm:presLayoutVars>
      </dgm:prSet>
      <dgm:spPr/>
    </dgm:pt>
    <dgm:pt modelId="{94AC136D-DC8F-4DD1-80C1-CDBFC28A8C94}" type="pres">
      <dgm:prSet presAssocID="{1496BD73-9673-4A36-9681-EFA7A5BF8922}" presName="spV" presStyleCnt="0"/>
      <dgm:spPr/>
    </dgm:pt>
    <dgm:pt modelId="{E704C181-A234-4138-A1EF-88B5659CD3A7}" type="pres">
      <dgm:prSet presAssocID="{7F967CA6-7013-4B2F-ACFF-7E476EE5A82D}" presName="linNode" presStyleCnt="0"/>
      <dgm:spPr/>
    </dgm:pt>
    <dgm:pt modelId="{B2FD3F47-E520-429E-B67A-1202A06C4DB1}" type="pres">
      <dgm:prSet presAssocID="{7F967CA6-7013-4B2F-ACFF-7E476EE5A82D}" presName="parTx" presStyleLbl="revTx" presStyleIdx="3" presStyleCnt="8">
        <dgm:presLayoutVars>
          <dgm:chMax val="1"/>
          <dgm:bulletEnabled val="1"/>
        </dgm:presLayoutVars>
      </dgm:prSet>
      <dgm:spPr/>
    </dgm:pt>
    <dgm:pt modelId="{04F0DC11-874D-4C4D-8831-AB1CE3E4DDC2}" type="pres">
      <dgm:prSet presAssocID="{7F967CA6-7013-4B2F-ACFF-7E476EE5A82D}" presName="bracket" presStyleLbl="parChTrans1D1" presStyleIdx="3" presStyleCnt="8"/>
      <dgm:spPr/>
    </dgm:pt>
    <dgm:pt modelId="{F025A4F8-7E58-45DA-9FD8-40700FD4EC97}" type="pres">
      <dgm:prSet presAssocID="{7F967CA6-7013-4B2F-ACFF-7E476EE5A82D}" presName="spH" presStyleCnt="0"/>
      <dgm:spPr/>
    </dgm:pt>
    <dgm:pt modelId="{8205BC44-B45A-435C-8FE3-00B35572F4FF}" type="pres">
      <dgm:prSet presAssocID="{7F967CA6-7013-4B2F-ACFF-7E476EE5A82D}" presName="desTx" presStyleLbl="node1" presStyleIdx="3" presStyleCnt="8">
        <dgm:presLayoutVars>
          <dgm:bulletEnabled val="1"/>
        </dgm:presLayoutVars>
      </dgm:prSet>
      <dgm:spPr/>
    </dgm:pt>
    <dgm:pt modelId="{EFF440E8-2B22-45F9-BD0C-B4B64AA4CA87}" type="pres">
      <dgm:prSet presAssocID="{79CFE112-4252-4ECC-B828-32EA4C2AF774}" presName="spV" presStyleCnt="0"/>
      <dgm:spPr/>
    </dgm:pt>
    <dgm:pt modelId="{45092416-319F-4FAB-9A3A-1E10F983AEB0}" type="pres">
      <dgm:prSet presAssocID="{9763FD23-084B-4724-A889-8C9CC8E6B443}" presName="linNode" presStyleCnt="0"/>
      <dgm:spPr/>
    </dgm:pt>
    <dgm:pt modelId="{C84DB6B0-E233-4B84-8602-DEC65B66E02A}" type="pres">
      <dgm:prSet presAssocID="{9763FD23-084B-4724-A889-8C9CC8E6B443}" presName="parTx" presStyleLbl="revTx" presStyleIdx="4" presStyleCnt="8">
        <dgm:presLayoutVars>
          <dgm:chMax val="1"/>
          <dgm:bulletEnabled val="1"/>
        </dgm:presLayoutVars>
      </dgm:prSet>
      <dgm:spPr/>
    </dgm:pt>
    <dgm:pt modelId="{FBE5F09D-100D-4968-BCA6-A648DF9A2B51}" type="pres">
      <dgm:prSet presAssocID="{9763FD23-084B-4724-A889-8C9CC8E6B443}" presName="bracket" presStyleLbl="parChTrans1D1" presStyleIdx="4" presStyleCnt="8"/>
      <dgm:spPr/>
    </dgm:pt>
    <dgm:pt modelId="{06B89526-B73A-4C83-8E60-90852416FA65}" type="pres">
      <dgm:prSet presAssocID="{9763FD23-084B-4724-A889-8C9CC8E6B443}" presName="spH" presStyleCnt="0"/>
      <dgm:spPr/>
    </dgm:pt>
    <dgm:pt modelId="{2C4DF52F-8CDE-4E02-A64D-ABFB69FA206C}" type="pres">
      <dgm:prSet presAssocID="{9763FD23-084B-4724-A889-8C9CC8E6B443}" presName="desTx" presStyleLbl="node1" presStyleIdx="4" presStyleCnt="8" custLinFactNeighborX="4888">
        <dgm:presLayoutVars>
          <dgm:bulletEnabled val="1"/>
        </dgm:presLayoutVars>
      </dgm:prSet>
      <dgm:spPr/>
    </dgm:pt>
    <dgm:pt modelId="{A00A17C7-2405-4AF3-BF1A-C25C4F96FF59}" type="pres">
      <dgm:prSet presAssocID="{1EA66CE6-3131-4454-BAB6-EAC88C6F7B0E}" presName="spV" presStyleCnt="0"/>
      <dgm:spPr/>
    </dgm:pt>
    <dgm:pt modelId="{DACA542A-9A60-4A8C-B44D-4F24F48CC1A1}" type="pres">
      <dgm:prSet presAssocID="{BEA27AFC-CD1D-4FDE-B459-478C9FC88BF0}" presName="linNode" presStyleCnt="0"/>
      <dgm:spPr/>
    </dgm:pt>
    <dgm:pt modelId="{755BD90E-861B-43D4-ACF2-0A0BF84E453C}" type="pres">
      <dgm:prSet presAssocID="{BEA27AFC-CD1D-4FDE-B459-478C9FC88BF0}" presName="parTx" presStyleLbl="revTx" presStyleIdx="5" presStyleCnt="8">
        <dgm:presLayoutVars>
          <dgm:chMax val="1"/>
          <dgm:bulletEnabled val="1"/>
        </dgm:presLayoutVars>
      </dgm:prSet>
      <dgm:spPr/>
    </dgm:pt>
    <dgm:pt modelId="{88116A8C-5D93-4D4D-A807-EA38F884A9FC}" type="pres">
      <dgm:prSet presAssocID="{BEA27AFC-CD1D-4FDE-B459-478C9FC88BF0}" presName="bracket" presStyleLbl="parChTrans1D1" presStyleIdx="5" presStyleCnt="8"/>
      <dgm:spPr/>
    </dgm:pt>
    <dgm:pt modelId="{6E7CB766-979A-4C3B-B4EE-EC190F058BD4}" type="pres">
      <dgm:prSet presAssocID="{BEA27AFC-CD1D-4FDE-B459-478C9FC88BF0}" presName="spH" presStyleCnt="0"/>
      <dgm:spPr/>
    </dgm:pt>
    <dgm:pt modelId="{8D505C0B-03D1-4FD9-BA45-C1AF069F688D}" type="pres">
      <dgm:prSet presAssocID="{BEA27AFC-CD1D-4FDE-B459-478C9FC88BF0}" presName="desTx" presStyleLbl="node1" presStyleIdx="5" presStyleCnt="8">
        <dgm:presLayoutVars>
          <dgm:bulletEnabled val="1"/>
        </dgm:presLayoutVars>
      </dgm:prSet>
      <dgm:spPr/>
    </dgm:pt>
    <dgm:pt modelId="{A13D128F-AE5D-469F-8D38-6F7F161F41EF}" type="pres">
      <dgm:prSet presAssocID="{73ECAD8C-D728-4658-BC48-D41DCCCAC6A5}" presName="spV" presStyleCnt="0"/>
      <dgm:spPr/>
    </dgm:pt>
    <dgm:pt modelId="{604B49E7-FBE5-4DDC-9DA2-D884FA4727CB}" type="pres">
      <dgm:prSet presAssocID="{9F9CE370-B39A-4E91-932B-DA5A2C53D0DD}" presName="linNode" presStyleCnt="0"/>
      <dgm:spPr/>
    </dgm:pt>
    <dgm:pt modelId="{668E4205-0762-4EC0-B888-EA92443805A1}" type="pres">
      <dgm:prSet presAssocID="{9F9CE370-B39A-4E91-932B-DA5A2C53D0DD}" presName="parTx" presStyleLbl="revTx" presStyleIdx="6" presStyleCnt="8">
        <dgm:presLayoutVars>
          <dgm:chMax val="1"/>
          <dgm:bulletEnabled val="1"/>
        </dgm:presLayoutVars>
      </dgm:prSet>
      <dgm:spPr/>
    </dgm:pt>
    <dgm:pt modelId="{9FCFFACC-37E9-4926-9F8A-979FE52C6F6B}" type="pres">
      <dgm:prSet presAssocID="{9F9CE370-B39A-4E91-932B-DA5A2C53D0DD}" presName="bracket" presStyleLbl="parChTrans1D1" presStyleIdx="6" presStyleCnt="8"/>
      <dgm:spPr/>
    </dgm:pt>
    <dgm:pt modelId="{1F057E1C-B69E-41D1-AFC5-0D5752B698B8}" type="pres">
      <dgm:prSet presAssocID="{9F9CE370-B39A-4E91-932B-DA5A2C53D0DD}" presName="spH" presStyleCnt="0"/>
      <dgm:spPr/>
    </dgm:pt>
    <dgm:pt modelId="{28102802-1BFD-4237-96AE-3C9D3D4F7E35}" type="pres">
      <dgm:prSet presAssocID="{9F9CE370-B39A-4E91-932B-DA5A2C53D0DD}" presName="desTx" presStyleLbl="node1" presStyleIdx="6" presStyleCnt="8">
        <dgm:presLayoutVars>
          <dgm:bulletEnabled val="1"/>
        </dgm:presLayoutVars>
      </dgm:prSet>
      <dgm:spPr/>
    </dgm:pt>
    <dgm:pt modelId="{4C60070E-6C0E-4FB3-923A-0316676069E3}" type="pres">
      <dgm:prSet presAssocID="{B478DDA8-0DE8-4EAE-9714-556D0B789446}" presName="spV" presStyleCnt="0"/>
      <dgm:spPr/>
    </dgm:pt>
    <dgm:pt modelId="{FDF64D3F-6858-4AF0-AF77-36D84CE71ECD}" type="pres">
      <dgm:prSet presAssocID="{B3BF412E-AD14-4C29-82C4-96D20FD7ECE4}" presName="linNode" presStyleCnt="0"/>
      <dgm:spPr/>
    </dgm:pt>
    <dgm:pt modelId="{19E9B969-532B-4B66-8B7C-62DEAD63ACD8}" type="pres">
      <dgm:prSet presAssocID="{B3BF412E-AD14-4C29-82C4-96D20FD7ECE4}" presName="parTx" presStyleLbl="revTx" presStyleIdx="7" presStyleCnt="8">
        <dgm:presLayoutVars>
          <dgm:chMax val="1"/>
          <dgm:bulletEnabled val="1"/>
        </dgm:presLayoutVars>
      </dgm:prSet>
      <dgm:spPr/>
    </dgm:pt>
    <dgm:pt modelId="{48C29FA9-87B5-4294-A868-10942D614487}" type="pres">
      <dgm:prSet presAssocID="{B3BF412E-AD14-4C29-82C4-96D20FD7ECE4}" presName="bracket" presStyleLbl="parChTrans1D1" presStyleIdx="7" presStyleCnt="8"/>
      <dgm:spPr/>
    </dgm:pt>
    <dgm:pt modelId="{4E5F92C3-D908-4182-8BC4-4369848EA9EF}" type="pres">
      <dgm:prSet presAssocID="{B3BF412E-AD14-4C29-82C4-96D20FD7ECE4}" presName="spH" presStyleCnt="0"/>
      <dgm:spPr/>
    </dgm:pt>
    <dgm:pt modelId="{010CE2D3-A2BB-45F5-B7BC-16B1F7ED32CA}" type="pres">
      <dgm:prSet presAssocID="{B3BF412E-AD14-4C29-82C4-96D20FD7ECE4}" presName="desTx" presStyleLbl="node1" presStyleIdx="7" presStyleCnt="8">
        <dgm:presLayoutVars>
          <dgm:bulletEnabled val="1"/>
        </dgm:presLayoutVars>
      </dgm:prSet>
      <dgm:spPr/>
    </dgm:pt>
  </dgm:ptLst>
  <dgm:cxnLst>
    <dgm:cxn modelId="{A8A85F01-D912-4C06-B94D-28598AD73F2D}" srcId="{B3BF412E-AD14-4C29-82C4-96D20FD7ECE4}" destId="{C227D80E-1985-49EC-A9A6-B41AD96B7946}" srcOrd="0" destOrd="0" parTransId="{16C0B84A-DEDC-4189-9244-476CC95D7739}" sibTransId="{D05EBFB0-ABEF-4582-8230-C2F9FEC3E695}"/>
    <dgm:cxn modelId="{9D49D005-2DF7-428C-BF2E-BE8095BC0973}" type="presOf" srcId="{959B48A2-E5A9-4550-9C42-B3DFCE3CC05D}" destId="{8205BC44-B45A-435C-8FE3-00B35572F4FF}" srcOrd="0" destOrd="0" presId="urn:diagrams.loki3.com/BracketList"/>
    <dgm:cxn modelId="{1589F20D-6416-4D9E-8136-FC9416F51CCD}" type="presOf" srcId="{31FECCBC-01AB-4FDB-955F-44A452BACB0C}" destId="{2C4DF52F-8CDE-4E02-A64D-ABFB69FA206C}" srcOrd="0" destOrd="0" presId="urn:diagrams.loki3.com/BracketList"/>
    <dgm:cxn modelId="{1DE62B1F-4C61-4E7C-8ADA-28046D6AA4A5}" srcId="{CA065817-9151-4A4D-8457-56637DE3230A}" destId="{7F967CA6-7013-4B2F-ACFF-7E476EE5A82D}" srcOrd="3" destOrd="0" parTransId="{098D2E30-AEC8-47E4-8C2A-05FB0F3529A7}" sibTransId="{79CFE112-4252-4ECC-B828-32EA4C2AF774}"/>
    <dgm:cxn modelId="{0FC4D63C-A777-411B-8843-6348CAB4B6D1}" type="presOf" srcId="{8D3FECF3-13C9-4F62-9587-5CBA36D399BD}" destId="{73B77518-D59C-440D-8B67-797981633A0B}" srcOrd="0" destOrd="0" presId="urn:diagrams.loki3.com/BracketList"/>
    <dgm:cxn modelId="{EBB90064-239A-41A4-A865-71743F06BEA9}" srcId="{939E0514-9F45-4EE4-8C06-8CFA40A3B650}" destId="{B0648719-1ACD-423E-AD53-7C087E8945B2}" srcOrd="0" destOrd="0" parTransId="{5527CE2A-791C-4A10-98EC-B35E9A99FA65}" sibTransId="{60C20BCF-CD6E-4D22-A9D4-B5CCA484E934}"/>
    <dgm:cxn modelId="{8D111665-5232-4990-9CFC-5BAC54CA1FF1}" type="presOf" srcId="{9F9CE370-B39A-4E91-932B-DA5A2C53D0DD}" destId="{668E4205-0762-4EC0-B888-EA92443805A1}" srcOrd="0" destOrd="0" presId="urn:diagrams.loki3.com/BracketList"/>
    <dgm:cxn modelId="{1F0A7149-6925-4ED8-8620-A19FB5D4ACE7}" type="presOf" srcId="{7F967CA6-7013-4B2F-ACFF-7E476EE5A82D}" destId="{B2FD3F47-E520-429E-B67A-1202A06C4DB1}" srcOrd="0" destOrd="0" presId="urn:diagrams.loki3.com/BracketList"/>
    <dgm:cxn modelId="{53226C75-B032-4FAD-8F65-469C28852915}" type="presOf" srcId="{CA065817-9151-4A4D-8457-56637DE3230A}" destId="{7DFD0D38-300C-4CD0-9CAC-13AED8E1F4BA}" srcOrd="0" destOrd="0" presId="urn:diagrams.loki3.com/BracketList"/>
    <dgm:cxn modelId="{3D5DAF55-3926-480D-B30F-CA6E53DDD279}" srcId="{9F9CE370-B39A-4E91-932B-DA5A2C53D0DD}" destId="{D69E9C28-7FF9-4C25-B355-56750ABDC9F0}" srcOrd="0" destOrd="0" parTransId="{394BB2A4-351C-4E3C-804A-7747F7885A15}" sibTransId="{8D402A85-B7B0-478E-8D8B-D9C601D50D7E}"/>
    <dgm:cxn modelId="{70437856-3FCE-4044-A9E4-A2A484687E94}" srcId="{CA065817-9151-4A4D-8457-56637DE3230A}" destId="{8D3FECF3-13C9-4F62-9587-5CBA36D399BD}" srcOrd="1" destOrd="0" parTransId="{0CADC375-5FD3-48DB-9487-CF7501CCD15D}" sibTransId="{905BB76B-5FB5-4F13-BF06-E5F2C95A5D7A}"/>
    <dgm:cxn modelId="{C7442F77-94B7-48E4-9D25-4E9381E6F27C}" type="presOf" srcId="{939E0514-9F45-4EE4-8C06-8CFA40A3B650}" destId="{CB979FD6-7EEB-43F3-ADDD-6E2C5AAF209E}" srcOrd="0" destOrd="0" presId="urn:diagrams.loki3.com/BracketList"/>
    <dgm:cxn modelId="{641C067C-5B8A-4C63-9C87-2418D67FF4D9}" type="presOf" srcId="{C227D80E-1985-49EC-A9A6-B41AD96B7946}" destId="{010CE2D3-A2BB-45F5-B7BC-16B1F7ED32CA}" srcOrd="0" destOrd="0" presId="urn:diagrams.loki3.com/BracketList"/>
    <dgm:cxn modelId="{654F557F-598C-4823-9043-54ED46452EF7}" srcId="{BEA27AFC-CD1D-4FDE-B459-478C9FC88BF0}" destId="{6EBAA4A4-DD1D-43F9-95EF-4111B3FFBA4C}" srcOrd="0" destOrd="0" parTransId="{83CFF8B9-F475-476C-9BAD-210368A2A7D6}" sibTransId="{3C5143D3-9156-436E-91A3-C4EB9DB64E8D}"/>
    <dgm:cxn modelId="{041E7490-2AF5-48AB-A855-A09D53C62FC6}" type="presOf" srcId="{6EBAA4A4-DD1D-43F9-95EF-4111B3FFBA4C}" destId="{8D505C0B-03D1-4FD9-BA45-C1AF069F688D}" srcOrd="0" destOrd="0" presId="urn:diagrams.loki3.com/BracketList"/>
    <dgm:cxn modelId="{C24A8695-EFE7-4DC1-87A2-DB560EDB40AE}" srcId="{CA065817-9151-4A4D-8457-56637DE3230A}" destId="{939E0514-9F45-4EE4-8C06-8CFA40A3B650}" srcOrd="2" destOrd="0" parTransId="{E90437C2-6C34-4139-92D1-CDB4907D483D}" sibTransId="{1496BD73-9673-4A36-9681-EFA7A5BF8922}"/>
    <dgm:cxn modelId="{3D069198-3B05-4F9D-BC9D-30279CD9F81B}" type="presOf" srcId="{9763FD23-084B-4724-A889-8C9CC8E6B443}" destId="{C84DB6B0-E233-4B84-8602-DEC65B66E02A}" srcOrd="0" destOrd="0" presId="urn:diagrams.loki3.com/BracketList"/>
    <dgm:cxn modelId="{C15715B1-BEAF-4A71-9AE1-02F50AD0C125}" srcId="{7F967CA6-7013-4B2F-ACFF-7E476EE5A82D}" destId="{959B48A2-E5A9-4550-9C42-B3DFCE3CC05D}" srcOrd="0" destOrd="0" parTransId="{D3E256DF-FB4A-42EF-A877-6CBAF6FCB01E}" sibTransId="{28A47985-A35B-4A21-B798-ACA4499DF0D0}"/>
    <dgm:cxn modelId="{8176E3B4-F68B-4FF8-962E-66D8911FC6B0}" type="presOf" srcId="{B3BF412E-AD14-4C29-82C4-96D20FD7ECE4}" destId="{19E9B969-532B-4B66-8B7C-62DEAD63ACD8}" srcOrd="0" destOrd="0" presId="urn:diagrams.loki3.com/BracketList"/>
    <dgm:cxn modelId="{F63078B9-4568-441C-8E8C-6F83A3D2A7E3}" type="presOf" srcId="{BBE0E1FD-E653-46A9-BB0B-D499D0C56807}" destId="{8A9B8FB0-38BE-4D94-A280-2FCF58C02643}" srcOrd="0" destOrd="0" presId="urn:diagrams.loki3.com/BracketList"/>
    <dgm:cxn modelId="{90EC69C0-B35C-486A-9661-39E3520832A0}" type="presOf" srcId="{D69E9C28-7FF9-4C25-B355-56750ABDC9F0}" destId="{28102802-1BFD-4237-96AE-3C9D3D4F7E35}" srcOrd="0" destOrd="0" presId="urn:diagrams.loki3.com/BracketList"/>
    <dgm:cxn modelId="{94373AD0-1031-487D-99A6-32A4DAA969EF}" type="presOf" srcId="{5198E4CE-BC06-4B29-9D9B-D1DFB5A9DBC3}" destId="{F5D0CD10-26FE-4F10-AEE1-B3743CA42D3F}" srcOrd="0" destOrd="0" presId="urn:diagrams.loki3.com/BracketList"/>
    <dgm:cxn modelId="{517FC6D3-7370-4F06-867B-EF28C9BC3989}" srcId="{CA065817-9151-4A4D-8457-56637DE3230A}" destId="{9F9CE370-B39A-4E91-932B-DA5A2C53D0DD}" srcOrd="6" destOrd="0" parTransId="{117D75D6-D84D-4710-9543-6A8664024400}" sibTransId="{B478DDA8-0DE8-4EAE-9714-556D0B789446}"/>
    <dgm:cxn modelId="{596D17D5-8987-4524-86C4-C8C07BAC4E7C}" srcId="{CA065817-9151-4A4D-8457-56637DE3230A}" destId="{BEA27AFC-CD1D-4FDE-B459-478C9FC88BF0}" srcOrd="5" destOrd="0" parTransId="{25A7EE60-5FC6-4B89-B292-10DB273853AE}" sibTransId="{73ECAD8C-D728-4658-BC48-D41DCCCAC6A5}"/>
    <dgm:cxn modelId="{0106B9D7-CABE-4A30-8311-1BAEEF5E06DE}" srcId="{8D3FECF3-13C9-4F62-9587-5CBA36D399BD}" destId="{BBE0E1FD-E653-46A9-BB0B-D499D0C56807}" srcOrd="0" destOrd="0" parTransId="{1728D0D8-8389-41E3-8EBC-26E624EA12B4}" sibTransId="{1C17F198-AE4A-4E41-980F-82A2BE2858CF}"/>
    <dgm:cxn modelId="{C728E5E6-650C-4884-BACA-5E32BC6D44C4}" srcId="{CA065817-9151-4A4D-8457-56637DE3230A}" destId="{B3BF412E-AD14-4C29-82C4-96D20FD7ECE4}" srcOrd="7" destOrd="0" parTransId="{DB820EF3-6539-409F-B0AB-3FDCF8607916}" sibTransId="{0F9E74BE-163C-4A8A-BD07-19BAFD1DD84C}"/>
    <dgm:cxn modelId="{CA6A44EA-976B-400E-A33F-CA59B30BE13F}" type="presOf" srcId="{B0648719-1ACD-423E-AD53-7C087E8945B2}" destId="{92E4A475-CE99-4AC0-831A-A803FA1C06CD}" srcOrd="0" destOrd="0" presId="urn:diagrams.loki3.com/BracketList"/>
    <dgm:cxn modelId="{1629A1EA-0CAC-4CFF-A3A4-E08579386922}" type="presOf" srcId="{163012F6-DD1E-4DAA-A8D7-C1CD34F5EEB9}" destId="{9F25FB73-F6FC-4F18-A9EA-17EF293D44EF}" srcOrd="0" destOrd="0" presId="urn:diagrams.loki3.com/BracketList"/>
    <dgm:cxn modelId="{498B13EE-421C-46AA-A775-270525242C40}" type="presOf" srcId="{BEA27AFC-CD1D-4FDE-B459-478C9FC88BF0}" destId="{755BD90E-861B-43D4-ACF2-0A0BF84E453C}" srcOrd="0" destOrd="0" presId="urn:diagrams.loki3.com/BracketList"/>
    <dgm:cxn modelId="{7CE538FA-31EB-4108-90EA-26A095AB9A66}" srcId="{5198E4CE-BC06-4B29-9D9B-D1DFB5A9DBC3}" destId="{163012F6-DD1E-4DAA-A8D7-C1CD34F5EEB9}" srcOrd="0" destOrd="0" parTransId="{B4EC51D5-5D27-4C6A-B26B-8287DB6A438E}" sibTransId="{4CD0FFDE-CCAF-4403-B437-315F9E71246A}"/>
    <dgm:cxn modelId="{18EF16FB-BEE4-42B2-BB4C-F6983B08DFF1}" srcId="{9763FD23-084B-4724-A889-8C9CC8E6B443}" destId="{31FECCBC-01AB-4FDB-955F-44A452BACB0C}" srcOrd="0" destOrd="0" parTransId="{65182C18-F399-49F3-9799-26D00BA089BC}" sibTransId="{18A5FE8D-75E2-476C-995B-37A64E93A9FC}"/>
    <dgm:cxn modelId="{A5663EFC-88E8-4A7F-ADFE-1007ECA0D3B8}" srcId="{CA065817-9151-4A4D-8457-56637DE3230A}" destId="{9763FD23-084B-4724-A889-8C9CC8E6B443}" srcOrd="4" destOrd="0" parTransId="{7124A717-284A-4141-A4E2-1DD193B82B19}" sibTransId="{1EA66CE6-3131-4454-BAB6-EAC88C6F7B0E}"/>
    <dgm:cxn modelId="{AF4203FD-E823-42E8-B05E-BA8CCB06772E}" srcId="{CA065817-9151-4A4D-8457-56637DE3230A}" destId="{5198E4CE-BC06-4B29-9D9B-D1DFB5A9DBC3}" srcOrd="0" destOrd="0" parTransId="{E5A9B853-E166-4D78-BCBC-785923E3E025}" sibTransId="{7357D8D8-74E1-4C25-8957-51486A90EEFE}"/>
    <dgm:cxn modelId="{A917B041-8250-4B4D-A939-40E95BA22FA2}" type="presParOf" srcId="{7DFD0D38-300C-4CD0-9CAC-13AED8E1F4BA}" destId="{89A1C247-F9FF-4498-9BB6-A08BA73AD7E7}" srcOrd="0" destOrd="0" presId="urn:diagrams.loki3.com/BracketList"/>
    <dgm:cxn modelId="{00D660CC-B388-4E4E-90FB-C788C2E94DA8}" type="presParOf" srcId="{89A1C247-F9FF-4498-9BB6-A08BA73AD7E7}" destId="{F5D0CD10-26FE-4F10-AEE1-B3743CA42D3F}" srcOrd="0" destOrd="0" presId="urn:diagrams.loki3.com/BracketList"/>
    <dgm:cxn modelId="{1188B6E8-9029-4C85-8E9A-6563C1BB6E03}" type="presParOf" srcId="{89A1C247-F9FF-4498-9BB6-A08BA73AD7E7}" destId="{4D3B7702-DEA0-40DC-B50A-0198CA97581C}" srcOrd="1" destOrd="0" presId="urn:diagrams.loki3.com/BracketList"/>
    <dgm:cxn modelId="{A4C9E418-B699-4842-9661-6802E663355C}" type="presParOf" srcId="{89A1C247-F9FF-4498-9BB6-A08BA73AD7E7}" destId="{E5530598-3DB5-4146-878A-18EDB86EF7E0}" srcOrd="2" destOrd="0" presId="urn:diagrams.loki3.com/BracketList"/>
    <dgm:cxn modelId="{E6A3DB44-FBC8-4F8A-8136-659AE8E1545F}" type="presParOf" srcId="{89A1C247-F9FF-4498-9BB6-A08BA73AD7E7}" destId="{9F25FB73-F6FC-4F18-A9EA-17EF293D44EF}" srcOrd="3" destOrd="0" presId="urn:diagrams.loki3.com/BracketList"/>
    <dgm:cxn modelId="{1CFE80B4-08DF-4385-A5E4-BC0577235A4D}" type="presParOf" srcId="{7DFD0D38-300C-4CD0-9CAC-13AED8E1F4BA}" destId="{F4E8F6E1-647A-4C9D-994B-746AA15EEDCC}" srcOrd="1" destOrd="0" presId="urn:diagrams.loki3.com/BracketList"/>
    <dgm:cxn modelId="{A0E6519F-DEF4-47B1-BCF4-05F2FBAB9F0F}" type="presParOf" srcId="{7DFD0D38-300C-4CD0-9CAC-13AED8E1F4BA}" destId="{A73A66D4-86CE-4176-BE4C-3F021486F849}" srcOrd="2" destOrd="0" presId="urn:diagrams.loki3.com/BracketList"/>
    <dgm:cxn modelId="{46D07F4C-7657-4004-99AE-2D4B14CA3210}" type="presParOf" srcId="{A73A66D4-86CE-4176-BE4C-3F021486F849}" destId="{73B77518-D59C-440D-8B67-797981633A0B}" srcOrd="0" destOrd="0" presId="urn:diagrams.loki3.com/BracketList"/>
    <dgm:cxn modelId="{6E1B6C89-001F-4577-A0B6-54323F93B805}" type="presParOf" srcId="{A73A66D4-86CE-4176-BE4C-3F021486F849}" destId="{0EB9AAE5-6279-4EBD-A716-8C721D4D38A0}" srcOrd="1" destOrd="0" presId="urn:diagrams.loki3.com/BracketList"/>
    <dgm:cxn modelId="{AB18AA66-0B92-4873-A0A7-4072685CAC11}" type="presParOf" srcId="{A73A66D4-86CE-4176-BE4C-3F021486F849}" destId="{0E44851F-F280-4582-A0AB-8455A62A2C9A}" srcOrd="2" destOrd="0" presId="urn:diagrams.loki3.com/BracketList"/>
    <dgm:cxn modelId="{C1798F12-53A2-4065-A275-C44C93974293}" type="presParOf" srcId="{A73A66D4-86CE-4176-BE4C-3F021486F849}" destId="{8A9B8FB0-38BE-4D94-A280-2FCF58C02643}" srcOrd="3" destOrd="0" presId="urn:diagrams.loki3.com/BracketList"/>
    <dgm:cxn modelId="{7422C414-C1EA-4B24-9FEF-D98DF74CDB72}" type="presParOf" srcId="{7DFD0D38-300C-4CD0-9CAC-13AED8E1F4BA}" destId="{8098456E-3024-48B5-9451-60C9F5C75EDE}" srcOrd="3" destOrd="0" presId="urn:diagrams.loki3.com/BracketList"/>
    <dgm:cxn modelId="{A50E50F4-A793-4B46-B1A1-2C4AE398A904}" type="presParOf" srcId="{7DFD0D38-300C-4CD0-9CAC-13AED8E1F4BA}" destId="{FE4EF667-C686-490F-8136-D5E791A25D36}" srcOrd="4" destOrd="0" presId="urn:diagrams.loki3.com/BracketList"/>
    <dgm:cxn modelId="{E77E1128-4FFE-40C5-87BE-D2BF46EF7BED}" type="presParOf" srcId="{FE4EF667-C686-490F-8136-D5E791A25D36}" destId="{CB979FD6-7EEB-43F3-ADDD-6E2C5AAF209E}" srcOrd="0" destOrd="0" presId="urn:diagrams.loki3.com/BracketList"/>
    <dgm:cxn modelId="{69966F49-8D40-4665-853F-E3AFA9EDFB67}" type="presParOf" srcId="{FE4EF667-C686-490F-8136-D5E791A25D36}" destId="{17AE0E8B-0561-4E59-B4A3-DBDCA1A90B8F}" srcOrd="1" destOrd="0" presId="urn:diagrams.loki3.com/BracketList"/>
    <dgm:cxn modelId="{24FBE3AB-BE9C-4932-8C59-3E7E859CFEEB}" type="presParOf" srcId="{FE4EF667-C686-490F-8136-D5E791A25D36}" destId="{36A9F0C2-9D50-4AD1-805E-53915C383D73}" srcOrd="2" destOrd="0" presId="urn:diagrams.loki3.com/BracketList"/>
    <dgm:cxn modelId="{BB7640A9-32BC-4120-AAF1-4338F8261301}" type="presParOf" srcId="{FE4EF667-C686-490F-8136-D5E791A25D36}" destId="{92E4A475-CE99-4AC0-831A-A803FA1C06CD}" srcOrd="3" destOrd="0" presId="urn:diagrams.loki3.com/BracketList"/>
    <dgm:cxn modelId="{1531D8AC-464E-4C27-BA8B-9F88A9989422}" type="presParOf" srcId="{7DFD0D38-300C-4CD0-9CAC-13AED8E1F4BA}" destId="{94AC136D-DC8F-4DD1-80C1-CDBFC28A8C94}" srcOrd="5" destOrd="0" presId="urn:diagrams.loki3.com/BracketList"/>
    <dgm:cxn modelId="{3B4E2909-92AC-4D4D-9154-5363CEB0A437}" type="presParOf" srcId="{7DFD0D38-300C-4CD0-9CAC-13AED8E1F4BA}" destId="{E704C181-A234-4138-A1EF-88B5659CD3A7}" srcOrd="6" destOrd="0" presId="urn:diagrams.loki3.com/BracketList"/>
    <dgm:cxn modelId="{A3A23F2E-2EBF-49F4-8E6B-000A9EB7A3A3}" type="presParOf" srcId="{E704C181-A234-4138-A1EF-88B5659CD3A7}" destId="{B2FD3F47-E520-429E-B67A-1202A06C4DB1}" srcOrd="0" destOrd="0" presId="urn:diagrams.loki3.com/BracketList"/>
    <dgm:cxn modelId="{72B47043-6DEC-4337-9C5C-73CE314D4BB7}" type="presParOf" srcId="{E704C181-A234-4138-A1EF-88B5659CD3A7}" destId="{04F0DC11-874D-4C4D-8831-AB1CE3E4DDC2}" srcOrd="1" destOrd="0" presId="urn:diagrams.loki3.com/BracketList"/>
    <dgm:cxn modelId="{36056901-3A80-4D6F-80A0-B33CB88B5377}" type="presParOf" srcId="{E704C181-A234-4138-A1EF-88B5659CD3A7}" destId="{F025A4F8-7E58-45DA-9FD8-40700FD4EC97}" srcOrd="2" destOrd="0" presId="urn:diagrams.loki3.com/BracketList"/>
    <dgm:cxn modelId="{B06F2CEF-9FFA-4241-B980-0E888108A37E}" type="presParOf" srcId="{E704C181-A234-4138-A1EF-88B5659CD3A7}" destId="{8205BC44-B45A-435C-8FE3-00B35572F4FF}" srcOrd="3" destOrd="0" presId="urn:diagrams.loki3.com/BracketList"/>
    <dgm:cxn modelId="{EE23BB7D-40C7-4239-8036-214A76405E5E}" type="presParOf" srcId="{7DFD0D38-300C-4CD0-9CAC-13AED8E1F4BA}" destId="{EFF440E8-2B22-45F9-BD0C-B4B64AA4CA87}" srcOrd="7" destOrd="0" presId="urn:diagrams.loki3.com/BracketList"/>
    <dgm:cxn modelId="{C8B12BDE-F871-41A1-9B35-47B61A960228}" type="presParOf" srcId="{7DFD0D38-300C-4CD0-9CAC-13AED8E1F4BA}" destId="{45092416-319F-4FAB-9A3A-1E10F983AEB0}" srcOrd="8" destOrd="0" presId="urn:diagrams.loki3.com/BracketList"/>
    <dgm:cxn modelId="{AF8F5D31-3DB9-4BC2-9510-696F1AD4522C}" type="presParOf" srcId="{45092416-319F-4FAB-9A3A-1E10F983AEB0}" destId="{C84DB6B0-E233-4B84-8602-DEC65B66E02A}" srcOrd="0" destOrd="0" presId="urn:diagrams.loki3.com/BracketList"/>
    <dgm:cxn modelId="{6221DCD5-3C5E-4BB2-B238-303515047614}" type="presParOf" srcId="{45092416-319F-4FAB-9A3A-1E10F983AEB0}" destId="{FBE5F09D-100D-4968-BCA6-A648DF9A2B51}" srcOrd="1" destOrd="0" presId="urn:diagrams.loki3.com/BracketList"/>
    <dgm:cxn modelId="{301183C3-B93C-44DC-9FE0-B898D4A7E862}" type="presParOf" srcId="{45092416-319F-4FAB-9A3A-1E10F983AEB0}" destId="{06B89526-B73A-4C83-8E60-90852416FA65}" srcOrd="2" destOrd="0" presId="urn:diagrams.loki3.com/BracketList"/>
    <dgm:cxn modelId="{F7D11CAA-1CA8-4381-93FF-FB048B022823}" type="presParOf" srcId="{45092416-319F-4FAB-9A3A-1E10F983AEB0}" destId="{2C4DF52F-8CDE-4E02-A64D-ABFB69FA206C}" srcOrd="3" destOrd="0" presId="urn:diagrams.loki3.com/BracketList"/>
    <dgm:cxn modelId="{C0D69249-5DA1-402A-A5FD-3C0A2B7B7AC0}" type="presParOf" srcId="{7DFD0D38-300C-4CD0-9CAC-13AED8E1F4BA}" destId="{A00A17C7-2405-4AF3-BF1A-C25C4F96FF59}" srcOrd="9" destOrd="0" presId="urn:diagrams.loki3.com/BracketList"/>
    <dgm:cxn modelId="{09945787-9F69-461F-8785-67700C0E2BCD}" type="presParOf" srcId="{7DFD0D38-300C-4CD0-9CAC-13AED8E1F4BA}" destId="{DACA542A-9A60-4A8C-B44D-4F24F48CC1A1}" srcOrd="10" destOrd="0" presId="urn:diagrams.loki3.com/BracketList"/>
    <dgm:cxn modelId="{D1F1B2AD-585B-442B-AADA-5B8C9725A266}" type="presParOf" srcId="{DACA542A-9A60-4A8C-B44D-4F24F48CC1A1}" destId="{755BD90E-861B-43D4-ACF2-0A0BF84E453C}" srcOrd="0" destOrd="0" presId="urn:diagrams.loki3.com/BracketList"/>
    <dgm:cxn modelId="{0D74D9AE-9AB8-4DBA-A25C-8DBAACF6AB1D}" type="presParOf" srcId="{DACA542A-9A60-4A8C-B44D-4F24F48CC1A1}" destId="{88116A8C-5D93-4D4D-A807-EA38F884A9FC}" srcOrd="1" destOrd="0" presId="urn:diagrams.loki3.com/BracketList"/>
    <dgm:cxn modelId="{375DA61C-5871-4666-B1D7-4AD38E424BD7}" type="presParOf" srcId="{DACA542A-9A60-4A8C-B44D-4F24F48CC1A1}" destId="{6E7CB766-979A-4C3B-B4EE-EC190F058BD4}" srcOrd="2" destOrd="0" presId="urn:diagrams.loki3.com/BracketList"/>
    <dgm:cxn modelId="{DA41A02F-31BB-44F8-89E9-C948E18ED2DC}" type="presParOf" srcId="{DACA542A-9A60-4A8C-B44D-4F24F48CC1A1}" destId="{8D505C0B-03D1-4FD9-BA45-C1AF069F688D}" srcOrd="3" destOrd="0" presId="urn:diagrams.loki3.com/BracketList"/>
    <dgm:cxn modelId="{2433BA50-CBF7-4144-B32A-4BEB426042B2}" type="presParOf" srcId="{7DFD0D38-300C-4CD0-9CAC-13AED8E1F4BA}" destId="{A13D128F-AE5D-469F-8D38-6F7F161F41EF}" srcOrd="11" destOrd="0" presId="urn:diagrams.loki3.com/BracketList"/>
    <dgm:cxn modelId="{B829A281-4A27-4C3B-9464-D3754B45D11D}" type="presParOf" srcId="{7DFD0D38-300C-4CD0-9CAC-13AED8E1F4BA}" destId="{604B49E7-FBE5-4DDC-9DA2-D884FA4727CB}" srcOrd="12" destOrd="0" presId="urn:diagrams.loki3.com/BracketList"/>
    <dgm:cxn modelId="{8F04C1D5-FCEF-442D-A523-A05EDCB29150}" type="presParOf" srcId="{604B49E7-FBE5-4DDC-9DA2-D884FA4727CB}" destId="{668E4205-0762-4EC0-B888-EA92443805A1}" srcOrd="0" destOrd="0" presId="urn:diagrams.loki3.com/BracketList"/>
    <dgm:cxn modelId="{067A997F-63CB-4176-B8E4-8EBC668157A2}" type="presParOf" srcId="{604B49E7-FBE5-4DDC-9DA2-D884FA4727CB}" destId="{9FCFFACC-37E9-4926-9F8A-979FE52C6F6B}" srcOrd="1" destOrd="0" presId="urn:diagrams.loki3.com/BracketList"/>
    <dgm:cxn modelId="{CA8A61EF-3507-438B-B54D-74D9EC489013}" type="presParOf" srcId="{604B49E7-FBE5-4DDC-9DA2-D884FA4727CB}" destId="{1F057E1C-B69E-41D1-AFC5-0D5752B698B8}" srcOrd="2" destOrd="0" presId="urn:diagrams.loki3.com/BracketList"/>
    <dgm:cxn modelId="{CE0304FB-BA14-46FA-A941-6E771879FFFF}" type="presParOf" srcId="{604B49E7-FBE5-4DDC-9DA2-D884FA4727CB}" destId="{28102802-1BFD-4237-96AE-3C9D3D4F7E35}" srcOrd="3" destOrd="0" presId="urn:diagrams.loki3.com/BracketList"/>
    <dgm:cxn modelId="{682FA3E8-87A3-4FF4-AAEF-31ED40742197}" type="presParOf" srcId="{7DFD0D38-300C-4CD0-9CAC-13AED8E1F4BA}" destId="{4C60070E-6C0E-4FB3-923A-0316676069E3}" srcOrd="13" destOrd="0" presId="urn:diagrams.loki3.com/BracketList"/>
    <dgm:cxn modelId="{B2C2A41E-CF4A-4B5E-A55D-8C6DA994F871}" type="presParOf" srcId="{7DFD0D38-300C-4CD0-9CAC-13AED8E1F4BA}" destId="{FDF64D3F-6858-4AF0-AF77-36D84CE71ECD}" srcOrd="14" destOrd="0" presId="urn:diagrams.loki3.com/BracketList"/>
    <dgm:cxn modelId="{014A5917-B917-4730-B36B-135376322BD0}" type="presParOf" srcId="{FDF64D3F-6858-4AF0-AF77-36D84CE71ECD}" destId="{19E9B969-532B-4B66-8B7C-62DEAD63ACD8}" srcOrd="0" destOrd="0" presId="urn:diagrams.loki3.com/BracketList"/>
    <dgm:cxn modelId="{C919DFB3-A86C-4FBD-B538-B6B6633AE27A}" type="presParOf" srcId="{FDF64D3F-6858-4AF0-AF77-36D84CE71ECD}" destId="{48C29FA9-87B5-4294-A868-10942D614487}" srcOrd="1" destOrd="0" presId="urn:diagrams.loki3.com/BracketList"/>
    <dgm:cxn modelId="{CC6DC591-03E4-4541-BDAD-8D1F8E10E1AD}" type="presParOf" srcId="{FDF64D3F-6858-4AF0-AF77-36D84CE71ECD}" destId="{4E5F92C3-D908-4182-8BC4-4369848EA9EF}" srcOrd="2" destOrd="0" presId="urn:diagrams.loki3.com/BracketList"/>
    <dgm:cxn modelId="{DBEC07F4-B8D4-434E-94B4-64B285F572A3}" type="presParOf" srcId="{FDF64D3F-6858-4AF0-AF77-36D84CE71ECD}" destId="{010CE2D3-A2BB-45F5-B7BC-16B1F7ED32C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6F3D9-1C32-4BC7-867D-363E89033A07}">
      <dsp:nvSpPr>
        <dsp:cNvPr id="0" name=""/>
        <dsp:cNvSpPr/>
      </dsp:nvSpPr>
      <dsp:spPr>
        <a:xfrm>
          <a:off x="2860040" y="1020558"/>
          <a:ext cx="2369902" cy="205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26"/>
              </a:lnTo>
              <a:lnTo>
                <a:pt x="2369902" y="102826"/>
              </a:lnTo>
              <a:lnTo>
                <a:pt x="2369902" y="2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6FBCF-13C7-4AE2-9E22-CA32C02E7A55}">
      <dsp:nvSpPr>
        <dsp:cNvPr id="0" name=""/>
        <dsp:cNvSpPr/>
      </dsp:nvSpPr>
      <dsp:spPr>
        <a:xfrm>
          <a:off x="2860040" y="1020558"/>
          <a:ext cx="1184951" cy="205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26"/>
              </a:lnTo>
              <a:lnTo>
                <a:pt x="1184951" y="102826"/>
              </a:lnTo>
              <a:lnTo>
                <a:pt x="1184951" y="2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3506F-DC37-4B30-B404-A92BDE160999}">
      <dsp:nvSpPr>
        <dsp:cNvPr id="0" name=""/>
        <dsp:cNvSpPr/>
      </dsp:nvSpPr>
      <dsp:spPr>
        <a:xfrm>
          <a:off x="2814320" y="1020558"/>
          <a:ext cx="91440" cy="205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9EC53-2098-42E2-864C-44540F9E5CB0}">
      <dsp:nvSpPr>
        <dsp:cNvPr id="0" name=""/>
        <dsp:cNvSpPr/>
      </dsp:nvSpPr>
      <dsp:spPr>
        <a:xfrm>
          <a:off x="1675089" y="1020558"/>
          <a:ext cx="1184951" cy="205652"/>
        </a:xfrm>
        <a:custGeom>
          <a:avLst/>
          <a:gdLst/>
          <a:ahLst/>
          <a:cxnLst/>
          <a:rect l="0" t="0" r="0" b="0"/>
          <a:pathLst>
            <a:path>
              <a:moveTo>
                <a:pt x="1184951" y="0"/>
              </a:moveTo>
              <a:lnTo>
                <a:pt x="1184951" y="102826"/>
              </a:lnTo>
              <a:lnTo>
                <a:pt x="0" y="102826"/>
              </a:lnTo>
              <a:lnTo>
                <a:pt x="0" y="2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257A7-CE23-4DB1-BB50-EE86748BCBEC}">
      <dsp:nvSpPr>
        <dsp:cNvPr id="0" name=""/>
        <dsp:cNvSpPr/>
      </dsp:nvSpPr>
      <dsp:spPr>
        <a:xfrm>
          <a:off x="490138" y="1020558"/>
          <a:ext cx="2369902" cy="205652"/>
        </a:xfrm>
        <a:custGeom>
          <a:avLst/>
          <a:gdLst/>
          <a:ahLst/>
          <a:cxnLst/>
          <a:rect l="0" t="0" r="0" b="0"/>
          <a:pathLst>
            <a:path>
              <a:moveTo>
                <a:pt x="2369902" y="0"/>
              </a:moveTo>
              <a:lnTo>
                <a:pt x="2369902" y="102826"/>
              </a:lnTo>
              <a:lnTo>
                <a:pt x="0" y="102826"/>
              </a:lnTo>
              <a:lnTo>
                <a:pt x="0" y="2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ED15D-1794-400C-8597-BDC502E51904}">
      <dsp:nvSpPr>
        <dsp:cNvPr id="0" name=""/>
        <dsp:cNvSpPr/>
      </dsp:nvSpPr>
      <dsp:spPr>
        <a:xfrm>
          <a:off x="2370391" y="530908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Wave (struct)</a:t>
          </a:r>
        </a:p>
      </dsp:txBody>
      <dsp:txXfrm>
        <a:off x="2370391" y="530908"/>
        <a:ext cx="979298" cy="489649"/>
      </dsp:txXfrm>
    </dsp:sp>
    <dsp:sp modelId="{5944ABE7-2A27-4E5C-88B1-A58FED1CC9D0}">
      <dsp:nvSpPr>
        <dsp:cNvPr id="0" name=""/>
        <dsp:cNvSpPr/>
      </dsp:nvSpPr>
      <dsp:spPr>
        <a:xfrm>
          <a:off x="488" y="1226210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600" kern="1200" dirty="0"/>
            <a:t>: int</a:t>
          </a:r>
        </a:p>
      </dsp:txBody>
      <dsp:txXfrm>
        <a:off x="488" y="1226210"/>
        <a:ext cx="979298" cy="489649"/>
      </dsp:txXfrm>
    </dsp:sp>
    <dsp:sp modelId="{CDCA1507-EDD2-4DD7-AC01-E9FC536B025B}">
      <dsp:nvSpPr>
        <dsp:cNvPr id="0" name=""/>
        <dsp:cNvSpPr/>
      </dsp:nvSpPr>
      <dsp:spPr>
        <a:xfrm>
          <a:off x="1185440" y="1226210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𝑇</m:t>
              </m:r>
            </m:oMath>
          </a14:m>
          <a:r>
            <a:rPr lang="en-US" sz="1600" kern="1200" dirty="0"/>
            <a:t>: float</a:t>
          </a:r>
        </a:p>
      </dsp:txBody>
      <dsp:txXfrm>
        <a:off x="1185440" y="1226210"/>
        <a:ext cx="979298" cy="489649"/>
      </dsp:txXfrm>
    </dsp:sp>
    <dsp:sp modelId="{637CC458-90EC-4C31-A421-2EF054D58D89}">
      <dsp:nvSpPr>
        <dsp:cNvPr id="0" name=""/>
        <dsp:cNvSpPr/>
      </dsp:nvSpPr>
      <dsp:spPr>
        <a:xfrm>
          <a:off x="2370391" y="1226210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𝜂</m:t>
              </m:r>
            </m:oMath>
          </a14:m>
          <a:r>
            <a:rPr lang="en-US" sz="1600" kern="1200" dirty="0"/>
            <a:t>: array</a:t>
          </a:r>
        </a:p>
      </dsp:txBody>
      <dsp:txXfrm>
        <a:off x="2370391" y="1226210"/>
        <a:ext cx="979298" cy="489649"/>
      </dsp:txXfrm>
    </dsp:sp>
    <dsp:sp modelId="{278B6E56-8549-4ACE-9952-9DDCC0F009BE}">
      <dsp:nvSpPr>
        <dsp:cNvPr id="0" name=""/>
        <dsp:cNvSpPr/>
      </dsp:nvSpPr>
      <dsp:spPr>
        <a:xfrm>
          <a:off x="3555342" y="1226210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en-US" sz="1600" kern="1200" dirty="0"/>
            <a:t>: float</a:t>
          </a:r>
        </a:p>
      </dsp:txBody>
      <dsp:txXfrm>
        <a:off x="3555342" y="1226210"/>
        <a:ext cx="979298" cy="489649"/>
      </dsp:txXfrm>
    </dsp:sp>
    <dsp:sp modelId="{7E8C1F27-35C3-4301-A302-E9CA8C3142BA}">
      <dsp:nvSpPr>
        <dsp:cNvPr id="0" name=""/>
        <dsp:cNvSpPr/>
      </dsp:nvSpPr>
      <dsp:spPr>
        <a:xfrm>
          <a:off x="4740293" y="1226210"/>
          <a:ext cx="979298" cy="489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US" sz="1600" kern="1200" dirty="0"/>
            <a:t>: float</a:t>
          </a:r>
        </a:p>
      </dsp:txBody>
      <dsp:txXfrm>
        <a:off x="4740293" y="1226210"/>
        <a:ext cx="979298" cy="48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CD10-26FE-4F10-AEE1-B3743CA42D3F}">
      <dsp:nvSpPr>
        <dsp:cNvPr id="0" name=""/>
        <dsp:cNvSpPr/>
      </dsp:nvSpPr>
      <dsp:spPr>
        <a:xfrm>
          <a:off x="0" y="267047"/>
          <a:ext cx="2687743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Average Wave Height</a:t>
          </a:r>
        </a:p>
      </dsp:txBody>
      <dsp:txXfrm>
        <a:off x="0" y="267047"/>
        <a:ext cx="2687743" cy="257400"/>
      </dsp:txXfrm>
    </dsp:sp>
    <dsp:sp modelId="{4D3B7702-DEA0-40DC-B50A-0198CA97581C}">
      <dsp:nvSpPr>
        <dsp:cNvPr id="0" name=""/>
        <dsp:cNvSpPr/>
      </dsp:nvSpPr>
      <dsp:spPr>
        <a:xfrm>
          <a:off x="2687743" y="25734"/>
          <a:ext cx="537548" cy="7400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5FB73-F6FC-4F18-A9EA-17EF293D44EF}">
      <dsp:nvSpPr>
        <dsp:cNvPr id="0" name=""/>
        <dsp:cNvSpPr/>
      </dsp:nvSpPr>
      <dsp:spPr>
        <a:xfrm>
          <a:off x="3440311" y="25734"/>
          <a:ext cx="7310661" cy="740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</m:acc>
                <m:r>
                  <a:rPr lang="en-US" sz="1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𝑁</m:t>
                    </m:r>
                  </m:den>
                </m:f>
                <m:nary>
                  <m:naryPr>
                    <m:chr m:val="∑"/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n-US" sz="14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=0</m:t>
                    </m:r>
                  </m:sub>
                  <m:sup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𝑁</m:t>
                    </m:r>
                  </m:sup>
                  <m:e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US" sz="1400" kern="1200" dirty="0"/>
        </a:p>
      </dsp:txBody>
      <dsp:txXfrm>
        <a:off x="3440311" y="25734"/>
        <a:ext cx="7310661" cy="740025"/>
      </dsp:txXfrm>
    </dsp:sp>
    <dsp:sp modelId="{73B77518-D59C-440D-8B67-797981633A0B}">
      <dsp:nvSpPr>
        <dsp:cNvPr id="0" name=""/>
        <dsp:cNvSpPr/>
      </dsp:nvSpPr>
      <dsp:spPr>
        <a:xfrm>
          <a:off x="0" y="1065686"/>
          <a:ext cx="2685118" cy="426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Magnitude of the Varying Wave Height</a:t>
          </a:r>
        </a:p>
      </dsp:txBody>
      <dsp:txXfrm>
        <a:off x="0" y="1065686"/>
        <a:ext cx="2685118" cy="426318"/>
      </dsp:txXfrm>
    </dsp:sp>
    <dsp:sp modelId="{0EB9AAE5-6279-4EBD-A716-8C721D4D38A0}">
      <dsp:nvSpPr>
        <dsp:cNvPr id="0" name=""/>
        <dsp:cNvSpPr/>
      </dsp:nvSpPr>
      <dsp:spPr>
        <a:xfrm>
          <a:off x="2685118" y="812559"/>
          <a:ext cx="537023" cy="93257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8FB0-38BE-4D94-A280-2FCF58C02643}">
      <dsp:nvSpPr>
        <dsp:cNvPr id="0" name=""/>
        <dsp:cNvSpPr/>
      </dsp:nvSpPr>
      <dsp:spPr>
        <a:xfrm>
          <a:off x="3436951" y="812559"/>
          <a:ext cx="7303522" cy="932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𝑟𝑚𝑠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rad>
                  <m:radPr>
                    <m:degHide m:val="on"/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f>
                      <m:f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e>
                </m:rad>
              </m:oMath>
            </m:oMathPara>
          </a14:m>
          <a:endParaRPr lang="en-US" sz="1300" kern="1200" dirty="0"/>
        </a:p>
      </dsp:txBody>
      <dsp:txXfrm>
        <a:off x="3436951" y="812559"/>
        <a:ext cx="7303522" cy="932572"/>
      </dsp:txXfrm>
    </dsp:sp>
    <dsp:sp modelId="{CB979FD6-7EEB-43F3-ADDD-6E2C5AAF209E}">
      <dsp:nvSpPr>
        <dsp:cNvPr id="0" name=""/>
        <dsp:cNvSpPr/>
      </dsp:nvSpPr>
      <dsp:spPr>
        <a:xfrm>
          <a:off x="0" y="1820085"/>
          <a:ext cx="268511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Maximum wave height</a:t>
          </a:r>
        </a:p>
      </dsp:txBody>
      <dsp:txXfrm>
        <a:off x="0" y="1820085"/>
        <a:ext cx="2685118" cy="257400"/>
      </dsp:txXfrm>
    </dsp:sp>
    <dsp:sp modelId="{17AE0E8B-0561-4E59-B4A3-DBDCA1A90B8F}">
      <dsp:nvSpPr>
        <dsp:cNvPr id="0" name=""/>
        <dsp:cNvSpPr/>
      </dsp:nvSpPr>
      <dsp:spPr>
        <a:xfrm>
          <a:off x="2685118" y="1791931"/>
          <a:ext cx="537023" cy="3137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4A475-CE99-4AC0-831A-A803FA1C06CD}">
      <dsp:nvSpPr>
        <dsp:cNvPr id="0" name=""/>
        <dsp:cNvSpPr/>
      </dsp:nvSpPr>
      <dsp:spPr>
        <a:xfrm>
          <a:off x="3436951" y="1791931"/>
          <a:ext cx="7303522" cy="313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300" b="0" i="0" kern="1200" smtClean="0">
                    <a:latin typeface="Cambria Math" panose="02040503050406030204" pitchFamily="18" charset="0"/>
                  </a:rPr>
                  <m:t>Max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kern="1200" dirty="0"/>
        </a:p>
      </dsp:txBody>
      <dsp:txXfrm>
        <a:off x="3436951" y="1791931"/>
        <a:ext cx="7303522" cy="313706"/>
      </dsp:txXfrm>
    </dsp:sp>
    <dsp:sp modelId="{B2FD3F47-E520-429E-B67A-1202A06C4DB1}">
      <dsp:nvSpPr>
        <dsp:cNvPr id="0" name=""/>
        <dsp:cNvSpPr/>
      </dsp:nvSpPr>
      <dsp:spPr>
        <a:xfrm>
          <a:off x="0" y="2180591"/>
          <a:ext cx="268511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Minimum wave height</a:t>
          </a:r>
        </a:p>
      </dsp:txBody>
      <dsp:txXfrm>
        <a:off x="0" y="2180591"/>
        <a:ext cx="2685118" cy="257400"/>
      </dsp:txXfrm>
    </dsp:sp>
    <dsp:sp modelId="{04F0DC11-874D-4C4D-8831-AB1CE3E4DDC2}">
      <dsp:nvSpPr>
        <dsp:cNvPr id="0" name=""/>
        <dsp:cNvSpPr/>
      </dsp:nvSpPr>
      <dsp:spPr>
        <a:xfrm>
          <a:off x="2685118" y="2152438"/>
          <a:ext cx="537023" cy="3137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5BC44-B45A-435C-8FE3-00B35572F4FF}">
      <dsp:nvSpPr>
        <dsp:cNvPr id="0" name=""/>
        <dsp:cNvSpPr/>
      </dsp:nvSpPr>
      <dsp:spPr>
        <a:xfrm>
          <a:off x="3436951" y="2152438"/>
          <a:ext cx="7303522" cy="313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300" b="0" i="0" kern="1200" smtClean="0">
                    <a:latin typeface="Cambria Math" panose="02040503050406030204" pitchFamily="18" charset="0"/>
                  </a:rPr>
                  <m:t>Min</m:t>
                </m:r>
                <m:r>
                  <a:rPr lang="en-US" sz="1300" b="0" i="0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i="0" kern="1200" dirty="0"/>
        </a:p>
      </dsp:txBody>
      <dsp:txXfrm>
        <a:off x="3436951" y="2152438"/>
        <a:ext cx="7303522" cy="313706"/>
      </dsp:txXfrm>
    </dsp:sp>
    <dsp:sp modelId="{C84DB6B0-E233-4B84-8602-DEC65B66E02A}">
      <dsp:nvSpPr>
        <dsp:cNvPr id="0" name=""/>
        <dsp:cNvSpPr/>
      </dsp:nvSpPr>
      <dsp:spPr>
        <a:xfrm>
          <a:off x="0" y="2541097"/>
          <a:ext cx="268511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Most common wave height</a:t>
          </a:r>
        </a:p>
      </dsp:txBody>
      <dsp:txXfrm>
        <a:off x="0" y="2541097"/>
        <a:ext cx="2685118" cy="257400"/>
      </dsp:txXfrm>
    </dsp:sp>
    <dsp:sp modelId="{FBE5F09D-100D-4968-BCA6-A648DF9A2B51}">
      <dsp:nvSpPr>
        <dsp:cNvPr id="0" name=""/>
        <dsp:cNvSpPr/>
      </dsp:nvSpPr>
      <dsp:spPr>
        <a:xfrm>
          <a:off x="2685118" y="2512944"/>
          <a:ext cx="537023" cy="3137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DF52F-8CDE-4E02-A64D-ABFB69FA206C}">
      <dsp:nvSpPr>
        <dsp:cNvPr id="0" name=""/>
        <dsp:cNvSpPr/>
      </dsp:nvSpPr>
      <dsp:spPr>
        <a:xfrm>
          <a:off x="3447450" y="2512944"/>
          <a:ext cx="7303522" cy="313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300" b="0" i="0" kern="1200" smtClean="0">
                    <a:latin typeface="Cambria Math" panose="02040503050406030204" pitchFamily="18" charset="0"/>
                  </a:rPr>
                  <m:t>Mode</m:t>
                </m:r>
                <m:r>
                  <a:rPr lang="en-US" sz="1300" b="0" i="0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i="0" kern="1200" dirty="0"/>
        </a:p>
      </dsp:txBody>
      <dsp:txXfrm>
        <a:off x="3447450" y="2512944"/>
        <a:ext cx="7303522" cy="313706"/>
      </dsp:txXfrm>
    </dsp:sp>
    <dsp:sp modelId="{755BD90E-861B-43D4-ACF2-0A0BF84E453C}">
      <dsp:nvSpPr>
        <dsp:cNvPr id="0" name=""/>
        <dsp:cNvSpPr/>
      </dsp:nvSpPr>
      <dsp:spPr>
        <a:xfrm>
          <a:off x="0" y="2901603"/>
          <a:ext cx="268511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Middle wave height</a:t>
          </a:r>
        </a:p>
      </dsp:txBody>
      <dsp:txXfrm>
        <a:off x="0" y="2901603"/>
        <a:ext cx="2685118" cy="257400"/>
      </dsp:txXfrm>
    </dsp:sp>
    <dsp:sp modelId="{88116A8C-5D93-4D4D-A807-EA38F884A9FC}">
      <dsp:nvSpPr>
        <dsp:cNvPr id="0" name=""/>
        <dsp:cNvSpPr/>
      </dsp:nvSpPr>
      <dsp:spPr>
        <a:xfrm>
          <a:off x="2685118" y="2873450"/>
          <a:ext cx="537023" cy="3137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5C0B-03D1-4FD9-BA45-C1AF069F688D}">
      <dsp:nvSpPr>
        <dsp:cNvPr id="0" name=""/>
        <dsp:cNvSpPr/>
      </dsp:nvSpPr>
      <dsp:spPr>
        <a:xfrm>
          <a:off x="3436951" y="2873450"/>
          <a:ext cx="7303522" cy="313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300" b="0" i="0" kern="1200" smtClean="0">
                    <a:latin typeface="Cambria Math" panose="02040503050406030204" pitchFamily="18" charset="0"/>
                  </a:rPr>
                  <m:t>Median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US" sz="13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300" i="0" kern="1200" dirty="0"/>
        </a:p>
      </dsp:txBody>
      <dsp:txXfrm>
        <a:off x="3436951" y="2873450"/>
        <a:ext cx="7303522" cy="313706"/>
      </dsp:txXfrm>
    </dsp:sp>
    <dsp:sp modelId="{668E4205-0762-4EC0-B888-EA92443805A1}">
      <dsp:nvSpPr>
        <dsp:cNvPr id="0" name=""/>
        <dsp:cNvSpPr/>
      </dsp:nvSpPr>
      <dsp:spPr>
        <a:xfrm>
          <a:off x="0" y="3373088"/>
          <a:ext cx="2685118" cy="3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Mean of the highest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3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1300" i="0" kern="1200" dirty="0"/>
            <a:t> waves</a:t>
          </a:r>
        </a:p>
      </dsp:txBody>
      <dsp:txXfrm>
        <a:off x="0" y="3373088"/>
        <a:ext cx="2685118" cy="329793"/>
      </dsp:txXfrm>
    </dsp:sp>
    <dsp:sp modelId="{9FCFFACC-37E9-4926-9F8A-979FE52C6F6B}">
      <dsp:nvSpPr>
        <dsp:cNvPr id="0" name=""/>
        <dsp:cNvSpPr/>
      </dsp:nvSpPr>
      <dsp:spPr>
        <a:xfrm>
          <a:off x="2685118" y="3233956"/>
          <a:ext cx="537023" cy="60805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2802-1BFD-4237-96AE-3C9D3D4F7E35}">
      <dsp:nvSpPr>
        <dsp:cNvPr id="0" name=""/>
        <dsp:cNvSpPr/>
      </dsp:nvSpPr>
      <dsp:spPr>
        <a:xfrm>
          <a:off x="3436951" y="3233956"/>
          <a:ext cx="7303522" cy="60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f>
                          <m:fPr>
                            <m:ctrlP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3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</m:sSub>
                  </m:e>
                </m:acc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𝑛</m:t>
                    </m:r>
                  </m:den>
                </m:f>
                <m:nary>
                  <m:naryPr>
                    <m:chr m:val="∑"/>
                    <m:supHide m:val="on"/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n-US" sz="13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=0</m:t>
                    </m:r>
                  </m:sub>
                  <m:sup/>
                  <m:e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US" sz="1300" i="0" kern="1200" dirty="0"/>
        </a:p>
      </dsp:txBody>
      <dsp:txXfrm>
        <a:off x="3436951" y="3233956"/>
        <a:ext cx="7303522" cy="608057"/>
      </dsp:txXfrm>
    </dsp:sp>
    <dsp:sp modelId="{19E9B969-532B-4B66-8B7C-62DEAD63ACD8}">
      <dsp:nvSpPr>
        <dsp:cNvPr id="0" name=""/>
        <dsp:cNvSpPr/>
      </dsp:nvSpPr>
      <dsp:spPr>
        <a:xfrm>
          <a:off x="0" y="3900879"/>
          <a:ext cx="268511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dirty="0"/>
            <a:t>Significant wave height</a:t>
          </a:r>
        </a:p>
      </dsp:txBody>
      <dsp:txXfrm>
        <a:off x="0" y="3900879"/>
        <a:ext cx="2685118" cy="257400"/>
      </dsp:txXfrm>
    </dsp:sp>
    <dsp:sp modelId="{48C29FA9-87B5-4294-A868-10942D614487}">
      <dsp:nvSpPr>
        <dsp:cNvPr id="0" name=""/>
        <dsp:cNvSpPr/>
      </dsp:nvSpPr>
      <dsp:spPr>
        <a:xfrm>
          <a:off x="2685118" y="3888814"/>
          <a:ext cx="537023" cy="2815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CE2D3-A2BB-45F5-B7BC-16B1F7ED32CA}">
      <dsp:nvSpPr>
        <dsp:cNvPr id="0" name=""/>
        <dsp:cNvSpPr/>
      </dsp:nvSpPr>
      <dsp:spPr>
        <a:xfrm>
          <a:off x="3436951" y="3888814"/>
          <a:ext cx="7303522" cy="281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i="0" kern="1200" dirty="0"/>
            <a:t>Mean of the highest 1/3 of waves</a:t>
          </a:r>
        </a:p>
      </dsp:txBody>
      <dsp:txXfrm>
        <a:off x="3436951" y="3888814"/>
        <a:ext cx="7303522" cy="28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Wave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4A75A-AE6E-48E5-8C9B-62D0A953E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5FE0DFF3-0858-4641-9E40-6BE7ACCC4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70" cy="5126188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9CA71-EC31-6BF3-83D6-A265B5B1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424617"/>
            <a:ext cx="10249053" cy="35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F4A75A-AE6E-48E5-8C9B-62D0A953E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5FE0DFF3-0858-4641-9E40-6BE7ACCC4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70" cy="5126188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A9CA71-EC31-6BF3-83D6-A265B5B15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200" y="1429446"/>
            <a:ext cx="10249053" cy="355188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F01B43-389D-B2EA-600F-3C1ED3C2EEBC}"/>
              </a:ext>
            </a:extLst>
          </p:cNvPr>
          <p:cNvSpPr/>
          <p:nvPr/>
        </p:nvSpPr>
        <p:spPr>
          <a:xfrm>
            <a:off x="1330148" y="740191"/>
            <a:ext cx="657013" cy="65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D29520-0AFF-3CD8-FAE9-F1E4A8EFD22B}"/>
              </a:ext>
            </a:extLst>
          </p:cNvPr>
          <p:cNvSpPr/>
          <p:nvPr/>
        </p:nvSpPr>
        <p:spPr>
          <a:xfrm>
            <a:off x="3606027" y="731569"/>
            <a:ext cx="657013" cy="65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EBA78F-B9DE-9190-F48F-479A058C046C}"/>
              </a:ext>
            </a:extLst>
          </p:cNvPr>
          <p:cNvSpPr/>
          <p:nvPr/>
        </p:nvSpPr>
        <p:spPr>
          <a:xfrm>
            <a:off x="6897093" y="708531"/>
            <a:ext cx="657013" cy="65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7D5A59-99BD-0C64-08FF-2045090034F7}"/>
              </a:ext>
            </a:extLst>
          </p:cNvPr>
          <p:cNvSpPr/>
          <p:nvPr/>
        </p:nvSpPr>
        <p:spPr>
          <a:xfrm>
            <a:off x="10788743" y="738478"/>
            <a:ext cx="657013" cy="65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328EA-3A9C-BF4D-8C75-638076B34FE6}"/>
              </a:ext>
            </a:extLst>
          </p:cNvPr>
          <p:cNvSpPr txBox="1"/>
          <p:nvPr/>
        </p:nvSpPr>
        <p:spPr>
          <a:xfrm>
            <a:off x="2972152" y="6216782"/>
            <a:ext cx="623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information can we glean from this type of plot?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754CE5-D9DF-0F49-E3D6-976B5CE135A4}"/>
              </a:ext>
            </a:extLst>
          </p:cNvPr>
          <p:cNvCxnSpPr>
            <a:cxnSpLocks/>
          </p:cNvCxnSpPr>
          <p:nvPr/>
        </p:nvCxnSpPr>
        <p:spPr>
          <a:xfrm>
            <a:off x="3034453" y="2865120"/>
            <a:ext cx="0" cy="15104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CE0292-B2A2-1DB9-8702-C06BAEB85049}"/>
              </a:ext>
            </a:extLst>
          </p:cNvPr>
          <p:cNvSpPr txBox="1"/>
          <p:nvPr/>
        </p:nvSpPr>
        <p:spPr>
          <a:xfrm>
            <a:off x="3034453" y="3620346"/>
            <a:ext cx="50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H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AB398C-3A5E-3AC8-F002-6DEF77DE34A7}"/>
              </a:ext>
            </a:extLst>
          </p:cNvPr>
          <p:cNvCxnSpPr>
            <a:cxnSpLocks/>
          </p:cNvCxnSpPr>
          <p:nvPr/>
        </p:nvCxnSpPr>
        <p:spPr>
          <a:xfrm flipV="1">
            <a:off x="2208107" y="4978217"/>
            <a:ext cx="4727786" cy="31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EB2D86-A4FA-5EF4-FDC6-E061B4908EF5}"/>
              </a:ext>
            </a:extLst>
          </p:cNvPr>
          <p:cNvSpPr txBox="1"/>
          <p:nvPr/>
        </p:nvSpPr>
        <p:spPr>
          <a:xfrm>
            <a:off x="4145464" y="4978217"/>
            <a:ext cx="50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979C4-0DD4-13B1-4EA5-02F89BF873D7}"/>
              </a:ext>
            </a:extLst>
          </p:cNvPr>
          <p:cNvSpPr txBox="1"/>
          <p:nvPr/>
        </p:nvSpPr>
        <p:spPr>
          <a:xfrm>
            <a:off x="5573747" y="146331"/>
            <a:ext cx="33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Is this significant?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7C030-03DA-10C4-FDA3-186CF343E1CD}"/>
              </a:ext>
            </a:extLst>
          </p:cNvPr>
          <p:cNvCxnSpPr>
            <a:stCxn id="22" idx="2"/>
          </p:cNvCxnSpPr>
          <p:nvPr/>
        </p:nvCxnSpPr>
        <p:spPr>
          <a:xfrm>
            <a:off x="7225600" y="515663"/>
            <a:ext cx="1547" cy="1745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03F4792-8307-A5CA-D6B4-96EEC03C42E7}"/>
              </a:ext>
            </a:extLst>
          </p:cNvPr>
          <p:cNvSpPr/>
          <p:nvPr/>
        </p:nvSpPr>
        <p:spPr>
          <a:xfrm>
            <a:off x="9007945" y="740190"/>
            <a:ext cx="657013" cy="65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3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4A75A-AE6E-48E5-8C9B-62D0A953E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5FE0DFF3-0858-4641-9E40-6BE7ACCC4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70" cy="5126188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9CA71-EC31-6BF3-83D6-A265B5B15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65200" y="1424617"/>
            <a:ext cx="10249053" cy="35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0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ADFA-85A9-81DC-273A-619F3241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Aside: </a:t>
            </a:r>
            <a:r>
              <a:rPr lang="en-US" sz="4000" dirty="0"/>
              <a:t>Structures</a:t>
            </a:r>
            <a:endParaRPr lang="en-US" dirty="0"/>
          </a:p>
        </p:txBody>
      </p:sp>
      <p:pic>
        <p:nvPicPr>
          <p:cNvPr id="4" name="Picture 2" descr="How To Choose the Right Memory (RAM) for Your Notebook">
            <a:extLst>
              <a:ext uri="{FF2B5EF4-FFF2-40B4-BE49-F238E27FC236}">
                <a16:creationId xmlns:a16="http://schemas.microsoft.com/office/drawing/2014/main" id="{94836EE0-295E-4926-58FA-A957780D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6" y="1690689"/>
            <a:ext cx="3391348" cy="22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8D5BD-D25C-BEF1-930F-977EB63FB388}"/>
              </a:ext>
            </a:extLst>
          </p:cNvPr>
          <p:cNvSpPr txBox="1"/>
          <p:nvPr/>
        </p:nvSpPr>
        <p:spPr>
          <a:xfrm>
            <a:off x="4402667" y="1690688"/>
            <a:ext cx="7166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Computer memory is stored on flash modules in Random Access Memory (RAM)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Blocks of memory are called registers and by assembling registers together, we can store continuous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encode how and in what order these registers are assembled, we can store large blocks of data and access it easily – these are called </a:t>
            </a:r>
            <a:r>
              <a:rPr lang="en-US" sz="2000" b="1" dirty="0"/>
              <a:t>structures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7F24CEBA-92E1-AA5F-7B64-C89E8DB1E1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466542"/>
                  </p:ext>
                </p:extLst>
              </p:nvPr>
            </p:nvGraphicFramePr>
            <p:xfrm>
              <a:off x="375919" y="3884790"/>
              <a:ext cx="5720081" cy="2246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7F24CEBA-92E1-AA5F-7B64-C89E8DB1E1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466542"/>
                  </p:ext>
                </p:extLst>
              </p:nvPr>
            </p:nvGraphicFramePr>
            <p:xfrm>
              <a:off x="375919" y="3884790"/>
              <a:ext cx="5720081" cy="2246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9A5AD6-DE55-F85A-3992-F6D9EC27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42261"/>
              </p:ext>
            </p:extLst>
          </p:nvPr>
        </p:nvGraphicFramePr>
        <p:xfrm>
          <a:off x="6692053" y="5210386"/>
          <a:ext cx="458507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698">
                  <a:extLst>
                    <a:ext uri="{9D8B030D-6E8A-4147-A177-3AD203B41FA5}">
                      <a16:colId xmlns:a16="http://schemas.microsoft.com/office/drawing/2014/main" val="1007021360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3537425204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355406452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116086489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892196550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298923407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3501082861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17253828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3871622103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700899705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3215822756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285851794"/>
                    </a:ext>
                  </a:extLst>
                </a:gridCol>
                <a:gridCol w="352698">
                  <a:extLst>
                    <a:ext uri="{9D8B030D-6E8A-4147-A177-3AD203B41FA5}">
                      <a16:colId xmlns:a16="http://schemas.microsoft.com/office/drawing/2014/main" val="1980510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2991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BED38E9B-C789-D6FA-C781-1620263F2831}"/>
              </a:ext>
            </a:extLst>
          </p:cNvPr>
          <p:cNvSpPr/>
          <p:nvPr/>
        </p:nvSpPr>
        <p:spPr>
          <a:xfrm rot="16200000">
            <a:off x="6832603" y="4602689"/>
            <a:ext cx="413174" cy="6739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D07E1A-6DD2-6B8A-ABF6-C55495FAD273}"/>
                  </a:ext>
                </a:extLst>
              </p:cNvPr>
              <p:cNvSpPr txBox="1"/>
              <p:nvPr/>
            </p:nvSpPr>
            <p:spPr>
              <a:xfrm>
                <a:off x="6863083" y="4363744"/>
                <a:ext cx="352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D07E1A-6DD2-6B8A-ABF6-C55495F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3" y="4363744"/>
                <a:ext cx="3522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41FB75B-86A7-81FD-8FC6-16BE795FD6FF}"/>
              </a:ext>
            </a:extLst>
          </p:cNvPr>
          <p:cNvSpPr/>
          <p:nvPr/>
        </p:nvSpPr>
        <p:spPr>
          <a:xfrm rot="16200000">
            <a:off x="7884165" y="4225080"/>
            <a:ext cx="413174" cy="14291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B728E0-E075-F589-B8AD-F7DF4A2C73E0}"/>
                  </a:ext>
                </a:extLst>
              </p:cNvPr>
              <p:cNvSpPr txBox="1"/>
              <p:nvPr/>
            </p:nvSpPr>
            <p:spPr>
              <a:xfrm>
                <a:off x="7911266" y="4363744"/>
                <a:ext cx="352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B728E0-E075-F589-B8AD-F7DF4A2C7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66" y="4363744"/>
                <a:ext cx="3522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7DA0551F-DBC8-72F4-BDD2-831BFE88096C}"/>
              </a:ext>
            </a:extLst>
          </p:cNvPr>
          <p:cNvSpPr/>
          <p:nvPr/>
        </p:nvSpPr>
        <p:spPr>
          <a:xfrm rot="16200000">
            <a:off x="9133841" y="4404569"/>
            <a:ext cx="413174" cy="107018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1F2D29-3217-DB2F-5820-6ED758984308}"/>
                  </a:ext>
                </a:extLst>
              </p:cNvPr>
              <p:cNvSpPr txBox="1"/>
              <p:nvPr/>
            </p:nvSpPr>
            <p:spPr>
              <a:xfrm>
                <a:off x="9171083" y="4363744"/>
                <a:ext cx="352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1F2D29-3217-DB2F-5820-6ED75898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83" y="4363744"/>
                <a:ext cx="352214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3D1C592E-9C62-5A5E-CF89-B4B8D30523A0}"/>
              </a:ext>
            </a:extLst>
          </p:cNvPr>
          <p:cNvSpPr/>
          <p:nvPr/>
        </p:nvSpPr>
        <p:spPr>
          <a:xfrm rot="16200000">
            <a:off x="10021145" y="4587443"/>
            <a:ext cx="413174" cy="7044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6C3B04-D3EC-F8A5-BE51-2F712C83B63C}"/>
              </a:ext>
            </a:extLst>
          </p:cNvPr>
          <p:cNvSpPr/>
          <p:nvPr/>
        </p:nvSpPr>
        <p:spPr>
          <a:xfrm rot="16200000">
            <a:off x="10725583" y="4587442"/>
            <a:ext cx="413174" cy="7044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A870F-7622-C290-1DC3-2EEA73DA8D2F}"/>
                  </a:ext>
                </a:extLst>
              </p:cNvPr>
              <p:cNvSpPr txBox="1"/>
              <p:nvPr/>
            </p:nvSpPr>
            <p:spPr>
              <a:xfrm>
                <a:off x="10051625" y="4363742"/>
                <a:ext cx="352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A870F-7622-C290-1DC3-2EEA73DA8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625" y="4363742"/>
                <a:ext cx="3522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163F34-5AE6-F03C-6BEB-7043C27776D3}"/>
                  </a:ext>
                </a:extLst>
              </p:cNvPr>
              <p:cNvSpPr txBox="1"/>
              <p:nvPr/>
            </p:nvSpPr>
            <p:spPr>
              <a:xfrm>
                <a:off x="10756060" y="4363741"/>
                <a:ext cx="352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163F34-5AE6-F03C-6BEB-7043C277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60" y="4363741"/>
                <a:ext cx="3522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664486C-A217-F78D-D508-CD7C0AB004B7}"/>
              </a:ext>
            </a:extLst>
          </p:cNvPr>
          <p:cNvSpPr txBox="1"/>
          <p:nvPr/>
        </p:nvSpPr>
        <p:spPr>
          <a:xfrm>
            <a:off x="1137920" y="6195694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Structures allow us to neatly organize groups of variables/data for easy access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15494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BC93-1FBD-04DA-E56A-F07496F1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err="1"/>
              <a:t>Psuedocode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6489-0F71-0894-6E28-F70BC620F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173" y="1618826"/>
                <a:ext cx="10414987" cy="4998720"/>
              </a:xfrm>
              <a:solidFill>
                <a:schemeClr val="bg2"/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Function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US" sz="18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wave_by_wave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Arguments: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𝑓𝑠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𝑔</m:t>
                    </m:r>
                  </m:oMath>
                </a14:m>
                <a:endPara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Returns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</a:t>
                </a:r>
                <a:r>
                  <a:rPr lang="en-US" sz="18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upcross_times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waves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index :=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Find 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all indices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 negative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r>
                  <a:rPr lang="en-US" sz="18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For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each negative value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	if the next index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is positive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		add the current negative index to </a:t>
                </a:r>
                <a:r>
                  <a:rPr lang="en-US" sz="18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upcross_times</a:t>
                </a:r>
                <a:endPara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		increment index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End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For each </a:t>
                </a:r>
                <a:r>
                  <a:rPr lang="en-US" sz="18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upcross_time</a:t>
                </a: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except the last one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	Calculate wave values inside the wave structure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	Append wave structure to the waves list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End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D6489-0F71-0894-6E28-F70BC620F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173" y="1618826"/>
                <a:ext cx="10414987" cy="49987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604BBD-80F9-61E0-8A12-57D04F630668}"/>
              </a:ext>
            </a:extLst>
          </p:cNvPr>
          <p:cNvSpPr txBox="1"/>
          <p:nvPr/>
        </p:nvSpPr>
        <p:spPr>
          <a:xfrm>
            <a:off x="8094121" y="437978"/>
            <a:ext cx="330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Where do you think you can find practical examples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5594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CF4B-4296-6760-109B-4E61BFE9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CF3D-0A8A-D390-7150-A3F960D0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163" y="1953682"/>
            <a:ext cx="9898063" cy="38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CF4B-4296-6760-109B-4E61BFE9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CF3D-0A8A-D390-7150-A3F960D0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163" y="2031947"/>
            <a:ext cx="9898063" cy="36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CF4B-4296-6760-109B-4E61BFE9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CF3D-0A8A-D390-7150-A3F960D0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497" y="2450148"/>
            <a:ext cx="6240464" cy="228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876C2-AD36-2E05-BECB-3C434A41E3F5}"/>
              </a:ext>
            </a:extLst>
          </p:cNvPr>
          <p:cNvSpPr txBox="1"/>
          <p:nvPr/>
        </p:nvSpPr>
        <p:spPr>
          <a:xfrm>
            <a:off x="1496907" y="5960533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PDF should follow some known distribution like Weibull or </a:t>
            </a:r>
            <a:r>
              <a:rPr lang="en-US" dirty="0" err="1"/>
              <a:t>Rayliegh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C9BB0D-0255-3BE7-6CDA-4B583921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55" y="1733805"/>
            <a:ext cx="45148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8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D0ED-8C8A-3077-3A25-BE640F49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B597-EE34-18F2-CAA0-570B7DFC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07279"/>
            <a:ext cx="10233800" cy="4351338"/>
          </a:xfrm>
        </p:spPr>
        <p:txBody>
          <a:bodyPr/>
          <a:lstStyle/>
          <a:p>
            <a:r>
              <a:rPr lang="en-US" dirty="0"/>
              <a:t>First, place the wave heights into a sorted </a:t>
            </a:r>
            <a:r>
              <a:rPr lang="en-US" b="1" dirty="0"/>
              <a:t>descending </a:t>
            </a:r>
            <a:r>
              <a:rPr lang="en-US" dirty="0"/>
              <a:t>order</a:t>
            </a:r>
          </a:p>
          <a:p>
            <a:pPr lvl="1"/>
            <a:r>
              <a:rPr lang="en-US" dirty="0"/>
              <a:t>MATLAB and Python have easy functions to do this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B20D574-CD27-EEA5-6409-00F5EE4052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4754714"/>
                  </p:ext>
                </p:extLst>
              </p:nvPr>
            </p:nvGraphicFramePr>
            <p:xfrm>
              <a:off x="602827" y="2661920"/>
              <a:ext cx="10750973" cy="41960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B20D574-CD27-EEA5-6409-00F5EE4052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4754714"/>
                  </p:ext>
                </p:extLst>
              </p:nvPr>
            </p:nvGraphicFramePr>
            <p:xfrm>
              <a:off x="602827" y="2661920"/>
              <a:ext cx="10750973" cy="41960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F156EF-1113-32C7-CFA5-F6CF939C37FE}"/>
              </a:ext>
            </a:extLst>
          </p:cNvPr>
          <p:cNvSpPr txBox="1"/>
          <p:nvPr/>
        </p:nvSpPr>
        <p:spPr>
          <a:xfrm>
            <a:off x="8094121" y="437978"/>
            <a:ext cx="330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Does this apply for wave period as well?</a:t>
            </a:r>
          </a:p>
        </p:txBody>
      </p:sp>
    </p:spTree>
    <p:extLst>
      <p:ext uri="{BB962C8B-B14F-4D97-AF65-F5344CB8AC3E}">
        <p14:creationId xmlns:p14="http://schemas.microsoft.com/office/powerpoint/2010/main" val="9801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A76AF-23D8-D1EA-5E0C-30DA519ED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Introspective</a:t>
            </a:r>
          </a:p>
        </p:txBody>
      </p:sp>
      <p:pic>
        <p:nvPicPr>
          <p:cNvPr id="8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CBD955C7-9548-ACB1-767B-EA0BE78B2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56" b="21608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DD34F6D-E97E-DBFD-C868-9C25AF1D2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It All Mean?</a:t>
            </a:r>
          </a:p>
        </p:txBody>
      </p:sp>
    </p:spTree>
    <p:extLst>
      <p:ext uri="{BB962C8B-B14F-4D97-AF65-F5344CB8AC3E}">
        <p14:creationId xmlns:p14="http://schemas.microsoft.com/office/powerpoint/2010/main" val="14875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81C-AE0A-2F67-3343-02860F4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Preamble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D7BD-265A-CE2C-6746-8639BE8A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Group 1: How did your first deployment go?</a:t>
            </a:r>
          </a:p>
        </p:txBody>
      </p:sp>
      <p:pic>
        <p:nvPicPr>
          <p:cNvPr id="5" name="Picture 4" descr="Aerial view of surfers at shore">
            <a:extLst>
              <a:ext uri="{FF2B5EF4-FFF2-40B4-BE49-F238E27FC236}">
                <a16:creationId xmlns:a16="http://schemas.microsoft.com/office/drawing/2014/main" id="{FD653C8D-9CC7-A557-028D-2BDA0B35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8" b="22298"/>
          <a:stretch/>
        </p:blipFill>
        <p:spPr>
          <a:xfrm>
            <a:off x="1492368" y="645981"/>
            <a:ext cx="9756477" cy="3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p view of a calendar with a red pen on top">
            <a:extLst>
              <a:ext uri="{FF2B5EF4-FFF2-40B4-BE49-F238E27FC236}">
                <a16:creationId xmlns:a16="http://schemas.microsoft.com/office/drawing/2014/main" id="{97FA26F6-A6D1-52A8-CCF4-3A0B46E0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8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190F-918E-1B16-CC21-7E4496CC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Group 2:</a:t>
            </a:r>
            <a:r>
              <a:rPr lang="en-US" sz="2800" dirty="0"/>
              <a:t> Are you ready for your first deployment?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7449-1108-0492-7E61-E13018F3F940}"/>
              </a:ext>
            </a:extLst>
          </p:cNvPr>
          <p:cNvSpPr txBox="1"/>
          <p:nvPr/>
        </p:nvSpPr>
        <p:spPr>
          <a:xfrm>
            <a:off x="838202" y="1825625"/>
            <a:ext cx="34781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Is this information correct?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Date: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Wednesday March 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Time: 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10:00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Place: 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Paradise Beach</a:t>
            </a:r>
            <a:endParaRPr lang="en-US" b="1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6964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5A4A55-4537-E155-2240-87C74EDA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5555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74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Refresher:</a:t>
            </a:r>
            <a:r>
              <a:rPr lang="en-US" sz="4200" dirty="0"/>
              <a:t> </a:t>
            </a:r>
            <a:r>
              <a:rPr lang="en-US" sz="2800" dirty="0"/>
              <a:t>What do our sensors record?</a:t>
            </a:r>
            <a:endParaRPr lang="en-US" sz="4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BEF250-891B-465D-AB00-D4B549BD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74" y="1825625"/>
            <a:ext cx="5279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HOBO U20 water level logger records the water pressure (and temperature) around 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/>
              <a:t>Max Depth: 	</a:t>
            </a:r>
            <a:r>
              <a:rPr lang="en-US" sz="2000" dirty="0"/>
              <a:t>&lt;10-meters</a:t>
            </a:r>
          </a:p>
          <a:p>
            <a:pPr marL="0" indent="0">
              <a:buNone/>
            </a:pPr>
            <a:r>
              <a:rPr lang="en-US" sz="2000" b="1" dirty="0"/>
              <a:t>Typical error: 	</a:t>
            </a:r>
            <a:r>
              <a:rPr lang="en-US" sz="2000" dirty="0"/>
              <a:t>±0.05% FS, 0.5 cm water</a:t>
            </a:r>
          </a:p>
          <a:p>
            <a:pPr marL="0" indent="0">
              <a:buNone/>
            </a:pPr>
            <a:r>
              <a:rPr lang="en-US" sz="2000" b="1" dirty="0"/>
              <a:t>Max error: 	</a:t>
            </a:r>
            <a:r>
              <a:rPr lang="en-US" sz="2000" dirty="0"/>
              <a:t>±0.1% FS, 1.0 cm</a:t>
            </a:r>
            <a:r>
              <a:rPr lang="en-US" sz="2400" dirty="0"/>
              <a:t> </a:t>
            </a:r>
            <a:r>
              <a:rPr lang="en-US" sz="2000" dirty="0"/>
              <a:t>water</a:t>
            </a:r>
          </a:p>
          <a:p>
            <a:pPr marL="0" indent="0">
              <a:buNone/>
            </a:pPr>
            <a:r>
              <a:rPr lang="en-US" sz="2000" b="1" dirty="0"/>
              <a:t>Resolution: 	</a:t>
            </a:r>
            <a:r>
              <a:rPr lang="nl-NL" sz="2000" dirty="0"/>
              <a:t>0.21 cm water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D3EC-B2A8-B28B-1B49-72C20E5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Refresher: </a:t>
            </a:r>
            <a:r>
              <a:rPr lang="en-US" sz="4000" dirty="0"/>
              <a:t>Pressure Beneath a Wave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48E5D-8DE0-9576-0EDD-08AEF1F9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267"/>
            <a:ext cx="12192000" cy="438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BD096-8523-7F39-5B99-B37665E3FC28}"/>
              </a:ext>
            </a:extLst>
          </p:cNvPr>
          <p:cNvSpPr txBox="1"/>
          <p:nvPr/>
        </p:nvSpPr>
        <p:spPr>
          <a:xfrm>
            <a:off x="3583093" y="6438390"/>
            <a:ext cx="585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two types of pressure are present at the bottom?</a:t>
            </a:r>
          </a:p>
        </p:txBody>
      </p:sp>
    </p:spTree>
    <p:extLst>
      <p:ext uri="{BB962C8B-B14F-4D97-AF65-F5344CB8AC3E}">
        <p14:creationId xmlns:p14="http://schemas.microsoft.com/office/powerpoint/2010/main" val="22844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4AC-60CF-EB07-B3B7-E8F683A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Refresher: </a:t>
            </a:r>
            <a:r>
              <a:rPr lang="en-US" sz="4000" dirty="0"/>
              <a:t>Hydromechanical Pressure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F9BC6-E764-1449-6DA7-E7F18C2E0120}"/>
                  </a:ext>
                </a:extLst>
              </p:cNvPr>
              <p:cNvSpPr txBox="1"/>
              <p:nvPr/>
            </p:nvSpPr>
            <p:spPr>
              <a:xfrm>
                <a:off x="931333" y="1552188"/>
                <a:ext cx="3063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F9BC6-E764-1449-6DA7-E7F18C2E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1552188"/>
                <a:ext cx="3063211" cy="276999"/>
              </a:xfrm>
              <a:prstGeom prst="rect">
                <a:avLst/>
              </a:prstGeom>
              <a:blipFill>
                <a:blip r:embed="rId2"/>
                <a:stretch>
                  <a:fillRect l="-1195" r="-119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BE9-6A7D-19A7-B86D-2AEC4AE83E5D}"/>
                  </a:ext>
                </a:extLst>
              </p:cNvPr>
              <p:cNvSpPr txBox="1"/>
              <p:nvPr/>
            </p:nvSpPr>
            <p:spPr>
              <a:xfrm>
                <a:off x="931333" y="1882278"/>
                <a:ext cx="1195493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BE9-6A7D-19A7-B86D-2AEC4AE8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1882278"/>
                <a:ext cx="1195493" cy="298415"/>
              </a:xfrm>
              <a:prstGeom prst="rect">
                <a:avLst/>
              </a:prstGeom>
              <a:blipFill>
                <a:blip r:embed="rId3"/>
                <a:stretch>
                  <a:fillRect l="-7143" r="-459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7FFFD-01B7-6320-8B24-5E9660E4B4AE}"/>
                  </a:ext>
                </a:extLst>
              </p:cNvPr>
              <p:cNvSpPr txBox="1"/>
              <p:nvPr/>
            </p:nvSpPr>
            <p:spPr>
              <a:xfrm>
                <a:off x="931333" y="3371724"/>
                <a:ext cx="24963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Number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7FFFD-01B7-6320-8B24-5E9660E4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3371724"/>
                <a:ext cx="249632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051C3-2D34-E372-AE50-D2F2FABBF1DD}"/>
                  </a:ext>
                </a:extLst>
              </p:cNvPr>
              <p:cNvSpPr txBox="1"/>
              <p:nvPr/>
            </p:nvSpPr>
            <p:spPr>
              <a:xfrm>
                <a:off x="931333" y="2662662"/>
                <a:ext cx="5266267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𝑘h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Pressure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Response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051C3-2D34-E372-AE50-D2F2FABB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2662662"/>
                <a:ext cx="5266267" cy="703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98B5C-D783-EABE-B389-EC395C4151DA}"/>
                  </a:ext>
                </a:extLst>
              </p:cNvPr>
              <p:cNvSpPr txBox="1"/>
              <p:nvPr/>
            </p:nvSpPr>
            <p:spPr>
              <a:xfrm>
                <a:off x="931333" y="2180693"/>
                <a:ext cx="191346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98B5C-D783-EABE-B389-EC395C41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2180693"/>
                <a:ext cx="1913467" cy="298415"/>
              </a:xfrm>
              <a:prstGeom prst="rect">
                <a:avLst/>
              </a:prstGeom>
              <a:blipFill>
                <a:blip r:embed="rId6"/>
                <a:stretch>
                  <a:fillRect l="-1274" t="-2041" r="-286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AF644-111B-2602-017F-3CB1422EA324}"/>
                  </a:ext>
                </a:extLst>
              </p:cNvPr>
              <p:cNvSpPr txBox="1"/>
              <p:nvPr/>
            </p:nvSpPr>
            <p:spPr>
              <a:xfrm>
                <a:off x="931333" y="4153917"/>
                <a:ext cx="2909147" cy="51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Zeroth-order: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AF644-111B-2602-017F-3CB1422E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4153917"/>
                <a:ext cx="2909147" cy="519373"/>
              </a:xfrm>
              <a:prstGeom prst="rect">
                <a:avLst/>
              </a:prstGeom>
              <a:blipFill>
                <a:blip r:embed="rId7"/>
                <a:stretch>
                  <a:fillRect l="-188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20A41-71D4-FA56-1421-60C56194DB7A}"/>
                  </a:ext>
                </a:extLst>
              </p:cNvPr>
              <p:cNvSpPr txBox="1"/>
              <p:nvPr/>
            </p:nvSpPr>
            <p:spPr>
              <a:xfrm>
                <a:off x="3840480" y="4212998"/>
                <a:ext cx="2348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20A41-71D4-FA56-1421-60C56194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4212998"/>
                <a:ext cx="23486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BA663-B205-77AB-4A91-227B45495B32}"/>
              </a:ext>
            </a:extLst>
          </p:cNvPr>
          <p:cNvCxnSpPr/>
          <p:nvPr/>
        </p:nvCxnSpPr>
        <p:spPr>
          <a:xfrm flipV="1">
            <a:off x="3048701" y="4165260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E0B33-F50D-AB42-34AA-441FC7391806}"/>
              </a:ext>
            </a:extLst>
          </p:cNvPr>
          <p:cNvSpPr txBox="1"/>
          <p:nvPr/>
        </p:nvSpPr>
        <p:spPr>
          <a:xfrm>
            <a:off x="3342815" y="3901671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0A8B4-B6B4-056E-67AE-0C15BA609298}"/>
                  </a:ext>
                </a:extLst>
              </p:cNvPr>
              <p:cNvSpPr txBox="1"/>
              <p:nvPr/>
            </p:nvSpPr>
            <p:spPr>
              <a:xfrm>
                <a:off x="2497609" y="4668693"/>
                <a:ext cx="1447623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0A8B4-B6B4-056E-67AE-0C15BA609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9" y="4668693"/>
                <a:ext cx="1447623" cy="678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84481-1EF7-47FE-C629-1FC7D8D16D0D}"/>
                  </a:ext>
                </a:extLst>
              </p:cNvPr>
              <p:cNvSpPr txBox="1"/>
              <p:nvPr/>
            </p:nvSpPr>
            <p:spPr>
              <a:xfrm>
                <a:off x="931333" y="5618177"/>
                <a:ext cx="2909147" cy="547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First-order: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84481-1EF7-47FE-C629-1FC7D8D1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5618177"/>
                <a:ext cx="2909147" cy="547201"/>
              </a:xfrm>
              <a:prstGeom prst="rect">
                <a:avLst/>
              </a:prstGeom>
              <a:blipFill>
                <a:blip r:embed="rId10"/>
                <a:stretch>
                  <a:fillRect l="-188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D5EE31-8D31-8D5F-301B-A2CF91FF76C1}"/>
                  </a:ext>
                </a:extLst>
              </p:cNvPr>
              <p:cNvSpPr txBox="1"/>
              <p:nvPr/>
            </p:nvSpPr>
            <p:spPr>
              <a:xfrm>
                <a:off x="3840480" y="5677258"/>
                <a:ext cx="2348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D5EE31-8D31-8D5F-301B-A2CF91FF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5677258"/>
                <a:ext cx="23486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3D4068-10C6-4325-19F9-0680A5B10453}"/>
              </a:ext>
            </a:extLst>
          </p:cNvPr>
          <p:cNvCxnSpPr/>
          <p:nvPr/>
        </p:nvCxnSpPr>
        <p:spPr>
          <a:xfrm flipV="1">
            <a:off x="3048701" y="5629520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3DEF05-52EB-12A3-8EBE-6DC9776F71A8}"/>
              </a:ext>
            </a:extLst>
          </p:cNvPr>
          <p:cNvSpPr txBox="1"/>
          <p:nvPr/>
        </p:nvSpPr>
        <p:spPr>
          <a:xfrm>
            <a:off x="3342815" y="5365931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F8D3F-67F8-41E3-90E0-08605E901CEE}"/>
                  </a:ext>
                </a:extLst>
              </p:cNvPr>
              <p:cNvSpPr txBox="1"/>
              <p:nvPr/>
            </p:nvSpPr>
            <p:spPr>
              <a:xfrm>
                <a:off x="2497609" y="6132953"/>
                <a:ext cx="1447623" cy="707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F8D3F-67F8-41E3-90E0-08605E90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9" y="6132953"/>
                <a:ext cx="1447623" cy="7071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260F36-8211-FF54-875B-25CC7D295918}"/>
              </a:ext>
            </a:extLst>
          </p:cNvPr>
          <p:cNvCxnSpPr/>
          <p:nvPr/>
        </p:nvCxnSpPr>
        <p:spPr>
          <a:xfrm flipV="1">
            <a:off x="3554628" y="6446218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D5F509-75AE-CF78-2C36-15C94E8E7FAC}"/>
              </a:ext>
            </a:extLst>
          </p:cNvPr>
          <p:cNvSpPr txBox="1"/>
          <p:nvPr/>
        </p:nvSpPr>
        <p:spPr>
          <a:xfrm>
            <a:off x="3848742" y="6182629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C522E4-835B-328A-81D3-ABB026FBDCF4}"/>
                  </a:ext>
                </a:extLst>
              </p:cNvPr>
              <p:cNvSpPr txBox="1"/>
              <p:nvPr/>
            </p:nvSpPr>
            <p:spPr>
              <a:xfrm>
                <a:off x="4116492" y="6267451"/>
                <a:ext cx="2907454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00"/>
                    </a:solidFill>
                  </a:rPr>
                  <a:t>Why can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rgbClr val="FFFF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C522E4-835B-328A-81D3-ABB026FBD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92" y="6267451"/>
                <a:ext cx="2907454" cy="357534"/>
              </a:xfrm>
              <a:prstGeom prst="rect">
                <a:avLst/>
              </a:prstGeom>
              <a:blipFill>
                <a:blip r:embed="rId13"/>
                <a:stretch>
                  <a:fillRect l="-1048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544C9F7-B736-AEFB-4950-FE6AF21CB8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6714" y="1473968"/>
            <a:ext cx="5698601" cy="47152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1BB357-FFC4-ACB9-3788-772496B55246}"/>
              </a:ext>
            </a:extLst>
          </p:cNvPr>
          <p:cNvSpPr/>
          <p:nvPr/>
        </p:nvSpPr>
        <p:spPr>
          <a:xfrm>
            <a:off x="7074688" y="2106507"/>
            <a:ext cx="944939" cy="318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  <p:bldP spid="20" grpId="0"/>
      <p:bldP spid="21" grpId="0"/>
      <p:bldP spid="23" grpId="0"/>
      <p:bldP spid="24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297B3EE-4207-4F48-AE4A-78CA67188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F0030D9-4988-46AF-ACFC-C21F15B16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9E14-0543-CDB3-A9D0-29024256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9" y="640316"/>
            <a:ext cx="6847840" cy="5580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7AD8-8BF4-927A-CAD5-7405975ED0DB}"/>
                  </a:ext>
                </a:extLst>
              </p:cNvPr>
              <p:cNvSpPr txBox="1"/>
              <p:nvPr/>
            </p:nvSpPr>
            <p:spPr>
              <a:xfrm>
                <a:off x="9399692" y="3612305"/>
                <a:ext cx="2148840" cy="183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For more accuracy, we can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across multiple wavelengths at our mean depth and apply that to our pressure conversion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7AD8-8BF4-927A-CAD5-7405975ED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92" y="3612305"/>
                <a:ext cx="2148840" cy="1834861"/>
              </a:xfrm>
              <a:prstGeom prst="rect">
                <a:avLst/>
              </a:prstGeom>
              <a:blipFill>
                <a:blip r:embed="rId3"/>
                <a:stretch>
                  <a:fillRect l="-1705" t="-997" b="-3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A76AF-23D8-D1EA-5E0C-30DA519ED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Wave-By-Wave Analysis</a:t>
            </a:r>
          </a:p>
        </p:txBody>
      </p:sp>
      <p:pic>
        <p:nvPicPr>
          <p:cNvPr id="7" name="Picture 6" descr="Large ocean wave">
            <a:extLst>
              <a:ext uri="{FF2B5EF4-FFF2-40B4-BE49-F238E27FC236}">
                <a16:creationId xmlns:a16="http://schemas.microsoft.com/office/drawing/2014/main" id="{B1CC30EF-EB0A-44DB-14B9-59D37B473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33" b="21254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DD34F6D-E97E-DBFD-C868-9C25AF1D2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Determining Wave Parameters</a:t>
            </a:r>
          </a:p>
        </p:txBody>
      </p:sp>
    </p:spTree>
    <p:extLst>
      <p:ext uri="{BB962C8B-B14F-4D97-AF65-F5344CB8AC3E}">
        <p14:creationId xmlns:p14="http://schemas.microsoft.com/office/powerpoint/2010/main" val="221326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E4376-2D18-3A16-F0B2-61752E7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Up the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F5409-02B7-0E47-A1C8-8B19D941BCD4}"/>
              </a:ext>
            </a:extLst>
          </p:cNvPr>
          <p:cNvSpPr txBox="1"/>
          <p:nvPr/>
        </p:nvSpPr>
        <p:spPr>
          <a:xfrm>
            <a:off x="7538720" y="1930400"/>
            <a:ext cx="3989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a surface elevation series, we start to gather useful information!</a:t>
            </a:r>
          </a:p>
          <a:p>
            <a:endParaRPr lang="en-US" dirty="0"/>
          </a:p>
          <a:p>
            <a:r>
              <a:rPr lang="en-US" dirty="0"/>
              <a:t>We need to break the continuous time signal into discrete waves which allows us to analyze the specific waves for different parameters</a:t>
            </a:r>
          </a:p>
          <a:p>
            <a:endParaRPr lang="en-US" dirty="0"/>
          </a:p>
          <a:p>
            <a:r>
              <a:rPr lang="en-US" dirty="0"/>
              <a:t>We can define a single wave as the surface elevation between two </a:t>
            </a:r>
            <a:r>
              <a:rPr lang="en-US" b="1" dirty="0" err="1"/>
              <a:t>upcrossings</a:t>
            </a:r>
            <a:r>
              <a:rPr lang="en-US" b="1" dirty="0"/>
              <a:t> </a:t>
            </a:r>
            <a:r>
              <a:rPr lang="en-US" dirty="0"/>
              <a:t>or points where the elevation crosses from below to above the SWL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BAA2A-1515-66C5-94EF-86372930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4" y="2489942"/>
            <a:ext cx="7229263" cy="24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735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customXml/itemProps3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682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CMU Serif</vt:lpstr>
      <vt:lpstr>Tahoma</vt:lpstr>
      <vt:lpstr>Depth</vt:lpstr>
      <vt:lpstr>Wave Data Analysis</vt:lpstr>
      <vt:lpstr>Preamble </vt:lpstr>
      <vt:lpstr>Group 2: Are you ready for your first deployment?</vt:lpstr>
      <vt:lpstr>Refresher: What do our sensors record?</vt:lpstr>
      <vt:lpstr>Refresher: Pressure Beneath a Wave</vt:lpstr>
      <vt:lpstr>Refresher: Hydromechanical Pressure</vt:lpstr>
      <vt:lpstr>PowerPoint Presentation</vt:lpstr>
      <vt:lpstr>Wave-By-Wave Analysis</vt:lpstr>
      <vt:lpstr>Breaking Up the Signal</vt:lpstr>
      <vt:lpstr>PowerPoint Presentation</vt:lpstr>
      <vt:lpstr>PowerPoint Presentation</vt:lpstr>
      <vt:lpstr>PowerPoint Presentation</vt:lpstr>
      <vt:lpstr>Aside: Structures</vt:lpstr>
      <vt:lpstr>Analysis Psuedocode</vt:lpstr>
      <vt:lpstr>Probabilities</vt:lpstr>
      <vt:lpstr>Probabilities</vt:lpstr>
      <vt:lpstr>Probabilities</vt:lpstr>
      <vt:lpstr>Other Metrics</vt:lpstr>
      <vt:lpstr>Introspective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5</cp:revision>
  <dcterms:created xsi:type="dcterms:W3CDTF">2023-01-10T18:13:36Z</dcterms:created>
  <dcterms:modified xsi:type="dcterms:W3CDTF">2023-02-27T08:57:54Z</dcterms:modified>
</cp:coreProperties>
</file>