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1"/>
  </p:notesMasterIdLst>
  <p:sldIdLst>
    <p:sldId id="256" r:id="rId5"/>
    <p:sldId id="257" r:id="rId6"/>
    <p:sldId id="274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257"/>
            <p14:sldId id="274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ADE8E-E871-460C-A77B-31D62442CF70}" v="10" dt="2023-01-13T01:29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308ADE8E-E871-460C-A77B-31D62442CF70}"/>
    <pc:docChg chg="undo custSel addSld delSld modSld modSection">
      <pc:chgData name="Braidan Duffy" userId="8ec18d3d-6fdf-489b-8ea9-501a0a9031aa" providerId="ADAL" clId="{308ADE8E-E871-460C-A77B-31D62442CF70}" dt="2023-01-13T01:29:50.722" v="645" actId="20577"/>
      <pc:docMkLst>
        <pc:docMk/>
      </pc:docMkLst>
      <pc:sldChg chg="modSp mod">
        <pc:chgData name="Braidan Duffy" userId="8ec18d3d-6fdf-489b-8ea9-501a0a9031aa" providerId="ADAL" clId="{308ADE8E-E871-460C-A77B-31D62442CF70}" dt="2023-01-13T01:11:24.071" v="17" actId="20577"/>
        <pc:sldMkLst>
          <pc:docMk/>
          <pc:sldMk cId="664727987" sldId="256"/>
        </pc:sldMkLst>
        <pc:spChg chg="mod">
          <ac:chgData name="Braidan Duffy" userId="8ec18d3d-6fdf-489b-8ea9-501a0a9031aa" providerId="ADAL" clId="{308ADE8E-E871-460C-A77B-31D62442CF70}" dt="2023-01-13T01:11:24.071" v="17" actId="20577"/>
          <ac:spMkLst>
            <pc:docMk/>
            <pc:sldMk cId="664727987" sldId="256"/>
            <ac:spMk id="2" creationId="{2E5B31CB-A60B-4DA9-9686-CED97327F835}"/>
          </ac:spMkLst>
        </pc:spChg>
      </pc:sldChg>
      <pc:sldChg chg="addSp delSp modSp mod modClrScheme delDesignElem chgLayout">
        <pc:chgData name="Braidan Duffy" userId="8ec18d3d-6fdf-489b-8ea9-501a0a9031aa" providerId="ADAL" clId="{308ADE8E-E871-460C-A77B-31D62442CF70}" dt="2023-01-13T01:29:10.297" v="536" actId="20577"/>
        <pc:sldMkLst>
          <pc:docMk/>
          <pc:sldMk cId="1032839601" sldId="257"/>
        </pc:sldMkLst>
        <pc:spChg chg="mod ord">
          <ac:chgData name="Braidan Duffy" userId="8ec18d3d-6fdf-489b-8ea9-501a0a9031aa" providerId="ADAL" clId="{308ADE8E-E871-460C-A77B-31D62442CF70}" dt="2023-01-13T01:29:10.297" v="536" actId="20577"/>
          <ac:spMkLst>
            <pc:docMk/>
            <pc:sldMk cId="1032839601" sldId="257"/>
            <ac:spMk id="2" creationId="{55A9D135-9D23-4935-B82C-BA8C328F57DA}"/>
          </ac:spMkLst>
        </pc:spChg>
        <pc:spChg chg="mod ord">
          <ac:chgData name="Braidan Duffy" userId="8ec18d3d-6fdf-489b-8ea9-501a0a9031aa" providerId="ADAL" clId="{308ADE8E-E871-460C-A77B-31D62442CF70}" dt="2023-01-13T01:28:14.752" v="523" actId="14100"/>
          <ac:spMkLst>
            <pc:docMk/>
            <pc:sldMk cId="1032839601" sldId="257"/>
            <ac:spMk id="3" creationId="{B5F929F8-951E-4D44-8C71-94934438AF7C}"/>
          </ac:spMkLst>
        </pc:spChg>
        <pc:spChg chg="add del mod ord">
          <ac:chgData name="Braidan Duffy" userId="8ec18d3d-6fdf-489b-8ea9-501a0a9031aa" providerId="ADAL" clId="{308ADE8E-E871-460C-A77B-31D62442CF70}" dt="2023-01-13T01:24:18.054" v="484"/>
          <ac:spMkLst>
            <pc:docMk/>
            <pc:sldMk cId="1032839601" sldId="257"/>
            <ac:spMk id="4" creationId="{C631606B-DC06-CB0C-6726-9F78CF98CFC4}"/>
          </ac:spMkLst>
        </pc:spChg>
        <pc:spChg chg="add del mod">
          <ac:chgData name="Braidan Duffy" userId="8ec18d3d-6fdf-489b-8ea9-501a0a9031aa" providerId="ADAL" clId="{308ADE8E-E871-460C-A77B-31D62442CF70}" dt="2023-01-13T01:27:31.376" v="498" actId="478"/>
          <ac:spMkLst>
            <pc:docMk/>
            <pc:sldMk cId="1032839601" sldId="257"/>
            <ac:spMk id="5" creationId="{A951A896-FA41-EEDC-AF97-1640F2C0FC35}"/>
          </ac:spMkLst>
        </pc:spChg>
        <pc:spChg chg="del">
          <ac:chgData name="Braidan Duffy" userId="8ec18d3d-6fdf-489b-8ea9-501a0a9031aa" providerId="ADAL" clId="{308ADE8E-E871-460C-A77B-31D62442CF70}" dt="2023-01-13T01:13:42.737" v="37" actId="700"/>
          <ac:spMkLst>
            <pc:docMk/>
            <pc:sldMk cId="1032839601" sldId="257"/>
            <ac:spMk id="8" creationId="{BD4E11C7-7BD5-4045-AC27-3F529BEC73BA}"/>
          </ac:spMkLst>
        </pc:spChg>
        <pc:spChg chg="add del">
          <ac:chgData name="Braidan Duffy" userId="8ec18d3d-6fdf-489b-8ea9-501a0a9031aa" providerId="ADAL" clId="{308ADE8E-E871-460C-A77B-31D62442CF70}" dt="2023-01-13T01:27:33.386" v="499" actId="26606"/>
          <ac:spMkLst>
            <pc:docMk/>
            <pc:sldMk cId="1032839601" sldId="257"/>
            <ac:spMk id="1031" creationId="{4A079BE1-ED93-4445-AD4A-0D67109702E7}"/>
          </ac:spMkLst>
        </pc:spChg>
        <pc:spChg chg="add del">
          <ac:chgData name="Braidan Duffy" userId="8ec18d3d-6fdf-489b-8ea9-501a0a9031aa" providerId="ADAL" clId="{308ADE8E-E871-460C-A77B-31D62442CF70}" dt="2023-01-13T01:27:33.386" v="499" actId="26606"/>
          <ac:spMkLst>
            <pc:docMk/>
            <pc:sldMk cId="1032839601" sldId="257"/>
            <ac:spMk id="1033" creationId="{3F6C79BF-A4E0-4CC8-952B-C736485CAFF4}"/>
          </ac:spMkLst>
        </pc:spChg>
        <pc:spChg chg="add del">
          <ac:chgData name="Braidan Duffy" userId="8ec18d3d-6fdf-489b-8ea9-501a0a9031aa" providerId="ADAL" clId="{308ADE8E-E871-460C-A77B-31D62442CF70}" dt="2023-01-13T01:28:09.073" v="521" actId="26606"/>
          <ac:spMkLst>
            <pc:docMk/>
            <pc:sldMk cId="1032839601" sldId="257"/>
            <ac:spMk id="1038" creationId="{229B61F6-561C-44B1-809D-51A2F295F329}"/>
          </ac:spMkLst>
        </pc:spChg>
        <pc:spChg chg="add">
          <ac:chgData name="Braidan Duffy" userId="8ec18d3d-6fdf-489b-8ea9-501a0a9031aa" providerId="ADAL" clId="{308ADE8E-E871-460C-A77B-31D62442CF70}" dt="2023-01-13T01:28:09.073" v="521" actId="26606"/>
          <ac:spMkLst>
            <pc:docMk/>
            <pc:sldMk cId="1032839601" sldId="257"/>
            <ac:spMk id="1040" creationId="{8D77D416-66F5-413A-9B46-6289471B36B6}"/>
          </ac:spMkLst>
        </pc:spChg>
        <pc:spChg chg="add del">
          <ac:chgData name="Braidan Duffy" userId="8ec18d3d-6fdf-489b-8ea9-501a0a9031aa" providerId="ADAL" clId="{308ADE8E-E871-460C-A77B-31D62442CF70}" dt="2023-01-13T01:28:06.757" v="520" actId="26606"/>
          <ac:spMkLst>
            <pc:docMk/>
            <pc:sldMk cId="1032839601" sldId="257"/>
            <ac:spMk id="1043" creationId="{8D77D416-66F5-413A-9B46-6289471B36B6}"/>
          </ac:spMkLst>
        </pc:spChg>
        <pc:picChg chg="add del mod">
          <ac:chgData name="Braidan Duffy" userId="8ec18d3d-6fdf-489b-8ea9-501a0a9031aa" providerId="ADAL" clId="{308ADE8E-E871-460C-A77B-31D62442CF70}" dt="2023-01-13T01:27:25.796" v="495" actId="478"/>
          <ac:picMkLst>
            <pc:docMk/>
            <pc:sldMk cId="1032839601" sldId="257"/>
            <ac:picMk id="1026" creationId="{641D3670-C5E8-0606-3D0B-49C9D65D49ED}"/>
          </ac:picMkLst>
        </pc:picChg>
        <pc:picChg chg="add mod ord">
          <ac:chgData name="Braidan Duffy" userId="8ec18d3d-6fdf-489b-8ea9-501a0a9031aa" providerId="ADAL" clId="{308ADE8E-E871-460C-A77B-31D62442CF70}" dt="2023-01-13T01:28:09.073" v="521" actId="26606"/>
          <ac:picMkLst>
            <pc:docMk/>
            <pc:sldMk cId="1032839601" sldId="257"/>
            <ac:picMk id="1028" creationId="{B0CFD477-FD6B-B5EC-A1A5-820AF2C8A45C}"/>
          </ac:picMkLst>
        </pc:picChg>
        <pc:cxnChg chg="del">
          <ac:chgData name="Braidan Duffy" userId="8ec18d3d-6fdf-489b-8ea9-501a0a9031aa" providerId="ADAL" clId="{308ADE8E-E871-460C-A77B-31D62442CF70}" dt="2023-01-13T01:13:42.737" v="37" actId="700"/>
          <ac:cxnSpMkLst>
            <pc:docMk/>
            <pc:sldMk cId="1032839601" sldId="257"/>
            <ac:cxnSpMk id="10" creationId="{21FCCE20-1E4F-44FF-87B4-379D391A2D12}"/>
          </ac:cxnSpMkLst>
        </pc:cxnChg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519030867" sldId="258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2468851705" sldId="259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2674521955" sldId="260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1868211696" sldId="261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1977668182" sldId="262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3104953173" sldId="264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3510579412" sldId="265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1176967588" sldId="266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1532696357" sldId="267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2619781810" sldId="268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1424319973" sldId="269"/>
        </pc:sldMkLst>
      </pc:sldChg>
      <pc:sldChg chg="del">
        <pc:chgData name="Braidan Duffy" userId="8ec18d3d-6fdf-489b-8ea9-501a0a9031aa" providerId="ADAL" clId="{308ADE8E-E871-460C-A77B-31D62442CF70}" dt="2023-01-13T01:13:36.344" v="36" actId="47"/>
        <pc:sldMkLst>
          <pc:docMk/>
          <pc:sldMk cId="2173845733" sldId="270"/>
        </pc:sldMkLst>
      </pc:sldChg>
      <pc:sldChg chg="addSp modSp new mod">
        <pc:chgData name="Braidan Duffy" userId="8ec18d3d-6fdf-489b-8ea9-501a0a9031aa" providerId="ADAL" clId="{308ADE8E-E871-460C-A77B-31D62442CF70}" dt="2023-01-13T01:29:50.722" v="645" actId="20577"/>
        <pc:sldMkLst>
          <pc:docMk/>
          <pc:sldMk cId="3324968086" sldId="274"/>
        </pc:sldMkLst>
        <pc:spChg chg="mod">
          <ac:chgData name="Braidan Duffy" userId="8ec18d3d-6fdf-489b-8ea9-501a0a9031aa" providerId="ADAL" clId="{308ADE8E-E871-460C-A77B-31D62442CF70}" dt="2023-01-13T01:29:19.181" v="540" actId="1076"/>
          <ac:spMkLst>
            <pc:docMk/>
            <pc:sldMk cId="3324968086" sldId="274"/>
            <ac:spMk id="2" creationId="{A49F7113-C11E-148C-2168-3CAF925774C3}"/>
          </ac:spMkLst>
        </pc:spChg>
        <pc:spChg chg="mod">
          <ac:chgData name="Braidan Duffy" userId="8ec18d3d-6fdf-489b-8ea9-501a0a9031aa" providerId="ADAL" clId="{308ADE8E-E871-460C-A77B-31D62442CF70}" dt="2023-01-13T01:29:50.722" v="645" actId="20577"/>
          <ac:spMkLst>
            <pc:docMk/>
            <pc:sldMk cId="3324968086" sldId="274"/>
            <ac:spMk id="3" creationId="{9F48B741-0214-2CE2-D335-1F05AA3FE4BE}"/>
          </ac:spMkLst>
        </pc:spChg>
        <pc:picChg chg="add mod">
          <ac:chgData name="Braidan Duffy" userId="8ec18d3d-6fdf-489b-8ea9-501a0a9031aa" providerId="ADAL" clId="{308ADE8E-E871-460C-A77B-31D62442CF70}" dt="2023-01-13T01:29:25.556" v="541" actId="1076"/>
          <ac:picMkLst>
            <pc:docMk/>
            <pc:sldMk cId="3324968086" sldId="274"/>
            <ac:picMk id="2050" creationId="{06A591D0-1F69-9C91-1776-3BC049B2FC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of Surfing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translate surfing in the ocean | SpanishDict Answers">
            <a:extLst>
              <a:ext uri="{FF2B5EF4-FFF2-40B4-BE49-F238E27FC236}">
                <a16:creationId xmlns:a16="http://schemas.microsoft.com/office/drawing/2014/main" id="{B0CFD477-FD6B-B5EC-A1A5-820AF2C8A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8593"/>
          <a:stretch/>
        </p:blipFill>
        <p:spPr bwMode="auto">
          <a:xfrm>
            <a:off x="4636008" y="10"/>
            <a:ext cx="75559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0" name="Rectangle 1042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46340"/>
            <a:ext cx="40589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What is Surfing?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29F8-951E-4D44-8C71-94934438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067" y="1757892"/>
            <a:ext cx="375411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Surfing is the balance of energy in a dynamic system</a:t>
            </a:r>
          </a:p>
          <a:p>
            <a:r>
              <a:rPr lang="en-US" sz="2000" dirty="0"/>
              <a:t>A wave has Kinetic Energy in the form of momentum transfer</a:t>
            </a:r>
          </a:p>
          <a:p>
            <a:r>
              <a:rPr lang="en-US" sz="2000" dirty="0"/>
              <a:t>It also has Potential Energy as you raise to the top of the wave</a:t>
            </a:r>
          </a:p>
          <a:p>
            <a:r>
              <a:rPr lang="en-US" sz="2000" dirty="0"/>
              <a:t>A surfer is a master of using the wave’s energy to propel themselves along the wave face </a:t>
            </a:r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7113-C11E-148C-2168-3CAF9257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How do Waves Propagate?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B741-0214-2CE2-D335-1F05AA3FE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 blows across the water generating ripples</a:t>
            </a:r>
          </a:p>
          <a:p>
            <a:r>
              <a:rPr lang="en-US" dirty="0"/>
              <a:t>Overtime, these ripples coalesce into larger waves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8E5B-02AE-A09C-35A3-FBE4C56CFC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are waves formed? - Surf Lessons In Perth, Learn To Surf.">
            <a:extLst>
              <a:ext uri="{FF2B5EF4-FFF2-40B4-BE49-F238E27FC236}">
                <a16:creationId xmlns:a16="http://schemas.microsoft.com/office/drawing/2014/main" id="{06A591D0-1F69-9C91-1776-3BC049B2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89" y="1748261"/>
            <a:ext cx="1143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29052-2F1B-A45D-4E16-F7253A3F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94" y="5278856"/>
            <a:ext cx="10515600" cy="819355"/>
          </a:xfrm>
        </p:spPr>
        <p:txBody>
          <a:bodyPr/>
          <a:lstStyle/>
          <a:p>
            <a:r>
              <a:rPr lang="en-US" dirty="0"/>
              <a:t>Research Topic Quad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9FE0EE-4ADA-2C1A-1B99-DFF1051E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94" y="6098212"/>
            <a:ext cx="10514012" cy="682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Wednesday January 18</a:t>
            </a:r>
          </a:p>
        </p:txBody>
      </p:sp>
      <p:pic>
        <p:nvPicPr>
          <p:cNvPr id="3074" name="Picture 2" descr="&quot;Brace yourself, homework is coming.&quot;">
            <a:extLst>
              <a:ext uri="{FF2B5EF4-FFF2-40B4-BE49-F238E27FC236}">
                <a16:creationId xmlns:a16="http://schemas.microsoft.com/office/drawing/2014/main" id="{D3DAFD3C-3D84-C62E-5608-67AA284D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11" y="154318"/>
            <a:ext cx="6608544" cy="49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F8C-79D3-9E91-84DF-925A2469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Dice Roll Programming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A5E4-87E2-5EC3-0305-4D797A93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799" y="4533089"/>
            <a:ext cx="9144000" cy="6128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Friday, January 20</a:t>
            </a:r>
          </a:p>
        </p:txBody>
      </p:sp>
      <p:pic>
        <p:nvPicPr>
          <p:cNvPr id="4098" name="Picture 2" descr="&quot;Imagine a world with no homework.&quot;">
            <a:extLst>
              <a:ext uri="{FF2B5EF4-FFF2-40B4-BE49-F238E27FC236}">
                <a16:creationId xmlns:a16="http://schemas.microsoft.com/office/drawing/2014/main" id="{94FA0B3A-7231-37D0-0CB8-B54D75CA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643464"/>
            <a:ext cx="6929392" cy="43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Props1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Tahoma</vt:lpstr>
      <vt:lpstr>Depth</vt:lpstr>
      <vt:lpstr>Physics of Surfing</vt:lpstr>
      <vt:lpstr>What is Surfing?</vt:lpstr>
      <vt:lpstr>How do Waves Propagate?</vt:lpstr>
      <vt:lpstr>Research Topic Quad Chart</vt:lpstr>
      <vt:lpstr>Dice Roll Programming Assignment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2</cp:revision>
  <dcterms:created xsi:type="dcterms:W3CDTF">2023-01-10T18:13:36Z</dcterms:created>
  <dcterms:modified xsi:type="dcterms:W3CDTF">2023-01-13T01:36:16Z</dcterms:modified>
</cp:coreProperties>
</file>