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2"/>
  </p:notesMasterIdLst>
  <p:sldIdLst>
    <p:sldId id="256" r:id="rId5"/>
    <p:sldId id="257" r:id="rId6"/>
    <p:sldId id="274" r:id="rId7"/>
    <p:sldId id="288" r:id="rId8"/>
    <p:sldId id="289" r:id="rId9"/>
    <p:sldId id="290" r:id="rId10"/>
    <p:sldId id="291" r:id="rId11"/>
    <p:sldId id="292" r:id="rId12"/>
    <p:sldId id="294" r:id="rId13"/>
    <p:sldId id="293" r:id="rId14"/>
    <p:sldId id="297" r:id="rId15"/>
    <p:sldId id="295" r:id="rId16"/>
    <p:sldId id="298" r:id="rId17"/>
    <p:sldId id="299" r:id="rId18"/>
    <p:sldId id="272" r:id="rId19"/>
    <p:sldId id="30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FE18E-6507-415E-8668-4D54E2DCE8F9}">
          <p14:sldIdLst>
            <p14:sldId id="256"/>
            <p14:sldId id="257"/>
            <p14:sldId id="274"/>
            <p14:sldId id="288"/>
            <p14:sldId id="289"/>
            <p14:sldId id="290"/>
            <p14:sldId id="291"/>
            <p14:sldId id="292"/>
            <p14:sldId id="294"/>
            <p14:sldId id="293"/>
            <p14:sldId id="297"/>
            <p14:sldId id="295"/>
            <p14:sldId id="298"/>
            <p14:sldId id="299"/>
            <p14:sldId id="272"/>
            <p14:sldId id="30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1AEBD"/>
    <a:srgbClr val="FFFFFF"/>
    <a:srgbClr val="C0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0B696-B669-4D7B-9DE4-0619CC5496F8}" v="901" dt="2023-01-20T03:39:5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dan Duffy" userId="8ec18d3d-6fdf-489b-8ea9-501a0a9031aa" providerId="ADAL" clId="{95A0B696-B669-4D7B-9DE4-0619CC5496F8}"/>
    <pc:docChg chg="undo custSel addSld delSld modSld sldOrd modSection">
      <pc:chgData name="Braidan Duffy" userId="8ec18d3d-6fdf-489b-8ea9-501a0a9031aa" providerId="ADAL" clId="{95A0B696-B669-4D7B-9DE4-0619CC5496F8}" dt="2023-01-20T03:41:21.958" v="4690" actId="47"/>
      <pc:docMkLst>
        <pc:docMk/>
      </pc:docMkLst>
      <pc:sldChg chg="modSp mod">
        <pc:chgData name="Braidan Duffy" userId="8ec18d3d-6fdf-489b-8ea9-501a0a9031aa" providerId="ADAL" clId="{95A0B696-B669-4D7B-9DE4-0619CC5496F8}" dt="2023-01-19T20:50:01.673" v="45" actId="404"/>
        <pc:sldMkLst>
          <pc:docMk/>
          <pc:sldMk cId="664727987" sldId="256"/>
        </pc:sldMkLst>
        <pc:spChg chg="mod">
          <ac:chgData name="Braidan Duffy" userId="8ec18d3d-6fdf-489b-8ea9-501a0a9031aa" providerId="ADAL" clId="{95A0B696-B669-4D7B-9DE4-0619CC5496F8}" dt="2023-01-19T20:50:01.673" v="45" actId="404"/>
          <ac:spMkLst>
            <pc:docMk/>
            <pc:sldMk cId="664727987" sldId="256"/>
            <ac:spMk id="2" creationId="{2E5B31CB-A60B-4DA9-9686-CED97327F835}"/>
          </ac:spMkLst>
        </pc:spChg>
      </pc:sldChg>
      <pc:sldChg chg="modSp mod">
        <pc:chgData name="Braidan Duffy" userId="8ec18d3d-6fdf-489b-8ea9-501a0a9031aa" providerId="ADAL" clId="{95A0B696-B669-4D7B-9DE4-0619CC5496F8}" dt="2023-01-19T21:34:37.442" v="211" actId="2711"/>
        <pc:sldMkLst>
          <pc:docMk/>
          <pc:sldMk cId="1032839601" sldId="257"/>
        </pc:sldMkLst>
        <pc:spChg chg="mod">
          <ac:chgData name="Braidan Duffy" userId="8ec18d3d-6fdf-489b-8ea9-501a0a9031aa" providerId="ADAL" clId="{95A0B696-B669-4D7B-9DE4-0619CC5496F8}" dt="2023-01-19T21:33:25.140" v="87" actId="20577"/>
          <ac:spMkLst>
            <pc:docMk/>
            <pc:sldMk cId="1032839601" sldId="257"/>
            <ac:spMk id="2" creationId="{55A9D135-9D23-4935-B82C-BA8C328F57DA}"/>
          </ac:spMkLst>
        </pc:spChg>
        <pc:spChg chg="mod">
          <ac:chgData name="Braidan Duffy" userId="8ec18d3d-6fdf-489b-8ea9-501a0a9031aa" providerId="ADAL" clId="{95A0B696-B669-4D7B-9DE4-0619CC5496F8}" dt="2023-01-19T21:34:37.442" v="211" actId="2711"/>
          <ac:spMkLst>
            <pc:docMk/>
            <pc:sldMk cId="1032839601" sldId="257"/>
            <ac:spMk id="3" creationId="{B5F929F8-951E-4D44-8C71-94934438AF7C}"/>
          </ac:spMkLst>
        </pc:spChg>
      </pc:sldChg>
      <pc:sldChg chg="addSp delSp modSp mod">
        <pc:chgData name="Braidan Duffy" userId="8ec18d3d-6fdf-489b-8ea9-501a0a9031aa" providerId="ADAL" clId="{95A0B696-B669-4D7B-9DE4-0619CC5496F8}" dt="2023-01-20T03:38:34.986" v="4587" actId="1076"/>
        <pc:sldMkLst>
          <pc:docMk/>
          <pc:sldMk cId="2182013434" sldId="272"/>
        </pc:sldMkLst>
        <pc:spChg chg="mod">
          <ac:chgData name="Braidan Duffy" userId="8ec18d3d-6fdf-489b-8ea9-501a0a9031aa" providerId="ADAL" clId="{95A0B696-B669-4D7B-9DE4-0619CC5496F8}" dt="2023-01-20T03:38:07.630" v="4469" actId="1076"/>
          <ac:spMkLst>
            <pc:docMk/>
            <pc:sldMk cId="2182013434" sldId="272"/>
            <ac:spMk id="2" creationId="{16CEFF8C-79D3-9E91-84DF-925A2469E45A}"/>
          </ac:spMkLst>
        </pc:spChg>
        <pc:spChg chg="add mod">
          <ac:chgData name="Braidan Duffy" userId="8ec18d3d-6fdf-489b-8ea9-501a0a9031aa" providerId="ADAL" clId="{95A0B696-B669-4D7B-9DE4-0619CC5496F8}" dt="2023-01-20T03:38:34.986" v="4587" actId="1076"/>
          <ac:spMkLst>
            <pc:docMk/>
            <pc:sldMk cId="2182013434" sldId="272"/>
            <ac:spMk id="3" creationId="{3A814F75-5E7E-8CF3-7A94-D641B776484F}"/>
          </ac:spMkLst>
        </pc:spChg>
        <pc:spChg chg="mod">
          <ac:chgData name="Braidan Duffy" userId="8ec18d3d-6fdf-489b-8ea9-501a0a9031aa" providerId="ADAL" clId="{95A0B696-B669-4D7B-9DE4-0619CC5496F8}" dt="2023-01-20T03:38:07.630" v="4469" actId="1076"/>
          <ac:spMkLst>
            <pc:docMk/>
            <pc:sldMk cId="2182013434" sldId="272"/>
            <ac:spMk id="4" creationId="{A758A5E4-87E2-5EC3-0305-4D797A932237}"/>
          </ac:spMkLst>
        </pc:spChg>
        <pc:picChg chg="add mod">
          <ac:chgData name="Braidan Duffy" userId="8ec18d3d-6fdf-489b-8ea9-501a0a9031aa" providerId="ADAL" clId="{95A0B696-B669-4D7B-9DE4-0619CC5496F8}" dt="2023-01-20T03:38:00.988" v="4468" actId="1076"/>
          <ac:picMkLst>
            <pc:docMk/>
            <pc:sldMk cId="2182013434" sldId="272"/>
            <ac:picMk id="3074" creationId="{518DEADA-E503-8CDC-7106-AD9923A19049}"/>
          </ac:picMkLst>
        </pc:picChg>
        <pc:picChg chg="del">
          <ac:chgData name="Braidan Duffy" userId="8ec18d3d-6fdf-489b-8ea9-501a0a9031aa" providerId="ADAL" clId="{95A0B696-B669-4D7B-9DE4-0619CC5496F8}" dt="2023-01-20T03:37:57.883" v="4465" actId="478"/>
          <ac:picMkLst>
            <pc:docMk/>
            <pc:sldMk cId="2182013434" sldId="272"/>
            <ac:picMk id="6146" creationId="{BCCF2B9B-9A89-D48B-821C-22DFE5BAEF77}"/>
          </ac:picMkLst>
        </pc:picChg>
      </pc:sldChg>
      <pc:sldChg chg="addSp delSp modSp mod setBg setClrOvrMap">
        <pc:chgData name="Braidan Duffy" userId="8ec18d3d-6fdf-489b-8ea9-501a0a9031aa" providerId="ADAL" clId="{95A0B696-B669-4D7B-9DE4-0619CC5496F8}" dt="2023-01-19T21:37:46.591" v="696" actId="20577"/>
        <pc:sldMkLst>
          <pc:docMk/>
          <pc:sldMk cId="1688439935" sldId="274"/>
        </pc:sldMkLst>
        <pc:spChg chg="mod">
          <ac:chgData name="Braidan Duffy" userId="8ec18d3d-6fdf-489b-8ea9-501a0a9031aa" providerId="ADAL" clId="{95A0B696-B669-4D7B-9DE4-0619CC5496F8}" dt="2023-01-19T21:35:20.762" v="236" actId="20577"/>
          <ac:spMkLst>
            <pc:docMk/>
            <pc:sldMk cId="1688439935" sldId="274"/>
            <ac:spMk id="2" creationId="{10B6B85F-6376-4B14-DCB3-AB4BFAEA690E}"/>
          </ac:spMkLst>
        </pc:spChg>
        <pc:spChg chg="mod">
          <ac:chgData name="Braidan Duffy" userId="8ec18d3d-6fdf-489b-8ea9-501a0a9031aa" providerId="ADAL" clId="{95A0B696-B669-4D7B-9DE4-0619CC5496F8}" dt="2023-01-19T21:37:46.591" v="696" actId="20577"/>
          <ac:spMkLst>
            <pc:docMk/>
            <pc:sldMk cId="1688439935" sldId="274"/>
            <ac:spMk id="3" creationId="{71EB5EFD-CA1B-AADF-A322-A43C20885F67}"/>
          </ac:spMkLst>
        </pc:spChg>
        <pc:spChg chg="add del">
          <ac:chgData name="Braidan Duffy" userId="8ec18d3d-6fdf-489b-8ea9-501a0a9031aa" providerId="ADAL" clId="{95A0B696-B669-4D7B-9DE4-0619CC5496F8}" dt="2023-01-19T21:35:16.067" v="219" actId="26606"/>
          <ac:spMkLst>
            <pc:docMk/>
            <pc:sldMk cId="1688439935" sldId="274"/>
            <ac:spMk id="1031" creationId="{8D77D416-66F5-413A-9B46-6289471B36B6}"/>
          </ac:spMkLst>
        </pc:spChg>
        <pc:spChg chg="add del">
          <ac:chgData name="Braidan Duffy" userId="8ec18d3d-6fdf-489b-8ea9-501a0a9031aa" providerId="ADAL" clId="{95A0B696-B669-4D7B-9DE4-0619CC5496F8}" dt="2023-01-19T21:35:15.246" v="216" actId="26606"/>
          <ac:spMkLst>
            <pc:docMk/>
            <pc:sldMk cId="1688439935" sldId="274"/>
            <ac:spMk id="1036" creationId="{05325879-C4B2-475E-B853-DC8F21A63351}"/>
          </ac:spMkLst>
        </pc:spChg>
        <pc:spChg chg="add del">
          <ac:chgData name="Braidan Duffy" userId="8ec18d3d-6fdf-489b-8ea9-501a0a9031aa" providerId="ADAL" clId="{95A0B696-B669-4D7B-9DE4-0619CC5496F8}" dt="2023-01-19T21:35:15.246" v="216" actId="26606"/>
          <ac:spMkLst>
            <pc:docMk/>
            <pc:sldMk cId="1688439935" sldId="274"/>
            <ac:spMk id="1038" creationId="{012C085F-3B19-420D-902A-B55695F5036C}"/>
          </ac:spMkLst>
        </pc:spChg>
        <pc:spChg chg="add del">
          <ac:chgData name="Braidan Duffy" userId="8ec18d3d-6fdf-489b-8ea9-501a0a9031aa" providerId="ADAL" clId="{95A0B696-B669-4D7B-9DE4-0619CC5496F8}" dt="2023-01-19T21:35:16.044" v="218" actId="26606"/>
          <ac:spMkLst>
            <pc:docMk/>
            <pc:sldMk cId="1688439935" sldId="274"/>
            <ac:spMk id="1040" creationId="{04D65EFB-5E87-4639-A481-956B52E9D27C}"/>
          </ac:spMkLst>
        </pc:spChg>
        <pc:spChg chg="add del">
          <ac:chgData name="Braidan Duffy" userId="8ec18d3d-6fdf-489b-8ea9-501a0a9031aa" providerId="ADAL" clId="{95A0B696-B669-4D7B-9DE4-0619CC5496F8}" dt="2023-01-19T21:35:16.044" v="218" actId="26606"/>
          <ac:spMkLst>
            <pc:docMk/>
            <pc:sldMk cId="1688439935" sldId="274"/>
            <ac:spMk id="1041" creationId="{2A3781C0-206F-4038-93FF-4CDA80B1D99C}"/>
          </ac:spMkLst>
        </pc:spChg>
        <pc:spChg chg="add">
          <ac:chgData name="Braidan Duffy" userId="8ec18d3d-6fdf-489b-8ea9-501a0a9031aa" providerId="ADAL" clId="{95A0B696-B669-4D7B-9DE4-0619CC5496F8}" dt="2023-01-19T21:35:16.067" v="219" actId="26606"/>
          <ac:spMkLst>
            <pc:docMk/>
            <pc:sldMk cId="1688439935" sldId="274"/>
            <ac:spMk id="1043" creationId="{05325879-C4B2-475E-B853-DC8F21A63351}"/>
          </ac:spMkLst>
        </pc:spChg>
        <pc:spChg chg="add">
          <ac:chgData name="Braidan Duffy" userId="8ec18d3d-6fdf-489b-8ea9-501a0a9031aa" providerId="ADAL" clId="{95A0B696-B669-4D7B-9DE4-0619CC5496F8}" dt="2023-01-19T21:35:16.067" v="219" actId="26606"/>
          <ac:spMkLst>
            <pc:docMk/>
            <pc:sldMk cId="1688439935" sldId="274"/>
            <ac:spMk id="1044" creationId="{012C085F-3B19-420D-902A-B55695F5036C}"/>
          </ac:spMkLst>
        </pc:spChg>
        <pc:picChg chg="add mod">
          <ac:chgData name="Braidan Duffy" userId="8ec18d3d-6fdf-489b-8ea9-501a0a9031aa" providerId="ADAL" clId="{95A0B696-B669-4D7B-9DE4-0619CC5496F8}" dt="2023-01-19T21:35:29.993" v="240" actId="1076"/>
          <ac:picMkLst>
            <pc:docMk/>
            <pc:sldMk cId="1688439935" sldId="274"/>
            <ac:picMk id="4" creationId="{FB3A6008-A256-BED8-1A5D-041C50040E3B}"/>
          </ac:picMkLst>
        </pc:picChg>
        <pc:picChg chg="del">
          <ac:chgData name="Braidan Duffy" userId="8ec18d3d-6fdf-489b-8ea9-501a0a9031aa" providerId="ADAL" clId="{95A0B696-B669-4D7B-9DE4-0619CC5496F8}" dt="2023-01-19T21:34:50.999" v="212" actId="478"/>
          <ac:picMkLst>
            <pc:docMk/>
            <pc:sldMk cId="1688439935" sldId="274"/>
            <ac:picMk id="1026" creationId="{E73B20D2-31B6-99F8-6D83-8A263A9AED1E}"/>
          </ac:picMkLst>
        </pc:picChg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3661814380" sldId="275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2150831460" sldId="276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80553894" sldId="277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4157251204" sldId="278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4090786900" sldId="279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1105666119" sldId="280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2964441041" sldId="281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3520854995" sldId="282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1086933111" sldId="283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2339952958" sldId="284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1202994194" sldId="285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2468470657" sldId="286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3729755886" sldId="287"/>
        </pc:sldMkLst>
      </pc:sldChg>
      <pc:sldChg chg="addSp delSp modSp new mod modClrScheme chgLayout">
        <pc:chgData name="Braidan Duffy" userId="8ec18d3d-6fdf-489b-8ea9-501a0a9031aa" providerId="ADAL" clId="{95A0B696-B669-4D7B-9DE4-0619CC5496F8}" dt="2023-01-19T21:38:22.157" v="780" actId="20577"/>
        <pc:sldMkLst>
          <pc:docMk/>
          <pc:sldMk cId="139722694" sldId="288"/>
        </pc:sldMkLst>
        <pc:spChg chg="del mod ord">
          <ac:chgData name="Braidan Duffy" userId="8ec18d3d-6fdf-489b-8ea9-501a0a9031aa" providerId="ADAL" clId="{95A0B696-B669-4D7B-9DE4-0619CC5496F8}" dt="2023-01-19T21:37:57.925" v="698" actId="700"/>
          <ac:spMkLst>
            <pc:docMk/>
            <pc:sldMk cId="139722694" sldId="288"/>
            <ac:spMk id="2" creationId="{68DD563C-F974-D28D-1597-6C4779F3DF85}"/>
          </ac:spMkLst>
        </pc:spChg>
        <pc:spChg chg="del mod ord">
          <ac:chgData name="Braidan Duffy" userId="8ec18d3d-6fdf-489b-8ea9-501a0a9031aa" providerId="ADAL" clId="{95A0B696-B669-4D7B-9DE4-0619CC5496F8}" dt="2023-01-19T21:37:57.925" v="698" actId="700"/>
          <ac:spMkLst>
            <pc:docMk/>
            <pc:sldMk cId="139722694" sldId="288"/>
            <ac:spMk id="3" creationId="{F2074003-E69C-86AD-F959-68A99CB40B3C}"/>
          </ac:spMkLst>
        </pc:spChg>
        <pc:spChg chg="add mod ord">
          <ac:chgData name="Braidan Duffy" userId="8ec18d3d-6fdf-489b-8ea9-501a0a9031aa" providerId="ADAL" clId="{95A0B696-B669-4D7B-9DE4-0619CC5496F8}" dt="2023-01-19T21:38:11.866" v="729" actId="404"/>
          <ac:spMkLst>
            <pc:docMk/>
            <pc:sldMk cId="139722694" sldId="288"/>
            <ac:spMk id="4" creationId="{ADEA8ED7-A04E-E6F0-A00A-5674395490CD}"/>
          </ac:spMkLst>
        </pc:spChg>
        <pc:spChg chg="add mod ord">
          <ac:chgData name="Braidan Duffy" userId="8ec18d3d-6fdf-489b-8ea9-501a0a9031aa" providerId="ADAL" clId="{95A0B696-B669-4D7B-9DE4-0619CC5496F8}" dt="2023-01-19T21:38:22.157" v="780" actId="20577"/>
          <ac:spMkLst>
            <pc:docMk/>
            <pc:sldMk cId="139722694" sldId="288"/>
            <ac:spMk id="5" creationId="{80F9EE04-77C3-3690-E27F-CB66AE5A856C}"/>
          </ac:spMkLst>
        </pc:spChg>
      </pc:sldChg>
      <pc:sldChg chg="addSp delSp modSp new mod setBg modClrScheme modAnim chgLayout">
        <pc:chgData name="Braidan Duffy" userId="8ec18d3d-6fdf-489b-8ea9-501a0a9031aa" providerId="ADAL" clId="{95A0B696-B669-4D7B-9DE4-0619CC5496F8}" dt="2023-01-19T21:44:00.367" v="1632" actId="2711"/>
        <pc:sldMkLst>
          <pc:docMk/>
          <pc:sldMk cId="3987804672" sldId="289"/>
        </pc:sldMkLst>
        <pc:spChg chg="del mod ord">
          <ac:chgData name="Braidan Duffy" userId="8ec18d3d-6fdf-489b-8ea9-501a0a9031aa" providerId="ADAL" clId="{95A0B696-B669-4D7B-9DE4-0619CC5496F8}" dt="2023-01-19T21:39:03.136" v="783" actId="700"/>
          <ac:spMkLst>
            <pc:docMk/>
            <pc:sldMk cId="3987804672" sldId="289"/>
            <ac:spMk id="2" creationId="{977F9378-83CB-A61C-1070-7F5F2CA3F7CD}"/>
          </ac:spMkLst>
        </pc:spChg>
        <pc:spChg chg="del mod ord">
          <ac:chgData name="Braidan Duffy" userId="8ec18d3d-6fdf-489b-8ea9-501a0a9031aa" providerId="ADAL" clId="{95A0B696-B669-4D7B-9DE4-0619CC5496F8}" dt="2023-01-19T21:39:03.136" v="783" actId="700"/>
          <ac:spMkLst>
            <pc:docMk/>
            <pc:sldMk cId="3987804672" sldId="289"/>
            <ac:spMk id="3" creationId="{E7609060-F145-C3D4-A289-9495D804DE20}"/>
          </ac:spMkLst>
        </pc:spChg>
        <pc:spChg chg="add mod ord">
          <ac:chgData name="Braidan Duffy" userId="8ec18d3d-6fdf-489b-8ea9-501a0a9031aa" providerId="ADAL" clId="{95A0B696-B669-4D7B-9DE4-0619CC5496F8}" dt="2023-01-19T21:40:48.290" v="1005" actId="26606"/>
          <ac:spMkLst>
            <pc:docMk/>
            <pc:sldMk cId="3987804672" sldId="289"/>
            <ac:spMk id="4" creationId="{CB91CE8D-82F4-87D2-AD32-38212E9F3838}"/>
          </ac:spMkLst>
        </pc:spChg>
        <pc:spChg chg="add mod ord">
          <ac:chgData name="Braidan Duffy" userId="8ec18d3d-6fdf-489b-8ea9-501a0a9031aa" providerId="ADAL" clId="{95A0B696-B669-4D7B-9DE4-0619CC5496F8}" dt="2023-01-19T21:41:59.127" v="1153" actId="20577"/>
          <ac:spMkLst>
            <pc:docMk/>
            <pc:sldMk cId="3987804672" sldId="289"/>
            <ac:spMk id="5" creationId="{C5F0EA48-15F1-5B36-B716-7D8D63E1EE77}"/>
          </ac:spMkLst>
        </pc:spChg>
        <pc:spChg chg="add mod">
          <ac:chgData name="Braidan Duffy" userId="8ec18d3d-6fdf-489b-8ea9-501a0a9031aa" providerId="ADAL" clId="{95A0B696-B669-4D7B-9DE4-0619CC5496F8}" dt="2023-01-19T21:44:00.367" v="1632" actId="2711"/>
          <ac:spMkLst>
            <pc:docMk/>
            <pc:sldMk cId="3987804672" sldId="289"/>
            <ac:spMk id="8" creationId="{0E0EF86E-8B9F-E392-C747-E484AD650998}"/>
          </ac:spMkLst>
        </pc:spChg>
        <pc:picChg chg="add mod">
          <ac:chgData name="Braidan Duffy" userId="8ec18d3d-6fdf-489b-8ea9-501a0a9031aa" providerId="ADAL" clId="{95A0B696-B669-4D7B-9DE4-0619CC5496F8}" dt="2023-01-19T21:40:48.290" v="1005" actId="26606"/>
          <ac:picMkLst>
            <pc:docMk/>
            <pc:sldMk cId="3987804672" sldId="289"/>
            <ac:picMk id="7" creationId="{0D070B41-EAC5-B24D-53C1-0C559EFE080F}"/>
          </ac:picMkLst>
        </pc:picChg>
      </pc:sldChg>
      <pc:sldChg chg="addSp modSp new mod setBg">
        <pc:chgData name="Braidan Duffy" userId="8ec18d3d-6fdf-489b-8ea9-501a0a9031aa" providerId="ADAL" clId="{95A0B696-B669-4D7B-9DE4-0619CC5496F8}" dt="2023-01-19T21:48:31.051" v="2049" actId="33524"/>
        <pc:sldMkLst>
          <pc:docMk/>
          <pc:sldMk cId="2843648708" sldId="290"/>
        </pc:sldMkLst>
        <pc:spChg chg="mod">
          <ac:chgData name="Braidan Duffy" userId="8ec18d3d-6fdf-489b-8ea9-501a0a9031aa" providerId="ADAL" clId="{95A0B696-B669-4D7B-9DE4-0619CC5496F8}" dt="2023-01-19T21:48:21.288" v="2048" actId="26606"/>
          <ac:spMkLst>
            <pc:docMk/>
            <pc:sldMk cId="2843648708" sldId="290"/>
            <ac:spMk id="2" creationId="{25FCA95C-61CB-5278-5CE3-CCE189A85DD5}"/>
          </ac:spMkLst>
        </pc:spChg>
        <pc:spChg chg="mod">
          <ac:chgData name="Braidan Duffy" userId="8ec18d3d-6fdf-489b-8ea9-501a0a9031aa" providerId="ADAL" clId="{95A0B696-B669-4D7B-9DE4-0619CC5496F8}" dt="2023-01-19T21:48:31.051" v="2049" actId="33524"/>
          <ac:spMkLst>
            <pc:docMk/>
            <pc:sldMk cId="2843648708" sldId="290"/>
            <ac:spMk id="3" creationId="{04ECF901-094E-4136-48A3-17DA6BB15B80}"/>
          </ac:spMkLst>
        </pc:spChg>
        <pc:picChg chg="add mod ord">
          <ac:chgData name="Braidan Duffy" userId="8ec18d3d-6fdf-489b-8ea9-501a0a9031aa" providerId="ADAL" clId="{95A0B696-B669-4D7B-9DE4-0619CC5496F8}" dt="2023-01-19T21:48:21.288" v="2048" actId="26606"/>
          <ac:picMkLst>
            <pc:docMk/>
            <pc:sldMk cId="2843648708" sldId="290"/>
            <ac:picMk id="5" creationId="{DD9F4BD5-E409-D4B9-67FA-A3DC4092489B}"/>
          </ac:picMkLst>
        </pc:picChg>
      </pc:sldChg>
      <pc:sldChg chg="addSp delSp modSp new mod">
        <pc:chgData name="Braidan Duffy" userId="8ec18d3d-6fdf-489b-8ea9-501a0a9031aa" providerId="ADAL" clId="{95A0B696-B669-4D7B-9DE4-0619CC5496F8}" dt="2023-01-19T21:55:48.710" v="2875" actId="2711"/>
        <pc:sldMkLst>
          <pc:docMk/>
          <pc:sldMk cId="2631532772" sldId="291"/>
        </pc:sldMkLst>
        <pc:spChg chg="mod">
          <ac:chgData name="Braidan Duffy" userId="8ec18d3d-6fdf-489b-8ea9-501a0a9031aa" providerId="ADAL" clId="{95A0B696-B669-4D7B-9DE4-0619CC5496F8}" dt="2023-01-19T21:55:48.710" v="2875" actId="2711"/>
          <ac:spMkLst>
            <pc:docMk/>
            <pc:sldMk cId="2631532772" sldId="291"/>
            <ac:spMk id="2" creationId="{9FD15730-ACC8-A56E-3CEB-98F77986DF33}"/>
          </ac:spMkLst>
        </pc:spChg>
        <pc:spChg chg="del mod">
          <ac:chgData name="Braidan Duffy" userId="8ec18d3d-6fdf-489b-8ea9-501a0a9031aa" providerId="ADAL" clId="{95A0B696-B669-4D7B-9DE4-0619CC5496F8}" dt="2023-01-19T21:53:58.207" v="2781" actId="12084"/>
          <ac:spMkLst>
            <pc:docMk/>
            <pc:sldMk cId="2631532772" sldId="291"/>
            <ac:spMk id="3" creationId="{2705ECBB-E7BF-2802-14ED-568A12036445}"/>
          </ac:spMkLst>
        </pc:spChg>
        <pc:graphicFrameChg chg="add mod">
          <ac:chgData name="Braidan Duffy" userId="8ec18d3d-6fdf-489b-8ea9-501a0a9031aa" providerId="ADAL" clId="{95A0B696-B669-4D7B-9DE4-0619CC5496F8}" dt="2023-01-19T21:55:22.920" v="2874" actId="20577"/>
          <ac:graphicFrameMkLst>
            <pc:docMk/>
            <pc:sldMk cId="2631532772" sldId="291"/>
            <ac:graphicFrameMk id="4" creationId="{A338F306-3BB3-13DC-CC0F-E058948F6ACB}"/>
          </ac:graphicFrameMkLst>
        </pc:graphicFrameChg>
      </pc:sldChg>
      <pc:sldChg chg="addSp delSp modSp new mod modAnim">
        <pc:chgData name="Braidan Duffy" userId="8ec18d3d-6fdf-489b-8ea9-501a0a9031aa" providerId="ADAL" clId="{95A0B696-B669-4D7B-9DE4-0619CC5496F8}" dt="2023-01-19T22:27:49.787" v="3393" actId="12084"/>
        <pc:sldMkLst>
          <pc:docMk/>
          <pc:sldMk cId="699469657" sldId="292"/>
        </pc:sldMkLst>
        <pc:spChg chg="mod">
          <ac:chgData name="Braidan Duffy" userId="8ec18d3d-6fdf-489b-8ea9-501a0a9031aa" providerId="ADAL" clId="{95A0B696-B669-4D7B-9DE4-0619CC5496F8}" dt="2023-01-19T22:27:00.907" v="3392" actId="20577"/>
          <ac:spMkLst>
            <pc:docMk/>
            <pc:sldMk cId="699469657" sldId="292"/>
            <ac:spMk id="2" creationId="{EB06C56C-5664-2AA8-1FF9-4DA66657E120}"/>
          </ac:spMkLst>
        </pc:spChg>
        <pc:spChg chg="del mod">
          <ac:chgData name="Braidan Duffy" userId="8ec18d3d-6fdf-489b-8ea9-501a0a9031aa" providerId="ADAL" clId="{95A0B696-B669-4D7B-9DE4-0619CC5496F8}" dt="2023-01-19T22:27:49.787" v="3393" actId="12084"/>
          <ac:spMkLst>
            <pc:docMk/>
            <pc:sldMk cId="699469657" sldId="292"/>
            <ac:spMk id="3" creationId="{BC5F58F0-3D78-0126-6727-0A1AC076E035}"/>
          </ac:spMkLst>
        </pc:spChg>
        <pc:spChg chg="add mod">
          <ac:chgData name="Braidan Duffy" userId="8ec18d3d-6fdf-489b-8ea9-501a0a9031aa" providerId="ADAL" clId="{95A0B696-B669-4D7B-9DE4-0619CC5496F8}" dt="2023-01-19T22:03:32.125" v="3296" actId="20577"/>
          <ac:spMkLst>
            <pc:docMk/>
            <pc:sldMk cId="699469657" sldId="292"/>
            <ac:spMk id="4" creationId="{1E232E8A-2A73-6B41-95EE-46FF399B4F2B}"/>
          </ac:spMkLst>
        </pc:spChg>
        <pc:graphicFrameChg chg="add mod">
          <ac:chgData name="Braidan Duffy" userId="8ec18d3d-6fdf-489b-8ea9-501a0a9031aa" providerId="ADAL" clId="{95A0B696-B669-4D7B-9DE4-0619CC5496F8}" dt="2023-01-19T22:27:49.787" v="3393" actId="12084"/>
          <ac:graphicFrameMkLst>
            <pc:docMk/>
            <pc:sldMk cId="699469657" sldId="292"/>
            <ac:graphicFrameMk id="5" creationId="{4897D462-4605-1F23-52EE-C506DE9D6514}"/>
          </ac:graphicFrameMkLst>
        </pc:graphicFrameChg>
      </pc:sldChg>
      <pc:sldChg chg="addSp delSp modSp new mod setBg">
        <pc:chgData name="Braidan Duffy" userId="8ec18d3d-6fdf-489b-8ea9-501a0a9031aa" providerId="ADAL" clId="{95A0B696-B669-4D7B-9DE4-0619CC5496F8}" dt="2023-01-19T22:06:44.273" v="3303" actId="26606"/>
        <pc:sldMkLst>
          <pc:docMk/>
          <pc:sldMk cId="1733281680" sldId="293"/>
        </pc:sldMkLst>
        <pc:spChg chg="del">
          <ac:chgData name="Braidan Duffy" userId="8ec18d3d-6fdf-489b-8ea9-501a0a9031aa" providerId="ADAL" clId="{95A0B696-B669-4D7B-9DE4-0619CC5496F8}" dt="2023-01-19T22:06:02.303" v="3298" actId="478"/>
          <ac:spMkLst>
            <pc:docMk/>
            <pc:sldMk cId="1733281680" sldId="293"/>
            <ac:spMk id="2" creationId="{73189148-C33A-50B1-01B2-7BD49A316976}"/>
          </ac:spMkLst>
        </pc:spChg>
        <pc:spChg chg="del">
          <ac:chgData name="Braidan Duffy" userId="8ec18d3d-6fdf-489b-8ea9-501a0a9031aa" providerId="ADAL" clId="{95A0B696-B669-4D7B-9DE4-0619CC5496F8}" dt="2023-01-19T22:06:03.276" v="3299" actId="478"/>
          <ac:spMkLst>
            <pc:docMk/>
            <pc:sldMk cId="1733281680" sldId="293"/>
            <ac:spMk id="3" creationId="{4AE3BC04-0FC9-0757-6C9C-AFA51D6310AD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4" creationId="{5424F03A-706D-4E0C-C724-8D9A4974B88C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5" creationId="{65B607C7-B83D-F3F7-16A4-B7CF3D2A9D31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6" creationId="{9F7B7B67-CB06-35A3-0DFB-D7721FCABEB7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7" creationId="{7BD71A3B-FDF0-2AB2-496E-4ED693E23297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8" creationId="{8D620BDA-BBC0-0883-D69D-74ACA4DDDB16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9" creationId="{62C6FB75-7E8D-599C-BABF-FDEDBA921DF2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0" creationId="{15B4FCBD-D9C4-FF8D-97F7-523F9FCC09C9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1" creationId="{7C93B0B5-B2FF-5D39-4F60-3DF04B6BC754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2" creationId="{C2946313-44BF-B675-1E92-F05A6AAA7DDD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3" creationId="{957CD512-0BBD-BE87-E763-61171FBAD5EC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4" creationId="{F546B35F-EBA1-79A3-DEFC-DB01066557C6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5" creationId="{78348BA2-A61B-783E-3737-78FF2B2B435A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8" creationId="{A5785074-E64C-D78C-35F3-FA392CF7F30F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9" creationId="{AE229E42-D2EF-FFA0-D20A-03E88CC3413D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20" creationId="{1E91FDC0-4B42-0201-A258-30FDA79DDDA7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21" creationId="{40FE92D6-0879-DABE-F1C4-66CC9E9A72EE}"/>
          </ac:spMkLst>
        </pc:spChg>
        <pc:picChg chg="add mod">
          <ac:chgData name="Braidan Duffy" userId="8ec18d3d-6fdf-489b-8ea9-501a0a9031aa" providerId="ADAL" clId="{95A0B696-B669-4D7B-9DE4-0619CC5496F8}" dt="2023-01-19T22:06:44.273" v="3303" actId="26606"/>
          <ac:picMkLst>
            <pc:docMk/>
            <pc:sldMk cId="1733281680" sldId="293"/>
            <ac:picMk id="23" creationId="{99201975-A0C9-D65D-AC0C-6D0227A49471}"/>
          </ac:picMkLst>
        </pc:picChg>
        <pc:picChg chg="add del">
          <ac:chgData name="Braidan Duffy" userId="8ec18d3d-6fdf-489b-8ea9-501a0a9031aa" providerId="ADAL" clId="{95A0B696-B669-4D7B-9DE4-0619CC5496F8}" dt="2023-01-19T22:06:12.254" v="3301"/>
          <ac:picMkLst>
            <pc:docMk/>
            <pc:sldMk cId="1733281680" sldId="293"/>
            <ac:picMk id="2049" creationId="{07F67732-452C-43F8-19C2-276CC732CA6E}"/>
          </ac:picMkLst>
        </pc:picChg>
        <pc:cxnChg chg="add del">
          <ac:chgData name="Braidan Duffy" userId="8ec18d3d-6fdf-489b-8ea9-501a0a9031aa" providerId="ADAL" clId="{95A0B696-B669-4D7B-9DE4-0619CC5496F8}" dt="2023-01-19T22:06:12.254" v="3301"/>
          <ac:cxnSpMkLst>
            <pc:docMk/>
            <pc:sldMk cId="1733281680" sldId="293"/>
            <ac:cxnSpMk id="16" creationId="{028EBEDE-C3E7-1B25-301C-26ECE4E1F837}"/>
          </ac:cxnSpMkLst>
        </pc:cxnChg>
        <pc:cxnChg chg="add del">
          <ac:chgData name="Braidan Duffy" userId="8ec18d3d-6fdf-489b-8ea9-501a0a9031aa" providerId="ADAL" clId="{95A0B696-B669-4D7B-9DE4-0619CC5496F8}" dt="2023-01-19T22:06:12.254" v="3301"/>
          <ac:cxnSpMkLst>
            <pc:docMk/>
            <pc:sldMk cId="1733281680" sldId="293"/>
            <ac:cxnSpMk id="17" creationId="{1D5F6F16-BEDA-DBBF-9487-DDAA5D028F86}"/>
          </ac:cxnSpMkLst>
        </pc:cxnChg>
      </pc:sldChg>
      <pc:sldChg chg="addSp delSp modSp new mod setBg modAnim">
        <pc:chgData name="Braidan Duffy" userId="8ec18d3d-6fdf-489b-8ea9-501a0a9031aa" providerId="ADAL" clId="{95A0B696-B669-4D7B-9DE4-0619CC5496F8}" dt="2023-01-19T22:13:39.076" v="3343" actId="207"/>
        <pc:sldMkLst>
          <pc:docMk/>
          <pc:sldMk cId="844781597" sldId="294"/>
        </pc:sldMkLst>
        <pc:spChg chg="del">
          <ac:chgData name="Braidan Duffy" userId="8ec18d3d-6fdf-489b-8ea9-501a0a9031aa" providerId="ADAL" clId="{95A0B696-B669-4D7B-9DE4-0619CC5496F8}" dt="2023-01-19T22:08:03.823" v="3305" actId="478"/>
          <ac:spMkLst>
            <pc:docMk/>
            <pc:sldMk cId="844781597" sldId="294"/>
            <ac:spMk id="2" creationId="{DE6CBCAF-C29E-B52F-B20D-7A628C47C836}"/>
          </ac:spMkLst>
        </pc:spChg>
        <pc:spChg chg="del">
          <ac:chgData name="Braidan Duffy" userId="8ec18d3d-6fdf-489b-8ea9-501a0a9031aa" providerId="ADAL" clId="{95A0B696-B669-4D7B-9DE4-0619CC5496F8}" dt="2023-01-19T22:08:04.732" v="3306" actId="478"/>
          <ac:spMkLst>
            <pc:docMk/>
            <pc:sldMk cId="844781597" sldId="294"/>
            <ac:spMk id="3" creationId="{8D0C8873-F899-F086-7076-EA359BBA7F68}"/>
          </ac:spMkLst>
        </pc:spChg>
        <pc:graphicFrameChg chg="add mod ord modGraphic">
          <ac:chgData name="Braidan Duffy" userId="8ec18d3d-6fdf-489b-8ea9-501a0a9031aa" providerId="ADAL" clId="{95A0B696-B669-4D7B-9DE4-0619CC5496F8}" dt="2023-01-19T22:13:39.076" v="3343" actId="207"/>
          <ac:graphicFrameMkLst>
            <pc:docMk/>
            <pc:sldMk cId="844781597" sldId="294"/>
            <ac:graphicFrameMk id="7" creationId="{23A4A463-F498-7C0C-EA69-C6FE505598ED}"/>
          </ac:graphicFrameMkLst>
        </pc:graphicFrameChg>
        <pc:picChg chg="add mod modCrop">
          <ac:chgData name="Braidan Duffy" userId="8ec18d3d-6fdf-489b-8ea9-501a0a9031aa" providerId="ADAL" clId="{95A0B696-B669-4D7B-9DE4-0619CC5496F8}" dt="2023-01-19T22:09:13.573" v="3326" actId="14100"/>
          <ac:picMkLst>
            <pc:docMk/>
            <pc:sldMk cId="844781597" sldId="294"/>
            <ac:picMk id="5" creationId="{0757129D-B95F-8589-A6EC-146433743442}"/>
          </ac:picMkLst>
        </pc:picChg>
      </pc:sldChg>
      <pc:sldChg chg="addSp delSp modSp new mod">
        <pc:chgData name="Braidan Duffy" userId="8ec18d3d-6fdf-489b-8ea9-501a0a9031aa" providerId="ADAL" clId="{95A0B696-B669-4D7B-9DE4-0619CC5496F8}" dt="2023-01-19T22:22:28.518" v="3367" actId="14100"/>
        <pc:sldMkLst>
          <pc:docMk/>
          <pc:sldMk cId="142933357" sldId="295"/>
        </pc:sldMkLst>
        <pc:spChg chg="del">
          <ac:chgData name="Braidan Duffy" userId="8ec18d3d-6fdf-489b-8ea9-501a0a9031aa" providerId="ADAL" clId="{95A0B696-B669-4D7B-9DE4-0619CC5496F8}" dt="2023-01-19T22:21:06.528" v="3345" actId="478"/>
          <ac:spMkLst>
            <pc:docMk/>
            <pc:sldMk cId="142933357" sldId="295"/>
            <ac:spMk id="2" creationId="{AB46ACC1-C5D6-6922-0A5A-DEE164C37E5C}"/>
          </ac:spMkLst>
        </pc:spChg>
        <pc:spChg chg="del">
          <ac:chgData name="Braidan Duffy" userId="8ec18d3d-6fdf-489b-8ea9-501a0a9031aa" providerId="ADAL" clId="{95A0B696-B669-4D7B-9DE4-0619CC5496F8}" dt="2023-01-19T22:21:07.544" v="3346" actId="478"/>
          <ac:spMkLst>
            <pc:docMk/>
            <pc:sldMk cId="142933357" sldId="295"/>
            <ac:spMk id="3" creationId="{454E9583-9F4D-3019-9FA2-735A7DABB183}"/>
          </ac:spMkLst>
        </pc:spChg>
        <pc:picChg chg="add mod">
          <ac:chgData name="Braidan Duffy" userId="8ec18d3d-6fdf-489b-8ea9-501a0a9031aa" providerId="ADAL" clId="{95A0B696-B669-4D7B-9DE4-0619CC5496F8}" dt="2023-01-19T22:21:41.036" v="3355" actId="14100"/>
          <ac:picMkLst>
            <pc:docMk/>
            <pc:sldMk cId="142933357" sldId="295"/>
            <ac:picMk id="5" creationId="{CE3B8B64-1A4A-4BF4-D8D2-EEDCADE07F3D}"/>
          </ac:picMkLst>
        </pc:picChg>
        <pc:picChg chg="add mod">
          <ac:chgData name="Braidan Duffy" userId="8ec18d3d-6fdf-489b-8ea9-501a0a9031aa" providerId="ADAL" clId="{95A0B696-B669-4D7B-9DE4-0619CC5496F8}" dt="2023-01-19T22:21:54.860" v="3360" actId="14100"/>
          <ac:picMkLst>
            <pc:docMk/>
            <pc:sldMk cId="142933357" sldId="295"/>
            <ac:picMk id="7" creationId="{FDF3E8FF-C586-8568-8D5E-65BF7BFBF027}"/>
          </ac:picMkLst>
        </pc:picChg>
        <pc:cxnChg chg="add mod">
          <ac:chgData name="Braidan Duffy" userId="8ec18d3d-6fdf-489b-8ea9-501a0a9031aa" providerId="ADAL" clId="{95A0B696-B669-4D7B-9DE4-0619CC5496F8}" dt="2023-01-19T22:22:22.254" v="3364" actId="693"/>
          <ac:cxnSpMkLst>
            <pc:docMk/>
            <pc:sldMk cId="142933357" sldId="295"/>
            <ac:cxnSpMk id="9" creationId="{6E39E300-CC69-01D4-5FA8-42D823BB48BC}"/>
          </ac:cxnSpMkLst>
        </pc:cxnChg>
        <pc:cxnChg chg="add mod">
          <ac:chgData name="Braidan Duffy" userId="8ec18d3d-6fdf-489b-8ea9-501a0a9031aa" providerId="ADAL" clId="{95A0B696-B669-4D7B-9DE4-0619CC5496F8}" dt="2023-01-19T22:22:28.518" v="3367" actId="14100"/>
          <ac:cxnSpMkLst>
            <pc:docMk/>
            <pc:sldMk cId="142933357" sldId="295"/>
            <ac:cxnSpMk id="10" creationId="{8DEDE66B-F3D8-E6C4-6509-424018890344}"/>
          </ac:cxnSpMkLst>
        </pc:cxnChg>
      </pc:sldChg>
      <pc:sldChg chg="delSp new del mod">
        <pc:chgData name="Braidan Duffy" userId="8ec18d3d-6fdf-489b-8ea9-501a0a9031aa" providerId="ADAL" clId="{95A0B696-B669-4D7B-9DE4-0619CC5496F8}" dt="2023-01-19T22:26:03.081" v="3374" actId="47"/>
        <pc:sldMkLst>
          <pc:docMk/>
          <pc:sldMk cId="2787184511" sldId="296"/>
        </pc:sldMkLst>
        <pc:spChg chg="del">
          <ac:chgData name="Braidan Duffy" userId="8ec18d3d-6fdf-489b-8ea9-501a0a9031aa" providerId="ADAL" clId="{95A0B696-B669-4D7B-9DE4-0619CC5496F8}" dt="2023-01-19T22:25:05.586" v="3369" actId="478"/>
          <ac:spMkLst>
            <pc:docMk/>
            <pc:sldMk cId="2787184511" sldId="296"/>
            <ac:spMk id="2" creationId="{BDD1A5C2-62F9-B35D-69C9-BC29DB3C80E7}"/>
          </ac:spMkLst>
        </pc:spChg>
        <pc:spChg chg="del">
          <ac:chgData name="Braidan Duffy" userId="8ec18d3d-6fdf-489b-8ea9-501a0a9031aa" providerId="ADAL" clId="{95A0B696-B669-4D7B-9DE4-0619CC5496F8}" dt="2023-01-19T22:25:07.132" v="3370" actId="478"/>
          <ac:spMkLst>
            <pc:docMk/>
            <pc:sldMk cId="2787184511" sldId="296"/>
            <ac:spMk id="3" creationId="{901A9352-6F39-8EAF-0A50-172A9CB87087}"/>
          </ac:spMkLst>
        </pc:spChg>
      </pc:sldChg>
      <pc:sldChg chg="modSp add mod ord">
        <pc:chgData name="Braidan Duffy" userId="8ec18d3d-6fdf-489b-8ea9-501a0a9031aa" providerId="ADAL" clId="{95A0B696-B669-4D7B-9DE4-0619CC5496F8}" dt="2023-01-19T22:26:36.558" v="3378" actId="14826"/>
        <pc:sldMkLst>
          <pc:docMk/>
          <pc:sldMk cId="204746629" sldId="297"/>
        </pc:sldMkLst>
        <pc:picChg chg="mod">
          <ac:chgData name="Braidan Duffy" userId="8ec18d3d-6fdf-489b-8ea9-501a0a9031aa" providerId="ADAL" clId="{95A0B696-B669-4D7B-9DE4-0619CC5496F8}" dt="2023-01-19T22:26:17.120" v="3375" actId="14826"/>
          <ac:picMkLst>
            <pc:docMk/>
            <pc:sldMk cId="204746629" sldId="297"/>
            <ac:picMk id="5" creationId="{CE3B8B64-1A4A-4BF4-D8D2-EEDCADE07F3D}"/>
          </ac:picMkLst>
        </pc:picChg>
        <pc:picChg chg="mod">
          <ac:chgData name="Braidan Duffy" userId="8ec18d3d-6fdf-489b-8ea9-501a0a9031aa" providerId="ADAL" clId="{95A0B696-B669-4D7B-9DE4-0619CC5496F8}" dt="2023-01-19T22:26:36.558" v="3378" actId="14826"/>
          <ac:picMkLst>
            <pc:docMk/>
            <pc:sldMk cId="204746629" sldId="297"/>
            <ac:picMk id="7" creationId="{FDF3E8FF-C586-8568-8D5E-65BF7BFBF027}"/>
          </ac:picMkLst>
        </pc:picChg>
        <pc:cxnChg chg="mod">
          <ac:chgData name="Braidan Duffy" userId="8ec18d3d-6fdf-489b-8ea9-501a0a9031aa" providerId="ADAL" clId="{95A0B696-B669-4D7B-9DE4-0619CC5496F8}" dt="2023-01-19T22:26:22.362" v="3376" actId="14100"/>
          <ac:cxnSpMkLst>
            <pc:docMk/>
            <pc:sldMk cId="204746629" sldId="297"/>
            <ac:cxnSpMk id="9" creationId="{6E39E300-CC69-01D4-5FA8-42D823BB48BC}"/>
          </ac:cxnSpMkLst>
        </pc:cxnChg>
        <pc:cxnChg chg="mod">
          <ac:chgData name="Braidan Duffy" userId="8ec18d3d-6fdf-489b-8ea9-501a0a9031aa" providerId="ADAL" clId="{95A0B696-B669-4D7B-9DE4-0619CC5496F8}" dt="2023-01-19T22:26:24.408" v="3377" actId="14100"/>
          <ac:cxnSpMkLst>
            <pc:docMk/>
            <pc:sldMk cId="204746629" sldId="297"/>
            <ac:cxnSpMk id="10" creationId="{8DEDE66B-F3D8-E6C4-6509-424018890344}"/>
          </ac:cxnSpMkLst>
        </pc:cxnChg>
      </pc:sldChg>
      <pc:sldChg chg="addSp delSp modSp new mod">
        <pc:chgData name="Braidan Duffy" userId="8ec18d3d-6fdf-489b-8ea9-501a0a9031aa" providerId="ADAL" clId="{95A0B696-B669-4D7B-9DE4-0619CC5496F8}" dt="2023-01-20T03:35:07.331" v="4022" actId="13926"/>
        <pc:sldMkLst>
          <pc:docMk/>
          <pc:sldMk cId="1835117323" sldId="298"/>
        </pc:sldMkLst>
        <pc:spChg chg="mod">
          <ac:chgData name="Braidan Duffy" userId="8ec18d3d-6fdf-489b-8ea9-501a0a9031aa" providerId="ADAL" clId="{95A0B696-B669-4D7B-9DE4-0619CC5496F8}" dt="2023-01-19T22:28:20.721" v="3451" actId="20577"/>
          <ac:spMkLst>
            <pc:docMk/>
            <pc:sldMk cId="1835117323" sldId="298"/>
            <ac:spMk id="2" creationId="{9D85E896-D5AA-E9EC-8817-5EE1BFC6E31A}"/>
          </ac:spMkLst>
        </pc:spChg>
        <pc:spChg chg="del">
          <ac:chgData name="Braidan Duffy" userId="8ec18d3d-6fdf-489b-8ea9-501a0a9031aa" providerId="ADAL" clId="{95A0B696-B669-4D7B-9DE4-0619CC5496F8}" dt="2023-01-19T22:29:15.763" v="3452" actId="931"/>
          <ac:spMkLst>
            <pc:docMk/>
            <pc:sldMk cId="1835117323" sldId="298"/>
            <ac:spMk id="3" creationId="{0C5E1F2B-2B41-7888-735E-76B1520EF97E}"/>
          </ac:spMkLst>
        </pc:spChg>
        <pc:spChg chg="add del">
          <ac:chgData name="Braidan Duffy" userId="8ec18d3d-6fdf-489b-8ea9-501a0a9031aa" providerId="ADAL" clId="{95A0B696-B669-4D7B-9DE4-0619CC5496F8}" dt="2023-01-19T22:28:06.800" v="3396" actId="22"/>
          <ac:spMkLst>
            <pc:docMk/>
            <pc:sldMk cId="1835117323" sldId="298"/>
            <ac:spMk id="5" creationId="{A063FD28-DB7B-A46C-B308-4FED27540989}"/>
          </ac:spMkLst>
        </pc:spChg>
        <pc:spChg chg="add del mod">
          <ac:chgData name="Braidan Duffy" userId="8ec18d3d-6fdf-489b-8ea9-501a0a9031aa" providerId="ADAL" clId="{95A0B696-B669-4D7B-9DE4-0619CC5496F8}" dt="2023-01-19T22:29:34.782" v="3457" actId="478"/>
          <ac:spMkLst>
            <pc:docMk/>
            <pc:sldMk cId="1835117323" sldId="298"/>
            <ac:spMk id="8" creationId="{C9F3AC21-E1DD-9413-54C0-5140B11A3FFE}"/>
          </ac:spMkLst>
        </pc:spChg>
        <pc:spChg chg="add mod">
          <ac:chgData name="Braidan Duffy" userId="8ec18d3d-6fdf-489b-8ea9-501a0a9031aa" providerId="ADAL" clId="{95A0B696-B669-4D7B-9DE4-0619CC5496F8}" dt="2023-01-20T03:35:07.331" v="4022" actId="13926"/>
          <ac:spMkLst>
            <pc:docMk/>
            <pc:sldMk cId="1835117323" sldId="298"/>
            <ac:spMk id="10" creationId="{9AE5B86F-734A-1DFF-377B-641719D2EEEC}"/>
          </ac:spMkLst>
        </pc:spChg>
        <pc:picChg chg="add del mod">
          <ac:chgData name="Braidan Duffy" userId="8ec18d3d-6fdf-489b-8ea9-501a0a9031aa" providerId="ADAL" clId="{95A0B696-B669-4D7B-9DE4-0619CC5496F8}" dt="2023-01-19T22:29:34.782" v="3457" actId="478"/>
          <ac:picMkLst>
            <pc:docMk/>
            <pc:sldMk cId="1835117323" sldId="298"/>
            <ac:picMk id="7" creationId="{0EB49139-0E05-6D3C-EE0C-3971F845D959}"/>
          </ac:picMkLst>
        </pc:picChg>
      </pc:sldChg>
      <pc:sldChg chg="addSp delSp modSp new mod">
        <pc:chgData name="Braidan Duffy" userId="8ec18d3d-6fdf-489b-8ea9-501a0a9031aa" providerId="ADAL" clId="{95A0B696-B669-4D7B-9DE4-0619CC5496F8}" dt="2023-01-20T03:37:18.530" v="4458" actId="12084"/>
        <pc:sldMkLst>
          <pc:docMk/>
          <pc:sldMk cId="236972739" sldId="299"/>
        </pc:sldMkLst>
        <pc:spChg chg="mod">
          <ac:chgData name="Braidan Duffy" userId="8ec18d3d-6fdf-489b-8ea9-501a0a9031aa" providerId="ADAL" clId="{95A0B696-B669-4D7B-9DE4-0619CC5496F8}" dt="2023-01-20T03:35:32.226" v="4069" actId="20577"/>
          <ac:spMkLst>
            <pc:docMk/>
            <pc:sldMk cId="236972739" sldId="299"/>
            <ac:spMk id="2" creationId="{84BF05C7-DCCA-2C10-1B4B-0040C535D3EB}"/>
          </ac:spMkLst>
        </pc:spChg>
        <pc:spChg chg="del mod">
          <ac:chgData name="Braidan Duffy" userId="8ec18d3d-6fdf-489b-8ea9-501a0a9031aa" providerId="ADAL" clId="{95A0B696-B669-4D7B-9DE4-0619CC5496F8}" dt="2023-01-20T03:37:18.530" v="4458" actId="12084"/>
          <ac:spMkLst>
            <pc:docMk/>
            <pc:sldMk cId="236972739" sldId="299"/>
            <ac:spMk id="3" creationId="{A21FB73C-B6B3-840F-8920-CE7C64C74988}"/>
          </ac:spMkLst>
        </pc:spChg>
        <pc:graphicFrameChg chg="add mod">
          <ac:chgData name="Braidan Duffy" userId="8ec18d3d-6fdf-489b-8ea9-501a0a9031aa" providerId="ADAL" clId="{95A0B696-B669-4D7B-9DE4-0619CC5496F8}" dt="2023-01-20T03:37:18.530" v="4458" actId="12084"/>
          <ac:graphicFrameMkLst>
            <pc:docMk/>
            <pc:sldMk cId="236972739" sldId="299"/>
            <ac:graphicFrameMk id="4" creationId="{FAC4EF3B-F8F7-79A3-9E5C-7F877F12F819}"/>
          </ac:graphicFrameMkLst>
        </pc:graphicFrameChg>
      </pc:sldChg>
      <pc:sldChg chg="delSp new del mod">
        <pc:chgData name="Braidan Duffy" userId="8ec18d3d-6fdf-489b-8ea9-501a0a9031aa" providerId="ADAL" clId="{95A0B696-B669-4D7B-9DE4-0619CC5496F8}" dt="2023-01-20T03:41:21.958" v="4690" actId="47"/>
        <pc:sldMkLst>
          <pc:docMk/>
          <pc:sldMk cId="64695913" sldId="300"/>
        </pc:sldMkLst>
        <pc:spChg chg="del">
          <ac:chgData name="Braidan Duffy" userId="8ec18d3d-6fdf-489b-8ea9-501a0a9031aa" providerId="ADAL" clId="{95A0B696-B669-4D7B-9DE4-0619CC5496F8}" dt="2023-01-20T03:41:20.516" v="4689" actId="478"/>
          <ac:spMkLst>
            <pc:docMk/>
            <pc:sldMk cId="64695913" sldId="300"/>
            <ac:spMk id="3" creationId="{1B15D362-1E9D-C9B1-6E85-7424BEA7E20A}"/>
          </ac:spMkLst>
        </pc:spChg>
      </pc:sldChg>
      <pc:sldChg chg="addSp delSp modSp add mod setBg">
        <pc:chgData name="Braidan Duffy" userId="8ec18d3d-6fdf-489b-8ea9-501a0a9031aa" providerId="ADAL" clId="{95A0B696-B669-4D7B-9DE4-0619CC5496F8}" dt="2023-01-20T03:40:48.725" v="4688" actId="1076"/>
        <pc:sldMkLst>
          <pc:docMk/>
          <pc:sldMk cId="2098075250" sldId="301"/>
        </pc:sldMkLst>
        <pc:spChg chg="mod">
          <ac:chgData name="Braidan Duffy" userId="8ec18d3d-6fdf-489b-8ea9-501a0a9031aa" providerId="ADAL" clId="{95A0B696-B669-4D7B-9DE4-0619CC5496F8}" dt="2023-01-20T03:40:48.725" v="4688" actId="1076"/>
          <ac:spMkLst>
            <pc:docMk/>
            <pc:sldMk cId="2098075250" sldId="301"/>
            <ac:spMk id="2" creationId="{16CEFF8C-79D3-9E91-84DF-925A2469E45A}"/>
          </ac:spMkLst>
        </pc:spChg>
        <pc:spChg chg="mod ord">
          <ac:chgData name="Braidan Duffy" userId="8ec18d3d-6fdf-489b-8ea9-501a0a9031aa" providerId="ADAL" clId="{95A0B696-B669-4D7B-9DE4-0619CC5496F8}" dt="2023-01-20T03:40:44.337" v="4687" actId="1076"/>
          <ac:spMkLst>
            <pc:docMk/>
            <pc:sldMk cId="2098075250" sldId="301"/>
            <ac:spMk id="3" creationId="{3A814F75-5E7E-8CF3-7A94-D641B776484F}"/>
          </ac:spMkLst>
        </pc:spChg>
        <pc:spChg chg="mod">
          <ac:chgData name="Braidan Duffy" userId="8ec18d3d-6fdf-489b-8ea9-501a0a9031aa" providerId="ADAL" clId="{95A0B696-B669-4D7B-9DE4-0619CC5496F8}" dt="2023-01-20T03:40:48.725" v="4688" actId="1076"/>
          <ac:spMkLst>
            <pc:docMk/>
            <pc:sldMk cId="2098075250" sldId="301"/>
            <ac:spMk id="4" creationId="{A758A5E4-87E2-5EC3-0305-4D797A932237}"/>
          </ac:spMkLst>
        </pc:spChg>
        <pc:picChg chg="del">
          <ac:chgData name="Braidan Duffy" userId="8ec18d3d-6fdf-489b-8ea9-501a0a9031aa" providerId="ADAL" clId="{95A0B696-B669-4D7B-9DE4-0619CC5496F8}" dt="2023-01-20T03:39:43.609" v="4666" actId="478"/>
          <ac:picMkLst>
            <pc:docMk/>
            <pc:sldMk cId="2098075250" sldId="301"/>
            <ac:picMk id="3074" creationId="{518DEADA-E503-8CDC-7106-AD9923A19049}"/>
          </ac:picMkLst>
        </pc:picChg>
        <pc:picChg chg="add mod">
          <ac:chgData name="Braidan Duffy" userId="8ec18d3d-6fdf-489b-8ea9-501a0a9031aa" providerId="ADAL" clId="{95A0B696-B669-4D7B-9DE4-0619CC5496F8}" dt="2023-01-20T03:40:15.310" v="4679" actId="26606"/>
          <ac:picMkLst>
            <pc:docMk/>
            <pc:sldMk cId="2098075250" sldId="301"/>
            <ac:picMk id="4098" creationId="{E11B1BAB-2902-81AA-6F05-ACADEC8C05F5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40CEC-208D-4E96-BCEC-089B11EC412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C76E91-B604-410E-9E51-BB61AB047E2B}">
      <dgm:prSet/>
      <dgm:spPr/>
      <dgm:t>
        <a:bodyPr/>
        <a:lstStyle/>
        <a:p>
          <a:r>
            <a:rPr lang="en-US" b="1"/>
            <a:t>Continuous Measurements: </a:t>
          </a:r>
          <a:r>
            <a:rPr lang="en-US"/>
            <a:t>are taken in an uninterrupted time series. </a:t>
          </a:r>
        </a:p>
      </dgm:t>
    </dgm:pt>
    <dgm:pt modelId="{87782CCC-0E6C-4B4D-A35D-A476D3812670}" type="parTrans" cxnId="{7776A977-F977-4998-A920-F2465262BDE0}">
      <dgm:prSet/>
      <dgm:spPr/>
      <dgm:t>
        <a:bodyPr/>
        <a:lstStyle/>
        <a:p>
          <a:endParaRPr lang="en-US"/>
        </a:p>
      </dgm:t>
    </dgm:pt>
    <dgm:pt modelId="{6097B92A-3689-4D35-965A-FE3BC72D90EC}" type="sibTrans" cxnId="{7776A977-F977-4998-A920-F2465262BDE0}">
      <dgm:prSet/>
      <dgm:spPr/>
      <dgm:t>
        <a:bodyPr/>
        <a:lstStyle/>
        <a:p>
          <a:endParaRPr lang="en-US"/>
        </a:p>
      </dgm:t>
    </dgm:pt>
    <dgm:pt modelId="{2719EC8A-C24B-4FA2-8D1A-C7B2F829F1DB}">
      <dgm:prSet/>
      <dgm:spPr/>
      <dgm:t>
        <a:bodyPr/>
        <a:lstStyle/>
        <a:p>
          <a:r>
            <a:rPr lang="en-US" dirty="0"/>
            <a:t>This method is best for short deployments or experiments where the signal can unpredictably change</a:t>
          </a:r>
        </a:p>
      </dgm:t>
    </dgm:pt>
    <dgm:pt modelId="{D9685C7E-EE1A-4152-ABB3-495CEEFDBA51}" type="parTrans" cxnId="{9D19C24D-4015-4897-A2D9-0EC460F4881A}">
      <dgm:prSet/>
      <dgm:spPr/>
      <dgm:t>
        <a:bodyPr/>
        <a:lstStyle/>
        <a:p>
          <a:endParaRPr lang="en-US"/>
        </a:p>
      </dgm:t>
    </dgm:pt>
    <dgm:pt modelId="{917F849A-E55C-42EF-B07F-B603DAF4EB07}" type="sibTrans" cxnId="{9D19C24D-4015-4897-A2D9-0EC460F4881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D0135C1-88F1-4607-A4C2-2F8749A88B05}">
          <dgm:prSet/>
          <dgm:spPr/>
          <dgm:t>
            <a:bodyPr/>
            <a:lstStyle/>
            <a:p>
              <a:r>
                <a:rPr lang="en-US" b="1"/>
                <a:t>Burst Measurements </a:t>
              </a:r>
              <a:r>
                <a:rPr lang="en-US"/>
                <a:t>are taken after the instrument is awoken and samples taken for a certain time period </a:t>
              </a:r>
              <a14:m>
                <m:oMath xmlns:m="http://schemas.openxmlformats.org/officeDocument/2006/math">
                  <m:r>
                    <a:rPr lang="en-US" b="0" i="0"/>
                    <m:t>(</m:t>
                  </m:r>
                  <m:r>
                    <m:rPr>
                      <m:sty m:val="p"/>
                    </m:rPr>
                    <a:rPr lang="en-US" b="0" i="0"/>
                    <m:t>Δ</m:t>
                  </m:r>
                  <m:sSub>
                    <m:sSubPr>
                      <m:ctrlPr>
                        <a:rPr lang="en-US" b="0" i="1"/>
                      </m:ctrlPr>
                    </m:sSubPr>
                    <m:e>
                      <m:r>
                        <m:rPr>
                          <m:sty m:val="p"/>
                        </m:rPr>
                        <a:rPr lang="en-US" b="0" i="0"/>
                        <m:t>t</m:t>
                      </m:r>
                    </m:e>
                    <m:sub>
                      <m:r>
                        <m:rPr>
                          <m:sty m:val="p"/>
                        </m:rPr>
                        <a:rPr lang="en-US" b="0" i="0"/>
                        <m:t>bl</m:t>
                      </m:r>
                    </m:sub>
                  </m:sSub>
                  <m:r>
                    <a:rPr lang="en-US" b="0" i="0"/>
                    <m:t>)</m:t>
                  </m:r>
                </m:oMath>
              </a14:m>
              <a:r>
                <a:rPr lang="en-US"/>
                <a:t> before going back to sleep</a:t>
              </a:r>
            </a:p>
          </dgm:t>
        </dgm:pt>
      </mc:Choice>
      <mc:Fallback>
        <dgm:pt modelId="{4D0135C1-88F1-4607-A4C2-2F8749A88B05}">
          <dgm:prSet/>
          <dgm:spPr/>
          <dgm:t>
            <a:bodyPr/>
            <a:lstStyle/>
            <a:p>
              <a:r>
                <a:rPr lang="en-US" b="1"/>
                <a:t>Burst Measurements </a:t>
              </a:r>
              <a:r>
                <a:rPr lang="en-US"/>
                <a:t>are taken after the instrument is awoken and samples taken for a certain time period </a:t>
              </a:r>
              <a:r>
                <a:rPr lang="en-US" b="0" i="0"/>
                <a:t>(Δt_bl)</a:t>
              </a:r>
              <a:r>
                <a:rPr lang="en-US"/>
                <a:t> before going back to sleep</a:t>
              </a:r>
            </a:p>
          </dgm:t>
        </dgm:pt>
      </mc:Fallback>
    </mc:AlternateContent>
    <dgm:pt modelId="{52D9539F-86FE-49E4-BCAA-234544C1A2FD}" type="parTrans" cxnId="{4681CF36-C491-462D-9826-20873A191036}">
      <dgm:prSet/>
      <dgm:spPr/>
      <dgm:t>
        <a:bodyPr/>
        <a:lstStyle/>
        <a:p>
          <a:endParaRPr lang="en-US"/>
        </a:p>
      </dgm:t>
    </dgm:pt>
    <dgm:pt modelId="{F9181D07-5A79-47C1-96AF-7A1D9FC7C54B}" type="sibTrans" cxnId="{4681CF36-C491-462D-9826-20873A191036}">
      <dgm:prSet/>
      <dgm:spPr/>
      <dgm:t>
        <a:bodyPr/>
        <a:lstStyle/>
        <a:p>
          <a:endParaRPr lang="en-US"/>
        </a:p>
      </dgm:t>
    </dgm:pt>
    <dgm:pt modelId="{72723CAF-63FD-46CF-B27D-29D3217C51F8}">
      <dgm:prSet/>
      <dgm:spPr/>
      <dgm:t>
        <a:bodyPr/>
        <a:lstStyle/>
        <a:p>
          <a:r>
            <a:rPr lang="en-US" dirty="0"/>
            <a:t>Can be expressed as a duty cycle that can be multiplied to memory or power consumption metrics to estimate savings</a:t>
          </a:r>
        </a:p>
      </dgm:t>
    </dgm:pt>
    <dgm:pt modelId="{5D04BAA0-977C-481A-AC36-C4301995D22A}" type="parTrans" cxnId="{9F395C2D-52A8-4507-8B7B-C0EA659893F8}">
      <dgm:prSet/>
      <dgm:spPr/>
      <dgm:t>
        <a:bodyPr/>
        <a:lstStyle/>
        <a:p>
          <a:endParaRPr lang="en-US"/>
        </a:p>
      </dgm:t>
    </dgm:pt>
    <dgm:pt modelId="{219B3EB6-FFE9-4524-8639-530AEC533D4A}" type="sibTrans" cxnId="{9F395C2D-52A8-4507-8B7B-C0EA659893F8}">
      <dgm:prSet/>
      <dgm:spPr/>
      <dgm:t>
        <a:bodyPr/>
        <a:lstStyle/>
        <a:p>
          <a:endParaRPr lang="en-US"/>
        </a:p>
      </dgm:t>
    </dgm:pt>
    <dgm:pt modelId="{07AFF444-F600-4732-A89B-6D9699B6C1CD}">
      <dgm:prSet/>
      <dgm:spPr/>
      <dgm:t>
        <a:bodyPr/>
        <a:lstStyle/>
        <a:p>
          <a:r>
            <a:rPr lang="en-US" dirty="0"/>
            <a:t>Burst sampling can dramatically increase deployment lengths given memory or power constraints.</a:t>
          </a:r>
        </a:p>
      </dgm:t>
    </dgm:pt>
    <dgm:pt modelId="{666C2F70-996A-483D-A083-0AF7D0B8047B}" type="parTrans" cxnId="{5A12A47A-A77B-455F-A391-2604F62829EB}">
      <dgm:prSet/>
      <dgm:spPr/>
      <dgm:t>
        <a:bodyPr/>
        <a:lstStyle/>
        <a:p>
          <a:endParaRPr lang="en-US"/>
        </a:p>
      </dgm:t>
    </dgm:pt>
    <dgm:pt modelId="{E5FB7220-BD5E-4418-950D-2221F55E91FC}" type="sibTrans" cxnId="{5A12A47A-A77B-455F-A391-2604F62829E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9C4754D-B3FF-49F4-895F-767F799E6C22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sampling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sampling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asleep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𝑏𝑙</m:t>
                            </m:r>
                          </m:sub>
                        </m:sSub>
                      </m:den>
                    </m:f>
                  </m:oMath>
                </m:oMathPara>
              </a14:m>
              <a:endParaRPr lang="en-US" i="0" dirty="0"/>
            </a:p>
          </dgm:t>
        </dgm:pt>
      </mc:Choice>
      <mc:Fallback>
        <dgm:pt modelId="{39C4754D-B3FF-49F4-895F-767F799E6C22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𝐷𝐶=(time sampling)/(time sampling+time asleep)=𝑡_𝑏𝑙/(𝑡_𝑏𝑙+Δ𝑡_𝑏𝑙 )</a:t>
              </a:r>
              <a:endParaRPr lang="en-US" i="0" dirty="0"/>
            </a:p>
          </dgm:t>
        </dgm:pt>
      </mc:Fallback>
    </mc:AlternateContent>
    <dgm:pt modelId="{C824BBC7-6865-483E-BB86-CC04F97426CC}" type="parTrans" cxnId="{F9896ADA-D269-45E2-A102-6D3B526C203C}">
      <dgm:prSet/>
      <dgm:spPr/>
      <dgm:t>
        <a:bodyPr/>
        <a:lstStyle/>
        <a:p>
          <a:endParaRPr lang="en-US"/>
        </a:p>
      </dgm:t>
    </dgm:pt>
    <dgm:pt modelId="{CA24B7CA-0BDF-4215-B7F5-42082876E6CF}" type="sibTrans" cxnId="{F9896ADA-D269-45E2-A102-6D3B526C203C}">
      <dgm:prSet/>
      <dgm:spPr/>
      <dgm:t>
        <a:bodyPr/>
        <a:lstStyle/>
        <a:p>
          <a:endParaRPr lang="en-US"/>
        </a:p>
      </dgm:t>
    </dgm:pt>
    <dgm:pt modelId="{83D4C71A-26AC-4321-AE91-3AB328976111}" type="pres">
      <dgm:prSet presAssocID="{B5340CEC-208D-4E96-BCEC-089B11EC412E}" presName="Name0" presStyleCnt="0">
        <dgm:presLayoutVars>
          <dgm:dir/>
          <dgm:animLvl val="lvl"/>
          <dgm:resizeHandles val="exact"/>
        </dgm:presLayoutVars>
      </dgm:prSet>
      <dgm:spPr/>
    </dgm:pt>
    <dgm:pt modelId="{105B3092-AEF6-49F7-8603-5A2FA5C23E40}" type="pres">
      <dgm:prSet presAssocID="{53C76E91-B604-410E-9E51-BB61AB047E2B}" presName="linNode" presStyleCnt="0"/>
      <dgm:spPr/>
    </dgm:pt>
    <dgm:pt modelId="{4947A0F6-6E8E-4DA4-931B-151869C73D8E}" type="pres">
      <dgm:prSet presAssocID="{53C76E91-B604-410E-9E51-BB61AB047E2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DAF76A0-38E5-4CF6-90A1-34F3CDFCAF1C}" type="pres">
      <dgm:prSet presAssocID="{53C76E91-B604-410E-9E51-BB61AB047E2B}" presName="descendantText" presStyleLbl="alignAccFollowNode1" presStyleIdx="0" presStyleCnt="2">
        <dgm:presLayoutVars>
          <dgm:bulletEnabled val="1"/>
        </dgm:presLayoutVars>
      </dgm:prSet>
      <dgm:spPr/>
    </dgm:pt>
    <dgm:pt modelId="{79E24505-40B3-41E3-BE46-F345C5C8760B}" type="pres">
      <dgm:prSet presAssocID="{6097B92A-3689-4D35-965A-FE3BC72D90EC}" presName="sp" presStyleCnt="0"/>
      <dgm:spPr/>
    </dgm:pt>
    <dgm:pt modelId="{F70B90A6-0AD5-4195-A619-8F4CAB2F74BC}" type="pres">
      <dgm:prSet presAssocID="{4D0135C1-88F1-4607-A4C2-2F8749A88B05}" presName="linNode" presStyleCnt="0"/>
      <dgm:spPr/>
    </dgm:pt>
    <dgm:pt modelId="{71DE5931-D765-450A-B64D-97729598250A}" type="pres">
      <dgm:prSet presAssocID="{4D0135C1-88F1-4607-A4C2-2F8749A88B0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77B2E6D-6CB5-4844-927E-67A4DD1D62C8}" type="pres">
      <dgm:prSet presAssocID="{4D0135C1-88F1-4607-A4C2-2F8749A88B0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A3A6403-9DC0-48B1-AE3C-5E7DD6ACEEEF}" type="presOf" srcId="{53C76E91-B604-410E-9E51-BB61AB047E2B}" destId="{4947A0F6-6E8E-4DA4-931B-151869C73D8E}" srcOrd="0" destOrd="0" presId="urn:microsoft.com/office/officeart/2005/8/layout/vList5"/>
    <dgm:cxn modelId="{589F1E06-3A60-49D2-B4C0-DF6B4849AC9B}" type="presOf" srcId="{39C4754D-B3FF-49F4-895F-767F799E6C22}" destId="{177B2E6D-6CB5-4844-927E-67A4DD1D62C8}" srcOrd="0" destOrd="1" presId="urn:microsoft.com/office/officeart/2005/8/layout/vList5"/>
    <dgm:cxn modelId="{9F395C2D-52A8-4507-8B7B-C0EA659893F8}" srcId="{4D0135C1-88F1-4607-A4C2-2F8749A88B05}" destId="{72723CAF-63FD-46CF-B27D-29D3217C51F8}" srcOrd="0" destOrd="0" parTransId="{5D04BAA0-977C-481A-AC36-C4301995D22A}" sibTransId="{219B3EB6-FFE9-4524-8639-530AEC533D4A}"/>
    <dgm:cxn modelId="{4681CF36-C491-462D-9826-20873A191036}" srcId="{B5340CEC-208D-4E96-BCEC-089B11EC412E}" destId="{4D0135C1-88F1-4607-A4C2-2F8749A88B05}" srcOrd="1" destOrd="0" parTransId="{52D9539F-86FE-49E4-BCAA-234544C1A2FD}" sibTransId="{F9181D07-5A79-47C1-96AF-7A1D9FC7C54B}"/>
    <dgm:cxn modelId="{9D19C24D-4015-4897-A2D9-0EC460F4881A}" srcId="{53C76E91-B604-410E-9E51-BB61AB047E2B}" destId="{2719EC8A-C24B-4FA2-8D1A-C7B2F829F1DB}" srcOrd="0" destOrd="0" parTransId="{D9685C7E-EE1A-4152-ABB3-495CEEFDBA51}" sibTransId="{917F849A-E55C-42EF-B07F-B603DAF4EB07}"/>
    <dgm:cxn modelId="{6216C473-4A11-4BDF-B378-6C378D0CC795}" type="presOf" srcId="{72723CAF-63FD-46CF-B27D-29D3217C51F8}" destId="{177B2E6D-6CB5-4844-927E-67A4DD1D62C8}" srcOrd="0" destOrd="0" presId="urn:microsoft.com/office/officeart/2005/8/layout/vList5"/>
    <dgm:cxn modelId="{7776A977-F977-4998-A920-F2465262BDE0}" srcId="{B5340CEC-208D-4E96-BCEC-089B11EC412E}" destId="{53C76E91-B604-410E-9E51-BB61AB047E2B}" srcOrd="0" destOrd="0" parTransId="{87782CCC-0E6C-4B4D-A35D-A476D3812670}" sibTransId="{6097B92A-3689-4D35-965A-FE3BC72D90EC}"/>
    <dgm:cxn modelId="{5A12A47A-A77B-455F-A391-2604F62829EB}" srcId="{4D0135C1-88F1-4607-A4C2-2F8749A88B05}" destId="{07AFF444-F600-4732-A89B-6D9699B6C1CD}" srcOrd="2" destOrd="0" parTransId="{666C2F70-996A-483D-A083-0AF7D0B8047B}" sibTransId="{E5FB7220-BD5E-4418-950D-2221F55E91FC}"/>
    <dgm:cxn modelId="{F88717BD-A2BF-45DC-A45D-31DFCBEDF527}" type="presOf" srcId="{2719EC8A-C24B-4FA2-8D1A-C7B2F829F1DB}" destId="{6DAF76A0-38E5-4CF6-90A1-34F3CDFCAF1C}" srcOrd="0" destOrd="0" presId="urn:microsoft.com/office/officeart/2005/8/layout/vList5"/>
    <dgm:cxn modelId="{A8445BD3-BBC6-4C55-80D5-657F91A8A694}" type="presOf" srcId="{07AFF444-F600-4732-A89B-6D9699B6C1CD}" destId="{177B2E6D-6CB5-4844-927E-67A4DD1D62C8}" srcOrd="0" destOrd="2" presId="urn:microsoft.com/office/officeart/2005/8/layout/vList5"/>
    <dgm:cxn modelId="{12D395D3-E891-4715-AD32-A85205AD02F0}" type="presOf" srcId="{B5340CEC-208D-4E96-BCEC-089B11EC412E}" destId="{83D4C71A-26AC-4321-AE91-3AB328976111}" srcOrd="0" destOrd="0" presId="urn:microsoft.com/office/officeart/2005/8/layout/vList5"/>
    <dgm:cxn modelId="{BC0405DA-4D33-48D4-BAE7-A60072D878AE}" type="presOf" srcId="{4D0135C1-88F1-4607-A4C2-2F8749A88B05}" destId="{71DE5931-D765-450A-B64D-97729598250A}" srcOrd="0" destOrd="0" presId="urn:microsoft.com/office/officeart/2005/8/layout/vList5"/>
    <dgm:cxn modelId="{F9896ADA-D269-45E2-A102-6D3B526C203C}" srcId="{4D0135C1-88F1-4607-A4C2-2F8749A88B05}" destId="{39C4754D-B3FF-49F4-895F-767F799E6C22}" srcOrd="1" destOrd="0" parTransId="{C824BBC7-6865-483E-BB86-CC04F97426CC}" sibTransId="{CA24B7CA-0BDF-4215-B7F5-42082876E6CF}"/>
    <dgm:cxn modelId="{A796F133-EB3E-4BCD-95DF-C2E626542C37}" type="presParOf" srcId="{83D4C71A-26AC-4321-AE91-3AB328976111}" destId="{105B3092-AEF6-49F7-8603-5A2FA5C23E40}" srcOrd="0" destOrd="0" presId="urn:microsoft.com/office/officeart/2005/8/layout/vList5"/>
    <dgm:cxn modelId="{5076522C-3693-41EC-9C50-E61383390079}" type="presParOf" srcId="{105B3092-AEF6-49F7-8603-5A2FA5C23E40}" destId="{4947A0F6-6E8E-4DA4-931B-151869C73D8E}" srcOrd="0" destOrd="0" presId="urn:microsoft.com/office/officeart/2005/8/layout/vList5"/>
    <dgm:cxn modelId="{945E6C67-C1BD-4EFB-B273-606C1E4BD626}" type="presParOf" srcId="{105B3092-AEF6-49F7-8603-5A2FA5C23E40}" destId="{6DAF76A0-38E5-4CF6-90A1-34F3CDFCAF1C}" srcOrd="1" destOrd="0" presId="urn:microsoft.com/office/officeart/2005/8/layout/vList5"/>
    <dgm:cxn modelId="{9E2C24D8-E99E-4123-806C-3F249AE2F49F}" type="presParOf" srcId="{83D4C71A-26AC-4321-AE91-3AB328976111}" destId="{79E24505-40B3-41E3-BE46-F345C5C8760B}" srcOrd="1" destOrd="0" presId="urn:microsoft.com/office/officeart/2005/8/layout/vList5"/>
    <dgm:cxn modelId="{75242013-1E0E-4CB7-812E-FFDDBD79C61F}" type="presParOf" srcId="{83D4C71A-26AC-4321-AE91-3AB328976111}" destId="{F70B90A6-0AD5-4195-A619-8F4CAB2F74BC}" srcOrd="2" destOrd="0" presId="urn:microsoft.com/office/officeart/2005/8/layout/vList5"/>
    <dgm:cxn modelId="{5539F5DE-E28D-4C96-8DD9-DA436AAE755D}" type="presParOf" srcId="{F70B90A6-0AD5-4195-A619-8F4CAB2F74BC}" destId="{71DE5931-D765-450A-B64D-97729598250A}" srcOrd="0" destOrd="0" presId="urn:microsoft.com/office/officeart/2005/8/layout/vList5"/>
    <dgm:cxn modelId="{430B8FB0-2344-416B-B000-224D31E6AAAD}" type="presParOf" srcId="{F70B90A6-0AD5-4195-A619-8F4CAB2F74BC}" destId="{177B2E6D-6CB5-4844-927E-67A4DD1D62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40CEC-208D-4E96-BCEC-089B11EC412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C76E91-B604-410E-9E51-BB61AB047E2B}">
      <dgm:prSet/>
      <dgm:spPr/>
      <dgm:t>
        <a:bodyPr/>
        <a:lstStyle/>
        <a:p>
          <a:r>
            <a:rPr lang="en-US" b="1"/>
            <a:t>Continuous Measurements: </a:t>
          </a:r>
          <a:r>
            <a:rPr lang="en-US"/>
            <a:t>are taken in an uninterrupted time series. </a:t>
          </a:r>
        </a:p>
      </dgm:t>
    </dgm:pt>
    <dgm:pt modelId="{87782CCC-0E6C-4B4D-A35D-A476D3812670}" type="parTrans" cxnId="{7776A977-F977-4998-A920-F2465262BDE0}">
      <dgm:prSet/>
      <dgm:spPr/>
      <dgm:t>
        <a:bodyPr/>
        <a:lstStyle/>
        <a:p>
          <a:endParaRPr lang="en-US"/>
        </a:p>
      </dgm:t>
    </dgm:pt>
    <dgm:pt modelId="{6097B92A-3689-4D35-965A-FE3BC72D90EC}" type="sibTrans" cxnId="{7776A977-F977-4998-A920-F2465262BDE0}">
      <dgm:prSet/>
      <dgm:spPr/>
      <dgm:t>
        <a:bodyPr/>
        <a:lstStyle/>
        <a:p>
          <a:endParaRPr lang="en-US"/>
        </a:p>
      </dgm:t>
    </dgm:pt>
    <dgm:pt modelId="{2719EC8A-C24B-4FA2-8D1A-C7B2F829F1DB}">
      <dgm:prSet/>
      <dgm:spPr/>
      <dgm:t>
        <a:bodyPr/>
        <a:lstStyle/>
        <a:p>
          <a:r>
            <a:rPr lang="en-US" dirty="0"/>
            <a:t>This method is best for short deployments or experiments where the signal can unpredictably change</a:t>
          </a:r>
        </a:p>
      </dgm:t>
    </dgm:pt>
    <dgm:pt modelId="{D9685C7E-EE1A-4152-ABB3-495CEEFDBA51}" type="parTrans" cxnId="{9D19C24D-4015-4897-A2D9-0EC460F4881A}">
      <dgm:prSet/>
      <dgm:spPr/>
      <dgm:t>
        <a:bodyPr/>
        <a:lstStyle/>
        <a:p>
          <a:endParaRPr lang="en-US"/>
        </a:p>
      </dgm:t>
    </dgm:pt>
    <dgm:pt modelId="{917F849A-E55C-42EF-B07F-B603DAF4EB07}" type="sibTrans" cxnId="{9D19C24D-4015-4897-A2D9-0EC460F4881A}">
      <dgm:prSet/>
      <dgm:spPr/>
      <dgm:t>
        <a:bodyPr/>
        <a:lstStyle/>
        <a:p>
          <a:endParaRPr lang="en-US"/>
        </a:p>
      </dgm:t>
    </dgm:pt>
    <dgm:pt modelId="{4D0135C1-88F1-4607-A4C2-2F8749A88B05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2D9539F-86FE-49E4-BCAA-234544C1A2FD}" type="parTrans" cxnId="{4681CF36-C491-462D-9826-20873A191036}">
      <dgm:prSet/>
      <dgm:spPr/>
      <dgm:t>
        <a:bodyPr/>
        <a:lstStyle/>
        <a:p>
          <a:endParaRPr lang="en-US"/>
        </a:p>
      </dgm:t>
    </dgm:pt>
    <dgm:pt modelId="{F9181D07-5A79-47C1-96AF-7A1D9FC7C54B}" type="sibTrans" cxnId="{4681CF36-C491-462D-9826-20873A191036}">
      <dgm:prSet/>
      <dgm:spPr/>
      <dgm:t>
        <a:bodyPr/>
        <a:lstStyle/>
        <a:p>
          <a:endParaRPr lang="en-US"/>
        </a:p>
      </dgm:t>
    </dgm:pt>
    <dgm:pt modelId="{72723CAF-63FD-46CF-B27D-29D3217C51F8}">
      <dgm:prSet/>
      <dgm:spPr>
        <a:blipFill>
          <a:blip xmlns:r="http://schemas.openxmlformats.org/officeDocument/2006/relationships" r:embed="rId2"/>
          <a:stretch>
            <a:fillRect l="-92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D04BAA0-977C-481A-AC36-C4301995D22A}" type="parTrans" cxnId="{9F395C2D-52A8-4507-8B7B-C0EA659893F8}">
      <dgm:prSet/>
      <dgm:spPr/>
      <dgm:t>
        <a:bodyPr/>
        <a:lstStyle/>
        <a:p>
          <a:endParaRPr lang="en-US"/>
        </a:p>
      </dgm:t>
    </dgm:pt>
    <dgm:pt modelId="{219B3EB6-FFE9-4524-8639-530AEC533D4A}" type="sibTrans" cxnId="{9F395C2D-52A8-4507-8B7B-C0EA659893F8}">
      <dgm:prSet/>
      <dgm:spPr/>
      <dgm:t>
        <a:bodyPr/>
        <a:lstStyle/>
        <a:p>
          <a:endParaRPr lang="en-US"/>
        </a:p>
      </dgm:t>
    </dgm:pt>
    <dgm:pt modelId="{07AFF444-F600-4732-A89B-6D9699B6C1C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66C2F70-996A-483D-A083-0AF7D0B8047B}" type="parTrans" cxnId="{5A12A47A-A77B-455F-A391-2604F62829EB}">
      <dgm:prSet/>
      <dgm:spPr/>
      <dgm:t>
        <a:bodyPr/>
        <a:lstStyle/>
        <a:p>
          <a:endParaRPr lang="en-US"/>
        </a:p>
      </dgm:t>
    </dgm:pt>
    <dgm:pt modelId="{E5FB7220-BD5E-4418-950D-2221F55E91FC}" type="sibTrans" cxnId="{5A12A47A-A77B-455F-A391-2604F62829EB}">
      <dgm:prSet/>
      <dgm:spPr/>
      <dgm:t>
        <a:bodyPr/>
        <a:lstStyle/>
        <a:p>
          <a:endParaRPr lang="en-US"/>
        </a:p>
      </dgm:t>
    </dgm:pt>
    <dgm:pt modelId="{39C4754D-B3FF-49F4-895F-767F799E6C2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824BBC7-6865-483E-BB86-CC04F97426CC}" type="parTrans" cxnId="{F9896ADA-D269-45E2-A102-6D3B526C203C}">
      <dgm:prSet/>
      <dgm:spPr/>
      <dgm:t>
        <a:bodyPr/>
        <a:lstStyle/>
        <a:p>
          <a:endParaRPr lang="en-US"/>
        </a:p>
      </dgm:t>
    </dgm:pt>
    <dgm:pt modelId="{CA24B7CA-0BDF-4215-B7F5-42082876E6CF}" type="sibTrans" cxnId="{F9896ADA-D269-45E2-A102-6D3B526C203C}">
      <dgm:prSet/>
      <dgm:spPr/>
      <dgm:t>
        <a:bodyPr/>
        <a:lstStyle/>
        <a:p>
          <a:endParaRPr lang="en-US"/>
        </a:p>
      </dgm:t>
    </dgm:pt>
    <dgm:pt modelId="{83D4C71A-26AC-4321-AE91-3AB328976111}" type="pres">
      <dgm:prSet presAssocID="{B5340CEC-208D-4E96-BCEC-089B11EC412E}" presName="Name0" presStyleCnt="0">
        <dgm:presLayoutVars>
          <dgm:dir/>
          <dgm:animLvl val="lvl"/>
          <dgm:resizeHandles val="exact"/>
        </dgm:presLayoutVars>
      </dgm:prSet>
      <dgm:spPr/>
    </dgm:pt>
    <dgm:pt modelId="{105B3092-AEF6-49F7-8603-5A2FA5C23E40}" type="pres">
      <dgm:prSet presAssocID="{53C76E91-B604-410E-9E51-BB61AB047E2B}" presName="linNode" presStyleCnt="0"/>
      <dgm:spPr/>
    </dgm:pt>
    <dgm:pt modelId="{4947A0F6-6E8E-4DA4-931B-151869C73D8E}" type="pres">
      <dgm:prSet presAssocID="{53C76E91-B604-410E-9E51-BB61AB047E2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DAF76A0-38E5-4CF6-90A1-34F3CDFCAF1C}" type="pres">
      <dgm:prSet presAssocID="{53C76E91-B604-410E-9E51-BB61AB047E2B}" presName="descendantText" presStyleLbl="alignAccFollowNode1" presStyleIdx="0" presStyleCnt="2">
        <dgm:presLayoutVars>
          <dgm:bulletEnabled val="1"/>
        </dgm:presLayoutVars>
      </dgm:prSet>
      <dgm:spPr/>
    </dgm:pt>
    <dgm:pt modelId="{79E24505-40B3-41E3-BE46-F345C5C8760B}" type="pres">
      <dgm:prSet presAssocID="{6097B92A-3689-4D35-965A-FE3BC72D90EC}" presName="sp" presStyleCnt="0"/>
      <dgm:spPr/>
    </dgm:pt>
    <dgm:pt modelId="{F70B90A6-0AD5-4195-A619-8F4CAB2F74BC}" type="pres">
      <dgm:prSet presAssocID="{4D0135C1-88F1-4607-A4C2-2F8749A88B05}" presName="linNode" presStyleCnt="0"/>
      <dgm:spPr/>
    </dgm:pt>
    <dgm:pt modelId="{71DE5931-D765-450A-B64D-97729598250A}" type="pres">
      <dgm:prSet presAssocID="{4D0135C1-88F1-4607-A4C2-2F8749A88B0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77B2E6D-6CB5-4844-927E-67A4DD1D62C8}" type="pres">
      <dgm:prSet presAssocID="{4D0135C1-88F1-4607-A4C2-2F8749A88B0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A3A6403-9DC0-48B1-AE3C-5E7DD6ACEEEF}" type="presOf" srcId="{53C76E91-B604-410E-9E51-BB61AB047E2B}" destId="{4947A0F6-6E8E-4DA4-931B-151869C73D8E}" srcOrd="0" destOrd="0" presId="urn:microsoft.com/office/officeart/2005/8/layout/vList5"/>
    <dgm:cxn modelId="{589F1E06-3A60-49D2-B4C0-DF6B4849AC9B}" type="presOf" srcId="{39C4754D-B3FF-49F4-895F-767F799E6C22}" destId="{177B2E6D-6CB5-4844-927E-67A4DD1D62C8}" srcOrd="0" destOrd="1" presId="urn:microsoft.com/office/officeart/2005/8/layout/vList5"/>
    <dgm:cxn modelId="{9F395C2D-52A8-4507-8B7B-C0EA659893F8}" srcId="{4D0135C1-88F1-4607-A4C2-2F8749A88B05}" destId="{72723CAF-63FD-46CF-B27D-29D3217C51F8}" srcOrd="0" destOrd="0" parTransId="{5D04BAA0-977C-481A-AC36-C4301995D22A}" sibTransId="{219B3EB6-FFE9-4524-8639-530AEC533D4A}"/>
    <dgm:cxn modelId="{4681CF36-C491-462D-9826-20873A191036}" srcId="{B5340CEC-208D-4E96-BCEC-089B11EC412E}" destId="{4D0135C1-88F1-4607-A4C2-2F8749A88B05}" srcOrd="1" destOrd="0" parTransId="{52D9539F-86FE-49E4-BCAA-234544C1A2FD}" sibTransId="{F9181D07-5A79-47C1-96AF-7A1D9FC7C54B}"/>
    <dgm:cxn modelId="{9D19C24D-4015-4897-A2D9-0EC460F4881A}" srcId="{53C76E91-B604-410E-9E51-BB61AB047E2B}" destId="{2719EC8A-C24B-4FA2-8D1A-C7B2F829F1DB}" srcOrd="0" destOrd="0" parTransId="{D9685C7E-EE1A-4152-ABB3-495CEEFDBA51}" sibTransId="{917F849A-E55C-42EF-B07F-B603DAF4EB07}"/>
    <dgm:cxn modelId="{6216C473-4A11-4BDF-B378-6C378D0CC795}" type="presOf" srcId="{72723CAF-63FD-46CF-B27D-29D3217C51F8}" destId="{177B2E6D-6CB5-4844-927E-67A4DD1D62C8}" srcOrd="0" destOrd="0" presId="urn:microsoft.com/office/officeart/2005/8/layout/vList5"/>
    <dgm:cxn modelId="{7776A977-F977-4998-A920-F2465262BDE0}" srcId="{B5340CEC-208D-4E96-BCEC-089B11EC412E}" destId="{53C76E91-B604-410E-9E51-BB61AB047E2B}" srcOrd="0" destOrd="0" parTransId="{87782CCC-0E6C-4B4D-A35D-A476D3812670}" sibTransId="{6097B92A-3689-4D35-965A-FE3BC72D90EC}"/>
    <dgm:cxn modelId="{5A12A47A-A77B-455F-A391-2604F62829EB}" srcId="{4D0135C1-88F1-4607-A4C2-2F8749A88B05}" destId="{07AFF444-F600-4732-A89B-6D9699B6C1CD}" srcOrd="2" destOrd="0" parTransId="{666C2F70-996A-483D-A083-0AF7D0B8047B}" sibTransId="{E5FB7220-BD5E-4418-950D-2221F55E91FC}"/>
    <dgm:cxn modelId="{F88717BD-A2BF-45DC-A45D-31DFCBEDF527}" type="presOf" srcId="{2719EC8A-C24B-4FA2-8D1A-C7B2F829F1DB}" destId="{6DAF76A0-38E5-4CF6-90A1-34F3CDFCAF1C}" srcOrd="0" destOrd="0" presId="urn:microsoft.com/office/officeart/2005/8/layout/vList5"/>
    <dgm:cxn modelId="{A8445BD3-BBC6-4C55-80D5-657F91A8A694}" type="presOf" srcId="{07AFF444-F600-4732-A89B-6D9699B6C1CD}" destId="{177B2E6D-6CB5-4844-927E-67A4DD1D62C8}" srcOrd="0" destOrd="2" presId="urn:microsoft.com/office/officeart/2005/8/layout/vList5"/>
    <dgm:cxn modelId="{12D395D3-E891-4715-AD32-A85205AD02F0}" type="presOf" srcId="{B5340CEC-208D-4E96-BCEC-089B11EC412E}" destId="{83D4C71A-26AC-4321-AE91-3AB328976111}" srcOrd="0" destOrd="0" presId="urn:microsoft.com/office/officeart/2005/8/layout/vList5"/>
    <dgm:cxn modelId="{BC0405DA-4D33-48D4-BAE7-A60072D878AE}" type="presOf" srcId="{4D0135C1-88F1-4607-A4C2-2F8749A88B05}" destId="{71DE5931-D765-450A-B64D-97729598250A}" srcOrd="0" destOrd="0" presId="urn:microsoft.com/office/officeart/2005/8/layout/vList5"/>
    <dgm:cxn modelId="{F9896ADA-D269-45E2-A102-6D3B526C203C}" srcId="{4D0135C1-88F1-4607-A4C2-2F8749A88B05}" destId="{39C4754D-B3FF-49F4-895F-767F799E6C22}" srcOrd="1" destOrd="0" parTransId="{C824BBC7-6865-483E-BB86-CC04F97426CC}" sibTransId="{CA24B7CA-0BDF-4215-B7F5-42082876E6CF}"/>
    <dgm:cxn modelId="{A796F133-EB3E-4BCD-95DF-C2E626542C37}" type="presParOf" srcId="{83D4C71A-26AC-4321-AE91-3AB328976111}" destId="{105B3092-AEF6-49F7-8603-5A2FA5C23E40}" srcOrd="0" destOrd="0" presId="urn:microsoft.com/office/officeart/2005/8/layout/vList5"/>
    <dgm:cxn modelId="{5076522C-3693-41EC-9C50-E61383390079}" type="presParOf" srcId="{105B3092-AEF6-49F7-8603-5A2FA5C23E40}" destId="{4947A0F6-6E8E-4DA4-931B-151869C73D8E}" srcOrd="0" destOrd="0" presId="urn:microsoft.com/office/officeart/2005/8/layout/vList5"/>
    <dgm:cxn modelId="{945E6C67-C1BD-4EFB-B273-606C1E4BD626}" type="presParOf" srcId="{105B3092-AEF6-49F7-8603-5A2FA5C23E40}" destId="{6DAF76A0-38E5-4CF6-90A1-34F3CDFCAF1C}" srcOrd="1" destOrd="0" presId="urn:microsoft.com/office/officeart/2005/8/layout/vList5"/>
    <dgm:cxn modelId="{9E2C24D8-E99E-4123-806C-3F249AE2F49F}" type="presParOf" srcId="{83D4C71A-26AC-4321-AE91-3AB328976111}" destId="{79E24505-40B3-41E3-BE46-F345C5C8760B}" srcOrd="1" destOrd="0" presId="urn:microsoft.com/office/officeart/2005/8/layout/vList5"/>
    <dgm:cxn modelId="{75242013-1E0E-4CB7-812E-FFDDBD79C61F}" type="presParOf" srcId="{83D4C71A-26AC-4321-AE91-3AB328976111}" destId="{F70B90A6-0AD5-4195-A619-8F4CAB2F74BC}" srcOrd="2" destOrd="0" presId="urn:microsoft.com/office/officeart/2005/8/layout/vList5"/>
    <dgm:cxn modelId="{5539F5DE-E28D-4C96-8DD9-DA436AAE755D}" type="presParOf" srcId="{F70B90A6-0AD5-4195-A619-8F4CAB2F74BC}" destId="{71DE5931-D765-450A-B64D-97729598250A}" srcOrd="0" destOrd="0" presId="urn:microsoft.com/office/officeart/2005/8/layout/vList5"/>
    <dgm:cxn modelId="{430B8FB0-2344-416B-B000-224D31E6AAAD}" type="presParOf" srcId="{F70B90A6-0AD5-4195-A619-8F4CAB2F74BC}" destId="{177B2E6D-6CB5-4844-927E-67A4DD1D62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58DDE5-4DBB-49FA-A9DE-401E06123CD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24847B-AB37-4C7F-809D-2F725EF66A12}">
      <dgm:prSet/>
      <dgm:spPr/>
      <dgm:t>
        <a:bodyPr/>
        <a:lstStyle/>
        <a:p>
          <a:r>
            <a:rPr lang="en-US"/>
            <a:t>To analyze blocks of data, you must set lower and upper limits to your series</a:t>
          </a:r>
        </a:p>
      </dgm:t>
    </dgm:pt>
    <dgm:pt modelId="{84EB5572-8DF5-4F87-B4E3-4A8C39E73447}" type="parTrans" cxnId="{64A33903-4213-4559-99A2-05A026D9644E}">
      <dgm:prSet/>
      <dgm:spPr/>
      <dgm:t>
        <a:bodyPr/>
        <a:lstStyle/>
        <a:p>
          <a:endParaRPr lang="en-US"/>
        </a:p>
      </dgm:t>
    </dgm:pt>
    <dgm:pt modelId="{A5BCFD37-B437-4DB6-9EA1-88BCD3808C43}" type="sibTrans" cxnId="{64A33903-4213-4559-99A2-05A026D9644E}">
      <dgm:prSet/>
      <dgm:spPr/>
      <dgm:t>
        <a:bodyPr/>
        <a:lstStyle/>
        <a:p>
          <a:endParaRPr lang="en-US"/>
        </a:p>
      </dgm:t>
    </dgm:pt>
    <dgm:pt modelId="{E7248C8F-4576-4BC6-BA9C-7DB00F6E3530}">
      <dgm:prSet/>
      <dgm:spPr/>
      <dgm:t>
        <a:bodyPr/>
        <a:lstStyle/>
        <a:p>
          <a:r>
            <a:rPr lang="en-US"/>
            <a:t>The chosen window must represent the data </a:t>
          </a:r>
          <a:r>
            <a:rPr lang="en-US" b="1"/>
            <a:t>in a steady-state</a:t>
          </a:r>
          <a:r>
            <a:rPr lang="en-US"/>
            <a:t>.</a:t>
          </a:r>
        </a:p>
      </dgm:t>
    </dgm:pt>
    <dgm:pt modelId="{C63A40DC-734C-475B-AF12-E46DB21162BA}" type="parTrans" cxnId="{25B81D12-18E8-4C20-B89B-36425E265615}">
      <dgm:prSet/>
      <dgm:spPr/>
      <dgm:t>
        <a:bodyPr/>
        <a:lstStyle/>
        <a:p>
          <a:endParaRPr lang="en-US"/>
        </a:p>
      </dgm:t>
    </dgm:pt>
    <dgm:pt modelId="{798C8D5B-80D1-45AD-A5A3-8BCA9CA9DAD5}" type="sibTrans" cxnId="{25B81D12-18E8-4C20-B89B-36425E265615}">
      <dgm:prSet/>
      <dgm:spPr/>
      <dgm:t>
        <a:bodyPr/>
        <a:lstStyle/>
        <a:p>
          <a:endParaRPr lang="en-US"/>
        </a:p>
      </dgm:t>
    </dgm:pt>
    <dgm:pt modelId="{AB394D09-FEB2-47C6-8A2B-BAE60FC66A82}">
      <dgm:prSet/>
      <dgm:spPr/>
      <dgm:t>
        <a:bodyPr/>
        <a:lstStyle/>
        <a:p>
          <a:r>
            <a:rPr lang="en-US"/>
            <a:t>Data within the window should have enough samples to make a </a:t>
          </a:r>
          <a:r>
            <a:rPr lang="en-US" i="1"/>
            <a:t>statistically significant</a:t>
          </a:r>
          <a:r>
            <a:rPr lang="en-US"/>
            <a:t> representation of present relationships</a:t>
          </a:r>
        </a:p>
      </dgm:t>
    </dgm:pt>
    <dgm:pt modelId="{2A56F36A-A828-4DE3-8056-8131D2B914E9}" type="parTrans" cxnId="{6DDA3567-9EE8-405E-AC0F-435DBD9B03E6}">
      <dgm:prSet/>
      <dgm:spPr/>
      <dgm:t>
        <a:bodyPr/>
        <a:lstStyle/>
        <a:p>
          <a:endParaRPr lang="en-US"/>
        </a:p>
      </dgm:t>
    </dgm:pt>
    <dgm:pt modelId="{5DF655DF-2E9B-4412-81B0-8855E6126125}" type="sibTrans" cxnId="{6DDA3567-9EE8-405E-AC0F-435DBD9B03E6}">
      <dgm:prSet/>
      <dgm:spPr/>
      <dgm:t>
        <a:bodyPr/>
        <a:lstStyle/>
        <a:p>
          <a:endParaRPr lang="en-US"/>
        </a:p>
      </dgm:t>
    </dgm:pt>
    <dgm:pt modelId="{19814560-FA71-4DBF-A6CA-FD179F1D5B22}" type="pres">
      <dgm:prSet presAssocID="{2058DDE5-4DBB-49FA-A9DE-401E06123CD1}" presName="CompostProcess" presStyleCnt="0">
        <dgm:presLayoutVars>
          <dgm:dir/>
          <dgm:resizeHandles val="exact"/>
        </dgm:presLayoutVars>
      </dgm:prSet>
      <dgm:spPr/>
    </dgm:pt>
    <dgm:pt modelId="{2F21EB15-F432-44E6-97FF-4CB8C1DE47F1}" type="pres">
      <dgm:prSet presAssocID="{2058DDE5-4DBB-49FA-A9DE-401E06123CD1}" presName="arrow" presStyleLbl="bgShp" presStyleIdx="0" presStyleCnt="1"/>
      <dgm:spPr/>
    </dgm:pt>
    <dgm:pt modelId="{87B43681-57BB-4524-A833-419DAE1B8574}" type="pres">
      <dgm:prSet presAssocID="{2058DDE5-4DBB-49FA-A9DE-401E06123CD1}" presName="linearProcess" presStyleCnt="0"/>
      <dgm:spPr/>
    </dgm:pt>
    <dgm:pt modelId="{72442E82-0C21-4C1D-83DF-EA3F0FC1D3DC}" type="pres">
      <dgm:prSet presAssocID="{A324847B-AB37-4C7F-809D-2F725EF66A12}" presName="textNode" presStyleLbl="node1" presStyleIdx="0" presStyleCnt="3">
        <dgm:presLayoutVars>
          <dgm:bulletEnabled val="1"/>
        </dgm:presLayoutVars>
      </dgm:prSet>
      <dgm:spPr/>
    </dgm:pt>
    <dgm:pt modelId="{9AE3C8A7-DA5E-42BA-A298-876C228C00CA}" type="pres">
      <dgm:prSet presAssocID="{A5BCFD37-B437-4DB6-9EA1-88BCD3808C43}" presName="sibTrans" presStyleCnt="0"/>
      <dgm:spPr/>
    </dgm:pt>
    <dgm:pt modelId="{380F2532-7F16-493C-BB0B-BA4CCE317774}" type="pres">
      <dgm:prSet presAssocID="{E7248C8F-4576-4BC6-BA9C-7DB00F6E3530}" presName="textNode" presStyleLbl="node1" presStyleIdx="1" presStyleCnt="3">
        <dgm:presLayoutVars>
          <dgm:bulletEnabled val="1"/>
        </dgm:presLayoutVars>
      </dgm:prSet>
      <dgm:spPr/>
    </dgm:pt>
    <dgm:pt modelId="{B2EFE9D8-0178-483C-9E46-A04361DB5F40}" type="pres">
      <dgm:prSet presAssocID="{798C8D5B-80D1-45AD-A5A3-8BCA9CA9DAD5}" presName="sibTrans" presStyleCnt="0"/>
      <dgm:spPr/>
    </dgm:pt>
    <dgm:pt modelId="{D45D1436-6EA1-4F79-8131-BDE32CD206DB}" type="pres">
      <dgm:prSet presAssocID="{AB394D09-FEB2-47C6-8A2B-BAE60FC66A8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4A33903-4213-4559-99A2-05A026D9644E}" srcId="{2058DDE5-4DBB-49FA-A9DE-401E06123CD1}" destId="{A324847B-AB37-4C7F-809D-2F725EF66A12}" srcOrd="0" destOrd="0" parTransId="{84EB5572-8DF5-4F87-B4E3-4A8C39E73447}" sibTransId="{A5BCFD37-B437-4DB6-9EA1-88BCD3808C43}"/>
    <dgm:cxn modelId="{25B81D12-18E8-4C20-B89B-36425E265615}" srcId="{2058DDE5-4DBB-49FA-A9DE-401E06123CD1}" destId="{E7248C8F-4576-4BC6-BA9C-7DB00F6E3530}" srcOrd="1" destOrd="0" parTransId="{C63A40DC-734C-475B-AF12-E46DB21162BA}" sibTransId="{798C8D5B-80D1-45AD-A5A3-8BCA9CA9DAD5}"/>
    <dgm:cxn modelId="{6BF6FF14-A210-44DC-90CC-A15C78AD437D}" type="presOf" srcId="{E7248C8F-4576-4BC6-BA9C-7DB00F6E3530}" destId="{380F2532-7F16-493C-BB0B-BA4CCE317774}" srcOrd="0" destOrd="0" presId="urn:microsoft.com/office/officeart/2005/8/layout/hProcess9"/>
    <dgm:cxn modelId="{1742CB5C-C04D-49A5-B8B7-B99F9E1653E1}" type="presOf" srcId="{2058DDE5-4DBB-49FA-A9DE-401E06123CD1}" destId="{19814560-FA71-4DBF-A6CA-FD179F1D5B22}" srcOrd="0" destOrd="0" presId="urn:microsoft.com/office/officeart/2005/8/layout/hProcess9"/>
    <dgm:cxn modelId="{6DDA3567-9EE8-405E-AC0F-435DBD9B03E6}" srcId="{2058DDE5-4DBB-49FA-A9DE-401E06123CD1}" destId="{AB394D09-FEB2-47C6-8A2B-BAE60FC66A82}" srcOrd="2" destOrd="0" parTransId="{2A56F36A-A828-4DE3-8056-8131D2B914E9}" sibTransId="{5DF655DF-2E9B-4412-81B0-8855E6126125}"/>
    <dgm:cxn modelId="{5EFD626A-9B2C-423F-84C4-2022AAF6BB5F}" type="presOf" srcId="{AB394D09-FEB2-47C6-8A2B-BAE60FC66A82}" destId="{D45D1436-6EA1-4F79-8131-BDE32CD206DB}" srcOrd="0" destOrd="0" presId="urn:microsoft.com/office/officeart/2005/8/layout/hProcess9"/>
    <dgm:cxn modelId="{7686A64A-8F3F-4A60-A601-187A2245CEA0}" type="presOf" srcId="{A324847B-AB37-4C7F-809D-2F725EF66A12}" destId="{72442E82-0C21-4C1D-83DF-EA3F0FC1D3DC}" srcOrd="0" destOrd="0" presId="urn:microsoft.com/office/officeart/2005/8/layout/hProcess9"/>
    <dgm:cxn modelId="{F9E62D8F-8686-4030-8885-F5F45DA0F5A7}" type="presParOf" srcId="{19814560-FA71-4DBF-A6CA-FD179F1D5B22}" destId="{2F21EB15-F432-44E6-97FF-4CB8C1DE47F1}" srcOrd="0" destOrd="0" presId="urn:microsoft.com/office/officeart/2005/8/layout/hProcess9"/>
    <dgm:cxn modelId="{BC87C6AF-3301-42D5-AC20-D46902905080}" type="presParOf" srcId="{19814560-FA71-4DBF-A6CA-FD179F1D5B22}" destId="{87B43681-57BB-4524-A833-419DAE1B8574}" srcOrd="1" destOrd="0" presId="urn:microsoft.com/office/officeart/2005/8/layout/hProcess9"/>
    <dgm:cxn modelId="{92EEF41B-A2EA-4AB3-ADF1-449D72A338EE}" type="presParOf" srcId="{87B43681-57BB-4524-A833-419DAE1B8574}" destId="{72442E82-0C21-4C1D-83DF-EA3F0FC1D3DC}" srcOrd="0" destOrd="0" presId="urn:microsoft.com/office/officeart/2005/8/layout/hProcess9"/>
    <dgm:cxn modelId="{7368E839-B660-4846-886A-F425947CACA6}" type="presParOf" srcId="{87B43681-57BB-4524-A833-419DAE1B8574}" destId="{9AE3C8A7-DA5E-42BA-A298-876C228C00CA}" srcOrd="1" destOrd="0" presId="urn:microsoft.com/office/officeart/2005/8/layout/hProcess9"/>
    <dgm:cxn modelId="{C8DD8255-FC34-4E10-8006-8FF73835F4E5}" type="presParOf" srcId="{87B43681-57BB-4524-A833-419DAE1B8574}" destId="{380F2532-7F16-493C-BB0B-BA4CCE317774}" srcOrd="2" destOrd="0" presId="urn:microsoft.com/office/officeart/2005/8/layout/hProcess9"/>
    <dgm:cxn modelId="{C61E8544-4387-4E25-9274-739F90C44A3F}" type="presParOf" srcId="{87B43681-57BB-4524-A833-419DAE1B8574}" destId="{B2EFE9D8-0178-483C-9E46-A04361DB5F40}" srcOrd="3" destOrd="0" presId="urn:microsoft.com/office/officeart/2005/8/layout/hProcess9"/>
    <dgm:cxn modelId="{061C56C0-D4EA-481A-BDAC-86CF0491BE49}" type="presParOf" srcId="{87B43681-57BB-4524-A833-419DAE1B8574}" destId="{D45D1436-6EA1-4F79-8131-BDE32CD206D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5A6C30-EB92-450D-960A-DA95D014F6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A5F3C0-24C7-4950-93A4-CB91A24215FF}">
      <dgm:prSet/>
      <dgm:spPr/>
      <dgm:t>
        <a:bodyPr/>
        <a:lstStyle/>
        <a:p>
          <a:r>
            <a:rPr lang="en-US"/>
            <a:t>In time series analysis, the ideal signal should have an average value of “0” across the entire population</a:t>
          </a:r>
        </a:p>
      </dgm:t>
    </dgm:pt>
    <dgm:pt modelId="{04C82F73-E172-4648-9872-575A80DE585C}" type="parTrans" cxnId="{896FBE83-948F-4FE4-AAA8-1B20F728DE61}">
      <dgm:prSet/>
      <dgm:spPr/>
      <dgm:t>
        <a:bodyPr/>
        <a:lstStyle/>
        <a:p>
          <a:endParaRPr lang="en-US"/>
        </a:p>
      </dgm:t>
    </dgm:pt>
    <dgm:pt modelId="{2D7E3FD3-EEC3-4F84-BBB7-E669DED6D032}" type="sibTrans" cxnId="{896FBE83-948F-4FE4-AAA8-1B20F728DE61}">
      <dgm:prSet/>
      <dgm:spPr/>
      <dgm:t>
        <a:bodyPr/>
        <a:lstStyle/>
        <a:p>
          <a:endParaRPr lang="en-US"/>
        </a:p>
      </dgm:t>
    </dgm:pt>
    <dgm:pt modelId="{A02393FA-9602-4A1A-BC80-8F0A35BFC6AF}">
      <dgm:prSet/>
      <dgm:spPr/>
      <dgm:t>
        <a:bodyPr/>
        <a:lstStyle/>
        <a:p>
          <a:r>
            <a:rPr lang="en-US"/>
            <a:t>Some trends may get introduced as the experiment is conducted</a:t>
          </a:r>
        </a:p>
      </dgm:t>
    </dgm:pt>
    <dgm:pt modelId="{A9AD7AF6-2C7F-4081-A505-8C96649FFA25}" type="parTrans" cxnId="{D7CDD7EC-964B-4D0E-9D9D-BB60A4196593}">
      <dgm:prSet/>
      <dgm:spPr/>
      <dgm:t>
        <a:bodyPr/>
        <a:lstStyle/>
        <a:p>
          <a:endParaRPr lang="en-US"/>
        </a:p>
      </dgm:t>
    </dgm:pt>
    <dgm:pt modelId="{7486F056-DD82-4E07-A5DB-1F4381974608}" type="sibTrans" cxnId="{D7CDD7EC-964B-4D0E-9D9D-BB60A4196593}">
      <dgm:prSet/>
      <dgm:spPr/>
      <dgm:t>
        <a:bodyPr/>
        <a:lstStyle/>
        <a:p>
          <a:endParaRPr lang="en-US"/>
        </a:p>
      </dgm:t>
    </dgm:pt>
    <dgm:pt modelId="{A4DC0188-159A-48EF-9627-0BA19AD8DD0F}">
      <dgm:prSet/>
      <dgm:spPr/>
      <dgm:t>
        <a:bodyPr/>
        <a:lstStyle/>
        <a:p>
          <a:r>
            <a:rPr lang="en-US"/>
            <a:t>For these instances, we must “detrend” the data by subtracting the rolling average of a window across the dataset; this should make the signal oscillate about 0</a:t>
          </a:r>
        </a:p>
      </dgm:t>
    </dgm:pt>
    <dgm:pt modelId="{D31DE31B-4D69-45E4-B2E0-F23055EEECAB}" type="parTrans" cxnId="{518EDB82-1E6F-4DD7-A22C-4E0F753A1FD5}">
      <dgm:prSet/>
      <dgm:spPr/>
      <dgm:t>
        <a:bodyPr/>
        <a:lstStyle/>
        <a:p>
          <a:endParaRPr lang="en-US"/>
        </a:p>
      </dgm:t>
    </dgm:pt>
    <dgm:pt modelId="{99A10297-096F-47D4-944D-A31CDD81B8A0}" type="sibTrans" cxnId="{518EDB82-1E6F-4DD7-A22C-4E0F753A1FD5}">
      <dgm:prSet/>
      <dgm:spPr/>
      <dgm:t>
        <a:bodyPr/>
        <a:lstStyle/>
        <a:p>
          <a:endParaRPr lang="en-US"/>
        </a:p>
      </dgm:t>
    </dgm:pt>
    <dgm:pt modelId="{E748254C-6FAF-4F34-B5E5-8E0F858077A8}" type="pres">
      <dgm:prSet presAssocID="{2A5A6C30-EB92-450D-960A-DA95D014F6E6}" presName="Name0" presStyleCnt="0">
        <dgm:presLayoutVars>
          <dgm:dir/>
          <dgm:animLvl val="lvl"/>
          <dgm:resizeHandles val="exact"/>
        </dgm:presLayoutVars>
      </dgm:prSet>
      <dgm:spPr/>
    </dgm:pt>
    <dgm:pt modelId="{293B59E7-407D-4947-A273-2DF2CAF254A6}" type="pres">
      <dgm:prSet presAssocID="{8AA5F3C0-24C7-4950-93A4-CB91A24215FF}" presName="linNode" presStyleCnt="0"/>
      <dgm:spPr/>
    </dgm:pt>
    <dgm:pt modelId="{1E70CE49-A497-45EE-BD00-4F18315BDCCD}" type="pres">
      <dgm:prSet presAssocID="{8AA5F3C0-24C7-4950-93A4-CB91A24215F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35D8DF8-7167-448C-A66A-B9DC603D6367}" type="pres">
      <dgm:prSet presAssocID="{2D7E3FD3-EEC3-4F84-BBB7-E669DED6D032}" presName="sp" presStyleCnt="0"/>
      <dgm:spPr/>
    </dgm:pt>
    <dgm:pt modelId="{305C5FF7-D62C-4404-A309-7756E93C379F}" type="pres">
      <dgm:prSet presAssocID="{A02393FA-9602-4A1A-BC80-8F0A35BFC6AF}" presName="linNode" presStyleCnt="0"/>
      <dgm:spPr/>
    </dgm:pt>
    <dgm:pt modelId="{45B7A2A0-A8BC-41C9-AFB8-A0508074AD3B}" type="pres">
      <dgm:prSet presAssocID="{A02393FA-9602-4A1A-BC80-8F0A35BFC6A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F14B7FD-849E-44B9-8786-AEAB3BC5DAD9}" type="pres">
      <dgm:prSet presAssocID="{7486F056-DD82-4E07-A5DB-1F4381974608}" presName="sp" presStyleCnt="0"/>
      <dgm:spPr/>
    </dgm:pt>
    <dgm:pt modelId="{7CA8B93D-9CA7-42A6-ADEF-9148A3437888}" type="pres">
      <dgm:prSet presAssocID="{A4DC0188-159A-48EF-9627-0BA19AD8DD0F}" presName="linNode" presStyleCnt="0"/>
      <dgm:spPr/>
    </dgm:pt>
    <dgm:pt modelId="{969682BC-CE69-4A8F-9246-FB0ED93B76CB}" type="pres">
      <dgm:prSet presAssocID="{A4DC0188-159A-48EF-9627-0BA19AD8DD0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FB0C602-A11F-49F0-B5FD-6300288F0B45}" type="presOf" srcId="{A02393FA-9602-4A1A-BC80-8F0A35BFC6AF}" destId="{45B7A2A0-A8BC-41C9-AFB8-A0508074AD3B}" srcOrd="0" destOrd="0" presId="urn:microsoft.com/office/officeart/2005/8/layout/vList5"/>
    <dgm:cxn modelId="{0664C116-3F3B-40DD-8516-A1D630512866}" type="presOf" srcId="{A4DC0188-159A-48EF-9627-0BA19AD8DD0F}" destId="{969682BC-CE69-4A8F-9246-FB0ED93B76CB}" srcOrd="0" destOrd="0" presId="urn:microsoft.com/office/officeart/2005/8/layout/vList5"/>
    <dgm:cxn modelId="{53E60C50-225A-4469-AC13-E8EEBA7508F0}" type="presOf" srcId="{8AA5F3C0-24C7-4950-93A4-CB91A24215FF}" destId="{1E70CE49-A497-45EE-BD00-4F18315BDCCD}" srcOrd="0" destOrd="0" presId="urn:microsoft.com/office/officeart/2005/8/layout/vList5"/>
    <dgm:cxn modelId="{518EDB82-1E6F-4DD7-A22C-4E0F753A1FD5}" srcId="{2A5A6C30-EB92-450D-960A-DA95D014F6E6}" destId="{A4DC0188-159A-48EF-9627-0BA19AD8DD0F}" srcOrd="2" destOrd="0" parTransId="{D31DE31B-4D69-45E4-B2E0-F23055EEECAB}" sibTransId="{99A10297-096F-47D4-944D-A31CDD81B8A0}"/>
    <dgm:cxn modelId="{896FBE83-948F-4FE4-AAA8-1B20F728DE61}" srcId="{2A5A6C30-EB92-450D-960A-DA95D014F6E6}" destId="{8AA5F3C0-24C7-4950-93A4-CB91A24215FF}" srcOrd="0" destOrd="0" parTransId="{04C82F73-E172-4648-9872-575A80DE585C}" sibTransId="{2D7E3FD3-EEC3-4F84-BBB7-E669DED6D032}"/>
    <dgm:cxn modelId="{373F4FBE-3793-46C0-BB7F-1F848941F025}" type="presOf" srcId="{2A5A6C30-EB92-450D-960A-DA95D014F6E6}" destId="{E748254C-6FAF-4F34-B5E5-8E0F858077A8}" srcOrd="0" destOrd="0" presId="urn:microsoft.com/office/officeart/2005/8/layout/vList5"/>
    <dgm:cxn modelId="{D7CDD7EC-964B-4D0E-9D9D-BB60A4196593}" srcId="{2A5A6C30-EB92-450D-960A-DA95D014F6E6}" destId="{A02393FA-9602-4A1A-BC80-8F0A35BFC6AF}" srcOrd="1" destOrd="0" parTransId="{A9AD7AF6-2C7F-4081-A505-8C96649FFA25}" sibTransId="{7486F056-DD82-4E07-A5DB-1F4381974608}"/>
    <dgm:cxn modelId="{127D5F12-661E-4230-B66D-9DF1C85E16A6}" type="presParOf" srcId="{E748254C-6FAF-4F34-B5E5-8E0F858077A8}" destId="{293B59E7-407D-4947-A273-2DF2CAF254A6}" srcOrd="0" destOrd="0" presId="urn:microsoft.com/office/officeart/2005/8/layout/vList5"/>
    <dgm:cxn modelId="{50723DB5-E48F-44F9-837F-C2487D4F5ABB}" type="presParOf" srcId="{293B59E7-407D-4947-A273-2DF2CAF254A6}" destId="{1E70CE49-A497-45EE-BD00-4F18315BDCCD}" srcOrd="0" destOrd="0" presId="urn:microsoft.com/office/officeart/2005/8/layout/vList5"/>
    <dgm:cxn modelId="{7664AFC0-B7A3-4B7E-A029-6B5818E04CDB}" type="presParOf" srcId="{E748254C-6FAF-4F34-B5E5-8E0F858077A8}" destId="{835D8DF8-7167-448C-A66A-B9DC603D6367}" srcOrd="1" destOrd="0" presId="urn:microsoft.com/office/officeart/2005/8/layout/vList5"/>
    <dgm:cxn modelId="{06622839-4430-4523-A33A-0906DEEABA3B}" type="presParOf" srcId="{E748254C-6FAF-4F34-B5E5-8E0F858077A8}" destId="{305C5FF7-D62C-4404-A309-7756E93C379F}" srcOrd="2" destOrd="0" presId="urn:microsoft.com/office/officeart/2005/8/layout/vList5"/>
    <dgm:cxn modelId="{AF2BB85A-D3A4-480B-AFC2-447401199688}" type="presParOf" srcId="{305C5FF7-D62C-4404-A309-7756E93C379F}" destId="{45B7A2A0-A8BC-41C9-AFB8-A0508074AD3B}" srcOrd="0" destOrd="0" presId="urn:microsoft.com/office/officeart/2005/8/layout/vList5"/>
    <dgm:cxn modelId="{2E69C685-AD5E-4506-A36A-30BEFE9C0D82}" type="presParOf" srcId="{E748254C-6FAF-4F34-B5E5-8E0F858077A8}" destId="{2F14B7FD-849E-44B9-8786-AEAB3BC5DAD9}" srcOrd="3" destOrd="0" presId="urn:microsoft.com/office/officeart/2005/8/layout/vList5"/>
    <dgm:cxn modelId="{8EED984A-DAFB-4BFB-B875-DA58436743B9}" type="presParOf" srcId="{E748254C-6FAF-4F34-B5E5-8E0F858077A8}" destId="{7CA8B93D-9CA7-42A6-ADEF-9148A3437888}" srcOrd="4" destOrd="0" presId="urn:microsoft.com/office/officeart/2005/8/layout/vList5"/>
    <dgm:cxn modelId="{28E99067-7AD7-44DF-9194-E9E37C0BC77D}" type="presParOf" srcId="{7CA8B93D-9CA7-42A6-ADEF-9148A3437888}" destId="{969682BC-CE69-4A8F-9246-FB0ED93B76C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76A0-38E5-4CF6-90A1-34F3CDFCAF1C}">
      <dsp:nvSpPr>
        <dsp:cNvPr id="0" name=""/>
        <dsp:cNvSpPr/>
      </dsp:nvSpPr>
      <dsp:spPr>
        <a:xfrm rot="5400000">
          <a:off x="6109963" y="-2213486"/>
          <a:ext cx="1698041" cy="6549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This method is best for short deployments or experiments where the signal can unpredictably change</a:t>
          </a:r>
        </a:p>
      </dsp:txBody>
      <dsp:txXfrm rot="-5400000">
        <a:off x="3684168" y="295201"/>
        <a:ext cx="6466740" cy="1532257"/>
      </dsp:txXfrm>
    </dsp:sp>
    <dsp:sp modelId="{4947A0F6-6E8E-4DA4-931B-151869C73D8E}">
      <dsp:nvSpPr>
        <dsp:cNvPr id="0" name=""/>
        <dsp:cNvSpPr/>
      </dsp:nvSpPr>
      <dsp:spPr>
        <a:xfrm>
          <a:off x="0" y="53"/>
          <a:ext cx="3684168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Continuous Measurements: </a:t>
          </a:r>
          <a:r>
            <a:rPr lang="en-US" sz="2100" kern="1200"/>
            <a:t>are taken in an uninterrupted time series. </a:t>
          </a:r>
        </a:p>
      </dsp:txBody>
      <dsp:txXfrm>
        <a:off x="103614" y="103667"/>
        <a:ext cx="3476940" cy="1915324"/>
      </dsp:txXfrm>
    </dsp:sp>
    <dsp:sp modelId="{177B2E6D-6CB5-4844-927E-67A4DD1D62C8}">
      <dsp:nvSpPr>
        <dsp:cNvPr id="0" name=""/>
        <dsp:cNvSpPr/>
      </dsp:nvSpPr>
      <dsp:spPr>
        <a:xfrm rot="5400000">
          <a:off x="6109963" y="15192"/>
          <a:ext cx="1698041" cy="6549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be expressed as a duty cycle that can be multiplied to memory or power consumption metrics to estimate savings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 panose="02040503050406030204" pitchFamily="18" charset="0"/>
                </a:rPr>
                <m:t>𝐷𝐶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1700" b="0" i="0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time</m:t>
                  </m:r>
                  <m:r>
                    <a:rPr lang="en-US" sz="1700" b="0" i="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sampling</m:t>
                  </m:r>
                </m:num>
                <m:den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time</m:t>
                  </m:r>
                  <m:r>
                    <a:rPr lang="en-US" sz="1700" b="0" i="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sampling</m:t>
                  </m:r>
                  <m:r>
                    <a:rPr lang="en-US" sz="1700" b="0" i="0" kern="1200" smtClean="0"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time</m:t>
                  </m:r>
                  <m:r>
                    <a:rPr lang="en-US" sz="1700" b="0" i="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asleep</m:t>
                  </m:r>
                </m:den>
              </m:f>
              <m:r>
                <a:rPr lang="en-US" sz="1700" b="0" i="0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𝑏𝑙</m:t>
                      </m:r>
                    </m:sub>
                  </m:sSub>
                </m:num>
                <m:den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𝑏𝑙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Δ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𝑏𝑙</m:t>
                      </m:r>
                    </m:sub>
                  </m:sSub>
                </m:den>
              </m:f>
            </m:oMath>
          </a14:m>
          <a:endParaRPr lang="en-US" sz="170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Burst sampling can dramatically increase deployment lengths given memory or power constraints.</a:t>
          </a:r>
        </a:p>
      </dsp:txBody>
      <dsp:txXfrm rot="-5400000">
        <a:off x="3684168" y="2523879"/>
        <a:ext cx="6466740" cy="1532257"/>
      </dsp:txXfrm>
    </dsp:sp>
    <dsp:sp modelId="{71DE5931-D765-450A-B64D-97729598250A}">
      <dsp:nvSpPr>
        <dsp:cNvPr id="0" name=""/>
        <dsp:cNvSpPr/>
      </dsp:nvSpPr>
      <dsp:spPr>
        <a:xfrm>
          <a:off x="0" y="2228732"/>
          <a:ext cx="3684168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Burst Measurements </a:t>
          </a:r>
          <a:r>
            <a:rPr lang="en-US" sz="2100" kern="1200"/>
            <a:t>are taken after the instrument is awoken and samples taken for a certain time period </a:t>
          </a:r>
          <a14:m xmlns:a14="http://schemas.microsoft.com/office/drawing/2010/main">
            <m:oMath xmlns:m="http://schemas.openxmlformats.org/officeDocument/2006/math">
              <m:r>
                <a:rPr lang="en-US" sz="2100" b="0" i="0" kern="1200"/>
                <m:t>(</m:t>
              </m:r>
              <m:r>
                <m:rPr>
                  <m:sty m:val="p"/>
                </m:rPr>
                <a:rPr lang="en-US" sz="2100" b="0" i="0" kern="1200"/>
                <m:t>Δ</m:t>
              </m:r>
              <m:sSub>
                <m:sSubPr>
                  <m:ctrlPr>
                    <a:rPr lang="en-US" sz="2100" b="0" i="1" kern="1200"/>
                  </m:ctrlPr>
                </m:sSubPr>
                <m:e>
                  <m:r>
                    <m:rPr>
                      <m:sty m:val="p"/>
                    </m:rPr>
                    <a:rPr lang="en-US" sz="2100" b="0" i="0" kern="1200"/>
                    <m:t>t</m:t>
                  </m:r>
                </m:e>
                <m:sub>
                  <m:r>
                    <m:rPr>
                      <m:sty m:val="p"/>
                    </m:rPr>
                    <a:rPr lang="en-US" sz="2100" b="0" i="0" kern="1200"/>
                    <m:t>bl</m:t>
                  </m:r>
                </m:sub>
              </m:sSub>
              <m:r>
                <a:rPr lang="en-US" sz="2100" b="0" i="0" kern="1200"/>
                <m:t>)</m:t>
              </m:r>
            </m:oMath>
          </a14:m>
          <a:r>
            <a:rPr lang="en-US" sz="2100" kern="1200"/>
            <a:t> before going back to sleep</a:t>
          </a:r>
        </a:p>
      </dsp:txBody>
      <dsp:txXfrm>
        <a:off x="103614" y="2332346"/>
        <a:ext cx="3476940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1EB15-F432-44E6-97FF-4CB8C1DE47F1}">
      <dsp:nvSpPr>
        <dsp:cNvPr id="0" name=""/>
        <dsp:cNvSpPr/>
      </dsp:nvSpPr>
      <dsp:spPr>
        <a:xfrm>
          <a:off x="767534" y="0"/>
          <a:ext cx="869873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42E82-0C21-4C1D-83DF-EA3F0FC1D3DC}">
      <dsp:nvSpPr>
        <dsp:cNvPr id="0" name=""/>
        <dsp:cNvSpPr/>
      </dsp:nvSpPr>
      <dsp:spPr>
        <a:xfrm>
          <a:off x="10993" y="1305401"/>
          <a:ext cx="329400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analyze blocks of data, you must set lower and upper limits to your series</a:t>
          </a:r>
        </a:p>
      </dsp:txBody>
      <dsp:txXfrm>
        <a:off x="95959" y="1390367"/>
        <a:ext cx="3124072" cy="1570603"/>
      </dsp:txXfrm>
    </dsp:sp>
    <dsp:sp modelId="{380F2532-7F16-493C-BB0B-BA4CCE317774}">
      <dsp:nvSpPr>
        <dsp:cNvPr id="0" name=""/>
        <dsp:cNvSpPr/>
      </dsp:nvSpPr>
      <dsp:spPr>
        <a:xfrm>
          <a:off x="3469897" y="1305401"/>
          <a:ext cx="329400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chosen window must represent the data </a:t>
          </a:r>
          <a:r>
            <a:rPr lang="en-US" sz="1900" b="1" kern="1200"/>
            <a:t>in a steady-state</a:t>
          </a:r>
          <a:r>
            <a:rPr lang="en-US" sz="1900" kern="1200"/>
            <a:t>.</a:t>
          </a:r>
        </a:p>
      </dsp:txBody>
      <dsp:txXfrm>
        <a:off x="3554863" y="1390367"/>
        <a:ext cx="3124072" cy="1570603"/>
      </dsp:txXfrm>
    </dsp:sp>
    <dsp:sp modelId="{D45D1436-6EA1-4F79-8131-BDE32CD206DB}">
      <dsp:nvSpPr>
        <dsp:cNvPr id="0" name=""/>
        <dsp:cNvSpPr/>
      </dsp:nvSpPr>
      <dsp:spPr>
        <a:xfrm>
          <a:off x="6928802" y="1305401"/>
          <a:ext cx="329400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within the window should have enough samples to make a </a:t>
          </a:r>
          <a:r>
            <a:rPr lang="en-US" sz="1900" i="1" kern="1200"/>
            <a:t>statistically significant</a:t>
          </a:r>
          <a:r>
            <a:rPr lang="en-US" sz="1900" kern="1200"/>
            <a:t> representation of present relationships</a:t>
          </a:r>
        </a:p>
      </dsp:txBody>
      <dsp:txXfrm>
        <a:off x="7013768" y="1390367"/>
        <a:ext cx="3124072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0CE49-A497-45EE-BD00-4F18315BDCCD}">
      <dsp:nvSpPr>
        <dsp:cNvPr id="0" name=""/>
        <dsp:cNvSpPr/>
      </dsp:nvSpPr>
      <dsp:spPr>
        <a:xfrm>
          <a:off x="3274816" y="2124"/>
          <a:ext cx="3684168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time series analysis, the ideal signal should have an average value of “0” across the entire population</a:t>
          </a:r>
        </a:p>
      </dsp:txBody>
      <dsp:txXfrm>
        <a:off x="3343270" y="70578"/>
        <a:ext cx="3547260" cy="1265378"/>
      </dsp:txXfrm>
    </dsp:sp>
    <dsp:sp modelId="{45B7A2A0-A8BC-41C9-AFB8-A0508074AD3B}">
      <dsp:nvSpPr>
        <dsp:cNvPr id="0" name=""/>
        <dsp:cNvSpPr/>
      </dsp:nvSpPr>
      <dsp:spPr>
        <a:xfrm>
          <a:off x="3274816" y="1474525"/>
          <a:ext cx="3684168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Some trends may get introduced as the experiment is conducted</a:t>
          </a:r>
        </a:p>
      </dsp:txBody>
      <dsp:txXfrm>
        <a:off x="3343270" y="1542979"/>
        <a:ext cx="3547260" cy="1265378"/>
      </dsp:txXfrm>
    </dsp:sp>
    <dsp:sp modelId="{969682BC-CE69-4A8F-9246-FB0ED93B76CB}">
      <dsp:nvSpPr>
        <dsp:cNvPr id="0" name=""/>
        <dsp:cNvSpPr/>
      </dsp:nvSpPr>
      <dsp:spPr>
        <a:xfrm>
          <a:off x="3274816" y="2946926"/>
          <a:ext cx="3684168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these instances, we must “detrend” the data by subtracting the rolling average of a window across the dataset; this should make the signal oscillate about 0</a:t>
          </a:r>
        </a:p>
      </dsp:txBody>
      <dsp:txXfrm>
        <a:off x="3343270" y="3015380"/>
        <a:ext cx="3547260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1393F-C92B-4776-837E-E513EDD2BA88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B2532-C2E4-48F7-B248-F450F776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89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8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196EBA-8A47-4EA5-A4BB-96AD741AB753}" type="datetimeFigureOut">
              <a:rPr lang="en-US" smtClean="0"/>
              <a:t>01/19/2023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31CB-A60B-4DA9-9686-CED97327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Data Acquisition and Analysis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858AC-D709-4C14-818A-30522CCB6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OCE2901 – Surf Engineering Analysis</a:t>
            </a:r>
          </a:p>
        </p:txBody>
      </p:sp>
    </p:spTree>
    <p:extLst>
      <p:ext uri="{BB962C8B-B14F-4D97-AF65-F5344CB8AC3E}">
        <p14:creationId xmlns:p14="http://schemas.microsoft.com/office/powerpoint/2010/main" val="66472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9201975-A0C9-D65D-AC0C-6D0227A49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3B8B64-1A4A-4BF4-D8D2-EEDCADE07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792" y="1"/>
            <a:ext cx="6127114" cy="3430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3E8FF-C586-8568-8D5E-65BF7BFB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792" y="3428999"/>
            <a:ext cx="6127114" cy="34301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39E300-CC69-01D4-5FA8-42D823BB48BC}"/>
              </a:ext>
            </a:extLst>
          </p:cNvPr>
          <p:cNvCxnSpPr>
            <a:cxnSpLocks/>
          </p:cNvCxnSpPr>
          <p:nvPr/>
        </p:nvCxnSpPr>
        <p:spPr>
          <a:xfrm flipH="1">
            <a:off x="3637280" y="2959947"/>
            <a:ext cx="663787" cy="7315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EDE66B-F3D8-E6C4-6509-424018890344}"/>
              </a:ext>
            </a:extLst>
          </p:cNvPr>
          <p:cNvCxnSpPr>
            <a:cxnSpLocks/>
          </p:cNvCxnSpPr>
          <p:nvPr/>
        </p:nvCxnSpPr>
        <p:spPr>
          <a:xfrm>
            <a:off x="4517813" y="2959947"/>
            <a:ext cx="4531360" cy="7315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3B8B64-1A4A-4BF4-D8D2-EEDCADE0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92" y="1"/>
            <a:ext cx="6127115" cy="3430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3E8FF-C586-8568-8D5E-65BF7BFB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792" y="3428999"/>
            <a:ext cx="6127115" cy="34301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39E300-CC69-01D4-5FA8-42D823BB48BC}"/>
              </a:ext>
            </a:extLst>
          </p:cNvPr>
          <p:cNvCxnSpPr/>
          <p:nvPr/>
        </p:nvCxnSpPr>
        <p:spPr>
          <a:xfrm flipH="1">
            <a:off x="3637280" y="2959947"/>
            <a:ext cx="751840" cy="7315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EDE66B-F3D8-E6C4-6509-424018890344}"/>
              </a:ext>
            </a:extLst>
          </p:cNvPr>
          <p:cNvCxnSpPr>
            <a:cxnSpLocks/>
          </p:cNvCxnSpPr>
          <p:nvPr/>
        </p:nvCxnSpPr>
        <p:spPr>
          <a:xfrm>
            <a:off x="4592320" y="2959947"/>
            <a:ext cx="4456853" cy="7315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E896-D5AA-E9EC-8817-5EE1BFC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#4: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 shall control the quality of your data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E5B86F-734A-1DFF-377B-641719D2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ensure your data passes a sanity check</a:t>
            </a:r>
          </a:p>
          <a:p>
            <a:r>
              <a:rPr lang="en-US" dirty="0"/>
              <a:t>It is best to “de-spike” your data by identifying sudden, unacceptable rises or drops in your measurements</a:t>
            </a:r>
          </a:p>
          <a:p>
            <a:pPr lvl="1"/>
            <a:r>
              <a:rPr lang="en-US" dirty="0"/>
              <a:t>Replace the values with an interpolated or averaged value</a:t>
            </a:r>
          </a:p>
          <a:p>
            <a:r>
              <a:rPr lang="en-US" dirty="0"/>
              <a:t>Same goes for any missing data or non-sensical data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Note: if large portions of your data need quality controlled, your dataset may no longer be reliable!</a:t>
            </a:r>
          </a:p>
        </p:txBody>
      </p:sp>
    </p:spTree>
    <p:extLst>
      <p:ext uri="{BB962C8B-B14F-4D97-AF65-F5344CB8AC3E}">
        <p14:creationId xmlns:p14="http://schemas.microsoft.com/office/powerpoint/2010/main" val="183511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05C7-DCCA-2C10-1B4B-0040C535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#5: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 shall detrend your data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C4EF3B-F8F7-79A3-9E5C-7F877F12F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462572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7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FF8C-79D3-9E91-84DF-925A2469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86" y="1871346"/>
            <a:ext cx="5806440" cy="25069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5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Dice Roll Programming 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8A5E4-87E2-5EC3-0305-4D797A93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886" y="1117321"/>
            <a:ext cx="5806440" cy="754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TODAY!</a:t>
            </a:r>
          </a:p>
        </p:txBody>
      </p:sp>
      <p:pic>
        <p:nvPicPr>
          <p:cNvPr id="3074" name="Picture 2" descr="Homework Memes">
            <a:extLst>
              <a:ext uri="{FF2B5EF4-FFF2-40B4-BE49-F238E27FC236}">
                <a16:creationId xmlns:a16="http://schemas.microsoft.com/office/drawing/2014/main" id="{518DEADA-E503-8CDC-7106-AD9923A1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1" y="548746"/>
            <a:ext cx="451485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14F75-5E7E-8CF3-7A94-D641B776484F}"/>
              </a:ext>
            </a:extLst>
          </p:cNvPr>
          <p:cNvSpPr txBox="1"/>
          <p:nvPr/>
        </p:nvSpPr>
        <p:spPr>
          <a:xfrm>
            <a:off x="1104053" y="5322173"/>
            <a:ext cx="4016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me for the rest of class to ask for advice or seek answers to any questions</a:t>
            </a:r>
          </a:p>
        </p:txBody>
      </p:sp>
    </p:spTree>
    <p:extLst>
      <p:ext uri="{BB962C8B-B14F-4D97-AF65-F5344CB8AC3E}">
        <p14:creationId xmlns:p14="http://schemas.microsoft.com/office/powerpoint/2010/main" val="218201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FF8C-79D3-9E91-84DF-925A2469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5620809"/>
            <a:ext cx="11191176" cy="25069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5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Literature Review Quad Chart</a:t>
            </a:r>
            <a:endParaRPr lang="en-US" sz="56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8A5E4-87E2-5EC3-0305-4D797A93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560" y="4866784"/>
            <a:ext cx="5806440" cy="7540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Friday, January 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14F75-5E7E-8CF3-7A94-D641B776484F}"/>
              </a:ext>
            </a:extLst>
          </p:cNvPr>
          <p:cNvSpPr txBox="1"/>
          <p:nvPr/>
        </p:nvSpPr>
        <p:spPr>
          <a:xfrm>
            <a:off x="1104055" y="2087170"/>
            <a:ext cx="25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Graduate students only!</a:t>
            </a:r>
          </a:p>
        </p:txBody>
      </p:sp>
      <p:pic>
        <p:nvPicPr>
          <p:cNvPr id="4098" name="Picture 2" descr="17 Homework Memes That Tell It Like It Is - We Are Teachers">
            <a:extLst>
              <a:ext uri="{FF2B5EF4-FFF2-40B4-BE49-F238E27FC236}">
                <a16:creationId xmlns:a16="http://schemas.microsoft.com/office/drawing/2014/main" id="{E11B1BAB-2902-81AA-6F05-ACADEC8C0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28" y="855346"/>
            <a:ext cx="6800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7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 marks in a line and one question mark is lit">
            <a:extLst>
              <a:ext uri="{FF2B5EF4-FFF2-40B4-BE49-F238E27FC236}">
                <a16:creationId xmlns:a16="http://schemas.microsoft.com/office/drawing/2014/main" id="{ECC3861D-EF69-65D0-5191-07EE26A7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7" r="56112" b="-1"/>
          <a:stretch/>
        </p:blipFill>
        <p:spPr>
          <a:xfrm>
            <a:off x="8833282" y="10"/>
            <a:ext cx="335871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CA653C-24A3-4593-AAF7-27B67FF5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33282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B867DA-CE78-A722-3F52-7DFC2A8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464028"/>
            <a:ext cx="7735824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381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9D135-9D23-4935-B82C-BA8C328F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Introduction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What is data acquisition?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29F8-951E-4D44-8C71-94934438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does it mean to collect data?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you 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meaningfully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analyze data?</a:t>
            </a:r>
          </a:p>
        </p:txBody>
      </p:sp>
    </p:spTree>
    <p:extLst>
      <p:ext uri="{BB962C8B-B14F-4D97-AF65-F5344CB8AC3E}">
        <p14:creationId xmlns:p14="http://schemas.microsoft.com/office/powerpoint/2010/main" val="10328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35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37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6B85F-6376-4B14-DCB3-AB4BFAEA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Basic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B5EFD-CA1B-AADF-A322-A43C20885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974" y="1825625"/>
                <a:ext cx="360685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Time Series: </a:t>
                </a:r>
                <a:r>
                  <a:rPr 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successive data points generally measured with an equal time interval between samples</a:t>
                </a:r>
              </a:p>
              <a:p>
                <a:r>
                  <a:rPr lang="en-US" sz="2000" b="1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Samples: </a:t>
                </a:r>
                <a:r>
                  <a:rPr 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measurements provided by sensors and put into the series or population</a:t>
                </a:r>
              </a:p>
              <a:p>
                <a:r>
                  <a:rPr lang="en-US" sz="2000" b="1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Sample Frequency: </a:t>
                </a:r>
                <a:r>
                  <a:rPr 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the number of samples taken per second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sz="2000" b="1" i="1" smtClean="0">
                          <a:gradFill>
                            <a:gsLst>
                              <a:gs pos="34000">
                                <a:srgbClr val="EDEDED"/>
                              </a:gs>
                              <a:gs pos="0">
                                <a:srgbClr val="BFBFBF"/>
                              </a:gs>
                              <a:gs pos="100000">
                                <a:srgbClr val="FFFFFF"/>
                              </a:gs>
                            </a:gsLst>
                            <a:lin ang="48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0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en-US" sz="2000" b="1" i="0" smtClean="0">
                                  <a:gradFill>
                                    <a:gsLst>
                                      <a:gs pos="34000">
                                        <a:srgbClr val="EDEDED"/>
                                      </a:gs>
                                      <a:gs pos="0">
                                        <a:srgbClr val="BFBFBF"/>
                                      </a:gs>
                                      <a:gs pos="100000">
                                        <a:srgbClr val="FFFFFF"/>
                                      </a:gs>
                                    </a:gsLst>
                                    <a:lin ang="48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gradFill>
                                    <a:gsLst>
                                      <a:gs pos="34000">
                                        <a:srgbClr val="EDEDED"/>
                                      </a:gs>
                                      <a:gs pos="0">
                                        <a:srgbClr val="BFBFBF"/>
                                      </a:gs>
                                      <a:gs pos="100000">
                                        <a:srgbClr val="FFFFFF"/>
                                      </a:gs>
                                    </a:gsLst>
                                    <a:lin ang="4800000" scaled="0"/>
                                  </a:gra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en-US" sz="2000" b="1" i="0" smtClean="0">
                                  <a:gradFill>
                                    <a:gsLst>
                                      <a:gs pos="34000">
                                        <a:srgbClr val="EDEDED"/>
                                      </a:gs>
                                      <a:gs pos="0">
                                        <a:srgbClr val="BFBFBF"/>
                                      </a:gs>
                                      <a:gs pos="100000">
                                        <a:srgbClr val="FFFFFF"/>
                                      </a:gs>
                                    </a:gsLst>
                                    <a:lin ang="4800000" scaled="0"/>
                                  </a:gra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pPr marL="0" indent="0">
                  <a:buNone/>
                </a:pPr>
                <a:endParaRPr lang="en-US" sz="20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B5EFD-CA1B-AADF-A322-A43C20885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974" y="1825625"/>
                <a:ext cx="3606853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B3A6008-A256-BED8-1A5D-041C50040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95" y="1690688"/>
            <a:ext cx="7241543" cy="35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39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A8ED7-A04E-E6F0-A00A-567439549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The Rules of Acquisition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F9EE04-77C3-3690-E27F-CB66AE5A8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your Data Collection More Profitable</a:t>
            </a:r>
          </a:p>
        </p:txBody>
      </p:sp>
    </p:spTree>
    <p:extLst>
      <p:ext uri="{BB962C8B-B14F-4D97-AF65-F5344CB8AC3E}">
        <p14:creationId xmlns:p14="http://schemas.microsoft.com/office/powerpoint/2010/main" val="13972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1CE8D-82F4-87D2-AD32-38212E9F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8" y="365125"/>
            <a:ext cx="6651171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#1: 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 shall not sample at less than twice the signal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5F0EA48-15F1-5B36-B716-7D8D63E1E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3480" y="1825625"/>
                <a:ext cx="64878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“Nyquist’s Rule”</a:t>
                </a:r>
              </a:p>
              <a:p>
                <a:r>
                  <a:rPr lang="en-US" dirty="0"/>
                  <a:t>To adequately capture a signal, it must be sampled at least twice as fast as it occurs</a:t>
                </a:r>
              </a:p>
              <a:p>
                <a:r>
                  <a:rPr lang="en-US" dirty="0"/>
                  <a:t>If data are sampled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then only signals within [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] will be captured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5F0EA48-15F1-5B36-B716-7D8D63E1E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3480" y="1825625"/>
                <a:ext cx="648788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D070B41-EAC5-B24D-53C1-0C559EFE08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" r="-2" b="1258"/>
          <a:stretch/>
        </p:blipFill>
        <p:spPr>
          <a:xfrm>
            <a:off x="20" y="10"/>
            <a:ext cx="4343380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EF86E-8B9F-E392-C747-E484AD650998}"/>
              </a:ext>
            </a:extLst>
          </p:cNvPr>
          <p:cNvSpPr txBox="1"/>
          <p:nvPr/>
        </p:nvSpPr>
        <p:spPr>
          <a:xfrm>
            <a:off x="4930987" y="4776714"/>
            <a:ext cx="597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fastest waves in an area of interest are expected to have 8-second periods (0.125 Hz), what is the minimum sample rate for a pressure gauge recording the sea surface elevation?</a:t>
            </a:r>
          </a:p>
        </p:txBody>
      </p:sp>
    </p:spTree>
    <p:extLst>
      <p:ext uri="{BB962C8B-B14F-4D97-AF65-F5344CB8AC3E}">
        <p14:creationId xmlns:p14="http://schemas.microsoft.com/office/powerpoint/2010/main" val="398780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yramid of large falling stones on beach">
            <a:extLst>
              <a:ext uri="{FF2B5EF4-FFF2-40B4-BE49-F238E27FC236}">
                <a16:creationId xmlns:a16="http://schemas.microsoft.com/office/drawing/2014/main" id="{DD9F4BD5-E409-D4B9-67FA-A3DC40924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3" b="3297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CA95C-61CB-5278-5CE3-CCE189A8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F901-094E-4136-48A3-17DA6BB1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/>
              <a:t>Balancing the need of the experiment versus the limitations of the instrument is important!</a:t>
            </a:r>
          </a:p>
          <a:p>
            <a:r>
              <a:rPr lang="en-US" dirty="0"/>
              <a:t>Higher sample rates will capture higher frequency signals, but may introduce more noise and will take more storage and power</a:t>
            </a:r>
          </a:p>
          <a:p>
            <a:r>
              <a:rPr lang="en-US" dirty="0"/>
              <a:t>Lower sample rates will attenuate high frequency signals but save considerably on storage and power costs.</a:t>
            </a:r>
          </a:p>
        </p:txBody>
      </p:sp>
    </p:spTree>
    <p:extLst>
      <p:ext uri="{BB962C8B-B14F-4D97-AF65-F5344CB8AC3E}">
        <p14:creationId xmlns:p14="http://schemas.microsoft.com/office/powerpoint/2010/main" val="284364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5730-ACC8-A56E-3CEB-98F77986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#2: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 shall measure in either continuous or burst modes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338F306-3BB3-13DC-CC0F-E058948F6A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5529558"/>
                  </p:ext>
                </p:extLst>
              </p:nvPr>
            </p:nvGraphicFramePr>
            <p:xfrm>
              <a:off x="1120000" y="1825625"/>
              <a:ext cx="102338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338F306-3BB3-13DC-CC0F-E058948F6A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5529558"/>
                  </p:ext>
                </p:extLst>
              </p:nvPr>
            </p:nvGraphicFramePr>
            <p:xfrm>
              <a:off x="1120000" y="1825625"/>
              <a:ext cx="102338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153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C56C-5664-2AA8-1FF9-4DA6665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#3: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 shall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appropriately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 your data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97D462-4605-1F23-52EE-C506DE9D6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1895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232E8A-2A73-6B41-95EE-46FF399B4F2B}"/>
              </a:ext>
            </a:extLst>
          </p:cNvPr>
          <p:cNvSpPr txBox="1"/>
          <p:nvPr/>
        </p:nvSpPr>
        <p:spPr>
          <a:xfrm>
            <a:off x="1266613" y="5636928"/>
            <a:ext cx="951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course, why is windowing especially important?</a:t>
            </a:r>
          </a:p>
        </p:txBody>
      </p:sp>
    </p:spTree>
    <p:extLst>
      <p:ext uri="{BB962C8B-B14F-4D97-AF65-F5344CB8AC3E}">
        <p14:creationId xmlns:p14="http://schemas.microsoft.com/office/powerpoint/2010/main" val="6994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57129D-B95F-8589-A6EC-146433743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0" y="0"/>
            <a:ext cx="12192000" cy="6915573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23A4A463-F498-7C0C-EA69-C6FE505598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4558772"/>
                  </p:ext>
                </p:extLst>
              </p:nvPr>
            </p:nvGraphicFramePr>
            <p:xfrm>
              <a:off x="4182110" y="3429000"/>
              <a:ext cx="918210" cy="3202093"/>
            </p:xfrm>
            <a:graphic>
              <a:graphicData uri="http://schemas.microsoft.com/office/powerpoint/2016/slidezoom">
                <pslz:sldZm>
                  <pslz:sldZmObj sldId="293" cId="1733281680">
                    <pslz:zmPr id="{23DABED0-366B-4B26-98D5-819E8D5BA239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8210" cy="3202093"/>
                        </a:xfrm>
                        <a:prstGeom prst="rect">
                          <a:avLst/>
                        </a:prstGeom>
                        <a:solidFill>
                          <a:srgbClr val="FF0000">
                            <a:alpha val="30196"/>
                          </a:srgbClr>
                        </a:solidFill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23A4A463-F498-7C0C-EA69-C6FE505598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82110" y="3429000"/>
                <a:ext cx="918210" cy="3202093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78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DC53E9E417B429B2DC364D97CEA58" ma:contentTypeVersion="16" ma:contentTypeDescription="Create a new document." ma:contentTypeScope="" ma:versionID="de87c321b40b1ac42ff180f0d137d3cf">
  <xsd:schema xmlns:xsd="http://www.w3.org/2001/XMLSchema" xmlns:xs="http://www.w3.org/2001/XMLSchema" xmlns:p="http://schemas.microsoft.com/office/2006/metadata/properties" xmlns:ns3="50aad3ac-2d76-44e0-be38-8061e626423d" xmlns:ns4="35264c6f-537a-4128-9565-85508ff1f0ac" targetNamespace="http://schemas.microsoft.com/office/2006/metadata/properties" ma:root="true" ma:fieldsID="f1b33befb8e5401b783ec0d259109d93" ns3:_="" ns4:_="">
    <xsd:import namespace="50aad3ac-2d76-44e0-be38-8061e626423d"/>
    <xsd:import namespace="35264c6f-537a-4128-9565-85508ff1f0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ad3ac-2d76-44e0-be38-8061e6264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64c6f-537a-4128-9565-85508ff1f0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aad3ac-2d76-44e0-be38-8061e626423d" xsi:nil="true"/>
  </documentManagement>
</p:properties>
</file>

<file path=customXml/itemProps1.xml><?xml version="1.0" encoding="utf-8"?>
<ds:datastoreItem xmlns:ds="http://schemas.openxmlformats.org/officeDocument/2006/customXml" ds:itemID="{040779E5-C8E8-4AD3-BC87-0AE21F5EB1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09C005-EA28-4DE2-A605-87CB14712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aad3ac-2d76-44e0-be38-8061e626423d"/>
    <ds:schemaRef ds:uri="35264c6f-537a-4128-9565-85508ff1f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62D79-14D2-4BFC-9319-C97288072665}">
  <ds:schemaRefs>
    <ds:schemaRef ds:uri="http://schemas.microsoft.com/office/2006/metadata/properties"/>
    <ds:schemaRef ds:uri="http://schemas.microsoft.com/office/infopath/2007/PartnerControls"/>
    <ds:schemaRef ds:uri="50aad3ac-2d76-44e0-be38-8061e62642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586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Tahoma</vt:lpstr>
      <vt:lpstr>Depth</vt:lpstr>
      <vt:lpstr>Data Acquisition and Analysis Basics</vt:lpstr>
      <vt:lpstr>Introduction What is data acquisition?</vt:lpstr>
      <vt:lpstr>Basic Terminology</vt:lpstr>
      <vt:lpstr>The Rules of Acquisition</vt:lpstr>
      <vt:lpstr>Rule #1: Thou shall not sample at less than twice the signal frequency</vt:lpstr>
      <vt:lpstr>CONSIDERATIONS</vt:lpstr>
      <vt:lpstr>Rule #2: Thou shall measure in either continuous or burst modes</vt:lpstr>
      <vt:lpstr>Rule #3: Thou shall appropriately window your data</vt:lpstr>
      <vt:lpstr>PowerPoint Presentation</vt:lpstr>
      <vt:lpstr>PowerPoint Presentation</vt:lpstr>
      <vt:lpstr>PowerPoint Presentation</vt:lpstr>
      <vt:lpstr>PowerPoint Presentation</vt:lpstr>
      <vt:lpstr>Rule #4: Thou shall control the quality of your data</vt:lpstr>
      <vt:lpstr>Rule #5: Thou shall detrend your data</vt:lpstr>
      <vt:lpstr>Dice Roll Programming Assignment</vt:lpstr>
      <vt:lpstr>Literature Review Quad Chart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Surfing</dc:title>
  <dc:creator>Braidan Duffy</dc:creator>
  <cp:lastModifiedBy>Braidan Duffy</cp:lastModifiedBy>
  <cp:revision>3</cp:revision>
  <dcterms:created xsi:type="dcterms:W3CDTF">2023-01-10T18:13:36Z</dcterms:created>
  <dcterms:modified xsi:type="dcterms:W3CDTF">2023-01-20T03:41:29Z</dcterms:modified>
</cp:coreProperties>
</file>