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2"/>
  </p:notesMasterIdLst>
  <p:sldIdLst>
    <p:sldId id="256" r:id="rId5"/>
    <p:sldId id="324" r:id="rId6"/>
    <p:sldId id="257" r:id="rId7"/>
    <p:sldId id="320" r:id="rId8"/>
    <p:sldId id="321" r:id="rId9"/>
    <p:sldId id="275" r:id="rId10"/>
    <p:sldId id="322" r:id="rId11"/>
    <p:sldId id="323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FE18E-6507-415E-8668-4D54E2DCE8F9}">
          <p14:sldIdLst>
            <p14:sldId id="256"/>
            <p14:sldId id="324"/>
            <p14:sldId id="257"/>
            <p14:sldId id="320"/>
            <p14:sldId id="321"/>
            <p14:sldId id="275"/>
            <p14:sldId id="322"/>
            <p14:sldId id="323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861"/>
    <a:srgbClr val="41AEBD"/>
    <a:srgbClr val="FFFFFF"/>
    <a:srgbClr val="C0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25220-198F-4199-8DC8-A49F7690736C}" v="2935" dt="2023-02-05T23:20:14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dan Duffy" userId="8ec18d3d-6fdf-489b-8ea9-501a0a9031aa" providerId="ADAL" clId="{3BD25220-198F-4199-8DC8-A49F7690736C}"/>
    <pc:docChg chg="undo custSel addSld delSld modSld sldOrd modSection">
      <pc:chgData name="Braidan Duffy" userId="8ec18d3d-6fdf-489b-8ea9-501a0a9031aa" providerId="ADAL" clId="{3BD25220-198F-4199-8DC8-A49F7690736C}" dt="2023-02-05T23:20:31.352" v="4918" actId="33524"/>
      <pc:docMkLst>
        <pc:docMk/>
      </pc:docMkLst>
      <pc:sldChg chg="modSp mod">
        <pc:chgData name="Braidan Duffy" userId="8ec18d3d-6fdf-489b-8ea9-501a0a9031aa" providerId="ADAL" clId="{3BD25220-198F-4199-8DC8-A49F7690736C}" dt="2023-02-05T21:38:53.436" v="37" actId="404"/>
        <pc:sldMkLst>
          <pc:docMk/>
          <pc:sldMk cId="664727987" sldId="256"/>
        </pc:sldMkLst>
        <pc:spChg chg="mod">
          <ac:chgData name="Braidan Duffy" userId="8ec18d3d-6fdf-489b-8ea9-501a0a9031aa" providerId="ADAL" clId="{3BD25220-198F-4199-8DC8-A49F7690736C}" dt="2023-02-05T21:38:53.436" v="37" actId="404"/>
          <ac:spMkLst>
            <pc:docMk/>
            <pc:sldMk cId="664727987" sldId="256"/>
            <ac:spMk id="2" creationId="{2E5B31CB-A60B-4DA9-9686-CED97327F835}"/>
          </ac:spMkLst>
        </pc:spChg>
      </pc:sldChg>
      <pc:sldChg chg="addSp delSp modSp mod delDesignElem chgLayout">
        <pc:chgData name="Braidan Duffy" userId="8ec18d3d-6fdf-489b-8ea9-501a0a9031aa" providerId="ADAL" clId="{3BD25220-198F-4199-8DC8-A49F7690736C}" dt="2023-02-05T21:41:17.671" v="295" actId="20577"/>
        <pc:sldMkLst>
          <pc:docMk/>
          <pc:sldMk cId="1032839601" sldId="257"/>
        </pc:sldMkLst>
        <pc:spChg chg="mod ord">
          <ac:chgData name="Braidan Duffy" userId="8ec18d3d-6fdf-489b-8ea9-501a0a9031aa" providerId="ADAL" clId="{3BD25220-198F-4199-8DC8-A49F7690736C}" dt="2023-02-05T21:39:36.964" v="71" actId="26606"/>
          <ac:spMkLst>
            <pc:docMk/>
            <pc:sldMk cId="1032839601" sldId="257"/>
            <ac:spMk id="2" creationId="{55A9D135-9D23-4935-B82C-BA8C328F57DA}"/>
          </ac:spMkLst>
        </pc:spChg>
        <pc:spChg chg="del mod">
          <ac:chgData name="Braidan Duffy" userId="8ec18d3d-6fdf-489b-8ea9-501a0a9031aa" providerId="ADAL" clId="{3BD25220-198F-4199-8DC8-A49F7690736C}" dt="2023-02-05T21:39:23.872" v="69" actId="478"/>
          <ac:spMkLst>
            <pc:docMk/>
            <pc:sldMk cId="1032839601" sldId="257"/>
            <ac:spMk id="3" creationId="{B5F929F8-951E-4D44-8C71-94934438AF7C}"/>
          </ac:spMkLst>
        </pc:spChg>
        <pc:spChg chg="del">
          <ac:chgData name="Braidan Duffy" userId="8ec18d3d-6fdf-489b-8ea9-501a0a9031aa" providerId="ADAL" clId="{3BD25220-198F-4199-8DC8-A49F7690736C}" dt="2023-02-05T21:39:21.160" v="67" actId="478"/>
          <ac:spMkLst>
            <pc:docMk/>
            <pc:sldMk cId="1032839601" sldId="257"/>
            <ac:spMk id="6" creationId="{166F0211-A121-15CB-3E00-9E41960B07C9}"/>
          </ac:spMkLst>
        </pc:spChg>
        <pc:spChg chg="add del mod">
          <ac:chgData name="Braidan Duffy" userId="8ec18d3d-6fdf-489b-8ea9-501a0a9031aa" providerId="ADAL" clId="{3BD25220-198F-4199-8DC8-A49F7690736C}" dt="2023-02-05T21:39:34.723" v="70" actId="700"/>
          <ac:spMkLst>
            <pc:docMk/>
            <pc:sldMk cId="1032839601" sldId="257"/>
            <ac:spMk id="7" creationId="{EE9B1E6B-A148-E0C8-9B19-5E9DABBAD593}"/>
          </ac:spMkLst>
        </pc:spChg>
        <pc:spChg chg="add mod ord">
          <ac:chgData name="Braidan Duffy" userId="8ec18d3d-6fdf-489b-8ea9-501a0a9031aa" providerId="ADAL" clId="{3BD25220-198F-4199-8DC8-A49F7690736C}" dt="2023-02-05T21:41:17.671" v="295" actId="20577"/>
          <ac:spMkLst>
            <pc:docMk/>
            <pc:sldMk cId="1032839601" sldId="257"/>
            <ac:spMk id="8" creationId="{82BEF250-891B-465D-AB00-D4B549BDB55C}"/>
          </ac:spMkLst>
        </pc:spChg>
        <pc:spChg chg="add">
          <ac:chgData name="Braidan Duffy" userId="8ec18d3d-6fdf-489b-8ea9-501a0a9031aa" providerId="ADAL" clId="{3BD25220-198F-4199-8DC8-A49F7690736C}" dt="2023-02-05T21:39:36.964" v="71" actId="26606"/>
          <ac:spMkLst>
            <pc:docMk/>
            <pc:sldMk cId="1032839601" sldId="257"/>
            <ac:spMk id="14" creationId="{229B61F6-561C-44B1-809D-51A2F295F329}"/>
          </ac:spMkLst>
        </pc:spChg>
        <pc:spChg chg="del">
          <ac:chgData name="Braidan Duffy" userId="8ec18d3d-6fdf-489b-8ea9-501a0a9031aa" providerId="ADAL" clId="{3BD25220-198F-4199-8DC8-A49F7690736C}" dt="2023-02-05T21:39:34.723" v="70" actId="700"/>
          <ac:spMkLst>
            <pc:docMk/>
            <pc:sldMk cId="1032839601" sldId="257"/>
            <ac:spMk id="15" creationId="{15045B1D-AED4-407C-BC82-BF20E4E4FF38}"/>
          </ac:spMkLst>
        </pc:spChg>
        <pc:picChg chg="del">
          <ac:chgData name="Braidan Duffy" userId="8ec18d3d-6fdf-489b-8ea9-501a0a9031aa" providerId="ADAL" clId="{3BD25220-198F-4199-8DC8-A49F7690736C}" dt="2023-02-05T21:39:21.160" v="67" actId="478"/>
          <ac:picMkLst>
            <pc:docMk/>
            <pc:sldMk cId="1032839601" sldId="257"/>
            <ac:picMk id="5" creationId="{85D76264-8BF0-595D-636E-7FE1205D6596}"/>
          </ac:picMkLst>
        </pc:picChg>
        <pc:picChg chg="add">
          <ac:chgData name="Braidan Duffy" userId="8ec18d3d-6fdf-489b-8ea9-501a0a9031aa" providerId="ADAL" clId="{3BD25220-198F-4199-8DC8-A49F7690736C}" dt="2023-02-05T21:39:36.964" v="71" actId="26606"/>
          <ac:picMkLst>
            <pc:docMk/>
            <pc:sldMk cId="1032839601" sldId="257"/>
            <ac:picMk id="10" creationId="{8B5A4A55-4537-E155-2240-87C74EDA5525}"/>
          </ac:picMkLst>
        </pc:picChg>
      </pc:sldChg>
      <pc:sldChg chg="del">
        <pc:chgData name="Braidan Duffy" userId="8ec18d3d-6fdf-489b-8ea9-501a0a9031aa" providerId="ADAL" clId="{3BD25220-198F-4199-8DC8-A49F7690736C}" dt="2023-02-05T22:11:26.404" v="1252" actId="47"/>
        <pc:sldMkLst>
          <pc:docMk/>
          <pc:sldMk cId="1216999572" sldId="274"/>
        </pc:sldMkLst>
      </pc:sldChg>
      <pc:sldChg chg="modSp mod ord">
        <pc:chgData name="Braidan Duffy" userId="8ec18d3d-6fdf-489b-8ea9-501a0a9031aa" providerId="ADAL" clId="{3BD25220-198F-4199-8DC8-A49F7690736C}" dt="2023-02-05T22:05:29.399" v="1069" actId="20577"/>
        <pc:sldMkLst>
          <pc:docMk/>
          <pc:sldMk cId="1186768523" sldId="275"/>
        </pc:sldMkLst>
        <pc:spChg chg="mod">
          <ac:chgData name="Braidan Duffy" userId="8ec18d3d-6fdf-489b-8ea9-501a0a9031aa" providerId="ADAL" clId="{3BD25220-198F-4199-8DC8-A49F7690736C}" dt="2023-02-05T22:05:10.449" v="1038" actId="403"/>
          <ac:spMkLst>
            <pc:docMk/>
            <pc:sldMk cId="1186768523" sldId="275"/>
            <ac:spMk id="4" creationId="{77CD50DF-1765-023F-BBA5-874FECF4C046}"/>
          </ac:spMkLst>
        </pc:spChg>
        <pc:spChg chg="mod">
          <ac:chgData name="Braidan Duffy" userId="8ec18d3d-6fdf-489b-8ea9-501a0a9031aa" providerId="ADAL" clId="{3BD25220-198F-4199-8DC8-A49F7690736C}" dt="2023-02-05T22:05:29.399" v="1069" actId="20577"/>
          <ac:spMkLst>
            <pc:docMk/>
            <pc:sldMk cId="1186768523" sldId="275"/>
            <ac:spMk id="5" creationId="{66071C3B-6F4C-4D17-A74B-509B41F1A3DF}"/>
          </ac:spMkLst>
        </pc:spChg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1893583040" sldId="276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125217085" sldId="277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3274266821" sldId="278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1950056622" sldId="279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2417590370" sldId="280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804151580" sldId="281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3027576248" sldId="282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2890862286" sldId="283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3323959145" sldId="284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3963323314" sldId="285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3850744187" sldId="286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3571863407" sldId="287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4078338795" sldId="288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936950672" sldId="289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3221760709" sldId="291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2789355747" sldId="292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1733281680" sldId="293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2098075250" sldId="301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2044754745" sldId="302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3835556934" sldId="303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1902551676" sldId="304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1087187574" sldId="305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899609312" sldId="306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2059273082" sldId="307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427378806" sldId="308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1907722421" sldId="309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2325403794" sldId="310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2873439807" sldId="311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2853838899" sldId="312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2567698198" sldId="313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2782497868" sldId="314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3438665470" sldId="315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875317001" sldId="316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3181501724" sldId="317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3490479318" sldId="318"/>
        </pc:sldMkLst>
      </pc:sldChg>
      <pc:sldChg chg="del">
        <pc:chgData name="Braidan Duffy" userId="8ec18d3d-6fdf-489b-8ea9-501a0a9031aa" providerId="ADAL" clId="{3BD25220-198F-4199-8DC8-A49F7690736C}" dt="2023-02-05T22:11:24.405" v="1251" actId="47"/>
        <pc:sldMkLst>
          <pc:docMk/>
          <pc:sldMk cId="196158135" sldId="319"/>
        </pc:sldMkLst>
      </pc:sldChg>
      <pc:sldChg chg="addSp delSp modSp new mod">
        <pc:chgData name="Braidan Duffy" userId="8ec18d3d-6fdf-489b-8ea9-501a0a9031aa" providerId="ADAL" clId="{3BD25220-198F-4199-8DC8-A49F7690736C}" dt="2023-02-05T21:45:07.060" v="780" actId="207"/>
        <pc:sldMkLst>
          <pc:docMk/>
          <pc:sldMk cId="3474947633" sldId="320"/>
        </pc:sldMkLst>
        <pc:spChg chg="mod">
          <ac:chgData name="Braidan Duffy" userId="8ec18d3d-6fdf-489b-8ea9-501a0a9031aa" providerId="ADAL" clId="{3BD25220-198F-4199-8DC8-A49F7690736C}" dt="2023-02-05T21:42:05.855" v="323" actId="20577"/>
          <ac:spMkLst>
            <pc:docMk/>
            <pc:sldMk cId="3474947633" sldId="320"/>
            <ac:spMk id="2" creationId="{317BA5BA-094E-417D-3E30-6C48F9B03D00}"/>
          </ac:spMkLst>
        </pc:spChg>
        <pc:spChg chg="del">
          <ac:chgData name="Braidan Duffy" userId="8ec18d3d-6fdf-489b-8ea9-501a0a9031aa" providerId="ADAL" clId="{3BD25220-198F-4199-8DC8-A49F7690736C}" dt="2023-02-05T21:42:16.484" v="324" actId="1032"/>
          <ac:spMkLst>
            <pc:docMk/>
            <pc:sldMk cId="3474947633" sldId="320"/>
            <ac:spMk id="3" creationId="{AAFE74D5-97B5-6A91-BC63-3BB2B9B5C935}"/>
          </ac:spMkLst>
        </pc:spChg>
        <pc:graphicFrameChg chg="add mod modGraphic">
          <ac:chgData name="Braidan Duffy" userId="8ec18d3d-6fdf-489b-8ea9-501a0a9031aa" providerId="ADAL" clId="{3BD25220-198F-4199-8DC8-A49F7690736C}" dt="2023-02-05T21:45:07.060" v="780" actId="207"/>
          <ac:graphicFrameMkLst>
            <pc:docMk/>
            <pc:sldMk cId="3474947633" sldId="320"/>
            <ac:graphicFrameMk id="4" creationId="{5DF2CEC1-B933-1A01-988F-720F1F314502}"/>
          </ac:graphicFrameMkLst>
        </pc:graphicFrameChg>
      </pc:sldChg>
      <pc:sldChg chg="addSp delSp modSp new mod modAnim">
        <pc:chgData name="Braidan Duffy" userId="8ec18d3d-6fdf-489b-8ea9-501a0a9031aa" providerId="ADAL" clId="{3BD25220-198F-4199-8DC8-A49F7690736C}" dt="2023-02-05T22:04:29.364" v="972" actId="1076"/>
        <pc:sldMkLst>
          <pc:docMk/>
          <pc:sldMk cId="2856332306" sldId="321"/>
        </pc:sldMkLst>
        <pc:spChg chg="mod">
          <ac:chgData name="Braidan Duffy" userId="8ec18d3d-6fdf-489b-8ea9-501a0a9031aa" providerId="ADAL" clId="{3BD25220-198F-4199-8DC8-A49F7690736C}" dt="2023-02-05T21:45:23.328" v="814" actId="20577"/>
          <ac:spMkLst>
            <pc:docMk/>
            <pc:sldMk cId="2856332306" sldId="321"/>
            <ac:spMk id="2" creationId="{457D29B0-2453-8400-A178-86E898ED5E9C}"/>
          </ac:spMkLst>
        </pc:spChg>
        <pc:spChg chg="del">
          <ac:chgData name="Braidan Duffy" userId="8ec18d3d-6fdf-489b-8ea9-501a0a9031aa" providerId="ADAL" clId="{3BD25220-198F-4199-8DC8-A49F7690736C}" dt="2023-02-05T21:46:46.745" v="815" actId="478"/>
          <ac:spMkLst>
            <pc:docMk/>
            <pc:sldMk cId="2856332306" sldId="321"/>
            <ac:spMk id="3" creationId="{39BBC652-8429-FD48-F9C0-D1C1B532AA17}"/>
          </ac:spMkLst>
        </pc:spChg>
        <pc:spChg chg="add mod">
          <ac:chgData name="Braidan Duffy" userId="8ec18d3d-6fdf-489b-8ea9-501a0a9031aa" providerId="ADAL" clId="{3BD25220-198F-4199-8DC8-A49F7690736C}" dt="2023-02-05T22:04:29.364" v="972" actId="1076"/>
          <ac:spMkLst>
            <pc:docMk/>
            <pc:sldMk cId="2856332306" sldId="321"/>
            <ac:spMk id="8" creationId="{158FA483-7428-CACD-4F4D-0ACD513881FB}"/>
          </ac:spMkLst>
        </pc:spChg>
        <pc:picChg chg="add mod">
          <ac:chgData name="Braidan Duffy" userId="8ec18d3d-6fdf-489b-8ea9-501a0a9031aa" providerId="ADAL" clId="{3BD25220-198F-4199-8DC8-A49F7690736C}" dt="2023-02-05T22:03:47.227" v="855" actId="1036"/>
          <ac:picMkLst>
            <pc:docMk/>
            <pc:sldMk cId="2856332306" sldId="321"/>
            <ac:picMk id="5" creationId="{BADC1747-E628-03FC-18F4-D64F2A43F7F8}"/>
          </ac:picMkLst>
        </pc:picChg>
        <pc:picChg chg="add mod">
          <ac:chgData name="Braidan Duffy" userId="8ec18d3d-6fdf-489b-8ea9-501a0a9031aa" providerId="ADAL" clId="{3BD25220-198F-4199-8DC8-A49F7690736C}" dt="2023-02-05T22:03:47.227" v="855" actId="1036"/>
          <ac:picMkLst>
            <pc:docMk/>
            <pc:sldMk cId="2856332306" sldId="321"/>
            <ac:picMk id="7" creationId="{3EC97D2D-8CB1-E08A-F509-E7C34E4D7DD0}"/>
          </ac:picMkLst>
        </pc:picChg>
      </pc:sldChg>
      <pc:sldChg chg="addSp delSp modSp new mod modAnim">
        <pc:chgData name="Braidan Duffy" userId="8ec18d3d-6fdf-489b-8ea9-501a0a9031aa" providerId="ADAL" clId="{3BD25220-198F-4199-8DC8-A49F7690736C}" dt="2023-02-05T22:11:12.884" v="1250"/>
        <pc:sldMkLst>
          <pc:docMk/>
          <pc:sldMk cId="1738848792" sldId="322"/>
        </pc:sldMkLst>
        <pc:spChg chg="mod">
          <ac:chgData name="Braidan Duffy" userId="8ec18d3d-6fdf-489b-8ea9-501a0a9031aa" providerId="ADAL" clId="{3BD25220-198F-4199-8DC8-A49F7690736C}" dt="2023-02-05T22:06:04.872" v="1121" actId="20577"/>
          <ac:spMkLst>
            <pc:docMk/>
            <pc:sldMk cId="1738848792" sldId="322"/>
            <ac:spMk id="2" creationId="{8595C0C8-E415-EB41-00DC-196EA6D8EF0E}"/>
          </ac:spMkLst>
        </pc:spChg>
        <pc:spChg chg="del">
          <ac:chgData name="Braidan Duffy" userId="8ec18d3d-6fdf-489b-8ea9-501a0a9031aa" providerId="ADAL" clId="{3BD25220-198F-4199-8DC8-A49F7690736C}" dt="2023-02-05T22:06:49.194" v="1122"/>
          <ac:spMkLst>
            <pc:docMk/>
            <pc:sldMk cId="1738848792" sldId="322"/>
            <ac:spMk id="3" creationId="{175FC7EC-FC09-F76D-AA9B-1153A0FBBF38}"/>
          </ac:spMkLst>
        </pc:spChg>
        <pc:spChg chg="add mod">
          <ac:chgData name="Braidan Duffy" userId="8ec18d3d-6fdf-489b-8ea9-501a0a9031aa" providerId="ADAL" clId="{3BD25220-198F-4199-8DC8-A49F7690736C}" dt="2023-02-05T22:09:29.341" v="1216" actId="20577"/>
          <ac:spMkLst>
            <pc:docMk/>
            <pc:sldMk cId="1738848792" sldId="322"/>
            <ac:spMk id="4" creationId="{EF69A85D-0913-13B0-077F-81EC75979125}"/>
          </ac:spMkLst>
        </pc:spChg>
        <pc:spChg chg="add mod">
          <ac:chgData name="Braidan Duffy" userId="8ec18d3d-6fdf-489b-8ea9-501a0a9031aa" providerId="ADAL" clId="{3BD25220-198F-4199-8DC8-A49F7690736C}" dt="2023-02-05T22:08:57.308" v="1205" actId="1076"/>
          <ac:spMkLst>
            <pc:docMk/>
            <pc:sldMk cId="1738848792" sldId="322"/>
            <ac:spMk id="5" creationId="{EF335C14-FE6B-4C93-EE1B-0EF08F7AB440}"/>
          </ac:spMkLst>
        </pc:spChg>
        <pc:spChg chg="add mod">
          <ac:chgData name="Braidan Duffy" userId="8ec18d3d-6fdf-489b-8ea9-501a0a9031aa" providerId="ADAL" clId="{3BD25220-198F-4199-8DC8-A49F7690736C}" dt="2023-02-05T22:09:51.182" v="1236" actId="20577"/>
          <ac:spMkLst>
            <pc:docMk/>
            <pc:sldMk cId="1738848792" sldId="322"/>
            <ac:spMk id="6" creationId="{0258171B-DC6B-D7AB-5C04-34CF29089958}"/>
          </ac:spMkLst>
        </pc:spChg>
        <pc:picChg chg="add mod">
          <ac:chgData name="Braidan Duffy" userId="8ec18d3d-6fdf-489b-8ea9-501a0a9031aa" providerId="ADAL" clId="{3BD25220-198F-4199-8DC8-A49F7690736C}" dt="2023-02-05T22:06:49.194" v="1122"/>
          <ac:picMkLst>
            <pc:docMk/>
            <pc:sldMk cId="1738848792" sldId="322"/>
            <ac:picMk id="1026" creationId="{49E2BFAC-3B24-3B32-ADFD-2BB7BB1ACC04}"/>
          </ac:picMkLst>
        </pc:picChg>
        <pc:cxnChg chg="add mod">
          <ac:chgData name="Braidan Duffy" userId="8ec18d3d-6fdf-489b-8ea9-501a0a9031aa" providerId="ADAL" clId="{3BD25220-198F-4199-8DC8-A49F7690736C}" dt="2023-02-05T22:09:40.854" v="1220" actId="208"/>
          <ac:cxnSpMkLst>
            <pc:docMk/>
            <pc:sldMk cId="1738848792" sldId="322"/>
            <ac:cxnSpMk id="8" creationId="{4BE78FAF-E30C-FD5F-18AB-0F4642DFD059}"/>
          </ac:cxnSpMkLst>
        </pc:cxnChg>
        <pc:cxnChg chg="add mod">
          <ac:chgData name="Braidan Duffy" userId="8ec18d3d-6fdf-489b-8ea9-501a0a9031aa" providerId="ADAL" clId="{3BD25220-198F-4199-8DC8-A49F7690736C}" dt="2023-02-05T22:09:57.492" v="1238" actId="14100"/>
          <ac:cxnSpMkLst>
            <pc:docMk/>
            <pc:sldMk cId="1738848792" sldId="322"/>
            <ac:cxnSpMk id="10" creationId="{A570C584-0F2E-C602-5204-C05A6473D069}"/>
          </ac:cxnSpMkLst>
        </pc:cxnChg>
        <pc:cxnChg chg="add mod">
          <ac:chgData name="Braidan Duffy" userId="8ec18d3d-6fdf-489b-8ea9-501a0a9031aa" providerId="ADAL" clId="{3BD25220-198F-4199-8DC8-A49F7690736C}" dt="2023-02-05T22:10:08.056" v="1241" actId="14100"/>
          <ac:cxnSpMkLst>
            <pc:docMk/>
            <pc:sldMk cId="1738848792" sldId="322"/>
            <ac:cxnSpMk id="13" creationId="{E8D7FB71-F884-FA9F-296F-A34632CA6184}"/>
          </ac:cxnSpMkLst>
        </pc:cxnChg>
      </pc:sldChg>
      <pc:sldChg chg="addSp modSp new mod">
        <pc:chgData name="Braidan Duffy" userId="8ec18d3d-6fdf-489b-8ea9-501a0a9031aa" providerId="ADAL" clId="{3BD25220-198F-4199-8DC8-A49F7690736C}" dt="2023-02-05T22:22:25.926" v="2569" actId="20577"/>
        <pc:sldMkLst>
          <pc:docMk/>
          <pc:sldMk cId="964576042" sldId="323"/>
        </pc:sldMkLst>
        <pc:spChg chg="mod">
          <ac:chgData name="Braidan Duffy" userId="8ec18d3d-6fdf-489b-8ea9-501a0a9031aa" providerId="ADAL" clId="{3BD25220-198F-4199-8DC8-A49F7690736C}" dt="2023-02-05T22:22:25.926" v="2569" actId="20577"/>
          <ac:spMkLst>
            <pc:docMk/>
            <pc:sldMk cId="964576042" sldId="323"/>
            <ac:spMk id="2" creationId="{7D62BE65-749B-5EE0-28E2-E3CA848908A6}"/>
          </ac:spMkLst>
        </pc:spChg>
        <pc:spChg chg="mod">
          <ac:chgData name="Braidan Duffy" userId="8ec18d3d-6fdf-489b-8ea9-501a0a9031aa" providerId="ADAL" clId="{3BD25220-198F-4199-8DC8-A49F7690736C}" dt="2023-02-05T22:12:17.215" v="1322" actId="20577"/>
          <ac:spMkLst>
            <pc:docMk/>
            <pc:sldMk cId="964576042" sldId="323"/>
            <ac:spMk id="3" creationId="{17F1F52B-001A-FC20-D20C-C1662DE6DFE0}"/>
          </ac:spMkLst>
        </pc:spChg>
        <pc:graphicFrameChg chg="add mod modGraphic">
          <ac:chgData name="Braidan Duffy" userId="8ec18d3d-6fdf-489b-8ea9-501a0a9031aa" providerId="ADAL" clId="{3BD25220-198F-4199-8DC8-A49F7690736C}" dt="2023-02-05T22:18:46.798" v="2034" actId="113"/>
          <ac:graphicFrameMkLst>
            <pc:docMk/>
            <pc:sldMk cId="964576042" sldId="323"/>
            <ac:graphicFrameMk id="4" creationId="{CD8DDCC9-3562-6D65-E0B4-2602A26AC221}"/>
          </ac:graphicFrameMkLst>
        </pc:graphicFrameChg>
      </pc:sldChg>
      <pc:sldChg chg="addSp delSp modSp new mod setBg">
        <pc:chgData name="Braidan Duffy" userId="8ec18d3d-6fdf-489b-8ea9-501a0a9031aa" providerId="ADAL" clId="{3BD25220-198F-4199-8DC8-A49F7690736C}" dt="2023-02-05T22:16:21.691" v="1771" actId="26606"/>
        <pc:sldMkLst>
          <pc:docMk/>
          <pc:sldMk cId="1282820195" sldId="324"/>
        </pc:sldMkLst>
        <pc:spChg chg="mod">
          <ac:chgData name="Braidan Duffy" userId="8ec18d3d-6fdf-489b-8ea9-501a0a9031aa" providerId="ADAL" clId="{3BD25220-198F-4199-8DC8-A49F7690736C}" dt="2023-02-05T22:15:48.349" v="1764" actId="26606"/>
          <ac:spMkLst>
            <pc:docMk/>
            <pc:sldMk cId="1282820195" sldId="324"/>
            <ac:spMk id="2" creationId="{6EBF281C-AE0A-2F67-3343-02860F4EEB9C}"/>
          </ac:spMkLst>
        </pc:spChg>
        <pc:spChg chg="mod">
          <ac:chgData name="Braidan Duffy" userId="8ec18d3d-6fdf-489b-8ea9-501a0a9031aa" providerId="ADAL" clId="{3BD25220-198F-4199-8DC8-A49F7690736C}" dt="2023-02-05T22:15:48.349" v="1764" actId="26606"/>
          <ac:spMkLst>
            <pc:docMk/>
            <pc:sldMk cId="1282820195" sldId="324"/>
            <ac:spMk id="3" creationId="{9EE5D7BD-265A-CE2C-6746-8639BE8A51C8}"/>
          </ac:spMkLst>
        </pc:spChg>
        <pc:spChg chg="add del">
          <ac:chgData name="Braidan Duffy" userId="8ec18d3d-6fdf-489b-8ea9-501a0a9031aa" providerId="ADAL" clId="{3BD25220-198F-4199-8DC8-A49F7690736C}" dt="2023-02-05T22:15:48.349" v="1764" actId="26606"/>
          <ac:spMkLst>
            <pc:docMk/>
            <pc:sldMk cId="1282820195" sldId="324"/>
            <ac:spMk id="8" creationId="{1DB3D584-20CE-45A2-9AF2-5CFC7DD6FC9B}"/>
          </ac:spMkLst>
        </pc:spChg>
        <pc:spChg chg="add del">
          <ac:chgData name="Braidan Duffy" userId="8ec18d3d-6fdf-489b-8ea9-501a0a9031aa" providerId="ADAL" clId="{3BD25220-198F-4199-8DC8-A49F7690736C}" dt="2023-02-05T22:15:48.349" v="1764" actId="26606"/>
          <ac:spMkLst>
            <pc:docMk/>
            <pc:sldMk cId="1282820195" sldId="324"/>
            <ac:spMk id="12" creationId="{04247D94-65EC-4C34-A6D2-158A42FA050D}"/>
          </ac:spMkLst>
        </pc:spChg>
        <pc:spChg chg="add del">
          <ac:chgData name="Braidan Duffy" userId="8ec18d3d-6fdf-489b-8ea9-501a0a9031aa" providerId="ADAL" clId="{3BD25220-198F-4199-8DC8-A49F7690736C}" dt="2023-02-05T22:15:48.344" v="1763" actId="26606"/>
          <ac:spMkLst>
            <pc:docMk/>
            <pc:sldMk cId="1282820195" sldId="324"/>
            <ac:spMk id="17" creationId="{70068059-9097-4F05-BA38-CDD7DBF77372}"/>
          </ac:spMkLst>
        </pc:spChg>
        <pc:picChg chg="add mod ord">
          <ac:chgData name="Braidan Duffy" userId="8ec18d3d-6fdf-489b-8ea9-501a0a9031aa" providerId="ADAL" clId="{3BD25220-198F-4199-8DC8-A49F7690736C}" dt="2023-02-05T22:16:21.691" v="1771" actId="26606"/>
          <ac:picMkLst>
            <pc:docMk/>
            <pc:sldMk cId="1282820195" sldId="324"/>
            <ac:picMk id="5" creationId="{FD653C8D-9CC7-A557-028D-2BDA0B3535B4}"/>
          </ac:picMkLst>
        </pc:picChg>
        <pc:picChg chg="add del">
          <ac:chgData name="Braidan Duffy" userId="8ec18d3d-6fdf-489b-8ea9-501a0a9031aa" providerId="ADAL" clId="{3BD25220-198F-4199-8DC8-A49F7690736C}" dt="2023-02-05T22:15:53.489" v="1765" actId="478"/>
          <ac:picMkLst>
            <pc:docMk/>
            <pc:sldMk cId="1282820195" sldId="324"/>
            <ac:picMk id="14" creationId="{9E5C4B17-4206-F01B-1EEA-72518E275A90}"/>
          </ac:picMkLst>
        </pc:picChg>
        <pc:cxnChg chg="add del">
          <ac:chgData name="Braidan Duffy" userId="8ec18d3d-6fdf-489b-8ea9-501a0a9031aa" providerId="ADAL" clId="{3BD25220-198F-4199-8DC8-A49F7690736C}" dt="2023-02-05T22:15:48.349" v="1764" actId="26606"/>
          <ac:cxnSpMkLst>
            <pc:docMk/>
            <pc:sldMk cId="1282820195" sldId="324"/>
            <ac:cxnSpMk id="10" creationId="{29B5BCCE-687A-4BBC-9E35-559C03CAD6CA}"/>
          </ac:cxnSpMkLst>
        </pc:cxnChg>
      </pc:sldChg>
      <pc:sldChg chg="addSp modSp new mod">
        <pc:chgData name="Braidan Duffy" userId="8ec18d3d-6fdf-489b-8ea9-501a0a9031aa" providerId="ADAL" clId="{3BD25220-198F-4199-8DC8-A49F7690736C}" dt="2023-02-05T22:22:51.504" v="2572" actId="1076"/>
        <pc:sldMkLst>
          <pc:docMk/>
          <pc:sldMk cId="3937735905" sldId="325"/>
        </pc:sldMkLst>
        <pc:spChg chg="mod">
          <ac:chgData name="Braidan Duffy" userId="8ec18d3d-6fdf-489b-8ea9-501a0a9031aa" providerId="ADAL" clId="{3BD25220-198F-4199-8DC8-A49F7690736C}" dt="2023-02-05T22:22:28.042" v="2570" actId="20577"/>
          <ac:spMkLst>
            <pc:docMk/>
            <pc:sldMk cId="3937735905" sldId="325"/>
            <ac:spMk id="2" creationId="{65CB2A10-05A6-08F8-8822-F710B0B762A8}"/>
          </ac:spMkLst>
        </pc:spChg>
        <pc:spChg chg="mod">
          <ac:chgData name="Braidan Duffy" userId="8ec18d3d-6fdf-489b-8ea9-501a0a9031aa" providerId="ADAL" clId="{3BD25220-198F-4199-8DC8-A49F7690736C}" dt="2023-02-05T22:19:31.620" v="2112" actId="20577"/>
          <ac:spMkLst>
            <pc:docMk/>
            <pc:sldMk cId="3937735905" sldId="325"/>
            <ac:spMk id="3" creationId="{FFA598BC-C08F-308F-FCA3-D9FF5C8C7166}"/>
          </ac:spMkLst>
        </pc:spChg>
        <pc:graphicFrameChg chg="add mod modGraphic">
          <ac:chgData name="Braidan Duffy" userId="8ec18d3d-6fdf-489b-8ea9-501a0a9031aa" providerId="ADAL" clId="{3BD25220-198F-4199-8DC8-A49F7690736C}" dt="2023-02-05T22:22:51.504" v="2572" actId="1076"/>
          <ac:graphicFrameMkLst>
            <pc:docMk/>
            <pc:sldMk cId="3937735905" sldId="325"/>
            <ac:graphicFrameMk id="4" creationId="{A9AE7768-117E-BB73-C910-25EAF52BC839}"/>
          </ac:graphicFrameMkLst>
        </pc:graphicFrameChg>
      </pc:sldChg>
      <pc:sldChg chg="addSp delSp modSp new mod setBg modAnim setClrOvrMap">
        <pc:chgData name="Braidan Duffy" userId="8ec18d3d-6fdf-489b-8ea9-501a0a9031aa" providerId="ADAL" clId="{3BD25220-198F-4199-8DC8-A49F7690736C}" dt="2023-02-05T23:02:14.521" v="3405" actId="1076"/>
        <pc:sldMkLst>
          <pc:docMk/>
          <pc:sldMk cId="3875896314" sldId="326"/>
        </pc:sldMkLst>
        <pc:spChg chg="mod">
          <ac:chgData name="Braidan Duffy" userId="8ec18d3d-6fdf-489b-8ea9-501a0a9031aa" providerId="ADAL" clId="{3BD25220-198F-4199-8DC8-A49F7690736C}" dt="2023-02-05T22:55:25.865" v="2759" actId="1076"/>
          <ac:spMkLst>
            <pc:docMk/>
            <pc:sldMk cId="3875896314" sldId="326"/>
            <ac:spMk id="2" creationId="{78735483-C766-9C28-C929-82F48943FE2F}"/>
          </ac:spMkLst>
        </pc:spChg>
        <pc:spChg chg="mod">
          <ac:chgData name="Braidan Duffy" userId="8ec18d3d-6fdf-489b-8ea9-501a0a9031aa" providerId="ADAL" clId="{3BD25220-198F-4199-8DC8-A49F7690736C}" dt="2023-02-05T23:02:11.474" v="3404" actId="1076"/>
          <ac:spMkLst>
            <pc:docMk/>
            <pc:sldMk cId="3875896314" sldId="326"/>
            <ac:spMk id="3" creationId="{969A217A-99D6-9D43-1818-A9A40B7F6EBA}"/>
          </ac:spMkLst>
        </pc:spChg>
        <pc:spChg chg="add mod">
          <ac:chgData name="Braidan Duffy" userId="8ec18d3d-6fdf-489b-8ea9-501a0a9031aa" providerId="ADAL" clId="{3BD25220-198F-4199-8DC8-A49F7690736C}" dt="2023-02-05T23:02:14.521" v="3405" actId="1076"/>
          <ac:spMkLst>
            <pc:docMk/>
            <pc:sldMk cId="3875896314" sldId="326"/>
            <ac:spMk id="7" creationId="{A3CC8F93-9987-8EF3-03AB-E1AD11AF2E57}"/>
          </ac:spMkLst>
        </pc:spChg>
        <pc:spChg chg="add mod">
          <ac:chgData name="Braidan Duffy" userId="8ec18d3d-6fdf-489b-8ea9-501a0a9031aa" providerId="ADAL" clId="{3BD25220-198F-4199-8DC8-A49F7690736C}" dt="2023-02-05T23:01:21.371" v="3390" actId="1076"/>
          <ac:spMkLst>
            <pc:docMk/>
            <pc:sldMk cId="3875896314" sldId="326"/>
            <ac:spMk id="8" creationId="{73C3A88E-9FB1-BDB9-EBB7-2F7A40A9DE0A}"/>
          </ac:spMkLst>
        </pc:spChg>
        <pc:spChg chg="add mod">
          <ac:chgData name="Braidan Duffy" userId="8ec18d3d-6fdf-489b-8ea9-501a0a9031aa" providerId="ADAL" clId="{3BD25220-198F-4199-8DC8-A49F7690736C}" dt="2023-02-05T23:01:27.480" v="3396" actId="20577"/>
          <ac:spMkLst>
            <pc:docMk/>
            <pc:sldMk cId="3875896314" sldId="326"/>
            <ac:spMk id="9" creationId="{CD6DA113-FB94-631A-DC7B-B75C6595E6DA}"/>
          </ac:spMkLst>
        </pc:spChg>
        <pc:spChg chg="add del">
          <ac:chgData name="Braidan Duffy" userId="8ec18d3d-6fdf-489b-8ea9-501a0a9031aa" providerId="ADAL" clId="{3BD25220-198F-4199-8DC8-A49F7690736C}" dt="2023-02-05T22:55:03.138" v="2751" actId="26606"/>
          <ac:spMkLst>
            <pc:docMk/>
            <pc:sldMk cId="3875896314" sldId="326"/>
            <ac:spMk id="10" creationId="{05325879-C4B2-475E-B853-DC8F21A63351}"/>
          </ac:spMkLst>
        </pc:spChg>
        <pc:spChg chg="add del">
          <ac:chgData name="Braidan Duffy" userId="8ec18d3d-6fdf-489b-8ea9-501a0a9031aa" providerId="ADAL" clId="{3BD25220-198F-4199-8DC8-A49F7690736C}" dt="2023-02-05T22:55:03.138" v="2751" actId="26606"/>
          <ac:spMkLst>
            <pc:docMk/>
            <pc:sldMk cId="3875896314" sldId="326"/>
            <ac:spMk id="12" creationId="{012C085F-3B19-420D-902A-B55695F5036C}"/>
          </ac:spMkLst>
        </pc:spChg>
        <pc:spChg chg="add">
          <ac:chgData name="Braidan Duffy" userId="8ec18d3d-6fdf-489b-8ea9-501a0a9031aa" providerId="ADAL" clId="{3BD25220-198F-4199-8DC8-A49F7690736C}" dt="2023-02-05T22:55:03.162" v="2752" actId="26606"/>
          <ac:spMkLst>
            <pc:docMk/>
            <pc:sldMk cId="3875896314" sldId="326"/>
            <ac:spMk id="14" creationId="{04D65EFB-5E87-4639-A481-956B52E9D27C}"/>
          </ac:spMkLst>
        </pc:spChg>
        <pc:spChg chg="add">
          <ac:chgData name="Braidan Duffy" userId="8ec18d3d-6fdf-489b-8ea9-501a0a9031aa" providerId="ADAL" clId="{3BD25220-198F-4199-8DC8-A49F7690736C}" dt="2023-02-05T22:55:03.162" v="2752" actId="26606"/>
          <ac:spMkLst>
            <pc:docMk/>
            <pc:sldMk cId="3875896314" sldId="326"/>
            <ac:spMk id="15" creationId="{2A3781C0-206F-4038-93FF-4CDA80B1D99C}"/>
          </ac:spMkLst>
        </pc:spChg>
        <pc:picChg chg="add mod">
          <ac:chgData name="Braidan Duffy" userId="8ec18d3d-6fdf-489b-8ea9-501a0a9031aa" providerId="ADAL" clId="{3BD25220-198F-4199-8DC8-A49F7690736C}" dt="2023-02-05T22:55:15.720" v="2757" actId="1076"/>
          <ac:picMkLst>
            <pc:docMk/>
            <pc:sldMk cId="3875896314" sldId="326"/>
            <ac:picMk id="5" creationId="{75DE9FA6-95C8-81F0-DED2-C736C0CCA0A2}"/>
          </ac:picMkLst>
        </pc:picChg>
        <pc:picChg chg="add mod">
          <ac:chgData name="Braidan Duffy" userId="8ec18d3d-6fdf-489b-8ea9-501a0a9031aa" providerId="ADAL" clId="{3BD25220-198F-4199-8DC8-A49F7690736C}" dt="2023-02-05T22:57:00.159" v="2762" actId="1076"/>
          <ac:picMkLst>
            <pc:docMk/>
            <pc:sldMk cId="3875896314" sldId="326"/>
            <ac:picMk id="6" creationId="{4EEE3A6D-A1EC-68FA-B327-86D32D7DFBDA}"/>
          </ac:picMkLst>
        </pc:picChg>
      </pc:sldChg>
      <pc:sldChg chg="addSp delSp modSp new mod setBg">
        <pc:chgData name="Braidan Duffy" userId="8ec18d3d-6fdf-489b-8ea9-501a0a9031aa" providerId="ADAL" clId="{3BD25220-198F-4199-8DC8-A49F7690736C}" dt="2023-02-05T23:04:34.248" v="3658" actId="26606"/>
        <pc:sldMkLst>
          <pc:docMk/>
          <pc:sldMk cId="1267124764" sldId="327"/>
        </pc:sldMkLst>
        <pc:spChg chg="mod">
          <ac:chgData name="Braidan Duffy" userId="8ec18d3d-6fdf-489b-8ea9-501a0a9031aa" providerId="ADAL" clId="{3BD25220-198F-4199-8DC8-A49F7690736C}" dt="2023-02-05T23:04:34.248" v="3658" actId="26606"/>
          <ac:spMkLst>
            <pc:docMk/>
            <pc:sldMk cId="1267124764" sldId="327"/>
            <ac:spMk id="2" creationId="{704D6B71-880B-87FD-762A-48F6574F990C}"/>
          </ac:spMkLst>
        </pc:spChg>
        <pc:spChg chg="add del mod">
          <ac:chgData name="Braidan Duffy" userId="8ec18d3d-6fdf-489b-8ea9-501a0a9031aa" providerId="ADAL" clId="{3BD25220-198F-4199-8DC8-A49F7690736C}" dt="2023-02-05T23:04:34.248" v="3658" actId="26606"/>
          <ac:spMkLst>
            <pc:docMk/>
            <pc:sldMk cId="1267124764" sldId="327"/>
            <ac:spMk id="3" creationId="{6A369157-B6A5-58DC-CA45-F51E2DBDB5AF}"/>
          </ac:spMkLst>
        </pc:spChg>
        <pc:spChg chg="add">
          <ac:chgData name="Braidan Duffy" userId="8ec18d3d-6fdf-489b-8ea9-501a0a9031aa" providerId="ADAL" clId="{3BD25220-198F-4199-8DC8-A49F7690736C}" dt="2023-02-05T23:04:34.248" v="3658" actId="26606"/>
          <ac:spMkLst>
            <pc:docMk/>
            <pc:sldMk cId="1267124764" sldId="327"/>
            <ac:spMk id="7" creationId="{6A369157-B6A5-58DC-CA45-F51E2DBDB5AF}"/>
          </ac:spMkLst>
        </pc:spChg>
        <pc:spChg chg="add">
          <ac:chgData name="Braidan Duffy" userId="8ec18d3d-6fdf-489b-8ea9-501a0a9031aa" providerId="ADAL" clId="{3BD25220-198F-4199-8DC8-A49F7690736C}" dt="2023-02-05T23:04:34.248" v="3658" actId="26606"/>
          <ac:spMkLst>
            <pc:docMk/>
            <pc:sldMk cId="1267124764" sldId="327"/>
            <ac:spMk id="8" creationId="{BD4E11C7-7BD5-4045-AC27-3F529BEC73BA}"/>
          </ac:spMkLst>
        </pc:spChg>
        <pc:graphicFrameChg chg="add del">
          <ac:chgData name="Braidan Duffy" userId="8ec18d3d-6fdf-489b-8ea9-501a0a9031aa" providerId="ADAL" clId="{3BD25220-198F-4199-8DC8-A49F7690736C}" dt="2023-02-05T23:04:34.226" v="3657" actId="26606"/>
          <ac:graphicFrameMkLst>
            <pc:docMk/>
            <pc:sldMk cId="1267124764" sldId="327"/>
            <ac:graphicFrameMk id="5" creationId="{8E1E2BB8-3A2D-2D90-B2CF-B8493DB56BCC}"/>
          </ac:graphicFrameMkLst>
        </pc:graphicFrameChg>
        <pc:cxnChg chg="add">
          <ac:chgData name="Braidan Duffy" userId="8ec18d3d-6fdf-489b-8ea9-501a0a9031aa" providerId="ADAL" clId="{3BD25220-198F-4199-8DC8-A49F7690736C}" dt="2023-02-05T23:04:34.248" v="3658" actId="26606"/>
          <ac:cxnSpMkLst>
            <pc:docMk/>
            <pc:sldMk cId="1267124764" sldId="327"/>
            <ac:cxnSpMk id="10" creationId="{21FCCE20-1E4F-44FF-87B4-379D391A2D12}"/>
          </ac:cxnSpMkLst>
        </pc:cxnChg>
      </pc:sldChg>
      <pc:sldChg chg="addSp delSp modSp new mod modClrScheme chgLayout modNotesTx">
        <pc:chgData name="Braidan Duffy" userId="8ec18d3d-6fdf-489b-8ea9-501a0a9031aa" providerId="ADAL" clId="{3BD25220-198F-4199-8DC8-A49F7690736C}" dt="2023-02-05T23:08:08.807" v="4235" actId="20577"/>
        <pc:sldMkLst>
          <pc:docMk/>
          <pc:sldMk cId="1193425909" sldId="328"/>
        </pc:sldMkLst>
        <pc:spChg chg="del mod ord">
          <ac:chgData name="Braidan Duffy" userId="8ec18d3d-6fdf-489b-8ea9-501a0a9031aa" providerId="ADAL" clId="{3BD25220-198F-4199-8DC8-A49F7690736C}" dt="2023-02-05T23:03:57.881" v="3605" actId="700"/>
          <ac:spMkLst>
            <pc:docMk/>
            <pc:sldMk cId="1193425909" sldId="328"/>
            <ac:spMk id="2" creationId="{9420B9FD-17EA-653F-28CB-52BD3D4A260A}"/>
          </ac:spMkLst>
        </pc:spChg>
        <pc:spChg chg="del mod ord">
          <ac:chgData name="Braidan Duffy" userId="8ec18d3d-6fdf-489b-8ea9-501a0a9031aa" providerId="ADAL" clId="{3BD25220-198F-4199-8DC8-A49F7690736C}" dt="2023-02-05T23:03:57.881" v="3605" actId="700"/>
          <ac:spMkLst>
            <pc:docMk/>
            <pc:sldMk cId="1193425909" sldId="328"/>
            <ac:spMk id="3" creationId="{419FA83C-1783-E17B-EB74-CDF17B88A649}"/>
          </ac:spMkLst>
        </pc:spChg>
        <pc:spChg chg="add mod ord">
          <ac:chgData name="Braidan Duffy" userId="8ec18d3d-6fdf-489b-8ea9-501a0a9031aa" providerId="ADAL" clId="{3BD25220-198F-4199-8DC8-A49F7690736C}" dt="2023-02-05T23:04:05.370" v="3612" actId="20577"/>
          <ac:spMkLst>
            <pc:docMk/>
            <pc:sldMk cId="1193425909" sldId="328"/>
            <ac:spMk id="4" creationId="{DD740915-A88A-CB68-4F57-FC01C2387ECE}"/>
          </ac:spMkLst>
        </pc:spChg>
        <pc:spChg chg="add mod ord">
          <ac:chgData name="Braidan Duffy" userId="8ec18d3d-6fdf-489b-8ea9-501a0a9031aa" providerId="ADAL" clId="{3BD25220-198F-4199-8DC8-A49F7690736C}" dt="2023-02-05T23:04:14.420" v="3655" actId="20577"/>
          <ac:spMkLst>
            <pc:docMk/>
            <pc:sldMk cId="1193425909" sldId="328"/>
            <ac:spMk id="5" creationId="{D1E5C886-B44D-4202-4154-B31F53B46ADB}"/>
          </ac:spMkLst>
        </pc:spChg>
      </pc:sldChg>
      <pc:sldChg chg="addSp delSp modSp new mod setBg modClrScheme chgLayout">
        <pc:chgData name="Braidan Duffy" userId="8ec18d3d-6fdf-489b-8ea9-501a0a9031aa" providerId="ADAL" clId="{3BD25220-198F-4199-8DC8-A49F7690736C}" dt="2023-02-05T23:07:33.777" v="4057" actId="207"/>
        <pc:sldMkLst>
          <pc:docMk/>
          <pc:sldMk cId="1755433222" sldId="329"/>
        </pc:sldMkLst>
        <pc:spChg chg="del mod ord">
          <ac:chgData name="Braidan Duffy" userId="8ec18d3d-6fdf-489b-8ea9-501a0a9031aa" providerId="ADAL" clId="{3BD25220-198F-4199-8DC8-A49F7690736C}" dt="2023-02-05T23:04:43.708" v="3660" actId="700"/>
          <ac:spMkLst>
            <pc:docMk/>
            <pc:sldMk cId="1755433222" sldId="329"/>
            <ac:spMk id="2" creationId="{170ABF97-84E3-9BA2-6839-12ED8C614176}"/>
          </ac:spMkLst>
        </pc:spChg>
        <pc:spChg chg="del mod ord">
          <ac:chgData name="Braidan Duffy" userId="8ec18d3d-6fdf-489b-8ea9-501a0a9031aa" providerId="ADAL" clId="{3BD25220-198F-4199-8DC8-A49F7690736C}" dt="2023-02-05T23:04:43.708" v="3660" actId="700"/>
          <ac:spMkLst>
            <pc:docMk/>
            <pc:sldMk cId="1755433222" sldId="329"/>
            <ac:spMk id="3" creationId="{A058A5F6-BF42-0054-7AB0-652CF9CF29B6}"/>
          </ac:spMkLst>
        </pc:spChg>
        <pc:spChg chg="add mod ord">
          <ac:chgData name="Braidan Duffy" userId="8ec18d3d-6fdf-489b-8ea9-501a0a9031aa" providerId="ADAL" clId="{3BD25220-198F-4199-8DC8-A49F7690736C}" dt="2023-02-05T23:07:04.488" v="4016" actId="26606"/>
          <ac:spMkLst>
            <pc:docMk/>
            <pc:sldMk cId="1755433222" sldId="329"/>
            <ac:spMk id="4" creationId="{26AEDCDB-61D9-CF76-AAEC-8E3E1EFBADD3}"/>
          </ac:spMkLst>
        </pc:spChg>
        <pc:spChg chg="add del mod ord">
          <ac:chgData name="Braidan Duffy" userId="8ec18d3d-6fdf-489b-8ea9-501a0a9031aa" providerId="ADAL" clId="{3BD25220-198F-4199-8DC8-A49F7690736C}" dt="2023-02-05T23:05:15.115" v="3726" actId="1032"/>
          <ac:spMkLst>
            <pc:docMk/>
            <pc:sldMk cId="1755433222" sldId="329"/>
            <ac:spMk id="5" creationId="{FCE5F760-40C4-1EE8-556D-CCCC2A4F5032}"/>
          </ac:spMkLst>
        </pc:spChg>
        <pc:graphicFrameChg chg="add del mod modGraphic">
          <ac:chgData name="Braidan Duffy" userId="8ec18d3d-6fdf-489b-8ea9-501a0a9031aa" providerId="ADAL" clId="{3BD25220-198F-4199-8DC8-A49F7690736C}" dt="2023-02-05T23:07:04.488" v="4016" actId="26606"/>
          <ac:graphicFrameMkLst>
            <pc:docMk/>
            <pc:sldMk cId="1755433222" sldId="329"/>
            <ac:graphicFrameMk id="6" creationId="{C9A42B7D-5C95-6FFA-402E-F1BE638A9D07}"/>
          </ac:graphicFrameMkLst>
        </pc:graphicFrameChg>
        <pc:graphicFrameChg chg="add mod modGraphic">
          <ac:chgData name="Braidan Duffy" userId="8ec18d3d-6fdf-489b-8ea9-501a0a9031aa" providerId="ADAL" clId="{3BD25220-198F-4199-8DC8-A49F7690736C}" dt="2023-02-05T23:07:33.777" v="4057" actId="207"/>
          <ac:graphicFrameMkLst>
            <pc:docMk/>
            <pc:sldMk cId="1755433222" sldId="329"/>
            <ac:graphicFrameMk id="8" creationId="{EC50CBCF-0DA1-AB60-2761-163C644D6B05}"/>
          </ac:graphicFrameMkLst>
        </pc:graphicFrameChg>
      </pc:sldChg>
      <pc:sldChg chg="addSp modSp new mod">
        <pc:chgData name="Braidan Duffy" userId="8ec18d3d-6fdf-489b-8ea9-501a0a9031aa" providerId="ADAL" clId="{3BD25220-198F-4199-8DC8-A49F7690736C}" dt="2023-02-05T23:11:46.247" v="4405" actId="1076"/>
        <pc:sldMkLst>
          <pc:docMk/>
          <pc:sldMk cId="2340986844" sldId="330"/>
        </pc:sldMkLst>
        <pc:spChg chg="mod">
          <ac:chgData name="Braidan Duffy" userId="8ec18d3d-6fdf-489b-8ea9-501a0a9031aa" providerId="ADAL" clId="{3BD25220-198F-4199-8DC8-A49F7690736C}" dt="2023-02-05T23:10:03.463" v="4294" actId="2711"/>
          <ac:spMkLst>
            <pc:docMk/>
            <pc:sldMk cId="2340986844" sldId="330"/>
            <ac:spMk id="2" creationId="{42A72B40-DAC5-24F5-8C3D-9672844FCA4D}"/>
          </ac:spMkLst>
        </pc:spChg>
        <pc:spChg chg="mod">
          <ac:chgData name="Braidan Duffy" userId="8ec18d3d-6fdf-489b-8ea9-501a0a9031aa" providerId="ADAL" clId="{3BD25220-198F-4199-8DC8-A49F7690736C}" dt="2023-02-05T23:11:46.247" v="4405" actId="1076"/>
          <ac:spMkLst>
            <pc:docMk/>
            <pc:sldMk cId="2340986844" sldId="330"/>
            <ac:spMk id="3" creationId="{A5BA5D19-95CB-985F-57EA-8A8A55FA087D}"/>
          </ac:spMkLst>
        </pc:spChg>
        <pc:picChg chg="add mod">
          <ac:chgData name="Braidan Duffy" userId="8ec18d3d-6fdf-489b-8ea9-501a0a9031aa" providerId="ADAL" clId="{3BD25220-198F-4199-8DC8-A49F7690736C}" dt="2023-02-05T23:11:03.368" v="4298" actId="1076"/>
          <ac:picMkLst>
            <pc:docMk/>
            <pc:sldMk cId="2340986844" sldId="330"/>
            <ac:picMk id="2050" creationId="{51244850-D025-288F-D92D-C183CC36F8DF}"/>
          </ac:picMkLst>
        </pc:picChg>
      </pc:sldChg>
      <pc:sldChg chg="addSp delSp modSp new mod setBg">
        <pc:chgData name="Braidan Duffy" userId="8ec18d3d-6fdf-489b-8ea9-501a0a9031aa" providerId="ADAL" clId="{3BD25220-198F-4199-8DC8-A49F7690736C}" dt="2023-02-05T23:20:31.352" v="4918" actId="33524"/>
        <pc:sldMkLst>
          <pc:docMk/>
          <pc:sldMk cId="3283899027" sldId="331"/>
        </pc:sldMkLst>
        <pc:spChg chg="mod">
          <ac:chgData name="Braidan Duffy" userId="8ec18d3d-6fdf-489b-8ea9-501a0a9031aa" providerId="ADAL" clId="{3BD25220-198F-4199-8DC8-A49F7690736C}" dt="2023-02-05T23:20:23.733" v="4917" actId="26606"/>
          <ac:spMkLst>
            <pc:docMk/>
            <pc:sldMk cId="3283899027" sldId="331"/>
            <ac:spMk id="2" creationId="{757F72D8-B47A-7621-FBD6-338FF0FE5BD5}"/>
          </ac:spMkLst>
        </pc:spChg>
        <pc:spChg chg="mod ord">
          <ac:chgData name="Braidan Duffy" userId="8ec18d3d-6fdf-489b-8ea9-501a0a9031aa" providerId="ADAL" clId="{3BD25220-198F-4199-8DC8-A49F7690736C}" dt="2023-02-05T23:20:31.352" v="4918" actId="33524"/>
          <ac:spMkLst>
            <pc:docMk/>
            <pc:sldMk cId="3283899027" sldId="331"/>
            <ac:spMk id="3" creationId="{3355300A-725D-73CA-CF79-5BE8CC67E76E}"/>
          </ac:spMkLst>
        </pc:spChg>
        <pc:spChg chg="add del">
          <ac:chgData name="Braidan Duffy" userId="8ec18d3d-6fdf-489b-8ea9-501a0a9031aa" providerId="ADAL" clId="{3BD25220-198F-4199-8DC8-A49F7690736C}" dt="2023-02-05T23:20:20.732" v="4910" actId="26606"/>
          <ac:spMkLst>
            <pc:docMk/>
            <pc:sldMk cId="3283899027" sldId="331"/>
            <ac:spMk id="5127" creationId="{229B61F6-561C-44B1-809D-51A2F295F329}"/>
          </ac:spMkLst>
        </pc:spChg>
        <pc:spChg chg="add del">
          <ac:chgData name="Braidan Duffy" userId="8ec18d3d-6fdf-489b-8ea9-501a0a9031aa" providerId="ADAL" clId="{3BD25220-198F-4199-8DC8-A49F7690736C}" dt="2023-02-05T23:20:21.739" v="4912" actId="26606"/>
          <ac:spMkLst>
            <pc:docMk/>
            <pc:sldMk cId="3283899027" sldId="331"/>
            <ac:spMk id="5129" creationId="{8D77D416-66F5-413A-9B46-6289471B36B6}"/>
          </ac:spMkLst>
        </pc:spChg>
        <pc:spChg chg="add del">
          <ac:chgData name="Braidan Duffy" userId="8ec18d3d-6fdf-489b-8ea9-501a0a9031aa" providerId="ADAL" clId="{3BD25220-198F-4199-8DC8-A49F7690736C}" dt="2023-02-05T23:20:22.533" v="4914" actId="26606"/>
          <ac:spMkLst>
            <pc:docMk/>
            <pc:sldMk cId="3283899027" sldId="331"/>
            <ac:spMk id="5131" creationId="{229B61F6-561C-44B1-809D-51A2F295F329}"/>
          </ac:spMkLst>
        </pc:spChg>
        <pc:spChg chg="add del">
          <ac:chgData name="Braidan Duffy" userId="8ec18d3d-6fdf-489b-8ea9-501a0a9031aa" providerId="ADAL" clId="{3BD25220-198F-4199-8DC8-A49F7690736C}" dt="2023-02-05T23:20:23.710" v="4916" actId="26606"/>
          <ac:spMkLst>
            <pc:docMk/>
            <pc:sldMk cId="3283899027" sldId="331"/>
            <ac:spMk id="5133" creationId="{0F164E5A-ABC0-4A97-86CA-5F7C26615F3C}"/>
          </ac:spMkLst>
        </pc:spChg>
        <pc:spChg chg="add del">
          <ac:chgData name="Braidan Duffy" userId="8ec18d3d-6fdf-489b-8ea9-501a0a9031aa" providerId="ADAL" clId="{3BD25220-198F-4199-8DC8-A49F7690736C}" dt="2023-02-05T23:20:23.710" v="4916" actId="26606"/>
          <ac:spMkLst>
            <pc:docMk/>
            <pc:sldMk cId="3283899027" sldId="331"/>
            <ac:spMk id="5134" creationId="{C2393E8D-D10F-4FE1-AC21-8B44BEB50089}"/>
          </ac:spMkLst>
        </pc:spChg>
        <pc:spChg chg="add">
          <ac:chgData name="Braidan Duffy" userId="8ec18d3d-6fdf-489b-8ea9-501a0a9031aa" providerId="ADAL" clId="{3BD25220-198F-4199-8DC8-A49F7690736C}" dt="2023-02-05T23:20:23.733" v="4917" actId="26606"/>
          <ac:spMkLst>
            <pc:docMk/>
            <pc:sldMk cId="3283899027" sldId="331"/>
            <ac:spMk id="5136" creationId="{229B61F6-561C-44B1-809D-51A2F295F329}"/>
          </ac:spMkLst>
        </pc:spChg>
        <pc:picChg chg="add mod ord">
          <ac:chgData name="Braidan Duffy" userId="8ec18d3d-6fdf-489b-8ea9-501a0a9031aa" providerId="ADAL" clId="{3BD25220-198F-4199-8DC8-A49F7690736C}" dt="2023-02-05T23:20:23.733" v="4917" actId="26606"/>
          <ac:picMkLst>
            <pc:docMk/>
            <pc:sldMk cId="3283899027" sldId="331"/>
            <ac:picMk id="5122" creationId="{7849A561-0584-9114-6C84-DFD56CF2543B}"/>
          </ac:picMkLst>
        </pc:picChg>
      </pc:sldChg>
      <pc:sldChg chg="addSp modSp new mod setBg modAnim">
        <pc:chgData name="Braidan Duffy" userId="8ec18d3d-6fdf-489b-8ea9-501a0a9031aa" providerId="ADAL" clId="{3BD25220-198F-4199-8DC8-A49F7690736C}" dt="2023-02-05T23:16:28.221" v="4778"/>
        <pc:sldMkLst>
          <pc:docMk/>
          <pc:sldMk cId="1071341913" sldId="332"/>
        </pc:sldMkLst>
        <pc:spChg chg="mod">
          <ac:chgData name="Braidan Duffy" userId="8ec18d3d-6fdf-489b-8ea9-501a0a9031aa" providerId="ADAL" clId="{3BD25220-198F-4199-8DC8-A49F7690736C}" dt="2023-02-05T23:13:24.639" v="4463" actId="26606"/>
          <ac:spMkLst>
            <pc:docMk/>
            <pc:sldMk cId="1071341913" sldId="332"/>
            <ac:spMk id="2" creationId="{FBD4C125-BCC9-544F-3795-3864C6D328AD}"/>
          </ac:spMkLst>
        </pc:spChg>
        <pc:spChg chg="mod ord">
          <ac:chgData name="Braidan Duffy" userId="8ec18d3d-6fdf-489b-8ea9-501a0a9031aa" providerId="ADAL" clId="{3BD25220-198F-4199-8DC8-A49F7690736C}" dt="2023-02-05T23:14:14.420" v="4540" actId="5793"/>
          <ac:spMkLst>
            <pc:docMk/>
            <pc:sldMk cId="1071341913" sldId="332"/>
            <ac:spMk id="3" creationId="{2203C9EB-5D03-093F-F7BE-CD712CAE1862}"/>
          </ac:spMkLst>
        </pc:spChg>
        <pc:spChg chg="add">
          <ac:chgData name="Braidan Duffy" userId="8ec18d3d-6fdf-489b-8ea9-501a0a9031aa" providerId="ADAL" clId="{3BD25220-198F-4199-8DC8-A49F7690736C}" dt="2023-02-05T23:13:24.639" v="4463" actId="26606"/>
          <ac:spMkLst>
            <pc:docMk/>
            <pc:sldMk cId="1071341913" sldId="332"/>
            <ac:spMk id="4103" creationId="{0F164E5A-ABC0-4A97-86CA-5F7C26615F3C}"/>
          </ac:spMkLst>
        </pc:spChg>
        <pc:spChg chg="add">
          <ac:chgData name="Braidan Duffy" userId="8ec18d3d-6fdf-489b-8ea9-501a0a9031aa" providerId="ADAL" clId="{3BD25220-198F-4199-8DC8-A49F7690736C}" dt="2023-02-05T23:13:24.639" v="4463" actId="26606"/>
          <ac:spMkLst>
            <pc:docMk/>
            <pc:sldMk cId="1071341913" sldId="332"/>
            <ac:spMk id="4105" creationId="{C2393E8D-D10F-4FE1-AC21-8B44BEB50089}"/>
          </ac:spMkLst>
        </pc:spChg>
        <pc:graphicFrameChg chg="add mod">
          <ac:chgData name="Braidan Duffy" userId="8ec18d3d-6fdf-489b-8ea9-501a0a9031aa" providerId="ADAL" clId="{3BD25220-198F-4199-8DC8-A49F7690736C}" dt="2023-02-05T23:16:20.185" v="4777"/>
          <ac:graphicFrameMkLst>
            <pc:docMk/>
            <pc:sldMk cId="1071341913" sldId="332"/>
            <ac:graphicFrameMk id="4" creationId="{560DB267-C086-6463-4A05-76C39A6E78F1}"/>
          </ac:graphicFrameMkLst>
        </pc:graphicFrameChg>
        <pc:picChg chg="add mod">
          <ac:chgData name="Braidan Duffy" userId="8ec18d3d-6fdf-489b-8ea9-501a0a9031aa" providerId="ADAL" clId="{3BD25220-198F-4199-8DC8-A49F7690736C}" dt="2023-02-05T23:13:24.639" v="4463" actId="26606"/>
          <ac:picMkLst>
            <pc:docMk/>
            <pc:sldMk cId="1071341913" sldId="332"/>
            <ac:picMk id="4098" creationId="{E1FF79CB-1945-1D0E-1943-530B14361911}"/>
          </ac:picMkLst>
        </pc:pic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7CE90-AECA-436D-9CD9-197D7114B45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7EB6D1-0225-4022-9C21-26A2559531E7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Descriptive Statistics	</a:t>
          </a:r>
        </a:p>
      </dgm:t>
    </dgm:pt>
    <dgm:pt modelId="{6643C715-110D-4703-9F06-FF05EEC46493}" type="parTrans" cxnId="{E5F0D3BF-EEB4-4711-B29F-6B44262EE276}">
      <dgm:prSet/>
      <dgm:spPr/>
      <dgm:t>
        <a:bodyPr/>
        <a:lstStyle/>
        <a:p>
          <a:endParaRPr lang="en-US"/>
        </a:p>
      </dgm:t>
    </dgm:pt>
    <dgm:pt modelId="{9B6899C4-9D30-43B1-984D-D6D3999A8726}" type="sibTrans" cxnId="{E5F0D3BF-EEB4-4711-B29F-6B44262EE276}">
      <dgm:prSet/>
      <dgm:spPr/>
      <dgm:t>
        <a:bodyPr/>
        <a:lstStyle/>
        <a:p>
          <a:endParaRPr lang="en-US"/>
        </a:p>
      </dgm:t>
    </dgm:pt>
    <dgm:pt modelId="{B9CE5607-3CE5-4A1D-85CC-A59CB54CFA2D}">
      <dgm:prSet phldrT="[Text]"/>
      <dgm:spPr/>
      <dgm:t>
        <a:bodyPr/>
        <a:lstStyle/>
        <a:p>
          <a:r>
            <a:rPr lang="en-US" dirty="0"/>
            <a:t>Describes the relationship between variables;</a:t>
          </a:r>
        </a:p>
      </dgm:t>
    </dgm:pt>
    <dgm:pt modelId="{F381EA16-B9FF-42C8-8276-24FED678533E}" type="parTrans" cxnId="{DBEA6D7B-547E-4B17-A13D-9A5BB57B2AB6}">
      <dgm:prSet/>
      <dgm:spPr/>
      <dgm:t>
        <a:bodyPr/>
        <a:lstStyle/>
        <a:p>
          <a:endParaRPr lang="en-US"/>
        </a:p>
      </dgm:t>
    </dgm:pt>
    <dgm:pt modelId="{D245D934-0B98-4613-84DF-F1E6698B0391}" type="sibTrans" cxnId="{DBEA6D7B-547E-4B17-A13D-9A5BB57B2AB6}">
      <dgm:prSet/>
      <dgm:spPr/>
      <dgm:t>
        <a:bodyPr/>
        <a:lstStyle/>
        <a:p>
          <a:endParaRPr lang="en-US"/>
        </a:p>
      </dgm:t>
    </dgm:pt>
    <dgm:pt modelId="{351F4F1C-6176-4D27-B50C-F6DE18B4EC5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Inferential Statistics</a:t>
          </a:r>
        </a:p>
      </dgm:t>
    </dgm:pt>
    <dgm:pt modelId="{2669AE82-5083-4A3C-995E-D2EF2901C0CA}" type="parTrans" cxnId="{60306530-8D9F-4909-AEC2-F28C65AFA2ED}">
      <dgm:prSet/>
      <dgm:spPr/>
      <dgm:t>
        <a:bodyPr/>
        <a:lstStyle/>
        <a:p>
          <a:endParaRPr lang="en-US"/>
        </a:p>
      </dgm:t>
    </dgm:pt>
    <dgm:pt modelId="{9B3CEAFB-C6B3-4D3E-BCBF-CA944C6D85C0}" type="sibTrans" cxnId="{60306530-8D9F-4909-AEC2-F28C65AFA2ED}">
      <dgm:prSet/>
      <dgm:spPr/>
      <dgm:t>
        <a:bodyPr/>
        <a:lstStyle/>
        <a:p>
          <a:endParaRPr lang="en-US"/>
        </a:p>
      </dgm:t>
    </dgm:pt>
    <dgm:pt modelId="{CED05461-6779-492F-B942-2C4D554FF90E}">
      <dgm:prSet phldrT="[Text]"/>
      <dgm:spPr/>
      <dgm:t>
        <a:bodyPr/>
        <a:lstStyle/>
        <a:p>
          <a:r>
            <a:rPr lang="en-US" dirty="0"/>
            <a:t>The data are analyzed in samples to make inferences on the larger population</a:t>
          </a:r>
        </a:p>
      </dgm:t>
    </dgm:pt>
    <dgm:pt modelId="{44C2940A-9A5B-4514-8BD4-5DD0D5A222FE}" type="parTrans" cxnId="{55F07787-C02A-43A4-92AB-68F64E4B1346}">
      <dgm:prSet/>
      <dgm:spPr/>
      <dgm:t>
        <a:bodyPr/>
        <a:lstStyle/>
        <a:p>
          <a:endParaRPr lang="en-US"/>
        </a:p>
      </dgm:t>
    </dgm:pt>
    <dgm:pt modelId="{58DBB421-2315-4F38-801E-2176B78669E5}" type="sibTrans" cxnId="{55F07787-C02A-43A4-92AB-68F64E4B1346}">
      <dgm:prSet/>
      <dgm:spPr/>
      <dgm:t>
        <a:bodyPr/>
        <a:lstStyle/>
        <a:p>
          <a:endParaRPr lang="en-US"/>
        </a:p>
      </dgm:t>
    </dgm:pt>
    <dgm:pt modelId="{EB21AC5C-3F13-4CC7-B723-6AE76D0F9EBF}">
      <dgm:prSet phldrT="[Text]"/>
      <dgm:spPr/>
      <dgm:t>
        <a:bodyPr/>
        <a:lstStyle/>
        <a:p>
          <a:r>
            <a:rPr lang="en-US" dirty="0"/>
            <a:t>provides a summary of data in the form of mean, median, and mode;</a:t>
          </a:r>
        </a:p>
      </dgm:t>
    </dgm:pt>
    <dgm:pt modelId="{9AEE621C-7177-472C-AC83-26A5D01C9124}" type="parTrans" cxnId="{13AF1C93-F678-4B4E-89CC-9176E73884A6}">
      <dgm:prSet/>
      <dgm:spPr/>
      <dgm:t>
        <a:bodyPr/>
        <a:lstStyle/>
        <a:p>
          <a:endParaRPr lang="en-US"/>
        </a:p>
      </dgm:t>
    </dgm:pt>
    <dgm:pt modelId="{BB3ECD0F-1C4E-4150-A226-FB035D8A0124}" type="sibTrans" cxnId="{13AF1C93-F678-4B4E-89CC-9176E73884A6}">
      <dgm:prSet/>
      <dgm:spPr/>
      <dgm:t>
        <a:bodyPr/>
        <a:lstStyle/>
        <a:p>
          <a:endParaRPr lang="en-US"/>
        </a:p>
      </dgm:t>
    </dgm:pt>
    <dgm:pt modelId="{E36C9651-4264-4D2B-A29C-387BD6136B4A}">
      <dgm:prSet phldrT="[Text]"/>
      <dgm:spPr/>
      <dgm:t>
        <a:bodyPr/>
        <a:lstStyle/>
        <a:p>
          <a:r>
            <a:rPr lang="en-US" dirty="0"/>
            <a:t>Analyses data via distributions</a:t>
          </a:r>
        </a:p>
      </dgm:t>
    </dgm:pt>
    <dgm:pt modelId="{FDFD4B6F-9EA1-4E83-8B54-4205A7A4E3F1}" type="parTrans" cxnId="{93F5CD78-AE91-4815-9AD0-864C86C20E92}">
      <dgm:prSet/>
      <dgm:spPr/>
      <dgm:t>
        <a:bodyPr/>
        <a:lstStyle/>
        <a:p>
          <a:endParaRPr lang="en-US"/>
        </a:p>
      </dgm:t>
    </dgm:pt>
    <dgm:pt modelId="{8C7B20C2-0FA7-4942-BBB9-D7FE3307827F}" type="sibTrans" cxnId="{93F5CD78-AE91-4815-9AD0-864C86C20E92}">
      <dgm:prSet/>
      <dgm:spPr/>
      <dgm:t>
        <a:bodyPr/>
        <a:lstStyle/>
        <a:p>
          <a:endParaRPr lang="en-US"/>
        </a:p>
      </dgm:t>
    </dgm:pt>
    <dgm:pt modelId="{93759ED6-ED88-4E23-9159-CA0665C3AC5D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Numerical Data</a:t>
          </a:r>
        </a:p>
      </dgm:t>
    </dgm:pt>
    <dgm:pt modelId="{75457979-A76A-43AF-9100-6B0EB1AB09CA}" type="parTrans" cxnId="{D17E78C5-CDF0-4D45-8E71-E594E63EDA2A}">
      <dgm:prSet/>
      <dgm:spPr/>
      <dgm:t>
        <a:bodyPr/>
        <a:lstStyle/>
        <a:p>
          <a:endParaRPr lang="en-US"/>
        </a:p>
      </dgm:t>
    </dgm:pt>
    <dgm:pt modelId="{A4743B0A-BB5A-462B-AA13-2BAA8A80CAC1}" type="sibTrans" cxnId="{D17E78C5-CDF0-4D45-8E71-E594E63EDA2A}">
      <dgm:prSet/>
      <dgm:spPr/>
      <dgm:t>
        <a:bodyPr/>
        <a:lstStyle/>
        <a:p>
          <a:endParaRPr lang="en-US"/>
        </a:p>
      </dgm:t>
    </dgm:pt>
    <dgm:pt modelId="{B79BFBED-EEFF-4CBD-A0D2-9D2CC0388A81}">
      <dgm:prSet phldrT="[Text]"/>
      <dgm:spPr/>
      <dgm:t>
        <a:bodyPr/>
        <a:lstStyle/>
        <a:p>
          <a:r>
            <a:rPr lang="en-US" dirty="0"/>
            <a:t>Data with continuous, numerical range of values</a:t>
          </a:r>
        </a:p>
      </dgm:t>
    </dgm:pt>
    <dgm:pt modelId="{704BA28A-FD59-4652-8DD1-5E58B4354020}" type="parTrans" cxnId="{2A71C5A9-9CD6-43C4-9FC8-D8A667CCC348}">
      <dgm:prSet/>
      <dgm:spPr/>
      <dgm:t>
        <a:bodyPr/>
        <a:lstStyle/>
        <a:p>
          <a:endParaRPr lang="en-US"/>
        </a:p>
      </dgm:t>
    </dgm:pt>
    <dgm:pt modelId="{9A31324C-EB0C-43C1-B19F-DE4D97E92332}" type="sibTrans" cxnId="{2A71C5A9-9CD6-43C4-9FC8-D8A667CCC348}">
      <dgm:prSet/>
      <dgm:spPr/>
      <dgm:t>
        <a:bodyPr/>
        <a:lstStyle/>
        <a:p>
          <a:endParaRPr lang="en-US"/>
        </a:p>
      </dgm:t>
    </dgm:pt>
    <dgm:pt modelId="{0200E714-DFF7-4AB6-AD3E-555F7BB3928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Categorical Data</a:t>
          </a:r>
        </a:p>
      </dgm:t>
    </dgm:pt>
    <dgm:pt modelId="{2931B276-C5DC-49B9-85F7-3D9E171844BD}" type="parTrans" cxnId="{002401BD-DFDD-4CBB-A2B4-0ACE9B7D354A}">
      <dgm:prSet/>
      <dgm:spPr/>
      <dgm:t>
        <a:bodyPr/>
        <a:lstStyle/>
        <a:p>
          <a:endParaRPr lang="en-US"/>
        </a:p>
      </dgm:t>
    </dgm:pt>
    <dgm:pt modelId="{60074FFE-DB89-497E-A08A-CCA5A209ED4A}" type="sibTrans" cxnId="{002401BD-DFDD-4CBB-A2B4-0ACE9B7D354A}">
      <dgm:prSet/>
      <dgm:spPr/>
      <dgm:t>
        <a:bodyPr/>
        <a:lstStyle/>
        <a:p>
          <a:endParaRPr lang="en-US"/>
        </a:p>
      </dgm:t>
    </dgm:pt>
    <dgm:pt modelId="{F1906139-4DAF-4A42-9262-C12C72A6EF41}">
      <dgm:prSet phldrT="[Text]"/>
      <dgm:spPr/>
      <dgm:t>
        <a:bodyPr/>
        <a:lstStyle/>
        <a:p>
          <a:r>
            <a:rPr lang="en-US" dirty="0"/>
            <a:t>Data with discreet bins or categories of values</a:t>
          </a:r>
        </a:p>
      </dgm:t>
    </dgm:pt>
    <dgm:pt modelId="{C22C8144-C549-49E1-A1FF-481AC1A17C9A}" type="parTrans" cxnId="{51DAB3AC-3204-4ADC-93CE-09521C515762}">
      <dgm:prSet/>
      <dgm:spPr/>
      <dgm:t>
        <a:bodyPr/>
        <a:lstStyle/>
        <a:p>
          <a:endParaRPr lang="en-US"/>
        </a:p>
      </dgm:t>
    </dgm:pt>
    <dgm:pt modelId="{BED06F44-1F41-439D-91EC-4AA0F8151390}" type="sibTrans" cxnId="{51DAB3AC-3204-4ADC-93CE-09521C515762}">
      <dgm:prSet/>
      <dgm:spPr/>
      <dgm:t>
        <a:bodyPr/>
        <a:lstStyle/>
        <a:p>
          <a:endParaRPr lang="en-US"/>
        </a:p>
      </dgm:t>
    </dgm:pt>
    <dgm:pt modelId="{CC2D4DA8-CAD0-4221-A7B1-13606206C87C}" type="pres">
      <dgm:prSet presAssocID="{2307CE90-AECA-436D-9CD9-197D7114B453}" presName="linear" presStyleCnt="0">
        <dgm:presLayoutVars>
          <dgm:animLvl val="lvl"/>
          <dgm:resizeHandles val="exact"/>
        </dgm:presLayoutVars>
      </dgm:prSet>
      <dgm:spPr/>
    </dgm:pt>
    <dgm:pt modelId="{A80DE5F9-18A7-45E1-B852-7527883EA15F}" type="pres">
      <dgm:prSet presAssocID="{647EB6D1-0225-4022-9C21-26A2559531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D2A847-AC2E-4401-9AE1-8814E7CDAA77}" type="pres">
      <dgm:prSet presAssocID="{647EB6D1-0225-4022-9C21-26A2559531E7}" presName="childText" presStyleLbl="revTx" presStyleIdx="0" presStyleCnt="4">
        <dgm:presLayoutVars>
          <dgm:bulletEnabled val="1"/>
        </dgm:presLayoutVars>
      </dgm:prSet>
      <dgm:spPr/>
    </dgm:pt>
    <dgm:pt modelId="{3DDFE8F7-E166-4404-987A-20317D14A77A}" type="pres">
      <dgm:prSet presAssocID="{351F4F1C-6176-4D27-B50C-F6DE18B4EC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582D2E-9290-4697-AC5B-68DBFC78B083}" type="pres">
      <dgm:prSet presAssocID="{351F4F1C-6176-4D27-B50C-F6DE18B4EC5A}" presName="childText" presStyleLbl="revTx" presStyleIdx="1" presStyleCnt="4">
        <dgm:presLayoutVars>
          <dgm:bulletEnabled val="1"/>
        </dgm:presLayoutVars>
      </dgm:prSet>
      <dgm:spPr/>
    </dgm:pt>
    <dgm:pt modelId="{5116A891-F91A-4541-B845-D623B7772A58}" type="pres">
      <dgm:prSet presAssocID="{93759ED6-ED88-4E23-9159-CA0665C3AC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BA27B4-B245-414E-966A-7ECE327CA0DB}" type="pres">
      <dgm:prSet presAssocID="{93759ED6-ED88-4E23-9159-CA0665C3AC5D}" presName="childText" presStyleLbl="revTx" presStyleIdx="2" presStyleCnt="4">
        <dgm:presLayoutVars>
          <dgm:bulletEnabled val="1"/>
        </dgm:presLayoutVars>
      </dgm:prSet>
      <dgm:spPr/>
    </dgm:pt>
    <dgm:pt modelId="{97C658CB-F7AF-4949-9317-DC2A408C057D}" type="pres">
      <dgm:prSet presAssocID="{0200E714-DFF7-4AB6-AD3E-555F7BB3928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6C3D953-2813-41E0-87F5-8DCED4947F39}" type="pres">
      <dgm:prSet presAssocID="{0200E714-DFF7-4AB6-AD3E-555F7BB3928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00BA803-77F4-4CD2-8C5E-5BFC9F9A1AF7}" type="presOf" srcId="{E36C9651-4264-4D2B-A29C-387BD6136B4A}" destId="{84D2A847-AC2E-4401-9AE1-8814E7CDAA77}" srcOrd="0" destOrd="2" presId="urn:microsoft.com/office/officeart/2005/8/layout/vList2"/>
    <dgm:cxn modelId="{5A941004-B14D-4F28-809F-892269EE167A}" type="presOf" srcId="{CED05461-6779-492F-B942-2C4D554FF90E}" destId="{CF582D2E-9290-4697-AC5B-68DBFC78B083}" srcOrd="0" destOrd="0" presId="urn:microsoft.com/office/officeart/2005/8/layout/vList2"/>
    <dgm:cxn modelId="{85366F23-AD2E-4E0F-8993-2B80AA9C621D}" type="presOf" srcId="{EB21AC5C-3F13-4CC7-B723-6AE76D0F9EBF}" destId="{84D2A847-AC2E-4401-9AE1-8814E7CDAA77}" srcOrd="0" destOrd="1" presId="urn:microsoft.com/office/officeart/2005/8/layout/vList2"/>
    <dgm:cxn modelId="{60306530-8D9F-4909-AEC2-F28C65AFA2ED}" srcId="{2307CE90-AECA-436D-9CD9-197D7114B453}" destId="{351F4F1C-6176-4D27-B50C-F6DE18B4EC5A}" srcOrd="1" destOrd="0" parTransId="{2669AE82-5083-4A3C-995E-D2EF2901C0CA}" sibTransId="{9B3CEAFB-C6B3-4D3E-BCBF-CA944C6D85C0}"/>
    <dgm:cxn modelId="{8D0C444F-7DDB-4185-8A3B-EC5A520C1CBD}" type="presOf" srcId="{F1906139-4DAF-4A42-9262-C12C72A6EF41}" destId="{46C3D953-2813-41E0-87F5-8DCED4947F39}" srcOrd="0" destOrd="0" presId="urn:microsoft.com/office/officeart/2005/8/layout/vList2"/>
    <dgm:cxn modelId="{2657A771-B77C-4F8D-A2BB-B4F5BBCBBD56}" type="presOf" srcId="{2307CE90-AECA-436D-9CD9-197D7114B453}" destId="{CC2D4DA8-CAD0-4221-A7B1-13606206C87C}" srcOrd="0" destOrd="0" presId="urn:microsoft.com/office/officeart/2005/8/layout/vList2"/>
    <dgm:cxn modelId="{BC38F271-1C87-4FC4-AC62-B3F70FC449D3}" type="presOf" srcId="{351F4F1C-6176-4D27-B50C-F6DE18B4EC5A}" destId="{3DDFE8F7-E166-4404-987A-20317D14A77A}" srcOrd="0" destOrd="0" presId="urn:microsoft.com/office/officeart/2005/8/layout/vList2"/>
    <dgm:cxn modelId="{93F5CD78-AE91-4815-9AD0-864C86C20E92}" srcId="{647EB6D1-0225-4022-9C21-26A2559531E7}" destId="{E36C9651-4264-4D2B-A29C-387BD6136B4A}" srcOrd="2" destOrd="0" parTransId="{FDFD4B6F-9EA1-4E83-8B54-4205A7A4E3F1}" sibTransId="{8C7B20C2-0FA7-4942-BBB9-D7FE3307827F}"/>
    <dgm:cxn modelId="{DBEA6D7B-547E-4B17-A13D-9A5BB57B2AB6}" srcId="{647EB6D1-0225-4022-9C21-26A2559531E7}" destId="{B9CE5607-3CE5-4A1D-85CC-A59CB54CFA2D}" srcOrd="0" destOrd="0" parTransId="{F381EA16-B9FF-42C8-8276-24FED678533E}" sibTransId="{D245D934-0B98-4613-84DF-F1E6698B0391}"/>
    <dgm:cxn modelId="{D975FC7B-46AC-4FE2-962A-17BEA0C14529}" type="presOf" srcId="{93759ED6-ED88-4E23-9159-CA0665C3AC5D}" destId="{5116A891-F91A-4541-B845-D623B7772A58}" srcOrd="0" destOrd="0" presId="urn:microsoft.com/office/officeart/2005/8/layout/vList2"/>
    <dgm:cxn modelId="{55F07787-C02A-43A4-92AB-68F64E4B1346}" srcId="{351F4F1C-6176-4D27-B50C-F6DE18B4EC5A}" destId="{CED05461-6779-492F-B942-2C4D554FF90E}" srcOrd="0" destOrd="0" parTransId="{44C2940A-9A5B-4514-8BD4-5DD0D5A222FE}" sibTransId="{58DBB421-2315-4F38-801E-2176B78669E5}"/>
    <dgm:cxn modelId="{13AF1C93-F678-4B4E-89CC-9176E73884A6}" srcId="{647EB6D1-0225-4022-9C21-26A2559531E7}" destId="{EB21AC5C-3F13-4CC7-B723-6AE76D0F9EBF}" srcOrd="1" destOrd="0" parTransId="{9AEE621C-7177-472C-AC83-26A5D01C9124}" sibTransId="{BB3ECD0F-1C4E-4150-A226-FB035D8A0124}"/>
    <dgm:cxn modelId="{72079098-A585-4F4C-9E24-9D9A9DB42951}" type="presOf" srcId="{B79BFBED-EEFF-4CBD-A0D2-9D2CC0388A81}" destId="{52BA27B4-B245-414E-966A-7ECE327CA0DB}" srcOrd="0" destOrd="0" presId="urn:microsoft.com/office/officeart/2005/8/layout/vList2"/>
    <dgm:cxn modelId="{925E929A-A513-4422-8FE1-040221C1F251}" type="presOf" srcId="{B9CE5607-3CE5-4A1D-85CC-A59CB54CFA2D}" destId="{84D2A847-AC2E-4401-9AE1-8814E7CDAA77}" srcOrd="0" destOrd="0" presId="urn:microsoft.com/office/officeart/2005/8/layout/vList2"/>
    <dgm:cxn modelId="{1DE210A1-D391-4706-BA07-9A4351EB8FB2}" type="presOf" srcId="{0200E714-DFF7-4AB6-AD3E-555F7BB3928A}" destId="{97C658CB-F7AF-4949-9317-DC2A408C057D}" srcOrd="0" destOrd="0" presId="urn:microsoft.com/office/officeart/2005/8/layout/vList2"/>
    <dgm:cxn modelId="{2A71C5A9-9CD6-43C4-9FC8-D8A667CCC348}" srcId="{93759ED6-ED88-4E23-9159-CA0665C3AC5D}" destId="{B79BFBED-EEFF-4CBD-A0D2-9D2CC0388A81}" srcOrd="0" destOrd="0" parTransId="{704BA28A-FD59-4652-8DD1-5E58B4354020}" sibTransId="{9A31324C-EB0C-43C1-B19F-DE4D97E92332}"/>
    <dgm:cxn modelId="{51DAB3AC-3204-4ADC-93CE-09521C515762}" srcId="{0200E714-DFF7-4AB6-AD3E-555F7BB3928A}" destId="{F1906139-4DAF-4A42-9262-C12C72A6EF41}" srcOrd="0" destOrd="0" parTransId="{C22C8144-C549-49E1-A1FF-481AC1A17C9A}" sibTransId="{BED06F44-1F41-439D-91EC-4AA0F8151390}"/>
    <dgm:cxn modelId="{002401BD-DFDD-4CBB-A2B4-0ACE9B7D354A}" srcId="{2307CE90-AECA-436D-9CD9-197D7114B453}" destId="{0200E714-DFF7-4AB6-AD3E-555F7BB3928A}" srcOrd="3" destOrd="0" parTransId="{2931B276-C5DC-49B9-85F7-3D9E171844BD}" sibTransId="{60074FFE-DB89-497E-A08A-CCA5A209ED4A}"/>
    <dgm:cxn modelId="{E5F0D3BF-EEB4-4711-B29F-6B44262EE276}" srcId="{2307CE90-AECA-436D-9CD9-197D7114B453}" destId="{647EB6D1-0225-4022-9C21-26A2559531E7}" srcOrd="0" destOrd="0" parTransId="{6643C715-110D-4703-9F06-FF05EEC46493}" sibTransId="{9B6899C4-9D30-43B1-984D-D6D3999A8726}"/>
    <dgm:cxn modelId="{D17E78C5-CDF0-4D45-8E71-E594E63EDA2A}" srcId="{2307CE90-AECA-436D-9CD9-197D7114B453}" destId="{93759ED6-ED88-4E23-9159-CA0665C3AC5D}" srcOrd="2" destOrd="0" parTransId="{75457979-A76A-43AF-9100-6B0EB1AB09CA}" sibTransId="{A4743B0A-BB5A-462B-AA13-2BAA8A80CAC1}"/>
    <dgm:cxn modelId="{468AEEE6-E1FD-4D9C-BDB1-7DAB4CBE2BFE}" type="presOf" srcId="{647EB6D1-0225-4022-9C21-26A2559531E7}" destId="{A80DE5F9-18A7-45E1-B852-7527883EA15F}" srcOrd="0" destOrd="0" presId="urn:microsoft.com/office/officeart/2005/8/layout/vList2"/>
    <dgm:cxn modelId="{161B3FB4-E596-4856-83A0-289BCB800C27}" type="presParOf" srcId="{CC2D4DA8-CAD0-4221-A7B1-13606206C87C}" destId="{A80DE5F9-18A7-45E1-B852-7527883EA15F}" srcOrd="0" destOrd="0" presId="urn:microsoft.com/office/officeart/2005/8/layout/vList2"/>
    <dgm:cxn modelId="{32B3F54B-BBC4-4DD1-9C3F-509272448776}" type="presParOf" srcId="{CC2D4DA8-CAD0-4221-A7B1-13606206C87C}" destId="{84D2A847-AC2E-4401-9AE1-8814E7CDAA77}" srcOrd="1" destOrd="0" presId="urn:microsoft.com/office/officeart/2005/8/layout/vList2"/>
    <dgm:cxn modelId="{7DA34828-71B0-42FF-A53E-335E0C01E2B5}" type="presParOf" srcId="{CC2D4DA8-CAD0-4221-A7B1-13606206C87C}" destId="{3DDFE8F7-E166-4404-987A-20317D14A77A}" srcOrd="2" destOrd="0" presId="urn:microsoft.com/office/officeart/2005/8/layout/vList2"/>
    <dgm:cxn modelId="{2116EEEF-F57D-4256-8F90-AAED78D8D93B}" type="presParOf" srcId="{CC2D4DA8-CAD0-4221-A7B1-13606206C87C}" destId="{CF582D2E-9290-4697-AC5B-68DBFC78B083}" srcOrd="3" destOrd="0" presId="urn:microsoft.com/office/officeart/2005/8/layout/vList2"/>
    <dgm:cxn modelId="{236F60E6-6488-4680-8F4B-3DD57498AAE1}" type="presParOf" srcId="{CC2D4DA8-CAD0-4221-A7B1-13606206C87C}" destId="{5116A891-F91A-4541-B845-D623B7772A58}" srcOrd="4" destOrd="0" presId="urn:microsoft.com/office/officeart/2005/8/layout/vList2"/>
    <dgm:cxn modelId="{CC29EEFF-9DCF-4588-9630-FA17DD0A573C}" type="presParOf" srcId="{CC2D4DA8-CAD0-4221-A7B1-13606206C87C}" destId="{52BA27B4-B245-414E-966A-7ECE327CA0DB}" srcOrd="5" destOrd="0" presId="urn:microsoft.com/office/officeart/2005/8/layout/vList2"/>
    <dgm:cxn modelId="{12138B27-60B7-4074-92B5-C10C29469712}" type="presParOf" srcId="{CC2D4DA8-CAD0-4221-A7B1-13606206C87C}" destId="{97C658CB-F7AF-4949-9317-DC2A408C057D}" srcOrd="6" destOrd="0" presId="urn:microsoft.com/office/officeart/2005/8/layout/vList2"/>
    <dgm:cxn modelId="{3E2F47A9-5721-4BF4-ADE0-56B6EA09DF39}" type="presParOf" srcId="{CC2D4DA8-CAD0-4221-A7B1-13606206C87C}" destId="{46C3D953-2813-41E0-87F5-8DCED4947F3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F4F09-0B0D-46C6-BD59-738D448FD26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A4B148-F1A1-421D-AAAE-AB9918B582BC}">
      <dgm:prSet phldrT="[Text]"/>
      <dgm:spPr/>
      <dgm:t>
        <a:bodyPr/>
        <a:lstStyle/>
        <a:p>
          <a:r>
            <a:rPr lang="en-US" dirty="0"/>
            <a:t>T-Test</a:t>
          </a:r>
        </a:p>
      </dgm:t>
    </dgm:pt>
    <dgm:pt modelId="{750A7585-0463-4C7E-8F73-2136E5DD300F}" type="parTrans" cxnId="{3E6C4D09-5DF6-447F-BD0C-96AE5CBD9210}">
      <dgm:prSet/>
      <dgm:spPr/>
      <dgm:t>
        <a:bodyPr/>
        <a:lstStyle/>
        <a:p>
          <a:endParaRPr lang="en-US"/>
        </a:p>
      </dgm:t>
    </dgm:pt>
    <dgm:pt modelId="{D8F4EC24-7B5C-4A1D-BFA6-8AAAC050C335}" type="sibTrans" cxnId="{3E6C4D09-5DF6-447F-BD0C-96AE5CBD9210}">
      <dgm:prSet/>
      <dgm:spPr/>
      <dgm:t>
        <a:bodyPr/>
        <a:lstStyle/>
        <a:p>
          <a:endParaRPr lang="en-US"/>
        </a:p>
      </dgm:t>
    </dgm:pt>
    <dgm:pt modelId="{2E6C8740-0686-4D85-807C-2B193BECB534}">
      <dgm:prSet phldrT="[Text]"/>
      <dgm:spPr/>
      <dgm:t>
        <a:bodyPr/>
        <a:lstStyle/>
        <a:p>
          <a:r>
            <a:rPr lang="en-US" dirty="0"/>
            <a:t>Used to determine if there is a </a:t>
          </a:r>
          <a:r>
            <a:rPr lang="en-US" u="sng" dirty="0"/>
            <a:t>significant </a:t>
          </a:r>
          <a:r>
            <a:rPr lang="en-US" u="none" dirty="0"/>
            <a:t>difference between </a:t>
          </a:r>
          <a:r>
            <a:rPr lang="en-US" u="none" dirty="0">
              <a:highlight>
                <a:srgbClr val="000080"/>
              </a:highlight>
            </a:rPr>
            <a:t>two groups of data </a:t>
          </a:r>
          <a:r>
            <a:rPr lang="en-US" u="none" dirty="0"/>
            <a:t>in terms of mean, standard deviation, and skewness</a:t>
          </a:r>
        </a:p>
      </dgm:t>
    </dgm:pt>
    <dgm:pt modelId="{58B53773-450F-412C-A1C9-820CD51B3FA3}" type="parTrans" cxnId="{AC081D9C-7347-4D78-8901-D4B6307B7C7F}">
      <dgm:prSet/>
      <dgm:spPr/>
      <dgm:t>
        <a:bodyPr/>
        <a:lstStyle/>
        <a:p>
          <a:endParaRPr lang="en-US"/>
        </a:p>
      </dgm:t>
    </dgm:pt>
    <dgm:pt modelId="{9A5B60A6-7588-42CC-BDBF-317E209E61FF}" type="sibTrans" cxnId="{AC081D9C-7347-4D78-8901-D4B6307B7C7F}">
      <dgm:prSet/>
      <dgm:spPr/>
      <dgm:t>
        <a:bodyPr/>
        <a:lstStyle/>
        <a:p>
          <a:endParaRPr lang="en-US"/>
        </a:p>
      </dgm:t>
    </dgm:pt>
    <dgm:pt modelId="{458A1CFD-D460-4068-AA0C-33CFB4E567E5}">
      <dgm:prSet phldrT="[Text]"/>
      <dgm:spPr/>
      <dgm:t>
        <a:bodyPr/>
        <a:lstStyle/>
        <a:p>
          <a:r>
            <a:rPr lang="en-US" dirty="0"/>
            <a:t>Analysis of Variance (ANOVA)</a:t>
          </a:r>
        </a:p>
      </dgm:t>
    </dgm:pt>
    <dgm:pt modelId="{86208678-B01D-4024-B0A7-40DBCFBCE0FB}" type="parTrans" cxnId="{FB7A8962-3CB3-4F37-AACA-2B7A2402540E}">
      <dgm:prSet/>
      <dgm:spPr/>
      <dgm:t>
        <a:bodyPr/>
        <a:lstStyle/>
        <a:p>
          <a:endParaRPr lang="en-US"/>
        </a:p>
      </dgm:t>
    </dgm:pt>
    <dgm:pt modelId="{0C80C2CC-638D-4D62-A47A-EF8299FF30BB}" type="sibTrans" cxnId="{FB7A8962-3CB3-4F37-AACA-2B7A2402540E}">
      <dgm:prSet/>
      <dgm:spPr/>
      <dgm:t>
        <a:bodyPr/>
        <a:lstStyle/>
        <a:p>
          <a:endParaRPr lang="en-US"/>
        </a:p>
      </dgm:t>
    </dgm:pt>
    <dgm:pt modelId="{E8C89ECE-0F92-4D7C-838D-EABFE61286A7}">
      <dgm:prSet phldrT="[Text]"/>
      <dgm:spPr/>
      <dgm:t>
        <a:bodyPr/>
        <a:lstStyle/>
        <a:p>
          <a:r>
            <a:rPr lang="en-US" dirty="0"/>
            <a:t>Tests multiple groups differences in terms of mean and variance, like the T-test</a:t>
          </a:r>
        </a:p>
      </dgm:t>
    </dgm:pt>
    <dgm:pt modelId="{0F24B32E-39D4-4365-B457-3A030D1FE083}" type="parTrans" cxnId="{2AFBE638-D43E-493C-86D7-4C4F29A628FC}">
      <dgm:prSet/>
      <dgm:spPr/>
      <dgm:t>
        <a:bodyPr/>
        <a:lstStyle/>
        <a:p>
          <a:endParaRPr lang="en-US"/>
        </a:p>
      </dgm:t>
    </dgm:pt>
    <dgm:pt modelId="{FC1B4723-0221-4BB9-9B04-F950795F5B35}" type="sibTrans" cxnId="{2AFBE638-D43E-493C-86D7-4C4F29A628FC}">
      <dgm:prSet/>
      <dgm:spPr/>
      <dgm:t>
        <a:bodyPr/>
        <a:lstStyle/>
        <a:p>
          <a:endParaRPr lang="en-US"/>
        </a:p>
      </dgm:t>
    </dgm:pt>
    <dgm:pt modelId="{DC1BE7D4-DDC1-4600-A6AE-8189FE287A28}">
      <dgm:prSet phldrT="[Text]"/>
      <dgm:spPr/>
      <dgm:t>
        <a:bodyPr/>
        <a:lstStyle/>
        <a:p>
          <a:r>
            <a:rPr lang="en-US" b="1" u="sng" dirty="0"/>
            <a:t>Example: </a:t>
          </a:r>
          <a:r>
            <a:rPr lang="en-US" u="none" dirty="0"/>
            <a:t>Can be used to determine if the energy lost from “duck-diving” on a 6-foot board is significantly different from that of an 8-foot board</a:t>
          </a:r>
        </a:p>
      </dgm:t>
    </dgm:pt>
    <dgm:pt modelId="{15453E92-A73F-4392-BD76-0AC34E00C9C6}" type="parTrans" cxnId="{02F64D97-EA63-49E0-BC2E-8D28DD079AA7}">
      <dgm:prSet/>
      <dgm:spPr/>
      <dgm:t>
        <a:bodyPr/>
        <a:lstStyle/>
        <a:p>
          <a:endParaRPr lang="en-US"/>
        </a:p>
      </dgm:t>
    </dgm:pt>
    <dgm:pt modelId="{8CCF4954-C8AC-4F6C-AE28-FAAAE5733DD2}" type="sibTrans" cxnId="{02F64D97-EA63-49E0-BC2E-8D28DD079AA7}">
      <dgm:prSet/>
      <dgm:spPr/>
      <dgm:t>
        <a:bodyPr/>
        <a:lstStyle/>
        <a:p>
          <a:endParaRPr lang="en-US"/>
        </a:p>
      </dgm:t>
    </dgm:pt>
    <dgm:pt modelId="{51368480-BDB7-44BD-A9EB-4929786CF4C2}">
      <dgm:prSet phldrT="[Text]"/>
      <dgm:spPr/>
      <dgm:t>
        <a:bodyPr/>
        <a:lstStyle/>
        <a:p>
          <a:r>
            <a:rPr lang="en-US" b="1" u="sng" dirty="0"/>
            <a:t>Example: </a:t>
          </a:r>
          <a:r>
            <a:rPr lang="en-US" dirty="0"/>
            <a:t>This method can be used to determine if the surfer’s energy while riding waves is significantly different across different wave heights</a:t>
          </a:r>
        </a:p>
      </dgm:t>
    </dgm:pt>
    <dgm:pt modelId="{61D6CB68-69B1-4329-B91F-576F87E7128E}" type="parTrans" cxnId="{063EC87F-48A2-435E-9684-51FF650A973B}">
      <dgm:prSet/>
      <dgm:spPr/>
      <dgm:t>
        <a:bodyPr/>
        <a:lstStyle/>
        <a:p>
          <a:endParaRPr lang="en-US"/>
        </a:p>
      </dgm:t>
    </dgm:pt>
    <dgm:pt modelId="{E61E7DE0-1697-4DB8-90BD-0FA44BD8D33B}" type="sibTrans" cxnId="{063EC87F-48A2-435E-9684-51FF650A973B}">
      <dgm:prSet/>
      <dgm:spPr/>
      <dgm:t>
        <a:bodyPr/>
        <a:lstStyle/>
        <a:p>
          <a:endParaRPr lang="en-US"/>
        </a:p>
      </dgm:t>
    </dgm:pt>
    <dgm:pt modelId="{ECDD89DE-838E-4522-90D5-B52F6D266950}" type="pres">
      <dgm:prSet presAssocID="{6E2F4F09-0B0D-46C6-BD59-738D448FD263}" presName="Name0" presStyleCnt="0">
        <dgm:presLayoutVars>
          <dgm:dir/>
          <dgm:animLvl val="lvl"/>
          <dgm:resizeHandles val="exact"/>
        </dgm:presLayoutVars>
      </dgm:prSet>
      <dgm:spPr/>
    </dgm:pt>
    <dgm:pt modelId="{C248F3BB-AEDA-4A81-A115-9245D2D361A3}" type="pres">
      <dgm:prSet presAssocID="{A3A4B148-F1A1-421D-AAAE-AB9918B582BC}" presName="linNode" presStyleCnt="0"/>
      <dgm:spPr/>
    </dgm:pt>
    <dgm:pt modelId="{15254597-069C-4EA4-A35E-52C8BA35FC24}" type="pres">
      <dgm:prSet presAssocID="{A3A4B148-F1A1-421D-AAAE-AB9918B582BC}" presName="parTx" presStyleLbl="revTx" presStyleIdx="0" presStyleCnt="2">
        <dgm:presLayoutVars>
          <dgm:chMax val="1"/>
          <dgm:bulletEnabled val="1"/>
        </dgm:presLayoutVars>
      </dgm:prSet>
      <dgm:spPr/>
    </dgm:pt>
    <dgm:pt modelId="{3D40CA88-19C0-4109-81F6-99B795E33624}" type="pres">
      <dgm:prSet presAssocID="{A3A4B148-F1A1-421D-AAAE-AB9918B582BC}" presName="bracket" presStyleLbl="parChTrans1D1" presStyleIdx="0" presStyleCnt="2"/>
      <dgm:spPr>
        <a:ln w="38100">
          <a:solidFill>
            <a:schemeClr val="accent1"/>
          </a:solidFill>
        </a:ln>
      </dgm:spPr>
    </dgm:pt>
    <dgm:pt modelId="{9066558E-0B4C-4917-8CD9-443A4DA729FC}" type="pres">
      <dgm:prSet presAssocID="{A3A4B148-F1A1-421D-AAAE-AB9918B582BC}" presName="spH" presStyleCnt="0"/>
      <dgm:spPr/>
    </dgm:pt>
    <dgm:pt modelId="{DBEA3C6B-345F-4470-8DC4-419006B84791}" type="pres">
      <dgm:prSet presAssocID="{A3A4B148-F1A1-421D-AAAE-AB9918B582BC}" presName="desTx" presStyleLbl="node1" presStyleIdx="0" presStyleCnt="2">
        <dgm:presLayoutVars>
          <dgm:bulletEnabled val="1"/>
        </dgm:presLayoutVars>
      </dgm:prSet>
      <dgm:spPr/>
    </dgm:pt>
    <dgm:pt modelId="{A2CA55B8-DC36-488C-876A-9DFEC7C4E708}" type="pres">
      <dgm:prSet presAssocID="{D8F4EC24-7B5C-4A1D-BFA6-8AAAC050C335}" presName="spV" presStyleCnt="0"/>
      <dgm:spPr/>
    </dgm:pt>
    <dgm:pt modelId="{2C24DC6C-361D-4BF1-BE72-FC2A5692F51C}" type="pres">
      <dgm:prSet presAssocID="{458A1CFD-D460-4068-AA0C-33CFB4E567E5}" presName="linNode" presStyleCnt="0"/>
      <dgm:spPr/>
    </dgm:pt>
    <dgm:pt modelId="{AB8FB912-4632-49F1-8E82-91606F423B19}" type="pres">
      <dgm:prSet presAssocID="{458A1CFD-D460-4068-AA0C-33CFB4E567E5}" presName="parTx" presStyleLbl="revTx" presStyleIdx="1" presStyleCnt="2">
        <dgm:presLayoutVars>
          <dgm:chMax val="1"/>
          <dgm:bulletEnabled val="1"/>
        </dgm:presLayoutVars>
      </dgm:prSet>
      <dgm:spPr/>
    </dgm:pt>
    <dgm:pt modelId="{71E424C3-0C95-43BD-8DF4-711212A0B488}" type="pres">
      <dgm:prSet presAssocID="{458A1CFD-D460-4068-AA0C-33CFB4E567E5}" presName="bracket" presStyleLbl="parChTrans1D1" presStyleIdx="1" presStyleCnt="2"/>
      <dgm:spPr>
        <a:ln w="38100">
          <a:solidFill>
            <a:schemeClr val="accent1"/>
          </a:solidFill>
        </a:ln>
      </dgm:spPr>
    </dgm:pt>
    <dgm:pt modelId="{D98BCBB6-A806-44A7-BAED-AA1D14BFC6EA}" type="pres">
      <dgm:prSet presAssocID="{458A1CFD-D460-4068-AA0C-33CFB4E567E5}" presName="spH" presStyleCnt="0"/>
      <dgm:spPr/>
    </dgm:pt>
    <dgm:pt modelId="{50712902-FE97-46DE-A495-0511E39B314B}" type="pres">
      <dgm:prSet presAssocID="{458A1CFD-D460-4068-AA0C-33CFB4E567E5}" presName="desTx" presStyleLbl="node1" presStyleIdx="1" presStyleCnt="2">
        <dgm:presLayoutVars>
          <dgm:bulletEnabled val="1"/>
        </dgm:presLayoutVars>
      </dgm:prSet>
      <dgm:spPr/>
    </dgm:pt>
  </dgm:ptLst>
  <dgm:cxnLst>
    <dgm:cxn modelId="{3E6C4D09-5DF6-447F-BD0C-96AE5CBD9210}" srcId="{6E2F4F09-0B0D-46C6-BD59-738D448FD263}" destId="{A3A4B148-F1A1-421D-AAAE-AB9918B582BC}" srcOrd="0" destOrd="0" parTransId="{750A7585-0463-4C7E-8F73-2136E5DD300F}" sibTransId="{D8F4EC24-7B5C-4A1D-BFA6-8AAAC050C335}"/>
    <dgm:cxn modelId="{526FA814-A276-4C7B-9E6E-F72964D2DACA}" type="presOf" srcId="{A3A4B148-F1A1-421D-AAAE-AB9918B582BC}" destId="{15254597-069C-4EA4-A35E-52C8BA35FC24}" srcOrd="0" destOrd="0" presId="urn:diagrams.loki3.com/BracketList"/>
    <dgm:cxn modelId="{2AFBE638-D43E-493C-86D7-4C4F29A628FC}" srcId="{458A1CFD-D460-4068-AA0C-33CFB4E567E5}" destId="{E8C89ECE-0F92-4D7C-838D-EABFE61286A7}" srcOrd="0" destOrd="0" parTransId="{0F24B32E-39D4-4365-B457-3A030D1FE083}" sibTransId="{FC1B4723-0221-4BB9-9B04-F950795F5B35}"/>
    <dgm:cxn modelId="{B0D7CF40-6835-4111-A9E0-41BF48119E78}" type="presOf" srcId="{458A1CFD-D460-4068-AA0C-33CFB4E567E5}" destId="{AB8FB912-4632-49F1-8E82-91606F423B19}" srcOrd="0" destOrd="0" presId="urn:diagrams.loki3.com/BracketList"/>
    <dgm:cxn modelId="{FB7A8962-3CB3-4F37-AACA-2B7A2402540E}" srcId="{6E2F4F09-0B0D-46C6-BD59-738D448FD263}" destId="{458A1CFD-D460-4068-AA0C-33CFB4E567E5}" srcOrd="1" destOrd="0" parTransId="{86208678-B01D-4024-B0A7-40DBCFBCE0FB}" sibTransId="{0C80C2CC-638D-4D62-A47A-EF8299FF30BB}"/>
    <dgm:cxn modelId="{063EC87F-48A2-435E-9684-51FF650A973B}" srcId="{458A1CFD-D460-4068-AA0C-33CFB4E567E5}" destId="{51368480-BDB7-44BD-A9EB-4929786CF4C2}" srcOrd="1" destOrd="0" parTransId="{61D6CB68-69B1-4329-B91F-576F87E7128E}" sibTransId="{E61E7DE0-1697-4DB8-90BD-0FA44BD8D33B}"/>
    <dgm:cxn modelId="{02F64D97-EA63-49E0-BC2E-8D28DD079AA7}" srcId="{A3A4B148-F1A1-421D-AAAE-AB9918B582BC}" destId="{DC1BE7D4-DDC1-4600-A6AE-8189FE287A28}" srcOrd="1" destOrd="0" parTransId="{15453E92-A73F-4392-BD76-0AC34E00C9C6}" sibTransId="{8CCF4954-C8AC-4F6C-AE28-FAAAE5733DD2}"/>
    <dgm:cxn modelId="{AC081D9C-7347-4D78-8901-D4B6307B7C7F}" srcId="{A3A4B148-F1A1-421D-AAAE-AB9918B582BC}" destId="{2E6C8740-0686-4D85-807C-2B193BECB534}" srcOrd="0" destOrd="0" parTransId="{58B53773-450F-412C-A1C9-820CD51B3FA3}" sibTransId="{9A5B60A6-7588-42CC-BDBF-317E209E61FF}"/>
    <dgm:cxn modelId="{BC871BAE-2C6B-44BB-862D-0CD8F42FBF2A}" type="presOf" srcId="{2E6C8740-0686-4D85-807C-2B193BECB534}" destId="{DBEA3C6B-345F-4470-8DC4-419006B84791}" srcOrd="0" destOrd="0" presId="urn:diagrams.loki3.com/BracketList"/>
    <dgm:cxn modelId="{AD97C7B9-74AA-4DF0-8E0B-ADE1905169EE}" type="presOf" srcId="{6E2F4F09-0B0D-46C6-BD59-738D448FD263}" destId="{ECDD89DE-838E-4522-90D5-B52F6D266950}" srcOrd="0" destOrd="0" presId="urn:diagrams.loki3.com/BracketList"/>
    <dgm:cxn modelId="{9CD321BF-AE1B-41D7-A6E3-0ECC751C0DDF}" type="presOf" srcId="{E8C89ECE-0F92-4D7C-838D-EABFE61286A7}" destId="{50712902-FE97-46DE-A495-0511E39B314B}" srcOrd="0" destOrd="0" presId="urn:diagrams.loki3.com/BracketList"/>
    <dgm:cxn modelId="{AB8BB8D2-904C-4FCE-9C2A-627635DC0E97}" type="presOf" srcId="{DC1BE7D4-DDC1-4600-A6AE-8189FE287A28}" destId="{DBEA3C6B-345F-4470-8DC4-419006B84791}" srcOrd="0" destOrd="1" presId="urn:diagrams.loki3.com/BracketList"/>
    <dgm:cxn modelId="{177692EC-FB4D-4BE8-B2C7-290CDAA1C15D}" type="presOf" srcId="{51368480-BDB7-44BD-A9EB-4929786CF4C2}" destId="{50712902-FE97-46DE-A495-0511E39B314B}" srcOrd="0" destOrd="1" presId="urn:diagrams.loki3.com/BracketList"/>
    <dgm:cxn modelId="{62208C05-B2EC-41FF-AA65-E6023D0F8E26}" type="presParOf" srcId="{ECDD89DE-838E-4522-90D5-B52F6D266950}" destId="{C248F3BB-AEDA-4A81-A115-9245D2D361A3}" srcOrd="0" destOrd="0" presId="urn:diagrams.loki3.com/BracketList"/>
    <dgm:cxn modelId="{12D36C63-B03A-413F-A109-FA6EF2CA06BA}" type="presParOf" srcId="{C248F3BB-AEDA-4A81-A115-9245D2D361A3}" destId="{15254597-069C-4EA4-A35E-52C8BA35FC24}" srcOrd="0" destOrd="0" presId="urn:diagrams.loki3.com/BracketList"/>
    <dgm:cxn modelId="{7C997C42-A5F1-415D-9536-5E7B7E205EF6}" type="presParOf" srcId="{C248F3BB-AEDA-4A81-A115-9245D2D361A3}" destId="{3D40CA88-19C0-4109-81F6-99B795E33624}" srcOrd="1" destOrd="0" presId="urn:diagrams.loki3.com/BracketList"/>
    <dgm:cxn modelId="{15D495B7-B733-4817-8263-0A71376F21BE}" type="presParOf" srcId="{C248F3BB-AEDA-4A81-A115-9245D2D361A3}" destId="{9066558E-0B4C-4917-8CD9-443A4DA729FC}" srcOrd="2" destOrd="0" presId="urn:diagrams.loki3.com/BracketList"/>
    <dgm:cxn modelId="{93893CDA-F787-429C-A8B6-7D5E5734BC02}" type="presParOf" srcId="{C248F3BB-AEDA-4A81-A115-9245D2D361A3}" destId="{DBEA3C6B-345F-4470-8DC4-419006B84791}" srcOrd="3" destOrd="0" presId="urn:diagrams.loki3.com/BracketList"/>
    <dgm:cxn modelId="{76E80CBF-7A2A-4293-92D5-A3CBDA80058D}" type="presParOf" srcId="{ECDD89DE-838E-4522-90D5-B52F6D266950}" destId="{A2CA55B8-DC36-488C-876A-9DFEC7C4E708}" srcOrd="1" destOrd="0" presId="urn:diagrams.loki3.com/BracketList"/>
    <dgm:cxn modelId="{427DFE73-F143-4701-83B4-12DB2835F1D4}" type="presParOf" srcId="{ECDD89DE-838E-4522-90D5-B52F6D266950}" destId="{2C24DC6C-361D-4BF1-BE72-FC2A5692F51C}" srcOrd="2" destOrd="0" presId="urn:diagrams.loki3.com/BracketList"/>
    <dgm:cxn modelId="{A8DFE6CC-076E-452D-A1A1-F440CB52A894}" type="presParOf" srcId="{2C24DC6C-361D-4BF1-BE72-FC2A5692F51C}" destId="{AB8FB912-4632-49F1-8E82-91606F423B19}" srcOrd="0" destOrd="0" presId="urn:diagrams.loki3.com/BracketList"/>
    <dgm:cxn modelId="{873AFCF5-806A-4EDA-9603-F16024A6BD08}" type="presParOf" srcId="{2C24DC6C-361D-4BF1-BE72-FC2A5692F51C}" destId="{71E424C3-0C95-43BD-8DF4-711212A0B488}" srcOrd="1" destOrd="0" presId="urn:diagrams.loki3.com/BracketList"/>
    <dgm:cxn modelId="{48D8C916-23A6-47D4-9DC4-DF2821C74EC8}" type="presParOf" srcId="{2C24DC6C-361D-4BF1-BE72-FC2A5692F51C}" destId="{D98BCBB6-A806-44A7-BAED-AA1D14BFC6EA}" srcOrd="2" destOrd="0" presId="urn:diagrams.loki3.com/BracketList"/>
    <dgm:cxn modelId="{4652C099-B274-415B-AC4F-DE4DC24F7DB5}" type="presParOf" srcId="{2C24DC6C-361D-4BF1-BE72-FC2A5692F51C}" destId="{50712902-FE97-46DE-A495-0511E39B314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F107A4-7A1A-4241-9695-C356C96AC240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88D4F5E-5CB1-483C-A62C-7A3C0F0ED23A}">
      <dgm:prSet phldrT="[Text]"/>
      <dgm:spPr/>
      <dgm:t>
        <a:bodyPr/>
        <a:lstStyle/>
        <a:p>
          <a:r>
            <a:rPr lang="en-US" dirty="0"/>
            <a:t>Mann-Whitney Test</a:t>
          </a:r>
        </a:p>
      </dgm:t>
    </dgm:pt>
    <dgm:pt modelId="{49F276C2-D2FD-4126-B8AA-9A413228BF42}" type="parTrans" cxnId="{62913EC4-20C8-4DC7-B58A-A7BEEADFC4ED}">
      <dgm:prSet/>
      <dgm:spPr/>
      <dgm:t>
        <a:bodyPr/>
        <a:lstStyle/>
        <a:p>
          <a:endParaRPr lang="en-US"/>
        </a:p>
      </dgm:t>
    </dgm:pt>
    <dgm:pt modelId="{64F42F90-0CB0-48EA-B5E6-0CE04123B686}" type="sibTrans" cxnId="{62913EC4-20C8-4DC7-B58A-A7BEEADFC4ED}">
      <dgm:prSet/>
      <dgm:spPr/>
      <dgm:t>
        <a:bodyPr/>
        <a:lstStyle/>
        <a:p>
          <a:endParaRPr lang="en-US"/>
        </a:p>
      </dgm:t>
    </dgm:pt>
    <dgm:pt modelId="{36A0D60D-CEDA-4A98-9E48-B1EA8608408B}">
      <dgm:prSet phldrT="[Text]"/>
      <dgm:spPr/>
      <dgm:t>
        <a:bodyPr/>
        <a:lstStyle/>
        <a:p>
          <a:r>
            <a:rPr lang="en-US" dirty="0"/>
            <a:t>Determines if two samples have the same median, or</a:t>
          </a:r>
        </a:p>
      </dgm:t>
    </dgm:pt>
    <dgm:pt modelId="{6FB82053-32BF-41D4-A55C-3A194F640512}" type="parTrans" cxnId="{9B6162B8-FAF2-47ED-8DC0-D05D98927D78}">
      <dgm:prSet/>
      <dgm:spPr/>
      <dgm:t>
        <a:bodyPr/>
        <a:lstStyle/>
        <a:p>
          <a:endParaRPr lang="en-US"/>
        </a:p>
      </dgm:t>
    </dgm:pt>
    <dgm:pt modelId="{CFC6D873-3E57-423D-8855-A5EB0379DF72}" type="sibTrans" cxnId="{9B6162B8-FAF2-47ED-8DC0-D05D98927D78}">
      <dgm:prSet/>
      <dgm:spPr/>
      <dgm:t>
        <a:bodyPr/>
        <a:lstStyle/>
        <a:p>
          <a:endParaRPr lang="en-US"/>
        </a:p>
      </dgm:t>
    </dgm:pt>
    <dgm:pt modelId="{B46A4CAF-4947-46F7-BDC9-6B83F2C21283}">
      <dgm:prSet phldrT="[Text]"/>
      <dgm:spPr/>
      <dgm:t>
        <a:bodyPr/>
        <a:lstStyle/>
        <a:p>
          <a:r>
            <a:rPr lang="en-US" dirty="0"/>
            <a:t>Kruskal-Wallis Test</a:t>
          </a:r>
        </a:p>
      </dgm:t>
    </dgm:pt>
    <dgm:pt modelId="{92D431DD-F5B2-4DBD-A834-EB873C38C116}" type="parTrans" cxnId="{E8298AE9-33E6-4943-B832-CD33CA626239}">
      <dgm:prSet/>
      <dgm:spPr/>
      <dgm:t>
        <a:bodyPr/>
        <a:lstStyle/>
        <a:p>
          <a:endParaRPr lang="en-US"/>
        </a:p>
      </dgm:t>
    </dgm:pt>
    <dgm:pt modelId="{125031E0-FED9-4BEE-8DB0-3B53D830D696}" type="sibTrans" cxnId="{E8298AE9-33E6-4943-B832-CD33CA626239}">
      <dgm:prSet/>
      <dgm:spPr/>
      <dgm:t>
        <a:bodyPr/>
        <a:lstStyle/>
        <a:p>
          <a:endParaRPr lang="en-US"/>
        </a:p>
      </dgm:t>
    </dgm:pt>
    <dgm:pt modelId="{7BCC64F4-8B9A-4E27-A507-3ECE030E1214}">
      <dgm:prSet phldrT="[Text]"/>
      <dgm:spPr/>
      <dgm:t>
        <a:bodyPr/>
        <a:lstStyle/>
        <a:p>
          <a:r>
            <a:rPr lang="en-US" dirty="0"/>
            <a:t>Analyzes the variance in ordinal data by determining the difference in median values of multiple samples</a:t>
          </a:r>
        </a:p>
      </dgm:t>
    </dgm:pt>
    <dgm:pt modelId="{0B2801AF-DE28-4BD1-86E5-40D78EEC3FB0}" type="parTrans" cxnId="{B0F27DE9-3B7C-4694-897E-939A59EF602A}">
      <dgm:prSet/>
      <dgm:spPr/>
      <dgm:t>
        <a:bodyPr/>
        <a:lstStyle/>
        <a:p>
          <a:endParaRPr lang="en-US"/>
        </a:p>
      </dgm:t>
    </dgm:pt>
    <dgm:pt modelId="{CC8B7EEE-02F9-48F8-B0D8-A75B5035AFE7}" type="sibTrans" cxnId="{B0F27DE9-3B7C-4694-897E-939A59EF602A}">
      <dgm:prSet/>
      <dgm:spPr/>
      <dgm:t>
        <a:bodyPr/>
        <a:lstStyle/>
        <a:p>
          <a:endParaRPr lang="en-US"/>
        </a:p>
      </dgm:t>
    </dgm:pt>
    <dgm:pt modelId="{53906245-242B-4C92-A8AA-FFCB295AC94F}">
      <dgm:prSet phldrT="[Text]"/>
      <dgm:spPr/>
      <dgm:t>
        <a:bodyPr/>
        <a:lstStyle/>
        <a:p>
          <a:r>
            <a:rPr lang="en-US" dirty="0"/>
            <a:t>Friedman Test</a:t>
          </a:r>
        </a:p>
      </dgm:t>
    </dgm:pt>
    <dgm:pt modelId="{F35542E3-BCA6-4341-9603-58E7CF9D119F}" type="parTrans" cxnId="{7E637318-A6CE-4E44-B26B-81D814119A05}">
      <dgm:prSet/>
      <dgm:spPr/>
      <dgm:t>
        <a:bodyPr/>
        <a:lstStyle/>
        <a:p>
          <a:endParaRPr lang="en-US"/>
        </a:p>
      </dgm:t>
    </dgm:pt>
    <dgm:pt modelId="{BEBD88CE-C0BE-46AB-A6FE-6AD1716BA452}" type="sibTrans" cxnId="{7E637318-A6CE-4E44-B26B-81D814119A05}">
      <dgm:prSet/>
      <dgm:spPr/>
      <dgm:t>
        <a:bodyPr/>
        <a:lstStyle/>
        <a:p>
          <a:endParaRPr lang="en-US"/>
        </a:p>
      </dgm:t>
    </dgm:pt>
    <dgm:pt modelId="{79D40B90-C7E5-4700-AC3F-6A6A09AD51BC}">
      <dgm:prSet phldrT="[Text]"/>
      <dgm:spPr/>
      <dgm:t>
        <a:bodyPr/>
        <a:lstStyle/>
        <a:p>
          <a:r>
            <a:rPr lang="en-US" dirty="0"/>
            <a:t>Determines the difference between several related samples</a:t>
          </a:r>
        </a:p>
      </dgm:t>
    </dgm:pt>
    <dgm:pt modelId="{56A3C0E0-E96D-4A7A-8C23-B0785A6488F4}" type="parTrans" cxnId="{E4C5BA07-D9CD-43E8-A48E-95CF612B2AF3}">
      <dgm:prSet/>
      <dgm:spPr/>
      <dgm:t>
        <a:bodyPr/>
        <a:lstStyle/>
        <a:p>
          <a:endParaRPr lang="en-US"/>
        </a:p>
      </dgm:t>
    </dgm:pt>
    <dgm:pt modelId="{6C5D6D59-C63E-4129-B1CB-7FEA85852348}" type="sibTrans" cxnId="{E4C5BA07-D9CD-43E8-A48E-95CF612B2AF3}">
      <dgm:prSet/>
      <dgm:spPr/>
      <dgm:t>
        <a:bodyPr/>
        <a:lstStyle/>
        <a:p>
          <a:endParaRPr lang="en-US"/>
        </a:p>
      </dgm:t>
    </dgm:pt>
    <dgm:pt modelId="{37751A90-7657-4C78-B450-11EA3D21C348}">
      <dgm:prSet phldrT="[Text]"/>
      <dgm:spPr/>
      <dgm:t>
        <a:bodyPr/>
        <a:lstStyle/>
        <a:p>
          <a:r>
            <a:rPr lang="en-US" dirty="0"/>
            <a:t>Whether observations in one sample tend to be larger than the other</a:t>
          </a:r>
        </a:p>
      </dgm:t>
    </dgm:pt>
    <dgm:pt modelId="{257A9374-82AA-433A-A805-F86A5B5A9E69}" type="parTrans" cxnId="{6A356520-A221-4090-9AAF-B0695F443085}">
      <dgm:prSet/>
      <dgm:spPr/>
      <dgm:t>
        <a:bodyPr/>
        <a:lstStyle/>
        <a:p>
          <a:endParaRPr lang="en-US"/>
        </a:p>
      </dgm:t>
    </dgm:pt>
    <dgm:pt modelId="{D5026767-8CF6-4785-8D1F-25C625161415}" type="sibTrans" cxnId="{6A356520-A221-4090-9AAF-B0695F443085}">
      <dgm:prSet/>
      <dgm:spPr/>
      <dgm:t>
        <a:bodyPr/>
        <a:lstStyle/>
        <a:p>
          <a:endParaRPr lang="en-US"/>
        </a:p>
      </dgm:t>
    </dgm:pt>
    <dgm:pt modelId="{1FB2838E-ED95-402D-B74B-ADF9D6AD5088}">
      <dgm:prSet phldrT="[Text]"/>
      <dgm:spPr/>
      <dgm:t>
        <a:bodyPr/>
        <a:lstStyle/>
        <a:p>
          <a:r>
            <a:rPr lang="en-US" dirty="0"/>
            <a:t>Spearman Rank Test</a:t>
          </a:r>
        </a:p>
      </dgm:t>
    </dgm:pt>
    <dgm:pt modelId="{C10010AD-F99D-442D-A9CC-C1D1965B3991}" type="parTrans" cxnId="{BE68FA47-A53E-437B-A805-BCF8AD1AFAB9}">
      <dgm:prSet/>
      <dgm:spPr/>
      <dgm:t>
        <a:bodyPr/>
        <a:lstStyle/>
        <a:p>
          <a:endParaRPr lang="en-US"/>
        </a:p>
      </dgm:t>
    </dgm:pt>
    <dgm:pt modelId="{CEA1AAD1-E72D-41E3-A066-A753E6961EE2}" type="sibTrans" cxnId="{BE68FA47-A53E-437B-A805-BCF8AD1AFAB9}">
      <dgm:prSet/>
      <dgm:spPr/>
      <dgm:t>
        <a:bodyPr/>
        <a:lstStyle/>
        <a:p>
          <a:endParaRPr lang="en-US"/>
        </a:p>
      </dgm:t>
    </dgm:pt>
    <dgm:pt modelId="{5AF30186-92B3-4653-9C9F-BACC2C2E094B}">
      <dgm:prSet phldrT="[Text]"/>
      <dgm:spPr/>
      <dgm:t>
        <a:bodyPr/>
        <a:lstStyle/>
        <a:p>
          <a:r>
            <a:rPr lang="en-US" dirty="0"/>
            <a:t>Tests the strengths of the links between two </a:t>
          </a:r>
          <a:r>
            <a:rPr lang="en-US" u="sng" dirty="0"/>
            <a:t>categorical</a:t>
          </a:r>
          <a:r>
            <a:rPr lang="en-US" u="none" dirty="0"/>
            <a:t> datasets</a:t>
          </a:r>
          <a:endParaRPr lang="en-US" dirty="0"/>
        </a:p>
      </dgm:t>
    </dgm:pt>
    <dgm:pt modelId="{4940112B-FAF4-442B-8952-C371096E6F21}" type="parTrans" cxnId="{BA24440A-828E-4AB9-9907-D6084E71E5F1}">
      <dgm:prSet/>
      <dgm:spPr/>
      <dgm:t>
        <a:bodyPr/>
        <a:lstStyle/>
        <a:p>
          <a:endParaRPr lang="en-US"/>
        </a:p>
      </dgm:t>
    </dgm:pt>
    <dgm:pt modelId="{1436E5C0-F30A-45E6-BD53-949FDFCE013B}" type="sibTrans" cxnId="{BA24440A-828E-4AB9-9907-D6084E71E5F1}">
      <dgm:prSet/>
      <dgm:spPr/>
      <dgm:t>
        <a:bodyPr/>
        <a:lstStyle/>
        <a:p>
          <a:endParaRPr lang="en-US"/>
        </a:p>
      </dgm:t>
    </dgm:pt>
    <dgm:pt modelId="{B3A4D446-26B4-44AD-9648-0C787E63665B}" type="pres">
      <dgm:prSet presAssocID="{E8F107A4-7A1A-4241-9695-C356C96AC240}" presName="Name0" presStyleCnt="0">
        <dgm:presLayoutVars>
          <dgm:dir/>
          <dgm:animLvl val="lvl"/>
          <dgm:resizeHandles val="exact"/>
        </dgm:presLayoutVars>
      </dgm:prSet>
      <dgm:spPr/>
    </dgm:pt>
    <dgm:pt modelId="{14953EE0-33B7-4DD4-80C8-6BF694282C4E}" type="pres">
      <dgm:prSet presAssocID="{688D4F5E-5CB1-483C-A62C-7A3C0F0ED23A}" presName="composite" presStyleCnt="0"/>
      <dgm:spPr/>
    </dgm:pt>
    <dgm:pt modelId="{2AD17410-2FBA-4160-AF6D-578B0268C9B5}" type="pres">
      <dgm:prSet presAssocID="{688D4F5E-5CB1-483C-A62C-7A3C0F0ED23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C4941EC-D698-4673-86BC-C1AD17284358}" type="pres">
      <dgm:prSet presAssocID="{688D4F5E-5CB1-483C-A62C-7A3C0F0ED23A}" presName="desTx" presStyleLbl="alignAccFollowNode1" presStyleIdx="0" presStyleCnt="4">
        <dgm:presLayoutVars>
          <dgm:bulletEnabled val="1"/>
        </dgm:presLayoutVars>
      </dgm:prSet>
      <dgm:spPr/>
    </dgm:pt>
    <dgm:pt modelId="{E3BBE3CB-90BD-4091-B4D7-6EC5F50D67E6}" type="pres">
      <dgm:prSet presAssocID="{64F42F90-0CB0-48EA-B5E6-0CE04123B686}" presName="space" presStyleCnt="0"/>
      <dgm:spPr/>
    </dgm:pt>
    <dgm:pt modelId="{ABBDAA88-0180-4173-94C1-4E3803F21125}" type="pres">
      <dgm:prSet presAssocID="{B46A4CAF-4947-46F7-BDC9-6B83F2C21283}" presName="composite" presStyleCnt="0"/>
      <dgm:spPr/>
    </dgm:pt>
    <dgm:pt modelId="{6CB55202-0891-40E6-AAF4-157BC4A8959E}" type="pres">
      <dgm:prSet presAssocID="{B46A4CAF-4947-46F7-BDC9-6B83F2C2128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97EFBA5-CE20-46D6-8DAC-4AE54053F8A1}" type="pres">
      <dgm:prSet presAssocID="{B46A4CAF-4947-46F7-BDC9-6B83F2C21283}" presName="desTx" presStyleLbl="alignAccFollowNode1" presStyleIdx="1" presStyleCnt="4">
        <dgm:presLayoutVars>
          <dgm:bulletEnabled val="1"/>
        </dgm:presLayoutVars>
      </dgm:prSet>
      <dgm:spPr/>
    </dgm:pt>
    <dgm:pt modelId="{B168E127-1D9F-440B-B439-115BD4B588E6}" type="pres">
      <dgm:prSet presAssocID="{125031E0-FED9-4BEE-8DB0-3B53D830D696}" presName="space" presStyleCnt="0"/>
      <dgm:spPr/>
    </dgm:pt>
    <dgm:pt modelId="{02198B31-A0D6-432D-A948-8E2E21C7519C}" type="pres">
      <dgm:prSet presAssocID="{53906245-242B-4C92-A8AA-FFCB295AC94F}" presName="composite" presStyleCnt="0"/>
      <dgm:spPr/>
    </dgm:pt>
    <dgm:pt modelId="{BF2FF1FB-6D12-454F-8502-E466930A58ED}" type="pres">
      <dgm:prSet presAssocID="{53906245-242B-4C92-A8AA-FFCB295AC94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B86106D-9F89-4F75-B3E9-C11D7E22BDC7}" type="pres">
      <dgm:prSet presAssocID="{53906245-242B-4C92-A8AA-FFCB295AC94F}" presName="desTx" presStyleLbl="alignAccFollowNode1" presStyleIdx="2" presStyleCnt="4">
        <dgm:presLayoutVars>
          <dgm:bulletEnabled val="1"/>
        </dgm:presLayoutVars>
      </dgm:prSet>
      <dgm:spPr/>
    </dgm:pt>
    <dgm:pt modelId="{9611D549-15DB-4933-AE7B-187D1FBCC591}" type="pres">
      <dgm:prSet presAssocID="{BEBD88CE-C0BE-46AB-A6FE-6AD1716BA452}" presName="space" presStyleCnt="0"/>
      <dgm:spPr/>
    </dgm:pt>
    <dgm:pt modelId="{66CE3573-4A52-4AC0-9EB5-F20D5D6059C1}" type="pres">
      <dgm:prSet presAssocID="{1FB2838E-ED95-402D-B74B-ADF9D6AD5088}" presName="composite" presStyleCnt="0"/>
      <dgm:spPr/>
    </dgm:pt>
    <dgm:pt modelId="{EA2B25B1-9E13-4139-9812-F7DB27B90F0A}" type="pres">
      <dgm:prSet presAssocID="{1FB2838E-ED95-402D-B74B-ADF9D6AD508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47A9AFC-1A30-4936-B844-561F7AF3EDB1}" type="pres">
      <dgm:prSet presAssocID="{1FB2838E-ED95-402D-B74B-ADF9D6AD508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4C5BA07-D9CD-43E8-A48E-95CF612B2AF3}" srcId="{53906245-242B-4C92-A8AA-FFCB295AC94F}" destId="{79D40B90-C7E5-4700-AC3F-6A6A09AD51BC}" srcOrd="0" destOrd="0" parTransId="{56A3C0E0-E96D-4A7A-8C23-B0785A6488F4}" sibTransId="{6C5D6D59-C63E-4129-B1CB-7FEA85852348}"/>
    <dgm:cxn modelId="{BA24440A-828E-4AB9-9907-D6084E71E5F1}" srcId="{1FB2838E-ED95-402D-B74B-ADF9D6AD5088}" destId="{5AF30186-92B3-4653-9C9F-BACC2C2E094B}" srcOrd="0" destOrd="0" parTransId="{4940112B-FAF4-442B-8952-C371096E6F21}" sibTransId="{1436E5C0-F30A-45E6-BD53-949FDFCE013B}"/>
    <dgm:cxn modelId="{7E637318-A6CE-4E44-B26B-81D814119A05}" srcId="{E8F107A4-7A1A-4241-9695-C356C96AC240}" destId="{53906245-242B-4C92-A8AA-FFCB295AC94F}" srcOrd="2" destOrd="0" parTransId="{F35542E3-BCA6-4341-9603-58E7CF9D119F}" sibTransId="{BEBD88CE-C0BE-46AB-A6FE-6AD1716BA452}"/>
    <dgm:cxn modelId="{6A356520-A221-4090-9AAF-B0695F443085}" srcId="{688D4F5E-5CB1-483C-A62C-7A3C0F0ED23A}" destId="{37751A90-7657-4C78-B450-11EA3D21C348}" srcOrd="1" destOrd="0" parTransId="{257A9374-82AA-433A-A805-F86A5B5A9E69}" sibTransId="{D5026767-8CF6-4785-8D1F-25C625161415}"/>
    <dgm:cxn modelId="{64D1CE27-21AE-47B9-AF80-AFD51D77C878}" type="presOf" srcId="{1FB2838E-ED95-402D-B74B-ADF9D6AD5088}" destId="{EA2B25B1-9E13-4139-9812-F7DB27B90F0A}" srcOrd="0" destOrd="0" presId="urn:microsoft.com/office/officeart/2005/8/layout/hList1"/>
    <dgm:cxn modelId="{2B52342B-749F-4780-927E-3B1C4B3C5730}" type="presOf" srcId="{79D40B90-C7E5-4700-AC3F-6A6A09AD51BC}" destId="{5B86106D-9F89-4F75-B3E9-C11D7E22BDC7}" srcOrd="0" destOrd="0" presId="urn:microsoft.com/office/officeart/2005/8/layout/hList1"/>
    <dgm:cxn modelId="{BE68FA47-A53E-437B-A805-BCF8AD1AFAB9}" srcId="{E8F107A4-7A1A-4241-9695-C356C96AC240}" destId="{1FB2838E-ED95-402D-B74B-ADF9D6AD5088}" srcOrd="3" destOrd="0" parTransId="{C10010AD-F99D-442D-A9CC-C1D1965B3991}" sibTransId="{CEA1AAD1-E72D-41E3-A066-A753E6961EE2}"/>
    <dgm:cxn modelId="{8E49B86A-65DF-40FD-8B91-B8AB1A36C1CE}" type="presOf" srcId="{37751A90-7657-4C78-B450-11EA3D21C348}" destId="{9C4941EC-D698-4673-86BC-C1AD17284358}" srcOrd="0" destOrd="1" presId="urn:microsoft.com/office/officeart/2005/8/layout/hList1"/>
    <dgm:cxn modelId="{2F2F124B-93B9-47C2-9D5F-C21E099D25CD}" type="presOf" srcId="{E8F107A4-7A1A-4241-9695-C356C96AC240}" destId="{B3A4D446-26B4-44AD-9648-0C787E63665B}" srcOrd="0" destOrd="0" presId="urn:microsoft.com/office/officeart/2005/8/layout/hList1"/>
    <dgm:cxn modelId="{AC6D7D4B-9FF8-4AC9-BE3D-44735FFAF64E}" type="presOf" srcId="{53906245-242B-4C92-A8AA-FFCB295AC94F}" destId="{BF2FF1FB-6D12-454F-8502-E466930A58ED}" srcOrd="0" destOrd="0" presId="urn:microsoft.com/office/officeart/2005/8/layout/hList1"/>
    <dgm:cxn modelId="{DFFAAD70-040E-4DF6-B439-0D0C2C006C0E}" type="presOf" srcId="{B46A4CAF-4947-46F7-BDC9-6B83F2C21283}" destId="{6CB55202-0891-40E6-AAF4-157BC4A8959E}" srcOrd="0" destOrd="0" presId="urn:microsoft.com/office/officeart/2005/8/layout/hList1"/>
    <dgm:cxn modelId="{EC7E8E8E-59D1-46F9-88A9-BDA4D0B5F3C9}" type="presOf" srcId="{5AF30186-92B3-4653-9C9F-BACC2C2E094B}" destId="{647A9AFC-1A30-4936-B844-561F7AF3EDB1}" srcOrd="0" destOrd="0" presId="urn:microsoft.com/office/officeart/2005/8/layout/hList1"/>
    <dgm:cxn modelId="{9B6162B8-FAF2-47ED-8DC0-D05D98927D78}" srcId="{688D4F5E-5CB1-483C-A62C-7A3C0F0ED23A}" destId="{36A0D60D-CEDA-4A98-9E48-B1EA8608408B}" srcOrd="0" destOrd="0" parTransId="{6FB82053-32BF-41D4-A55C-3A194F640512}" sibTransId="{CFC6D873-3E57-423D-8855-A5EB0379DF72}"/>
    <dgm:cxn modelId="{B1C399BD-F9A7-45E6-95B1-50EAE8880682}" type="presOf" srcId="{688D4F5E-5CB1-483C-A62C-7A3C0F0ED23A}" destId="{2AD17410-2FBA-4160-AF6D-578B0268C9B5}" srcOrd="0" destOrd="0" presId="urn:microsoft.com/office/officeart/2005/8/layout/hList1"/>
    <dgm:cxn modelId="{62913EC4-20C8-4DC7-B58A-A7BEEADFC4ED}" srcId="{E8F107A4-7A1A-4241-9695-C356C96AC240}" destId="{688D4F5E-5CB1-483C-A62C-7A3C0F0ED23A}" srcOrd="0" destOrd="0" parTransId="{49F276C2-D2FD-4126-B8AA-9A413228BF42}" sibTransId="{64F42F90-0CB0-48EA-B5E6-0CE04123B686}"/>
    <dgm:cxn modelId="{B4A327D0-211E-4012-B41A-87DE17FE554F}" type="presOf" srcId="{7BCC64F4-8B9A-4E27-A507-3ECE030E1214}" destId="{F97EFBA5-CE20-46D6-8DAC-4AE54053F8A1}" srcOrd="0" destOrd="0" presId="urn:microsoft.com/office/officeart/2005/8/layout/hList1"/>
    <dgm:cxn modelId="{B0F27DE9-3B7C-4694-897E-939A59EF602A}" srcId="{B46A4CAF-4947-46F7-BDC9-6B83F2C21283}" destId="{7BCC64F4-8B9A-4E27-A507-3ECE030E1214}" srcOrd="0" destOrd="0" parTransId="{0B2801AF-DE28-4BD1-86E5-40D78EEC3FB0}" sibTransId="{CC8B7EEE-02F9-48F8-B0D8-A75B5035AFE7}"/>
    <dgm:cxn modelId="{E8298AE9-33E6-4943-B832-CD33CA626239}" srcId="{E8F107A4-7A1A-4241-9695-C356C96AC240}" destId="{B46A4CAF-4947-46F7-BDC9-6B83F2C21283}" srcOrd="1" destOrd="0" parTransId="{92D431DD-F5B2-4DBD-A834-EB873C38C116}" sibTransId="{125031E0-FED9-4BEE-8DB0-3B53D830D696}"/>
    <dgm:cxn modelId="{0F4277F9-17D6-479F-963C-30382C074C18}" type="presOf" srcId="{36A0D60D-CEDA-4A98-9E48-B1EA8608408B}" destId="{9C4941EC-D698-4673-86BC-C1AD17284358}" srcOrd="0" destOrd="0" presId="urn:microsoft.com/office/officeart/2005/8/layout/hList1"/>
    <dgm:cxn modelId="{8C7F092F-7C1F-4ABB-AB99-B92DC7584C29}" type="presParOf" srcId="{B3A4D446-26B4-44AD-9648-0C787E63665B}" destId="{14953EE0-33B7-4DD4-80C8-6BF694282C4E}" srcOrd="0" destOrd="0" presId="urn:microsoft.com/office/officeart/2005/8/layout/hList1"/>
    <dgm:cxn modelId="{E5986630-C580-4974-89E1-3A3F7E8F586A}" type="presParOf" srcId="{14953EE0-33B7-4DD4-80C8-6BF694282C4E}" destId="{2AD17410-2FBA-4160-AF6D-578B0268C9B5}" srcOrd="0" destOrd="0" presId="urn:microsoft.com/office/officeart/2005/8/layout/hList1"/>
    <dgm:cxn modelId="{0608AEBA-581E-450F-9103-3D8AED1BB2DC}" type="presParOf" srcId="{14953EE0-33B7-4DD4-80C8-6BF694282C4E}" destId="{9C4941EC-D698-4673-86BC-C1AD17284358}" srcOrd="1" destOrd="0" presId="urn:microsoft.com/office/officeart/2005/8/layout/hList1"/>
    <dgm:cxn modelId="{4F3D91B1-7F09-4CB2-9BE6-06793DD6F750}" type="presParOf" srcId="{B3A4D446-26B4-44AD-9648-0C787E63665B}" destId="{E3BBE3CB-90BD-4091-B4D7-6EC5F50D67E6}" srcOrd="1" destOrd="0" presId="urn:microsoft.com/office/officeart/2005/8/layout/hList1"/>
    <dgm:cxn modelId="{3FD47868-192F-45F5-B220-70D48807EBBB}" type="presParOf" srcId="{B3A4D446-26B4-44AD-9648-0C787E63665B}" destId="{ABBDAA88-0180-4173-94C1-4E3803F21125}" srcOrd="2" destOrd="0" presId="urn:microsoft.com/office/officeart/2005/8/layout/hList1"/>
    <dgm:cxn modelId="{3A411BDC-A1F9-4EE0-A9A9-BBDC75BBD8BE}" type="presParOf" srcId="{ABBDAA88-0180-4173-94C1-4E3803F21125}" destId="{6CB55202-0891-40E6-AAF4-157BC4A8959E}" srcOrd="0" destOrd="0" presId="urn:microsoft.com/office/officeart/2005/8/layout/hList1"/>
    <dgm:cxn modelId="{DC369A42-4CA0-4AB1-9DEE-D1E8B580CD84}" type="presParOf" srcId="{ABBDAA88-0180-4173-94C1-4E3803F21125}" destId="{F97EFBA5-CE20-46D6-8DAC-4AE54053F8A1}" srcOrd="1" destOrd="0" presId="urn:microsoft.com/office/officeart/2005/8/layout/hList1"/>
    <dgm:cxn modelId="{394EBB18-8BC2-449F-8C23-5B76937D6DAC}" type="presParOf" srcId="{B3A4D446-26B4-44AD-9648-0C787E63665B}" destId="{B168E127-1D9F-440B-B439-115BD4B588E6}" srcOrd="3" destOrd="0" presId="urn:microsoft.com/office/officeart/2005/8/layout/hList1"/>
    <dgm:cxn modelId="{39D835E0-B414-4C2A-A034-1D8D02381FF7}" type="presParOf" srcId="{B3A4D446-26B4-44AD-9648-0C787E63665B}" destId="{02198B31-A0D6-432D-A948-8E2E21C7519C}" srcOrd="4" destOrd="0" presId="urn:microsoft.com/office/officeart/2005/8/layout/hList1"/>
    <dgm:cxn modelId="{39157FC4-B56D-4C6E-BD34-A7DF910B335A}" type="presParOf" srcId="{02198B31-A0D6-432D-A948-8E2E21C7519C}" destId="{BF2FF1FB-6D12-454F-8502-E466930A58ED}" srcOrd="0" destOrd="0" presId="urn:microsoft.com/office/officeart/2005/8/layout/hList1"/>
    <dgm:cxn modelId="{137785AD-57CD-4817-9DA7-26633424F4A0}" type="presParOf" srcId="{02198B31-A0D6-432D-A948-8E2E21C7519C}" destId="{5B86106D-9F89-4F75-B3E9-C11D7E22BDC7}" srcOrd="1" destOrd="0" presId="urn:microsoft.com/office/officeart/2005/8/layout/hList1"/>
    <dgm:cxn modelId="{B73F8810-CB2A-4296-9954-BF8A8B4B125C}" type="presParOf" srcId="{B3A4D446-26B4-44AD-9648-0C787E63665B}" destId="{9611D549-15DB-4933-AE7B-187D1FBCC591}" srcOrd="5" destOrd="0" presId="urn:microsoft.com/office/officeart/2005/8/layout/hList1"/>
    <dgm:cxn modelId="{15A55226-58A2-481D-BFAF-712BCB9A5D8C}" type="presParOf" srcId="{B3A4D446-26B4-44AD-9648-0C787E63665B}" destId="{66CE3573-4A52-4AC0-9EB5-F20D5D6059C1}" srcOrd="6" destOrd="0" presId="urn:microsoft.com/office/officeart/2005/8/layout/hList1"/>
    <dgm:cxn modelId="{4E43C65B-A5C5-4B6E-B008-57B6FA85954C}" type="presParOf" srcId="{66CE3573-4A52-4AC0-9EB5-F20D5D6059C1}" destId="{EA2B25B1-9E13-4139-9812-F7DB27B90F0A}" srcOrd="0" destOrd="0" presId="urn:microsoft.com/office/officeart/2005/8/layout/hList1"/>
    <dgm:cxn modelId="{1D19AB9B-4453-4CAA-88B3-71CAB569067D}" type="presParOf" srcId="{66CE3573-4A52-4AC0-9EB5-F20D5D6059C1}" destId="{647A9AFC-1A30-4936-B844-561F7AF3ED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338DCA-C740-413F-99DB-1C79689DDE9B}" type="doc">
      <dgm:prSet loTypeId="urn:microsoft.com/office/officeart/2016/7/layout/ChevronBlock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E14098-AFEB-4D79-86B2-6948FD5E738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Question</a:t>
          </a:r>
        </a:p>
      </dgm:t>
    </dgm:pt>
    <dgm:pt modelId="{1B4E8137-F489-4986-9052-91E7FF597C1C}" type="parTrans" cxnId="{B996C19A-8E07-4C0A-9888-040598BEB73A}">
      <dgm:prSet/>
      <dgm:spPr/>
      <dgm:t>
        <a:bodyPr/>
        <a:lstStyle/>
        <a:p>
          <a:endParaRPr lang="en-US"/>
        </a:p>
      </dgm:t>
    </dgm:pt>
    <dgm:pt modelId="{C590525A-28FD-4792-81FB-AD112987426D}" type="sibTrans" cxnId="{B996C19A-8E07-4C0A-9888-040598BEB73A}">
      <dgm:prSet/>
      <dgm:spPr/>
      <dgm:t>
        <a:bodyPr/>
        <a:lstStyle/>
        <a:p>
          <a:endParaRPr lang="en-US"/>
        </a:p>
      </dgm:t>
    </dgm:pt>
    <dgm:pt modelId="{9537F315-98DA-4C6E-8A7F-366307D53805}">
      <dgm:prSet/>
      <dgm:spPr/>
      <dgm:t>
        <a:bodyPr/>
        <a:lstStyle/>
        <a:p>
          <a:r>
            <a:rPr lang="en-US"/>
            <a:t>Identify your research question</a:t>
          </a:r>
        </a:p>
      </dgm:t>
    </dgm:pt>
    <dgm:pt modelId="{81312994-6BAE-43FF-A2C2-BAF94C32DDC1}" type="parTrans" cxnId="{1D41C91D-C159-41B3-96C9-91D6463BC5B1}">
      <dgm:prSet/>
      <dgm:spPr/>
      <dgm:t>
        <a:bodyPr/>
        <a:lstStyle/>
        <a:p>
          <a:endParaRPr lang="en-US"/>
        </a:p>
      </dgm:t>
    </dgm:pt>
    <dgm:pt modelId="{4FF5F140-2063-4E4F-A8C1-94BE027FE9DA}" type="sibTrans" cxnId="{1D41C91D-C159-41B3-96C9-91D6463BC5B1}">
      <dgm:prSet/>
      <dgm:spPr/>
      <dgm:t>
        <a:bodyPr/>
        <a:lstStyle/>
        <a:p>
          <a:endParaRPr lang="en-US"/>
        </a:p>
      </dgm:t>
    </dgm:pt>
    <dgm:pt modelId="{8E809B0C-D8DB-48B4-8225-92237112236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Identify</a:t>
          </a:r>
        </a:p>
      </dgm:t>
    </dgm:pt>
    <dgm:pt modelId="{97E0B25A-D7DA-4C58-8593-BDCD425546AA}" type="parTrans" cxnId="{FB8925B4-FBE5-4D0B-BF66-9B4CAE37FB43}">
      <dgm:prSet/>
      <dgm:spPr/>
      <dgm:t>
        <a:bodyPr/>
        <a:lstStyle/>
        <a:p>
          <a:endParaRPr lang="en-US"/>
        </a:p>
      </dgm:t>
    </dgm:pt>
    <dgm:pt modelId="{25B1BF69-7572-4D4B-9E56-DFEDCBCB9A3F}" type="sibTrans" cxnId="{FB8925B4-FBE5-4D0B-BF66-9B4CAE37FB43}">
      <dgm:prSet/>
      <dgm:spPr/>
      <dgm:t>
        <a:bodyPr/>
        <a:lstStyle/>
        <a:p>
          <a:endParaRPr lang="en-US"/>
        </a:p>
      </dgm:t>
    </dgm:pt>
    <dgm:pt modelId="{01044E5C-ECD4-44CC-9BF9-615A998A8354}">
      <dgm:prSet/>
      <dgm:spPr/>
      <dgm:t>
        <a:bodyPr/>
        <a:lstStyle/>
        <a:p>
          <a:r>
            <a:rPr lang="en-US"/>
            <a:t>Identify the nature of your data</a:t>
          </a:r>
        </a:p>
      </dgm:t>
    </dgm:pt>
    <dgm:pt modelId="{B70CE4A8-1396-4D64-9E1F-582712895C51}" type="parTrans" cxnId="{0E0ADB4F-CE9A-4916-A027-DACD9AE8FAE9}">
      <dgm:prSet/>
      <dgm:spPr/>
      <dgm:t>
        <a:bodyPr/>
        <a:lstStyle/>
        <a:p>
          <a:endParaRPr lang="en-US"/>
        </a:p>
      </dgm:t>
    </dgm:pt>
    <dgm:pt modelId="{0CAF071F-60CF-4AD8-A1FA-1B9BA35D823F}" type="sibTrans" cxnId="{0E0ADB4F-CE9A-4916-A027-DACD9AE8FAE9}">
      <dgm:prSet/>
      <dgm:spPr/>
      <dgm:t>
        <a:bodyPr/>
        <a:lstStyle/>
        <a:p>
          <a:endParaRPr lang="en-US"/>
        </a:p>
      </dgm:t>
    </dgm:pt>
    <dgm:pt modelId="{ED47454D-A318-4E70-AF99-37361ED0249B}">
      <dgm:prSet/>
      <dgm:spPr/>
      <dgm:t>
        <a:bodyPr/>
        <a:lstStyle/>
        <a:p>
          <a:r>
            <a:rPr lang="en-US"/>
            <a:t>(i.e. categorical vs. continuous)</a:t>
          </a:r>
        </a:p>
      </dgm:t>
    </dgm:pt>
    <dgm:pt modelId="{E49FADB8-FAF8-4918-A240-F6830AA9B2B9}" type="parTrans" cxnId="{9296E84F-7783-45EC-90CF-66B585C7FD95}">
      <dgm:prSet/>
      <dgm:spPr/>
      <dgm:t>
        <a:bodyPr/>
        <a:lstStyle/>
        <a:p>
          <a:endParaRPr lang="en-US"/>
        </a:p>
      </dgm:t>
    </dgm:pt>
    <dgm:pt modelId="{18C36807-D936-4AAD-AF0A-8D0F953657D0}" type="sibTrans" cxnId="{9296E84F-7783-45EC-90CF-66B585C7FD95}">
      <dgm:prSet/>
      <dgm:spPr/>
      <dgm:t>
        <a:bodyPr/>
        <a:lstStyle/>
        <a:p>
          <a:endParaRPr lang="en-US"/>
        </a:p>
      </dgm:t>
    </dgm:pt>
    <dgm:pt modelId="{E9C42D6B-AD20-4BEA-9AE5-5641D1E1356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Analyze</a:t>
          </a:r>
        </a:p>
      </dgm:t>
    </dgm:pt>
    <dgm:pt modelId="{6F8F2351-3277-4AD5-B12A-04D3CB4664CB}" type="parTrans" cxnId="{6FEBF288-AEE0-448A-863E-B21317407977}">
      <dgm:prSet/>
      <dgm:spPr/>
      <dgm:t>
        <a:bodyPr/>
        <a:lstStyle/>
        <a:p>
          <a:endParaRPr lang="en-US"/>
        </a:p>
      </dgm:t>
    </dgm:pt>
    <dgm:pt modelId="{28A7FA33-64C8-49CF-A0CA-26975BDBB63E}" type="sibTrans" cxnId="{6FEBF288-AEE0-448A-863E-B21317407977}">
      <dgm:prSet/>
      <dgm:spPr/>
      <dgm:t>
        <a:bodyPr/>
        <a:lstStyle/>
        <a:p>
          <a:endParaRPr lang="en-US"/>
        </a:p>
      </dgm:t>
    </dgm:pt>
    <dgm:pt modelId="{98ADF930-0204-464B-B989-8EA6BE5F8B61}">
      <dgm:prSet/>
      <dgm:spPr/>
      <dgm:t>
        <a:bodyPr/>
        <a:lstStyle/>
        <a:p>
          <a:r>
            <a:rPr lang="en-US"/>
            <a:t>Use research frameworks – especially empirical models to summarize your data’s relationships</a:t>
          </a:r>
        </a:p>
      </dgm:t>
    </dgm:pt>
    <dgm:pt modelId="{11B08860-F2A2-44C8-9EBF-754335B8B88B}" type="parTrans" cxnId="{5A65C417-8BBE-45BE-813B-88D178F26445}">
      <dgm:prSet/>
      <dgm:spPr/>
      <dgm:t>
        <a:bodyPr/>
        <a:lstStyle/>
        <a:p>
          <a:endParaRPr lang="en-US"/>
        </a:p>
      </dgm:t>
    </dgm:pt>
    <dgm:pt modelId="{6CEA4B9E-EEEB-4999-AE56-3CC42BCE1335}" type="sibTrans" cxnId="{5A65C417-8BBE-45BE-813B-88D178F26445}">
      <dgm:prSet/>
      <dgm:spPr/>
      <dgm:t>
        <a:bodyPr/>
        <a:lstStyle/>
        <a:p>
          <a:endParaRPr lang="en-US"/>
        </a:p>
      </dgm:t>
    </dgm:pt>
    <dgm:pt modelId="{B404522D-F46F-47F8-8132-8C67C287E6C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Reflect</a:t>
          </a:r>
        </a:p>
      </dgm:t>
    </dgm:pt>
    <dgm:pt modelId="{217EA0C1-531F-45C9-AAD4-5DEC4F72C05F}" type="parTrans" cxnId="{F1C5B6D1-D456-4245-B627-599E647CD951}">
      <dgm:prSet/>
      <dgm:spPr/>
      <dgm:t>
        <a:bodyPr/>
        <a:lstStyle/>
        <a:p>
          <a:endParaRPr lang="en-US"/>
        </a:p>
      </dgm:t>
    </dgm:pt>
    <dgm:pt modelId="{7AB443EF-4358-42B7-8895-01BD76C4545B}" type="sibTrans" cxnId="{F1C5B6D1-D456-4245-B627-599E647CD951}">
      <dgm:prSet/>
      <dgm:spPr/>
      <dgm:t>
        <a:bodyPr/>
        <a:lstStyle/>
        <a:p>
          <a:endParaRPr lang="en-US"/>
        </a:p>
      </dgm:t>
    </dgm:pt>
    <dgm:pt modelId="{4AE9FCDF-B04D-4657-9607-B5F712C699AE}">
      <dgm:prSet/>
      <dgm:spPr/>
      <dgm:t>
        <a:bodyPr/>
        <a:lstStyle/>
        <a:p>
          <a:r>
            <a:rPr lang="en-US"/>
            <a:t>Prove or disprove the validity of your model using your hypothesis</a:t>
          </a:r>
        </a:p>
      </dgm:t>
    </dgm:pt>
    <dgm:pt modelId="{B0BA2C3C-9071-4D8F-892E-536347A632D6}" type="parTrans" cxnId="{7E0DA06D-8B94-41F8-9286-4E5F9D162B7E}">
      <dgm:prSet/>
      <dgm:spPr/>
      <dgm:t>
        <a:bodyPr/>
        <a:lstStyle/>
        <a:p>
          <a:endParaRPr lang="en-US"/>
        </a:p>
      </dgm:t>
    </dgm:pt>
    <dgm:pt modelId="{0872D2B6-DAE8-4DF9-B85D-CB173AFF57D3}" type="sibTrans" cxnId="{7E0DA06D-8B94-41F8-9286-4E5F9D162B7E}">
      <dgm:prSet/>
      <dgm:spPr/>
      <dgm:t>
        <a:bodyPr/>
        <a:lstStyle/>
        <a:p>
          <a:endParaRPr lang="en-US"/>
        </a:p>
      </dgm:t>
    </dgm:pt>
    <dgm:pt modelId="{CBB1C0E2-1013-4389-BE0F-4C13E1D487FB}" type="pres">
      <dgm:prSet presAssocID="{26338DCA-C740-413F-99DB-1C79689DDE9B}" presName="Name0" presStyleCnt="0">
        <dgm:presLayoutVars>
          <dgm:dir/>
          <dgm:animLvl val="lvl"/>
          <dgm:resizeHandles val="exact"/>
        </dgm:presLayoutVars>
      </dgm:prSet>
      <dgm:spPr/>
    </dgm:pt>
    <dgm:pt modelId="{F1DD1330-F3DA-490D-A133-56FA14A78EB7}" type="pres">
      <dgm:prSet presAssocID="{7FE14098-AFEB-4D79-86B2-6948FD5E7389}" presName="composite" presStyleCnt="0"/>
      <dgm:spPr/>
    </dgm:pt>
    <dgm:pt modelId="{2BA219FE-754E-4366-9B9D-929FE2C7A81A}" type="pres">
      <dgm:prSet presAssocID="{7FE14098-AFEB-4D79-86B2-6948FD5E7389}" presName="parTx" presStyleLbl="alignNode1" presStyleIdx="0" presStyleCnt="4">
        <dgm:presLayoutVars>
          <dgm:chMax val="0"/>
          <dgm:chPref val="0"/>
        </dgm:presLayoutVars>
      </dgm:prSet>
      <dgm:spPr/>
    </dgm:pt>
    <dgm:pt modelId="{28616E46-77F0-4683-A417-2D98F3C11F42}" type="pres">
      <dgm:prSet presAssocID="{7FE14098-AFEB-4D79-86B2-6948FD5E7389}" presName="desTx" presStyleLbl="alignAccFollowNode1" presStyleIdx="0" presStyleCnt="4">
        <dgm:presLayoutVars/>
      </dgm:prSet>
      <dgm:spPr/>
    </dgm:pt>
    <dgm:pt modelId="{DC11CB9F-5B4E-48AB-8190-CB64439EABC4}" type="pres">
      <dgm:prSet presAssocID="{C590525A-28FD-4792-81FB-AD112987426D}" presName="space" presStyleCnt="0"/>
      <dgm:spPr/>
    </dgm:pt>
    <dgm:pt modelId="{8ED38138-611B-4EEC-B803-F6E2CB40233F}" type="pres">
      <dgm:prSet presAssocID="{8E809B0C-D8DB-48B4-8225-92237112236D}" presName="composite" presStyleCnt="0"/>
      <dgm:spPr/>
    </dgm:pt>
    <dgm:pt modelId="{2ADF03D1-5C0C-46EB-886A-EC5B97DDF2D3}" type="pres">
      <dgm:prSet presAssocID="{8E809B0C-D8DB-48B4-8225-92237112236D}" presName="parTx" presStyleLbl="alignNode1" presStyleIdx="1" presStyleCnt="4">
        <dgm:presLayoutVars>
          <dgm:chMax val="0"/>
          <dgm:chPref val="0"/>
        </dgm:presLayoutVars>
      </dgm:prSet>
      <dgm:spPr/>
    </dgm:pt>
    <dgm:pt modelId="{C0FB8D42-5BC2-4071-9D3D-E0AF8FC2A19C}" type="pres">
      <dgm:prSet presAssocID="{8E809B0C-D8DB-48B4-8225-92237112236D}" presName="desTx" presStyleLbl="alignAccFollowNode1" presStyleIdx="1" presStyleCnt="4">
        <dgm:presLayoutVars/>
      </dgm:prSet>
      <dgm:spPr/>
    </dgm:pt>
    <dgm:pt modelId="{9E50437C-0924-44B4-A8C9-F8B894893ECF}" type="pres">
      <dgm:prSet presAssocID="{25B1BF69-7572-4D4B-9E56-DFEDCBCB9A3F}" presName="space" presStyleCnt="0"/>
      <dgm:spPr/>
    </dgm:pt>
    <dgm:pt modelId="{BE5E85BE-D2B3-4A9E-BC8F-3EDBE01FAEC6}" type="pres">
      <dgm:prSet presAssocID="{E9C42D6B-AD20-4BEA-9AE5-5641D1E13564}" presName="composite" presStyleCnt="0"/>
      <dgm:spPr/>
    </dgm:pt>
    <dgm:pt modelId="{11E44105-E8E1-43E6-8D84-A7528C533A32}" type="pres">
      <dgm:prSet presAssocID="{E9C42D6B-AD20-4BEA-9AE5-5641D1E13564}" presName="parTx" presStyleLbl="alignNode1" presStyleIdx="2" presStyleCnt="4">
        <dgm:presLayoutVars>
          <dgm:chMax val="0"/>
          <dgm:chPref val="0"/>
        </dgm:presLayoutVars>
      </dgm:prSet>
      <dgm:spPr/>
    </dgm:pt>
    <dgm:pt modelId="{8C815E2F-21BB-469C-B48E-695467AEBDF6}" type="pres">
      <dgm:prSet presAssocID="{E9C42D6B-AD20-4BEA-9AE5-5641D1E13564}" presName="desTx" presStyleLbl="alignAccFollowNode1" presStyleIdx="2" presStyleCnt="4">
        <dgm:presLayoutVars/>
      </dgm:prSet>
      <dgm:spPr/>
    </dgm:pt>
    <dgm:pt modelId="{C3ACFF97-1EE1-4312-8915-9718848A2E12}" type="pres">
      <dgm:prSet presAssocID="{28A7FA33-64C8-49CF-A0CA-26975BDBB63E}" presName="space" presStyleCnt="0"/>
      <dgm:spPr/>
    </dgm:pt>
    <dgm:pt modelId="{DF7D7556-492C-4B57-9DF8-C039AAF008BE}" type="pres">
      <dgm:prSet presAssocID="{B404522D-F46F-47F8-8132-8C67C287E6CC}" presName="composite" presStyleCnt="0"/>
      <dgm:spPr/>
    </dgm:pt>
    <dgm:pt modelId="{5F0F498D-7703-4A04-8981-EC8CA6BA304D}" type="pres">
      <dgm:prSet presAssocID="{B404522D-F46F-47F8-8132-8C67C287E6CC}" presName="parTx" presStyleLbl="alignNode1" presStyleIdx="3" presStyleCnt="4">
        <dgm:presLayoutVars>
          <dgm:chMax val="0"/>
          <dgm:chPref val="0"/>
        </dgm:presLayoutVars>
      </dgm:prSet>
      <dgm:spPr/>
    </dgm:pt>
    <dgm:pt modelId="{CABFDD3E-59C9-463E-92AB-7F393A577E4B}" type="pres">
      <dgm:prSet presAssocID="{B404522D-F46F-47F8-8132-8C67C287E6CC}" presName="desTx" presStyleLbl="alignAccFollowNode1" presStyleIdx="3" presStyleCnt="4">
        <dgm:presLayoutVars/>
      </dgm:prSet>
      <dgm:spPr/>
    </dgm:pt>
  </dgm:ptLst>
  <dgm:cxnLst>
    <dgm:cxn modelId="{5A65C417-8BBE-45BE-813B-88D178F26445}" srcId="{E9C42D6B-AD20-4BEA-9AE5-5641D1E13564}" destId="{98ADF930-0204-464B-B989-8EA6BE5F8B61}" srcOrd="0" destOrd="0" parTransId="{11B08860-F2A2-44C8-9EBF-754335B8B88B}" sibTransId="{6CEA4B9E-EEEB-4999-AE56-3CC42BCE1335}"/>
    <dgm:cxn modelId="{B4DDD21B-4EE8-44D4-B6E3-6BDCE1ECA7C7}" type="presOf" srcId="{7FE14098-AFEB-4D79-86B2-6948FD5E7389}" destId="{2BA219FE-754E-4366-9B9D-929FE2C7A81A}" srcOrd="0" destOrd="0" presId="urn:microsoft.com/office/officeart/2016/7/layout/ChevronBlockProcess"/>
    <dgm:cxn modelId="{1D41C91D-C159-41B3-96C9-91D6463BC5B1}" srcId="{7FE14098-AFEB-4D79-86B2-6948FD5E7389}" destId="{9537F315-98DA-4C6E-8A7F-366307D53805}" srcOrd="0" destOrd="0" parTransId="{81312994-6BAE-43FF-A2C2-BAF94C32DDC1}" sibTransId="{4FF5F140-2063-4E4F-A8C1-94BE027FE9DA}"/>
    <dgm:cxn modelId="{39B2932F-71B8-468B-A7F4-C3F9A1C0CDC3}" type="presOf" srcId="{01044E5C-ECD4-44CC-9BF9-615A998A8354}" destId="{C0FB8D42-5BC2-4071-9D3D-E0AF8FC2A19C}" srcOrd="0" destOrd="0" presId="urn:microsoft.com/office/officeart/2016/7/layout/ChevronBlockProcess"/>
    <dgm:cxn modelId="{B221CD63-27CA-4296-A006-7410C911FE5E}" type="presOf" srcId="{9537F315-98DA-4C6E-8A7F-366307D53805}" destId="{28616E46-77F0-4683-A417-2D98F3C11F42}" srcOrd="0" destOrd="0" presId="urn:microsoft.com/office/officeart/2016/7/layout/ChevronBlockProcess"/>
    <dgm:cxn modelId="{5CA8CF43-8562-42B5-AFD1-9583D58D40F6}" type="presOf" srcId="{98ADF930-0204-464B-B989-8EA6BE5F8B61}" destId="{8C815E2F-21BB-469C-B48E-695467AEBDF6}" srcOrd="0" destOrd="0" presId="urn:microsoft.com/office/officeart/2016/7/layout/ChevronBlockProcess"/>
    <dgm:cxn modelId="{9AF76244-20B5-4045-9D63-356D83312D96}" type="presOf" srcId="{8E809B0C-D8DB-48B4-8225-92237112236D}" destId="{2ADF03D1-5C0C-46EB-886A-EC5B97DDF2D3}" srcOrd="0" destOrd="0" presId="urn:microsoft.com/office/officeart/2016/7/layout/ChevronBlockProcess"/>
    <dgm:cxn modelId="{9F3DF668-10E5-4D7F-9F1B-5F4E333FF81B}" type="presOf" srcId="{26338DCA-C740-413F-99DB-1C79689DDE9B}" destId="{CBB1C0E2-1013-4389-BE0F-4C13E1D487FB}" srcOrd="0" destOrd="0" presId="urn:microsoft.com/office/officeart/2016/7/layout/ChevronBlockProcess"/>
    <dgm:cxn modelId="{7E0DA06D-8B94-41F8-9286-4E5F9D162B7E}" srcId="{B404522D-F46F-47F8-8132-8C67C287E6CC}" destId="{4AE9FCDF-B04D-4657-9607-B5F712C699AE}" srcOrd="0" destOrd="0" parTransId="{B0BA2C3C-9071-4D8F-892E-536347A632D6}" sibTransId="{0872D2B6-DAE8-4DF9-B85D-CB173AFF57D3}"/>
    <dgm:cxn modelId="{0E0ADB4F-CE9A-4916-A027-DACD9AE8FAE9}" srcId="{8E809B0C-D8DB-48B4-8225-92237112236D}" destId="{01044E5C-ECD4-44CC-9BF9-615A998A8354}" srcOrd="0" destOrd="0" parTransId="{B70CE4A8-1396-4D64-9E1F-582712895C51}" sibTransId="{0CAF071F-60CF-4AD8-A1FA-1B9BA35D823F}"/>
    <dgm:cxn modelId="{9296E84F-7783-45EC-90CF-66B585C7FD95}" srcId="{01044E5C-ECD4-44CC-9BF9-615A998A8354}" destId="{ED47454D-A318-4E70-AF99-37361ED0249B}" srcOrd="0" destOrd="0" parTransId="{E49FADB8-FAF8-4918-A240-F6830AA9B2B9}" sibTransId="{18C36807-D936-4AAD-AF0A-8D0F953657D0}"/>
    <dgm:cxn modelId="{6FEBF288-AEE0-448A-863E-B21317407977}" srcId="{26338DCA-C740-413F-99DB-1C79689DDE9B}" destId="{E9C42D6B-AD20-4BEA-9AE5-5641D1E13564}" srcOrd="2" destOrd="0" parTransId="{6F8F2351-3277-4AD5-B12A-04D3CB4664CB}" sibTransId="{28A7FA33-64C8-49CF-A0CA-26975BDBB63E}"/>
    <dgm:cxn modelId="{B996C19A-8E07-4C0A-9888-040598BEB73A}" srcId="{26338DCA-C740-413F-99DB-1C79689DDE9B}" destId="{7FE14098-AFEB-4D79-86B2-6948FD5E7389}" srcOrd="0" destOrd="0" parTransId="{1B4E8137-F489-4986-9052-91E7FF597C1C}" sibTransId="{C590525A-28FD-4792-81FB-AD112987426D}"/>
    <dgm:cxn modelId="{FB8925B4-FBE5-4D0B-BF66-9B4CAE37FB43}" srcId="{26338DCA-C740-413F-99DB-1C79689DDE9B}" destId="{8E809B0C-D8DB-48B4-8225-92237112236D}" srcOrd="1" destOrd="0" parTransId="{97E0B25A-D7DA-4C58-8593-BDCD425546AA}" sibTransId="{25B1BF69-7572-4D4B-9E56-DFEDCBCB9A3F}"/>
    <dgm:cxn modelId="{2FEC65B8-2986-4ACC-8F1C-E7E8B94DACE0}" type="presOf" srcId="{4AE9FCDF-B04D-4657-9607-B5F712C699AE}" destId="{CABFDD3E-59C9-463E-92AB-7F393A577E4B}" srcOrd="0" destOrd="0" presId="urn:microsoft.com/office/officeart/2016/7/layout/ChevronBlockProcess"/>
    <dgm:cxn modelId="{138CE2BC-07C3-44A6-A545-BF3CAFBE7715}" type="presOf" srcId="{ED47454D-A318-4E70-AF99-37361ED0249B}" destId="{C0FB8D42-5BC2-4071-9D3D-E0AF8FC2A19C}" srcOrd="0" destOrd="1" presId="urn:microsoft.com/office/officeart/2016/7/layout/ChevronBlockProcess"/>
    <dgm:cxn modelId="{92AB69D1-C9D5-470C-A1B8-57A448CF7DEB}" type="presOf" srcId="{E9C42D6B-AD20-4BEA-9AE5-5641D1E13564}" destId="{11E44105-E8E1-43E6-8D84-A7528C533A32}" srcOrd="0" destOrd="0" presId="urn:microsoft.com/office/officeart/2016/7/layout/ChevronBlockProcess"/>
    <dgm:cxn modelId="{F1C5B6D1-D456-4245-B627-599E647CD951}" srcId="{26338DCA-C740-413F-99DB-1C79689DDE9B}" destId="{B404522D-F46F-47F8-8132-8C67C287E6CC}" srcOrd="3" destOrd="0" parTransId="{217EA0C1-531F-45C9-AAD4-5DEC4F72C05F}" sibTransId="{7AB443EF-4358-42B7-8895-01BD76C4545B}"/>
    <dgm:cxn modelId="{853EE6D8-97F2-441D-95E8-3F1D67EB0501}" type="presOf" srcId="{B404522D-F46F-47F8-8132-8C67C287E6CC}" destId="{5F0F498D-7703-4A04-8981-EC8CA6BA304D}" srcOrd="0" destOrd="0" presId="urn:microsoft.com/office/officeart/2016/7/layout/ChevronBlockProcess"/>
    <dgm:cxn modelId="{91849457-3D88-40F4-845B-006F74887A87}" type="presParOf" srcId="{CBB1C0E2-1013-4389-BE0F-4C13E1D487FB}" destId="{F1DD1330-F3DA-490D-A133-56FA14A78EB7}" srcOrd="0" destOrd="0" presId="urn:microsoft.com/office/officeart/2016/7/layout/ChevronBlockProcess"/>
    <dgm:cxn modelId="{5BABFE2A-8D84-4D18-B153-76F76922F5A4}" type="presParOf" srcId="{F1DD1330-F3DA-490D-A133-56FA14A78EB7}" destId="{2BA219FE-754E-4366-9B9D-929FE2C7A81A}" srcOrd="0" destOrd="0" presId="urn:microsoft.com/office/officeart/2016/7/layout/ChevronBlockProcess"/>
    <dgm:cxn modelId="{83905537-67C6-48AE-9364-9E235343BC05}" type="presParOf" srcId="{F1DD1330-F3DA-490D-A133-56FA14A78EB7}" destId="{28616E46-77F0-4683-A417-2D98F3C11F42}" srcOrd="1" destOrd="0" presId="urn:microsoft.com/office/officeart/2016/7/layout/ChevronBlockProcess"/>
    <dgm:cxn modelId="{EE416DF4-CF18-413D-9A06-BBCD7768F4E5}" type="presParOf" srcId="{CBB1C0E2-1013-4389-BE0F-4C13E1D487FB}" destId="{DC11CB9F-5B4E-48AB-8190-CB64439EABC4}" srcOrd="1" destOrd="0" presId="urn:microsoft.com/office/officeart/2016/7/layout/ChevronBlockProcess"/>
    <dgm:cxn modelId="{AB5C4899-BE47-46A1-8D97-F3CCB6C86F02}" type="presParOf" srcId="{CBB1C0E2-1013-4389-BE0F-4C13E1D487FB}" destId="{8ED38138-611B-4EEC-B803-F6E2CB40233F}" srcOrd="2" destOrd="0" presId="urn:microsoft.com/office/officeart/2016/7/layout/ChevronBlockProcess"/>
    <dgm:cxn modelId="{114F2046-EB5A-4D0B-AFC3-2DE012A091A3}" type="presParOf" srcId="{8ED38138-611B-4EEC-B803-F6E2CB40233F}" destId="{2ADF03D1-5C0C-46EB-886A-EC5B97DDF2D3}" srcOrd="0" destOrd="0" presId="urn:microsoft.com/office/officeart/2016/7/layout/ChevronBlockProcess"/>
    <dgm:cxn modelId="{123017E7-1A13-4AD2-B60A-A08D47BE7E1B}" type="presParOf" srcId="{8ED38138-611B-4EEC-B803-F6E2CB40233F}" destId="{C0FB8D42-5BC2-4071-9D3D-E0AF8FC2A19C}" srcOrd="1" destOrd="0" presId="urn:microsoft.com/office/officeart/2016/7/layout/ChevronBlockProcess"/>
    <dgm:cxn modelId="{385195C3-01FA-4EE9-9DBC-4AF73938553D}" type="presParOf" srcId="{CBB1C0E2-1013-4389-BE0F-4C13E1D487FB}" destId="{9E50437C-0924-44B4-A8C9-F8B894893ECF}" srcOrd="3" destOrd="0" presId="urn:microsoft.com/office/officeart/2016/7/layout/ChevronBlockProcess"/>
    <dgm:cxn modelId="{14C056E6-44F6-45BD-B3EC-E7FEF6498BBF}" type="presParOf" srcId="{CBB1C0E2-1013-4389-BE0F-4C13E1D487FB}" destId="{BE5E85BE-D2B3-4A9E-BC8F-3EDBE01FAEC6}" srcOrd="4" destOrd="0" presId="urn:microsoft.com/office/officeart/2016/7/layout/ChevronBlockProcess"/>
    <dgm:cxn modelId="{1D8773C2-35BC-4533-A328-164ECA98558E}" type="presParOf" srcId="{BE5E85BE-D2B3-4A9E-BC8F-3EDBE01FAEC6}" destId="{11E44105-E8E1-43E6-8D84-A7528C533A32}" srcOrd="0" destOrd="0" presId="urn:microsoft.com/office/officeart/2016/7/layout/ChevronBlockProcess"/>
    <dgm:cxn modelId="{1B1AED35-6078-4C25-84C0-2A3302C81563}" type="presParOf" srcId="{BE5E85BE-D2B3-4A9E-BC8F-3EDBE01FAEC6}" destId="{8C815E2F-21BB-469C-B48E-695467AEBDF6}" srcOrd="1" destOrd="0" presId="urn:microsoft.com/office/officeart/2016/7/layout/ChevronBlockProcess"/>
    <dgm:cxn modelId="{B6C47714-07EB-4EBC-9E82-AC91D08D7D4F}" type="presParOf" srcId="{CBB1C0E2-1013-4389-BE0F-4C13E1D487FB}" destId="{C3ACFF97-1EE1-4312-8915-9718848A2E12}" srcOrd="5" destOrd="0" presId="urn:microsoft.com/office/officeart/2016/7/layout/ChevronBlockProcess"/>
    <dgm:cxn modelId="{F7BEABB5-6ACF-436D-A5CE-E61FCD20B4FD}" type="presParOf" srcId="{CBB1C0E2-1013-4389-BE0F-4C13E1D487FB}" destId="{DF7D7556-492C-4B57-9DF8-C039AAF008BE}" srcOrd="6" destOrd="0" presId="urn:microsoft.com/office/officeart/2016/7/layout/ChevronBlockProcess"/>
    <dgm:cxn modelId="{A7ED279A-2C08-459F-92AD-4A2EBCFD4543}" type="presParOf" srcId="{DF7D7556-492C-4B57-9DF8-C039AAF008BE}" destId="{5F0F498D-7703-4A04-8981-EC8CA6BA304D}" srcOrd="0" destOrd="0" presId="urn:microsoft.com/office/officeart/2016/7/layout/ChevronBlockProcess"/>
    <dgm:cxn modelId="{346BAB24-4A78-4E5E-BD41-D217055DDB20}" type="presParOf" srcId="{DF7D7556-492C-4B57-9DF8-C039AAF008BE}" destId="{CABFDD3E-59C9-463E-92AB-7F393A577E4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C5767C-57E3-4D50-B455-D855AABB164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D8B80E-186A-4F8A-8704-F2DE5A8D06C8}">
      <dgm:prSet/>
      <dgm:spPr>
        <a:solidFill>
          <a:schemeClr val="accent3"/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Principal Investigators – </a:t>
          </a:r>
          <a:r>
            <a:rPr lang="en-US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Make sure that this is turned in </a:t>
          </a:r>
          <a:r>
            <a:rPr lang="en-US" b="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ASAP</a:t>
          </a:r>
          <a:r>
            <a:rPr lang="en-US" b="0" i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This is important for coordinating logistics and planning</a:t>
          </a:r>
          <a:endParaRPr lang="en-US" i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770EEE9-DF5A-4E36-B037-4D07BEBBF896}" type="parTrans" cxnId="{67C7171B-172F-45C4-9BE6-4B6AD283C7DA}">
      <dgm:prSet/>
      <dgm:spPr/>
      <dgm:t>
        <a:bodyPr/>
        <a:lstStyle/>
        <a:p>
          <a:endParaRPr lang="en-US"/>
        </a:p>
      </dgm:t>
    </dgm:pt>
    <dgm:pt modelId="{F6F81E65-C64E-43AE-AEC4-B377F4544D23}" type="sibTrans" cxnId="{67C7171B-172F-45C4-9BE6-4B6AD283C7DA}">
      <dgm:prSet/>
      <dgm:spPr/>
      <dgm:t>
        <a:bodyPr/>
        <a:lstStyle/>
        <a:p>
          <a:endParaRPr lang="en-US"/>
        </a:p>
      </dgm:t>
    </dgm:pt>
    <dgm:pt modelId="{6260FD2F-32A2-4B7D-B533-B42D798723A7}" type="pres">
      <dgm:prSet presAssocID="{EFC5767C-57E3-4D50-B455-D855AABB1644}" presName="linearFlow" presStyleCnt="0">
        <dgm:presLayoutVars>
          <dgm:dir/>
          <dgm:resizeHandles val="exact"/>
        </dgm:presLayoutVars>
      </dgm:prSet>
      <dgm:spPr/>
    </dgm:pt>
    <dgm:pt modelId="{1BFAFC99-0B63-4264-97B1-F979AC90DFE4}" type="pres">
      <dgm:prSet presAssocID="{88D8B80E-186A-4F8A-8704-F2DE5A8D06C8}" presName="composite" presStyleCnt="0"/>
      <dgm:spPr/>
    </dgm:pt>
    <dgm:pt modelId="{CA520334-E812-4266-90CE-3E2D173B1E23}" type="pres">
      <dgm:prSet presAssocID="{88D8B80E-186A-4F8A-8704-F2DE5A8D06C8}" presName="imgShp" presStyleLbl="fgImgPlace1" presStyleIdx="0" presStyleCnt="1" custLinFactNeighborX="-540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 male with solid fill"/>
        </a:ext>
      </dgm:extLst>
    </dgm:pt>
    <dgm:pt modelId="{37F51368-210E-4DD3-8029-CAB65C7F9319}" type="pres">
      <dgm:prSet presAssocID="{88D8B80E-186A-4F8A-8704-F2DE5A8D06C8}" presName="txShp" presStyleLbl="node1" presStyleIdx="0" presStyleCnt="1" custScaleX="99140" custLinFactNeighborX="10745">
        <dgm:presLayoutVars>
          <dgm:bulletEnabled val="1"/>
        </dgm:presLayoutVars>
      </dgm:prSet>
      <dgm:spPr/>
    </dgm:pt>
  </dgm:ptLst>
  <dgm:cxnLst>
    <dgm:cxn modelId="{67C7171B-172F-45C4-9BE6-4B6AD283C7DA}" srcId="{EFC5767C-57E3-4D50-B455-D855AABB1644}" destId="{88D8B80E-186A-4F8A-8704-F2DE5A8D06C8}" srcOrd="0" destOrd="0" parTransId="{D770EEE9-DF5A-4E36-B037-4D07BEBBF896}" sibTransId="{F6F81E65-C64E-43AE-AEC4-B377F4544D23}"/>
    <dgm:cxn modelId="{ED508177-B234-41FB-B3EE-4BE82D2F8F6F}" type="presOf" srcId="{88D8B80E-186A-4F8A-8704-F2DE5A8D06C8}" destId="{37F51368-210E-4DD3-8029-CAB65C7F9319}" srcOrd="0" destOrd="0" presId="urn:microsoft.com/office/officeart/2005/8/layout/vList3"/>
    <dgm:cxn modelId="{2CC00081-4318-4A10-A479-6144686847EE}" type="presOf" srcId="{EFC5767C-57E3-4D50-B455-D855AABB1644}" destId="{6260FD2F-32A2-4B7D-B533-B42D798723A7}" srcOrd="0" destOrd="0" presId="urn:microsoft.com/office/officeart/2005/8/layout/vList3"/>
    <dgm:cxn modelId="{3310BB39-0D8E-492A-9670-B6D7FF31EAE8}" type="presParOf" srcId="{6260FD2F-32A2-4B7D-B533-B42D798723A7}" destId="{1BFAFC99-0B63-4264-97B1-F979AC90DFE4}" srcOrd="0" destOrd="0" presId="urn:microsoft.com/office/officeart/2005/8/layout/vList3"/>
    <dgm:cxn modelId="{6B56346C-B1D6-4A05-88A3-274CB33FD944}" type="presParOf" srcId="{1BFAFC99-0B63-4264-97B1-F979AC90DFE4}" destId="{CA520334-E812-4266-90CE-3E2D173B1E23}" srcOrd="0" destOrd="0" presId="urn:microsoft.com/office/officeart/2005/8/layout/vList3"/>
    <dgm:cxn modelId="{44EB2815-B136-4280-936A-FF592DD50885}" type="presParOf" srcId="{1BFAFC99-0B63-4264-97B1-F979AC90DFE4}" destId="{37F51368-210E-4DD3-8029-CAB65C7F931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DE5F9-18A7-45E1-B852-7527883EA15F}">
      <dsp:nvSpPr>
        <dsp:cNvPr id="0" name=""/>
        <dsp:cNvSpPr/>
      </dsp:nvSpPr>
      <dsp:spPr>
        <a:xfrm>
          <a:off x="0" y="89385"/>
          <a:ext cx="10233025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>
                  <a:lumMod val="95000"/>
                  <a:lumOff val="5000"/>
                </a:schemeClr>
              </a:solidFill>
            </a:rPr>
            <a:t>Descriptive Statistics	</a:t>
          </a:r>
        </a:p>
      </dsp:txBody>
      <dsp:txXfrm>
        <a:off x="28100" y="117485"/>
        <a:ext cx="10176825" cy="519439"/>
      </dsp:txXfrm>
    </dsp:sp>
    <dsp:sp modelId="{84D2A847-AC2E-4401-9AE1-8814E7CDAA77}">
      <dsp:nvSpPr>
        <dsp:cNvPr id="0" name=""/>
        <dsp:cNvSpPr/>
      </dsp:nvSpPr>
      <dsp:spPr>
        <a:xfrm>
          <a:off x="0" y="665024"/>
          <a:ext cx="10233025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8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Describes the relationship between variables;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provides a summary of data in the form of mean, median, and mode;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Analyses data via distributions</a:t>
          </a:r>
        </a:p>
      </dsp:txBody>
      <dsp:txXfrm>
        <a:off x="0" y="665024"/>
        <a:ext cx="10233025" cy="993600"/>
      </dsp:txXfrm>
    </dsp:sp>
    <dsp:sp modelId="{3DDFE8F7-E166-4404-987A-20317D14A77A}">
      <dsp:nvSpPr>
        <dsp:cNvPr id="0" name=""/>
        <dsp:cNvSpPr/>
      </dsp:nvSpPr>
      <dsp:spPr>
        <a:xfrm>
          <a:off x="0" y="1658625"/>
          <a:ext cx="10233025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>
                  <a:lumMod val="95000"/>
                  <a:lumOff val="5000"/>
                </a:schemeClr>
              </a:solidFill>
            </a:rPr>
            <a:t>Inferential Statistics</a:t>
          </a:r>
        </a:p>
      </dsp:txBody>
      <dsp:txXfrm>
        <a:off x="28100" y="1686725"/>
        <a:ext cx="10176825" cy="519439"/>
      </dsp:txXfrm>
    </dsp:sp>
    <dsp:sp modelId="{CF582D2E-9290-4697-AC5B-68DBFC78B083}">
      <dsp:nvSpPr>
        <dsp:cNvPr id="0" name=""/>
        <dsp:cNvSpPr/>
      </dsp:nvSpPr>
      <dsp:spPr>
        <a:xfrm>
          <a:off x="0" y="2234265"/>
          <a:ext cx="1023302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8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The data are analyzed in samples to make inferences on the larger population</a:t>
          </a:r>
        </a:p>
      </dsp:txBody>
      <dsp:txXfrm>
        <a:off x="0" y="2234265"/>
        <a:ext cx="10233025" cy="397440"/>
      </dsp:txXfrm>
    </dsp:sp>
    <dsp:sp modelId="{5116A891-F91A-4541-B845-D623B7772A58}">
      <dsp:nvSpPr>
        <dsp:cNvPr id="0" name=""/>
        <dsp:cNvSpPr/>
      </dsp:nvSpPr>
      <dsp:spPr>
        <a:xfrm>
          <a:off x="0" y="2631705"/>
          <a:ext cx="10233025" cy="575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>
                  <a:lumMod val="95000"/>
                  <a:lumOff val="5000"/>
                </a:schemeClr>
              </a:solidFill>
            </a:rPr>
            <a:t>Numerical Data</a:t>
          </a:r>
        </a:p>
      </dsp:txBody>
      <dsp:txXfrm>
        <a:off x="28100" y="2659805"/>
        <a:ext cx="10176825" cy="519439"/>
      </dsp:txXfrm>
    </dsp:sp>
    <dsp:sp modelId="{52BA27B4-B245-414E-966A-7ECE327CA0DB}">
      <dsp:nvSpPr>
        <dsp:cNvPr id="0" name=""/>
        <dsp:cNvSpPr/>
      </dsp:nvSpPr>
      <dsp:spPr>
        <a:xfrm>
          <a:off x="0" y="3207345"/>
          <a:ext cx="1023302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8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Data with continuous, numerical range of values</a:t>
          </a:r>
        </a:p>
      </dsp:txBody>
      <dsp:txXfrm>
        <a:off x="0" y="3207345"/>
        <a:ext cx="10233025" cy="397440"/>
      </dsp:txXfrm>
    </dsp:sp>
    <dsp:sp modelId="{97C658CB-F7AF-4949-9317-DC2A408C057D}">
      <dsp:nvSpPr>
        <dsp:cNvPr id="0" name=""/>
        <dsp:cNvSpPr/>
      </dsp:nvSpPr>
      <dsp:spPr>
        <a:xfrm>
          <a:off x="0" y="3604785"/>
          <a:ext cx="10233025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>
                  <a:lumMod val="95000"/>
                  <a:lumOff val="5000"/>
                </a:schemeClr>
              </a:solidFill>
            </a:rPr>
            <a:t>Categorical Data</a:t>
          </a:r>
        </a:p>
      </dsp:txBody>
      <dsp:txXfrm>
        <a:off x="28100" y="3632885"/>
        <a:ext cx="10176825" cy="519439"/>
      </dsp:txXfrm>
    </dsp:sp>
    <dsp:sp modelId="{46C3D953-2813-41E0-87F5-8DCED4947F39}">
      <dsp:nvSpPr>
        <dsp:cNvPr id="0" name=""/>
        <dsp:cNvSpPr/>
      </dsp:nvSpPr>
      <dsp:spPr>
        <a:xfrm>
          <a:off x="0" y="4180425"/>
          <a:ext cx="1023302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8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Data with discreet bins or categories of values</a:t>
          </a:r>
        </a:p>
      </dsp:txBody>
      <dsp:txXfrm>
        <a:off x="0" y="4180425"/>
        <a:ext cx="10233025" cy="39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54597-069C-4EA4-A35E-52C8BA35FC24}">
      <dsp:nvSpPr>
        <dsp:cNvPr id="0" name=""/>
        <dsp:cNvSpPr/>
      </dsp:nvSpPr>
      <dsp:spPr>
        <a:xfrm>
          <a:off x="4551" y="894820"/>
          <a:ext cx="2328174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T-Test</a:t>
          </a:r>
        </a:p>
      </dsp:txBody>
      <dsp:txXfrm>
        <a:off x="4551" y="894820"/>
        <a:ext cx="2328174" cy="435600"/>
      </dsp:txXfrm>
    </dsp:sp>
    <dsp:sp modelId="{3D40CA88-19C0-4109-81F6-99B795E33624}">
      <dsp:nvSpPr>
        <dsp:cNvPr id="0" name=""/>
        <dsp:cNvSpPr/>
      </dsp:nvSpPr>
      <dsp:spPr>
        <a:xfrm>
          <a:off x="2332725" y="78070"/>
          <a:ext cx="465634" cy="2069100"/>
        </a:xfrm>
        <a:prstGeom prst="leftBrace">
          <a:avLst>
            <a:gd name="adj1" fmla="val 35000"/>
            <a:gd name="adj2" fmla="val 50000"/>
          </a:avLst>
        </a:pr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A3C6B-345F-4470-8DC4-419006B84791}">
      <dsp:nvSpPr>
        <dsp:cNvPr id="0" name=""/>
        <dsp:cNvSpPr/>
      </dsp:nvSpPr>
      <dsp:spPr>
        <a:xfrm>
          <a:off x="2984614" y="78070"/>
          <a:ext cx="6332633" cy="2069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Used to determine if there is a </a:t>
          </a:r>
          <a:r>
            <a:rPr lang="en-US" sz="2200" u="sng" kern="1200" dirty="0"/>
            <a:t>significant </a:t>
          </a:r>
          <a:r>
            <a:rPr lang="en-US" sz="2200" u="none" kern="1200" dirty="0"/>
            <a:t>difference between </a:t>
          </a:r>
          <a:r>
            <a:rPr lang="en-US" sz="2200" u="none" kern="1200" dirty="0">
              <a:highlight>
                <a:srgbClr val="000080"/>
              </a:highlight>
            </a:rPr>
            <a:t>two groups of data </a:t>
          </a:r>
          <a:r>
            <a:rPr lang="en-US" sz="2200" u="none" kern="1200" dirty="0"/>
            <a:t>in terms of mean, standard deviation, and skewness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u="sng" kern="1200" dirty="0"/>
            <a:t>Example: </a:t>
          </a:r>
          <a:r>
            <a:rPr lang="en-US" sz="2200" u="none" kern="1200" dirty="0"/>
            <a:t>Can be used to determine if the energy lost from “duck-diving” on a 6-foot board is significantly different from that of an 8-foot board</a:t>
          </a:r>
        </a:p>
      </dsp:txBody>
      <dsp:txXfrm>
        <a:off x="2984614" y="78070"/>
        <a:ext cx="6332633" cy="2069100"/>
      </dsp:txXfrm>
    </dsp:sp>
    <dsp:sp modelId="{AB8FB912-4632-49F1-8E82-91606F423B19}">
      <dsp:nvSpPr>
        <dsp:cNvPr id="0" name=""/>
        <dsp:cNvSpPr/>
      </dsp:nvSpPr>
      <dsp:spPr>
        <a:xfrm>
          <a:off x="4551" y="2598162"/>
          <a:ext cx="2328174" cy="1034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Analysis of Variance (ANOVA)</a:t>
          </a:r>
        </a:p>
      </dsp:txBody>
      <dsp:txXfrm>
        <a:off x="4551" y="2598162"/>
        <a:ext cx="2328174" cy="1034550"/>
      </dsp:txXfrm>
    </dsp:sp>
    <dsp:sp modelId="{71E424C3-0C95-43BD-8DF4-711212A0B488}">
      <dsp:nvSpPr>
        <dsp:cNvPr id="0" name=""/>
        <dsp:cNvSpPr/>
      </dsp:nvSpPr>
      <dsp:spPr>
        <a:xfrm>
          <a:off x="2332725" y="2226370"/>
          <a:ext cx="465634" cy="1778132"/>
        </a:xfrm>
        <a:prstGeom prst="leftBrace">
          <a:avLst>
            <a:gd name="adj1" fmla="val 35000"/>
            <a:gd name="adj2" fmla="val 50000"/>
          </a:avLst>
        </a:pr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12902-FE97-46DE-A495-0511E39B314B}">
      <dsp:nvSpPr>
        <dsp:cNvPr id="0" name=""/>
        <dsp:cNvSpPr/>
      </dsp:nvSpPr>
      <dsp:spPr>
        <a:xfrm>
          <a:off x="2984614" y="2226370"/>
          <a:ext cx="6332633" cy="177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Tests multiple groups differences in terms of mean and variance, like the T-test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u="sng" kern="1200" dirty="0"/>
            <a:t>Example: </a:t>
          </a:r>
          <a:r>
            <a:rPr lang="en-US" sz="2200" kern="1200" dirty="0"/>
            <a:t>This method can be used to determine if the surfer’s energy while riding waves is significantly different across different wave heights</a:t>
          </a:r>
        </a:p>
      </dsp:txBody>
      <dsp:txXfrm>
        <a:off x="2984614" y="2226370"/>
        <a:ext cx="6332633" cy="1778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17410-2FBA-4160-AF6D-578B0268C9B5}">
      <dsp:nvSpPr>
        <dsp:cNvPr id="0" name=""/>
        <dsp:cNvSpPr/>
      </dsp:nvSpPr>
      <dsp:spPr>
        <a:xfrm>
          <a:off x="3398" y="17525"/>
          <a:ext cx="2043710" cy="7269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Mann-Whitney Test</a:t>
          </a:r>
        </a:p>
      </dsp:txBody>
      <dsp:txXfrm>
        <a:off x="3398" y="17525"/>
        <a:ext cx="2043710" cy="726927"/>
      </dsp:txXfrm>
    </dsp:sp>
    <dsp:sp modelId="{9C4941EC-D698-4673-86BC-C1AD17284358}">
      <dsp:nvSpPr>
        <dsp:cNvPr id="0" name=""/>
        <dsp:cNvSpPr/>
      </dsp:nvSpPr>
      <dsp:spPr>
        <a:xfrm>
          <a:off x="3398" y="744453"/>
          <a:ext cx="2043710" cy="31292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Determines if two samples have the same median, 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Whether observations in one sample tend to be larger than the other</a:t>
          </a:r>
        </a:p>
      </dsp:txBody>
      <dsp:txXfrm>
        <a:off x="3398" y="744453"/>
        <a:ext cx="2043710" cy="3129299"/>
      </dsp:txXfrm>
    </dsp:sp>
    <dsp:sp modelId="{6CB55202-0891-40E6-AAF4-157BC4A8959E}">
      <dsp:nvSpPr>
        <dsp:cNvPr id="0" name=""/>
        <dsp:cNvSpPr/>
      </dsp:nvSpPr>
      <dsp:spPr>
        <a:xfrm>
          <a:off x="2333229" y="17525"/>
          <a:ext cx="2043710" cy="726927"/>
        </a:xfrm>
        <a:prstGeom prst="rect">
          <a:avLst/>
        </a:prstGeom>
        <a:solidFill>
          <a:schemeClr val="accent3">
            <a:hueOff val="284855"/>
            <a:satOff val="-6022"/>
            <a:lumOff val="-4967"/>
            <a:alphaOff val="0"/>
          </a:schemeClr>
        </a:solidFill>
        <a:ln w="12700" cap="flat" cmpd="sng" algn="ctr">
          <a:solidFill>
            <a:schemeClr val="accent3">
              <a:hueOff val="284855"/>
              <a:satOff val="-6022"/>
              <a:lumOff val="-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Kruskal-Wallis Test</a:t>
          </a:r>
        </a:p>
      </dsp:txBody>
      <dsp:txXfrm>
        <a:off x="2333229" y="17525"/>
        <a:ext cx="2043710" cy="726927"/>
      </dsp:txXfrm>
    </dsp:sp>
    <dsp:sp modelId="{F97EFBA5-CE20-46D6-8DAC-4AE54053F8A1}">
      <dsp:nvSpPr>
        <dsp:cNvPr id="0" name=""/>
        <dsp:cNvSpPr/>
      </dsp:nvSpPr>
      <dsp:spPr>
        <a:xfrm>
          <a:off x="2333229" y="744453"/>
          <a:ext cx="2043710" cy="3129299"/>
        </a:xfrm>
        <a:prstGeom prst="rect">
          <a:avLst/>
        </a:prstGeom>
        <a:solidFill>
          <a:schemeClr val="accent3">
            <a:tint val="40000"/>
            <a:alpha val="90000"/>
            <a:hueOff val="280407"/>
            <a:satOff val="-10170"/>
            <a:lumOff val="-126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80407"/>
              <a:satOff val="-10170"/>
              <a:lumOff val="-1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Analyzes the variance in ordinal data by determining the difference in median values of multiple samples</a:t>
          </a:r>
        </a:p>
      </dsp:txBody>
      <dsp:txXfrm>
        <a:off x="2333229" y="744453"/>
        <a:ext cx="2043710" cy="3129299"/>
      </dsp:txXfrm>
    </dsp:sp>
    <dsp:sp modelId="{BF2FF1FB-6D12-454F-8502-E466930A58ED}">
      <dsp:nvSpPr>
        <dsp:cNvPr id="0" name=""/>
        <dsp:cNvSpPr/>
      </dsp:nvSpPr>
      <dsp:spPr>
        <a:xfrm>
          <a:off x="4663059" y="17525"/>
          <a:ext cx="2043710" cy="726927"/>
        </a:xfrm>
        <a:prstGeom prst="rect">
          <a:avLst/>
        </a:prstGeom>
        <a:solidFill>
          <a:schemeClr val="accent3">
            <a:hueOff val="569710"/>
            <a:satOff val="-12044"/>
            <a:lumOff val="-9934"/>
            <a:alphaOff val="0"/>
          </a:schemeClr>
        </a:solidFill>
        <a:ln w="12700" cap="flat" cmpd="sng" algn="ctr">
          <a:solidFill>
            <a:schemeClr val="accent3">
              <a:hueOff val="569710"/>
              <a:satOff val="-12044"/>
              <a:lumOff val="-99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Friedman Test</a:t>
          </a:r>
        </a:p>
      </dsp:txBody>
      <dsp:txXfrm>
        <a:off x="4663059" y="17525"/>
        <a:ext cx="2043710" cy="726927"/>
      </dsp:txXfrm>
    </dsp:sp>
    <dsp:sp modelId="{5B86106D-9F89-4F75-B3E9-C11D7E22BDC7}">
      <dsp:nvSpPr>
        <dsp:cNvPr id="0" name=""/>
        <dsp:cNvSpPr/>
      </dsp:nvSpPr>
      <dsp:spPr>
        <a:xfrm>
          <a:off x="4663059" y="744453"/>
          <a:ext cx="2043710" cy="3129299"/>
        </a:xfrm>
        <a:prstGeom prst="rect">
          <a:avLst/>
        </a:prstGeom>
        <a:solidFill>
          <a:schemeClr val="accent3">
            <a:tint val="40000"/>
            <a:alpha val="90000"/>
            <a:hueOff val="560814"/>
            <a:satOff val="-20341"/>
            <a:lumOff val="-252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560814"/>
              <a:satOff val="-20341"/>
              <a:lumOff val="-25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Determines the difference between several related samples</a:t>
          </a:r>
        </a:p>
      </dsp:txBody>
      <dsp:txXfrm>
        <a:off x="4663059" y="744453"/>
        <a:ext cx="2043710" cy="3129299"/>
      </dsp:txXfrm>
    </dsp:sp>
    <dsp:sp modelId="{EA2B25B1-9E13-4139-9812-F7DB27B90F0A}">
      <dsp:nvSpPr>
        <dsp:cNvPr id="0" name=""/>
        <dsp:cNvSpPr/>
      </dsp:nvSpPr>
      <dsp:spPr>
        <a:xfrm>
          <a:off x="6992890" y="17525"/>
          <a:ext cx="2043710" cy="726927"/>
        </a:xfrm>
        <a:prstGeom prst="rect">
          <a:avLst/>
        </a:prstGeom>
        <a:solidFill>
          <a:schemeClr val="accent3">
            <a:hueOff val="854565"/>
            <a:satOff val="-18066"/>
            <a:lumOff val="-14901"/>
            <a:alphaOff val="0"/>
          </a:schemeClr>
        </a:solidFill>
        <a:ln w="12700" cap="flat" cmpd="sng" algn="ctr">
          <a:solidFill>
            <a:schemeClr val="accent3">
              <a:hueOff val="854565"/>
              <a:satOff val="-18066"/>
              <a:lumOff val="-149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Spearman Rank Test</a:t>
          </a:r>
        </a:p>
      </dsp:txBody>
      <dsp:txXfrm>
        <a:off x="6992890" y="17525"/>
        <a:ext cx="2043710" cy="726927"/>
      </dsp:txXfrm>
    </dsp:sp>
    <dsp:sp modelId="{647A9AFC-1A30-4936-B844-561F7AF3EDB1}">
      <dsp:nvSpPr>
        <dsp:cNvPr id="0" name=""/>
        <dsp:cNvSpPr/>
      </dsp:nvSpPr>
      <dsp:spPr>
        <a:xfrm>
          <a:off x="6992890" y="744453"/>
          <a:ext cx="2043710" cy="3129299"/>
        </a:xfrm>
        <a:prstGeom prst="rect">
          <a:avLst/>
        </a:prstGeom>
        <a:solidFill>
          <a:schemeClr val="accent3">
            <a:tint val="40000"/>
            <a:alpha val="90000"/>
            <a:hueOff val="841221"/>
            <a:satOff val="-30511"/>
            <a:lumOff val="-37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41221"/>
              <a:satOff val="-30511"/>
              <a:lumOff val="-37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Tests the strengths of the links between two </a:t>
          </a:r>
          <a:r>
            <a:rPr lang="en-US" sz="2000" u="sng" kern="1200" dirty="0"/>
            <a:t>categorical</a:t>
          </a:r>
          <a:r>
            <a:rPr lang="en-US" sz="2000" u="none" kern="1200" dirty="0"/>
            <a:t> datasets</a:t>
          </a:r>
          <a:endParaRPr lang="en-US" sz="2000" kern="1200" dirty="0"/>
        </a:p>
      </dsp:txBody>
      <dsp:txXfrm>
        <a:off x="6992890" y="744453"/>
        <a:ext cx="2043710" cy="31292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219FE-754E-4366-9B9D-929FE2C7A81A}">
      <dsp:nvSpPr>
        <dsp:cNvPr id="0" name=""/>
        <dsp:cNvSpPr/>
      </dsp:nvSpPr>
      <dsp:spPr>
        <a:xfrm>
          <a:off x="11785" y="526468"/>
          <a:ext cx="2590699" cy="77720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964" tIns="95964" rIns="95964" bIns="9596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Question</a:t>
          </a:r>
        </a:p>
      </dsp:txBody>
      <dsp:txXfrm>
        <a:off x="244948" y="526468"/>
        <a:ext cx="2124373" cy="777209"/>
      </dsp:txXfrm>
    </dsp:sp>
    <dsp:sp modelId="{28616E46-77F0-4683-A417-2D98F3C11F42}">
      <dsp:nvSpPr>
        <dsp:cNvPr id="0" name=""/>
        <dsp:cNvSpPr/>
      </dsp:nvSpPr>
      <dsp:spPr>
        <a:xfrm>
          <a:off x="11785" y="1303678"/>
          <a:ext cx="2357536" cy="25211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298" tIns="186298" rIns="186298" bIns="37259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your research question</a:t>
          </a:r>
        </a:p>
      </dsp:txBody>
      <dsp:txXfrm>
        <a:off x="11785" y="1303678"/>
        <a:ext cx="2357536" cy="2521190"/>
      </dsp:txXfrm>
    </dsp:sp>
    <dsp:sp modelId="{2ADF03D1-5C0C-46EB-886A-EC5B97DDF2D3}">
      <dsp:nvSpPr>
        <dsp:cNvPr id="0" name=""/>
        <dsp:cNvSpPr/>
      </dsp:nvSpPr>
      <dsp:spPr>
        <a:xfrm>
          <a:off x="2551370" y="526468"/>
          <a:ext cx="2590699" cy="77720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-1704332"/>
                <a:satOff val="-2273"/>
                <a:lumOff val="-67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704332"/>
                <a:satOff val="-2273"/>
                <a:lumOff val="-67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704332"/>
                <a:satOff val="-2273"/>
                <a:lumOff val="-67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704332"/>
              <a:satOff val="-2273"/>
              <a:lumOff val="-679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964" tIns="95964" rIns="95964" bIns="9596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Identify</a:t>
          </a:r>
        </a:p>
      </dsp:txBody>
      <dsp:txXfrm>
        <a:off x="2784533" y="526468"/>
        <a:ext cx="2124373" cy="777209"/>
      </dsp:txXfrm>
    </dsp:sp>
    <dsp:sp modelId="{C0FB8D42-5BC2-4071-9D3D-E0AF8FC2A19C}">
      <dsp:nvSpPr>
        <dsp:cNvPr id="0" name=""/>
        <dsp:cNvSpPr/>
      </dsp:nvSpPr>
      <dsp:spPr>
        <a:xfrm>
          <a:off x="2551370" y="1303678"/>
          <a:ext cx="2357536" cy="2521190"/>
        </a:xfrm>
        <a:prstGeom prst="rect">
          <a:avLst/>
        </a:prstGeom>
        <a:solidFill>
          <a:schemeClr val="accent2">
            <a:tint val="40000"/>
            <a:alpha val="90000"/>
            <a:hueOff val="-1523400"/>
            <a:satOff val="-4694"/>
            <a:lumOff val="-149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523400"/>
              <a:satOff val="-4694"/>
              <a:lumOff val="-149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298" tIns="186298" rIns="186298" bIns="37259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the nature of your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(i.e. categorical vs. continuous)</a:t>
          </a:r>
        </a:p>
      </dsp:txBody>
      <dsp:txXfrm>
        <a:off x="2551370" y="1303678"/>
        <a:ext cx="2357536" cy="2521190"/>
      </dsp:txXfrm>
    </dsp:sp>
    <dsp:sp modelId="{11E44105-E8E1-43E6-8D84-A7528C533A32}">
      <dsp:nvSpPr>
        <dsp:cNvPr id="0" name=""/>
        <dsp:cNvSpPr/>
      </dsp:nvSpPr>
      <dsp:spPr>
        <a:xfrm>
          <a:off x="5090954" y="526468"/>
          <a:ext cx="2590699" cy="77720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-3408665"/>
                <a:satOff val="-4547"/>
                <a:lumOff val="-135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408665"/>
                <a:satOff val="-4547"/>
                <a:lumOff val="-135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408665"/>
                <a:satOff val="-4547"/>
                <a:lumOff val="-135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408665"/>
              <a:satOff val="-4547"/>
              <a:lumOff val="-1359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964" tIns="95964" rIns="95964" bIns="9596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Analyze</a:t>
          </a:r>
        </a:p>
      </dsp:txBody>
      <dsp:txXfrm>
        <a:off x="5324117" y="526468"/>
        <a:ext cx="2124373" cy="777209"/>
      </dsp:txXfrm>
    </dsp:sp>
    <dsp:sp modelId="{8C815E2F-21BB-469C-B48E-695467AEBDF6}">
      <dsp:nvSpPr>
        <dsp:cNvPr id="0" name=""/>
        <dsp:cNvSpPr/>
      </dsp:nvSpPr>
      <dsp:spPr>
        <a:xfrm>
          <a:off x="5090954" y="1303678"/>
          <a:ext cx="2357536" cy="2521190"/>
        </a:xfrm>
        <a:prstGeom prst="rect">
          <a:avLst/>
        </a:prstGeom>
        <a:solidFill>
          <a:schemeClr val="accent2">
            <a:tint val="40000"/>
            <a:alpha val="90000"/>
            <a:hueOff val="-3046799"/>
            <a:satOff val="-9389"/>
            <a:lumOff val="-299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046799"/>
              <a:satOff val="-9389"/>
              <a:lumOff val="-299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298" tIns="186298" rIns="186298" bIns="37259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research frameworks – especially empirical models to summarize your data’s relationships</a:t>
          </a:r>
        </a:p>
      </dsp:txBody>
      <dsp:txXfrm>
        <a:off x="5090954" y="1303678"/>
        <a:ext cx="2357536" cy="2521190"/>
      </dsp:txXfrm>
    </dsp:sp>
    <dsp:sp modelId="{5F0F498D-7703-4A04-8981-EC8CA6BA304D}">
      <dsp:nvSpPr>
        <dsp:cNvPr id="0" name=""/>
        <dsp:cNvSpPr/>
      </dsp:nvSpPr>
      <dsp:spPr>
        <a:xfrm>
          <a:off x="7630539" y="526468"/>
          <a:ext cx="2590699" cy="777209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12997"/>
              <a:satOff val="-6820"/>
              <a:lumOff val="-2039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964" tIns="95964" rIns="95964" bIns="9596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Reflect</a:t>
          </a:r>
        </a:p>
      </dsp:txBody>
      <dsp:txXfrm>
        <a:off x="7863702" y="526468"/>
        <a:ext cx="2124373" cy="777209"/>
      </dsp:txXfrm>
    </dsp:sp>
    <dsp:sp modelId="{CABFDD3E-59C9-463E-92AB-7F393A577E4B}">
      <dsp:nvSpPr>
        <dsp:cNvPr id="0" name=""/>
        <dsp:cNvSpPr/>
      </dsp:nvSpPr>
      <dsp:spPr>
        <a:xfrm>
          <a:off x="7630539" y="1303678"/>
          <a:ext cx="2357536" cy="2521190"/>
        </a:xfrm>
        <a:prstGeom prst="rect">
          <a:avLst/>
        </a:prstGeom>
        <a:solidFill>
          <a:schemeClr val="accent2">
            <a:tint val="40000"/>
            <a:alpha val="90000"/>
            <a:hueOff val="-4570199"/>
            <a:satOff val="-14083"/>
            <a:lumOff val="-448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570199"/>
              <a:satOff val="-14083"/>
              <a:lumOff val="-44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298" tIns="186298" rIns="186298" bIns="37259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Prove or disprove the validity of your model using your hypothesis</a:t>
          </a:r>
        </a:p>
      </dsp:txBody>
      <dsp:txXfrm>
        <a:off x="7630539" y="1303678"/>
        <a:ext cx="2357536" cy="25211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51368-210E-4DD3-8029-CAB65C7F9319}">
      <dsp:nvSpPr>
        <dsp:cNvPr id="0" name=""/>
        <dsp:cNvSpPr/>
      </dsp:nvSpPr>
      <dsp:spPr>
        <a:xfrm rot="10800000">
          <a:off x="1288168" y="0"/>
          <a:ext cx="2678083" cy="1200329"/>
        </a:xfrm>
        <a:prstGeom prst="homePlat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31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Principal Investigators – </a:t>
          </a:r>
          <a:r>
            <a:rPr lang="en-US" sz="12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Make sure that this is turned in </a:t>
          </a:r>
          <a:r>
            <a:rPr lang="en-US" sz="1200" b="0" i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ASAP</a:t>
          </a:r>
          <a:r>
            <a:rPr lang="en-US" sz="1200" b="0" i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This is important for coordinating logistics and planning</a:t>
          </a:r>
          <a:endParaRPr lang="en-US" sz="1200" i="1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1588250" y="0"/>
        <a:ext cx="2378001" cy="1200329"/>
      </dsp:txXfrm>
    </dsp:sp>
    <dsp:sp modelId="{CA520334-E812-4266-90CE-3E2D173B1E23}">
      <dsp:nvSpPr>
        <dsp:cNvPr id="0" name=""/>
        <dsp:cNvSpPr/>
      </dsp:nvSpPr>
      <dsp:spPr>
        <a:xfrm>
          <a:off x="0" y="0"/>
          <a:ext cx="1200329" cy="12003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1393F-C92B-4776-837E-E513EDD2BA88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B2532-C2E4-48F7-B248-F450F776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0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a MATLAB example of analyzing wave power and performing a basic exponential regression using the MATLAB curve fit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B2532-C2E4-48F7-B248-F450F7761B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89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8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196EBA-8A47-4EA5-A4BB-96AD741AB753}" type="datetimeFigureOut">
              <a:rPr lang="en-US" smtClean="0"/>
              <a:t>02/05/2023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31CB-A60B-4DA9-9686-CED97327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Statistical Methods in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858AC-D709-4C14-818A-30522CCB6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OCE2901 – Surf Engineering Analysis</a:t>
            </a:r>
          </a:p>
        </p:txBody>
      </p:sp>
    </p:spTree>
    <p:extLst>
      <p:ext uri="{BB962C8B-B14F-4D97-AF65-F5344CB8AC3E}">
        <p14:creationId xmlns:p14="http://schemas.microsoft.com/office/powerpoint/2010/main" val="66472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4D65EFB-5E87-4639-A481-956B52E9D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A3781C0-206F-4038-93FF-4CDA80B1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>
              <a:fillRect r="-100000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35483-C766-9C28-C929-82F48943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40" y="331258"/>
            <a:ext cx="4827104" cy="1325563"/>
          </a:xfrm>
        </p:spPr>
        <p:txBody>
          <a:bodyPr>
            <a:normAutofit/>
          </a:bodyPr>
          <a:lstStyle/>
          <a:p>
            <a:r>
              <a:rPr lang="en-US" sz="42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Correlation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9A217A-99D6-9D43-1818-A9A40B7F6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639" y="1428160"/>
                <a:ext cx="4545305" cy="47512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Shows how strongly pairs of variables are related</a:t>
                </a:r>
              </a:p>
              <a:p>
                <a:r>
                  <a:rPr lang="en-US" sz="2000" b="1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Pearson’s Correlation: </a:t>
                </a:r>
                <a:r>
                  <a:rPr lang="en-US" sz="20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Test the strength or relationship between two continuous variables</a:t>
                </a:r>
              </a:p>
              <a:p>
                <a:pPr lvl="1"/>
                <a:r>
                  <a:rPr lang="en-US" sz="16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Pearson Correlation Coefficient is defined from [-1,1] and is also known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:r>
                  <a:rPr lang="en-US" sz="16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We can plot the two datasets together on a scatter plot and obtain the correlation through a linear regression analysis</a:t>
                </a:r>
              </a:p>
              <a:p>
                <a:pPr lvl="1"/>
                <a:r>
                  <a:rPr lang="en-US" sz="16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positive-sloped correlation infers both variables grow or shrink together</a:t>
                </a:r>
              </a:p>
              <a:p>
                <a:pPr lvl="1"/>
                <a:r>
                  <a:rPr lang="en-US" sz="16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negative-sloped correlation infers one variable grows while the other shrinks</a:t>
                </a:r>
              </a:p>
              <a:p>
                <a:pPr lvl="1"/>
                <a:r>
                  <a:rPr lang="en-US" sz="16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unity-sloped correlation infers both variables are the same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9A217A-99D6-9D43-1818-A9A40B7F6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639" y="1428160"/>
                <a:ext cx="4545305" cy="475128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DE9FA6-95C8-81F0-DED2-C736C0CCA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634" y="122455"/>
            <a:ext cx="5422732" cy="6613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E3A6D-A1EC-68FA-B327-86D32D7DFB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2633" y="122455"/>
            <a:ext cx="5422732" cy="6604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C8F93-9987-8EF3-03AB-E1AD11AF2E57}"/>
              </a:ext>
            </a:extLst>
          </p:cNvPr>
          <p:cNvSpPr txBox="1"/>
          <p:nvPr/>
        </p:nvSpPr>
        <p:spPr>
          <a:xfrm>
            <a:off x="1625599" y="6091374"/>
            <a:ext cx="331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What conclusion can you draw from this graph?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3A88E-9FB1-BDB9-EBB7-2F7A40A9DE0A}"/>
                  </a:ext>
                </a:extLst>
              </p:cNvPr>
              <p:cNvSpPr txBox="1"/>
              <p:nvPr/>
            </p:nvSpPr>
            <p:spPr>
              <a:xfrm>
                <a:off x="10051964" y="5612216"/>
                <a:ext cx="1202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=0.97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3A88E-9FB1-BDB9-EBB7-2F7A40A9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964" y="5612216"/>
                <a:ext cx="12022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6DA113-FB94-631A-DC7B-B75C6595E6DA}"/>
                  </a:ext>
                </a:extLst>
              </p:cNvPr>
              <p:cNvSpPr txBox="1"/>
              <p:nvPr/>
            </p:nvSpPr>
            <p:spPr>
              <a:xfrm>
                <a:off x="10051963" y="5612216"/>
                <a:ext cx="1202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6DA113-FB94-631A-DC7B-B75C6595E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963" y="5612216"/>
                <a:ext cx="12022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896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D6B71-880B-87FD-762A-48F6574F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>
                    <a:lumMod val="95000"/>
                  </a:schemeClr>
                </a:solidFill>
              </a:rPr>
              <a:t>Regression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369157-B6A5-58DC-CA45-F51E2DBD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Examines the relationships between two or more variables of interest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Multiple independent variables may be used, but only one dependent variable can be examined</a:t>
            </a:r>
          </a:p>
        </p:txBody>
      </p:sp>
    </p:spTree>
    <p:extLst>
      <p:ext uri="{BB962C8B-B14F-4D97-AF65-F5344CB8AC3E}">
        <p14:creationId xmlns:p14="http://schemas.microsoft.com/office/powerpoint/2010/main" val="126712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740915-A88A-CB68-4F57-FC01C2387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1E5C886-B44D-4202-4154-B31F53B46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Check Out Some MATLAB Code</a:t>
            </a:r>
          </a:p>
        </p:txBody>
      </p:sp>
    </p:spTree>
    <p:extLst>
      <p:ext uri="{BB962C8B-B14F-4D97-AF65-F5344CB8AC3E}">
        <p14:creationId xmlns:p14="http://schemas.microsoft.com/office/powerpoint/2010/main" val="119342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AEDCDB-61D9-CF76-AAEC-8E3E1EFB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tx1"/>
                </a:solidFill>
              </a:rPr>
              <a:t>Steps in Conducting Statistical Analysis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C50CBCF-0DA1-AB60-2761-163C644D6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577017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543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2B40-DAC5-24F5-8C3D-9672844F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Homework 4: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5D19-95CB-985F-57EA-8A8A55FA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27" y="2096558"/>
            <a:ext cx="3296213" cy="22925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Due: Feb. 13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Handout is in process of re-write should be ready by end of today</a:t>
            </a:r>
          </a:p>
        </p:txBody>
      </p:sp>
      <p:pic>
        <p:nvPicPr>
          <p:cNvPr id="2050" name="Picture 2" descr="Reputable Custom Writing Services | Buy an Essay Online for Cheap ...">
            <a:extLst>
              <a:ext uri="{FF2B5EF4-FFF2-40B4-BE49-F238E27FC236}">
                <a16:creationId xmlns:a16="http://schemas.microsoft.com/office/drawing/2014/main" id="{51244850-D025-288F-D92D-C183CC36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20" y="1825625"/>
            <a:ext cx="4358640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8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id crying while doing homework Blank Template - Imgflip">
            <a:extLst>
              <a:ext uri="{FF2B5EF4-FFF2-40B4-BE49-F238E27FC236}">
                <a16:creationId xmlns:a16="http://schemas.microsoft.com/office/drawing/2014/main" id="{7849A561-0584-9114-6C84-DFD56CF25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r="12888" b="-1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36" name="Rectangle 5126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72D8-B47A-7621-FBD6-338FF0FE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 sz="4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 Experiment Rough Draft Mk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300A-725D-73CA-CF79-5BE8CC67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72877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Due: Feb 17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Incorporate all changes discussed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sure to highlight changes in red or italicized text</a:t>
            </a:r>
          </a:p>
        </p:txBody>
      </p:sp>
    </p:spTree>
    <p:extLst>
      <p:ext uri="{BB962C8B-B14F-4D97-AF65-F5344CB8AC3E}">
        <p14:creationId xmlns:p14="http://schemas.microsoft.com/office/powerpoint/2010/main" val="328389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0F164E5A-ABC0-4A97-86CA-5F7C26615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C2393E8D-D10F-4FE1-AC21-8B44BEB50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4C125-BCC9-544F-3795-3864C6D3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643468"/>
            <a:ext cx="2944152" cy="162274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Experiment Schedule</a:t>
            </a:r>
          </a:p>
        </p:txBody>
      </p:sp>
      <p:pic>
        <p:nvPicPr>
          <p:cNvPr id="4098" name="Picture 2" descr="Doing Homework Meme - Video &amp; GIFs | memes, funny, homework, banana">
            <a:extLst>
              <a:ext uri="{FF2B5EF4-FFF2-40B4-BE49-F238E27FC236}">
                <a16:creationId xmlns:a16="http://schemas.microsoft.com/office/drawing/2014/main" id="{E1FF79CB-1945-1D0E-1943-530B14361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645" y="643467"/>
            <a:ext cx="5599058" cy="557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C9EB-5D03-093F-F7BE-CD712CAE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9" y="2402733"/>
            <a:ext cx="2944151" cy="3774230"/>
          </a:xfrm>
        </p:spPr>
        <p:txBody>
          <a:bodyPr>
            <a:normAutofit/>
          </a:bodyPr>
          <a:lstStyle/>
          <a:p>
            <a:r>
              <a:rPr lang="en-US" sz="16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Feb. 20 </a:t>
            </a:r>
            <a:r>
              <a:rPr lang="en-US" sz="1600" i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class</a:t>
            </a:r>
          </a:p>
          <a:p>
            <a:pPr marL="0" indent="0">
              <a:buNone/>
            </a:pPr>
            <a:endParaRPr lang="en-US" sz="1600" i="1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0DB267-C086-6463-4A05-76C39A6E7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815480"/>
              </p:ext>
            </p:extLst>
          </p:nvPr>
        </p:nvGraphicFramePr>
        <p:xfrm>
          <a:off x="8129873" y="3212762"/>
          <a:ext cx="406212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134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 marks in a line and one question mark is lit">
            <a:extLst>
              <a:ext uri="{FF2B5EF4-FFF2-40B4-BE49-F238E27FC236}">
                <a16:creationId xmlns:a16="http://schemas.microsoft.com/office/drawing/2014/main" id="{ECC3861D-EF69-65D0-5191-07EE26A76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7" r="56112" b="-1"/>
          <a:stretch/>
        </p:blipFill>
        <p:spPr>
          <a:xfrm>
            <a:off x="8833282" y="10"/>
            <a:ext cx="335871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CA653C-24A3-4593-AAF7-27B67FF5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33282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B867DA-CE78-A722-3F52-7DFC2A85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464028"/>
            <a:ext cx="7735824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3810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281C-AE0A-2F67-3343-02860F4E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Preamble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D7BD-265A-CE2C-6746-8639BE8A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3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Let’s discuss your field experiment procedures</a:t>
            </a:r>
          </a:p>
        </p:txBody>
      </p:sp>
      <p:pic>
        <p:nvPicPr>
          <p:cNvPr id="5" name="Picture 4" descr="Woman surfing">
            <a:extLst>
              <a:ext uri="{FF2B5EF4-FFF2-40B4-BE49-F238E27FC236}">
                <a16:creationId xmlns:a16="http://schemas.microsoft.com/office/drawing/2014/main" id="{FD653C8D-9CC7-A557-028D-2BDA0B3535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9" r="-1" b="27172"/>
          <a:stretch/>
        </p:blipFill>
        <p:spPr>
          <a:xfrm>
            <a:off x="1492368" y="645981"/>
            <a:ext cx="9756477" cy="30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gnifying glass showing decling performance">
            <a:extLst>
              <a:ext uri="{FF2B5EF4-FFF2-40B4-BE49-F238E27FC236}">
                <a16:creationId xmlns:a16="http://schemas.microsoft.com/office/drawing/2014/main" id="{8B5A4A55-4537-E155-2240-87C74EDA5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1" r="35615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9D135-9D23-4935-B82C-BA8C328F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Introduction:</a:t>
            </a:r>
            <a:r>
              <a:rPr lang="en-US" sz="4200" dirty="0"/>
              <a:t> What is statistical analysis?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BEF250-891B-465D-AB00-D4B549BD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72877" cy="4351338"/>
          </a:xfrm>
        </p:spPr>
        <p:txBody>
          <a:bodyPr>
            <a:normAutofit/>
          </a:bodyPr>
          <a:lstStyle/>
          <a:p>
            <a:r>
              <a:rPr lang="en-US" dirty="0"/>
              <a:t>The study of numerical data through various techniques in order to answer a research question</a:t>
            </a:r>
          </a:p>
          <a:p>
            <a:r>
              <a:rPr lang="en-US" dirty="0"/>
              <a:t>Used for:</a:t>
            </a:r>
          </a:p>
          <a:p>
            <a:pPr lvl="1"/>
            <a:r>
              <a:rPr lang="en-US" dirty="0"/>
              <a:t>Measuring differences</a:t>
            </a:r>
          </a:p>
          <a:p>
            <a:pPr lvl="1"/>
            <a:r>
              <a:rPr lang="en-US" dirty="0"/>
              <a:t>Assessing relationships</a:t>
            </a:r>
          </a:p>
          <a:p>
            <a:pPr lvl="1"/>
            <a:r>
              <a:rPr lang="en-US" dirty="0"/>
              <a:t>Testing and proving (or disproving) hypotheses</a:t>
            </a:r>
          </a:p>
        </p:txBody>
      </p:sp>
    </p:spTree>
    <p:extLst>
      <p:ext uri="{BB962C8B-B14F-4D97-AF65-F5344CB8AC3E}">
        <p14:creationId xmlns:p14="http://schemas.microsoft.com/office/powerpoint/2010/main" val="103283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A5BA-094E-417D-3E30-6C48F9B0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F2CEC1-B933-1A01-988F-720F1F314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793557"/>
              </p:ext>
            </p:extLst>
          </p:nvPr>
        </p:nvGraphicFramePr>
        <p:xfrm>
          <a:off x="1120775" y="1825625"/>
          <a:ext cx="10233025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9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29B0-2453-8400-A178-86E898ED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Frequency Distribution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ADC1747-E628-03FC-18F4-D64F2A43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3" y="1625599"/>
            <a:ext cx="5834098" cy="4375574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3EC97D2D-8CB1-E08A-F509-E7C34E4D7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07" y="1625598"/>
            <a:ext cx="5834100" cy="437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FA483-7428-CACD-4F4D-0ACD513881FB}"/>
              </a:ext>
            </a:extLst>
          </p:cNvPr>
          <p:cNvSpPr txBox="1"/>
          <p:nvPr/>
        </p:nvSpPr>
        <p:spPr>
          <a:xfrm>
            <a:off x="6166900" y="6119263"/>
            <a:ext cx="58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What else could this graph look like? How else can you represent the percentage of something occurring?</a:t>
            </a:r>
          </a:p>
        </p:txBody>
      </p:sp>
    </p:spTree>
    <p:extLst>
      <p:ext uri="{BB962C8B-B14F-4D97-AF65-F5344CB8AC3E}">
        <p14:creationId xmlns:p14="http://schemas.microsoft.com/office/powerpoint/2010/main" val="285633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D50DF-1765-023F-BBA5-874FECF4C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Common Statistical Techniques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071C3B-6F4C-4D17-A74B-509B41F1A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Recap of High School Statistics</a:t>
            </a:r>
          </a:p>
        </p:txBody>
      </p:sp>
    </p:spTree>
    <p:extLst>
      <p:ext uri="{BB962C8B-B14F-4D97-AF65-F5344CB8AC3E}">
        <p14:creationId xmlns:p14="http://schemas.microsoft.com/office/powerpoint/2010/main" val="118676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C0C8-E415-EB41-00DC-196EA6D8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Measure of the Central Tendency</a:t>
            </a:r>
          </a:p>
        </p:txBody>
      </p:sp>
      <p:pic>
        <p:nvPicPr>
          <p:cNvPr id="1026" name="Picture 2" descr="Normal Distribution | Gaussian Distribution | Bell Curve | Normal Curve ...">
            <a:extLst>
              <a:ext uri="{FF2B5EF4-FFF2-40B4-BE49-F238E27FC236}">
                <a16:creationId xmlns:a16="http://schemas.microsoft.com/office/drawing/2014/main" id="{49E2BFAC-3B24-3B32-ADFD-2BB7BB1ACC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69A85D-0913-13B0-077F-81EC75979125}"/>
                  </a:ext>
                </a:extLst>
              </p:cNvPr>
              <p:cNvSpPr txBox="1"/>
              <p:nvPr/>
            </p:nvSpPr>
            <p:spPr>
              <a:xfrm>
                <a:off x="1885949" y="6336242"/>
                <a:ext cx="1290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69A85D-0913-13B0-077F-81EC7597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49" y="6336242"/>
                <a:ext cx="1290540" cy="369332"/>
              </a:xfrm>
              <a:prstGeom prst="rect">
                <a:avLst/>
              </a:prstGeom>
              <a:blipFill>
                <a:blip r:embed="rId3"/>
                <a:stretch>
                  <a:fillRect l="-37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335C14-FE6B-4C93-EE1B-0EF08F7AB440}"/>
              </a:ext>
            </a:extLst>
          </p:cNvPr>
          <p:cNvSpPr txBox="1"/>
          <p:nvPr/>
        </p:nvSpPr>
        <p:spPr>
          <a:xfrm>
            <a:off x="6575424" y="6336242"/>
            <a:ext cx="40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What can you tell me about this figure?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58171B-DC6B-D7AB-5C04-34CF29089958}"/>
                  </a:ext>
                </a:extLst>
              </p:cNvPr>
              <p:cNvSpPr txBox="1"/>
              <p:nvPr/>
            </p:nvSpPr>
            <p:spPr>
              <a:xfrm>
                <a:off x="4427112" y="6336242"/>
                <a:ext cx="1290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58171B-DC6B-D7AB-5C04-34CF29089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112" y="6336242"/>
                <a:ext cx="1290540" cy="369332"/>
              </a:xfrm>
              <a:prstGeom prst="rect">
                <a:avLst/>
              </a:prstGeom>
              <a:blipFill>
                <a:blip r:embed="rId4"/>
                <a:stretch>
                  <a:fillRect l="-37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78FAF-E30C-FD5F-18AB-0F4642DFD05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31219" y="5913120"/>
            <a:ext cx="923181" cy="423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70C584-0F2E-C602-5204-C05A6473D06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072382" y="5913120"/>
            <a:ext cx="1164905" cy="423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D7FB71-F884-FA9F-296F-A34632CA618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389707" y="4531360"/>
            <a:ext cx="1192318" cy="1804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BE65-749B-5EE0-28E2-E3CA8489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F52B-001A-FC20-D20C-C1662DE6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continuous and normal distribution of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8DDCC9-3562-6D65-E0B4-2602A26AC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209365"/>
              </p:ext>
            </p:extLst>
          </p:nvPr>
        </p:nvGraphicFramePr>
        <p:xfrm>
          <a:off x="636694" y="2567093"/>
          <a:ext cx="9321800" cy="40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57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2A10-05A6-08F8-8822-F710B0B7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598BC-C08F-308F-FCA3-D9FF5C8C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analyze ordinal and categorical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AE7768-117E-BB73-C910-25EAF52BC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609948"/>
              </p:ext>
            </p:extLst>
          </p:nvPr>
        </p:nvGraphicFramePr>
        <p:xfrm>
          <a:off x="1576000" y="2546773"/>
          <a:ext cx="9040000" cy="3891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7359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aad3ac-2d76-44e0-be38-8061e626423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BDC53E9E417B429B2DC364D97CEA58" ma:contentTypeVersion="16" ma:contentTypeDescription="Create a new document." ma:contentTypeScope="" ma:versionID="de87c321b40b1ac42ff180f0d137d3cf">
  <xsd:schema xmlns:xsd="http://www.w3.org/2001/XMLSchema" xmlns:xs="http://www.w3.org/2001/XMLSchema" xmlns:p="http://schemas.microsoft.com/office/2006/metadata/properties" xmlns:ns3="50aad3ac-2d76-44e0-be38-8061e626423d" xmlns:ns4="35264c6f-537a-4128-9565-85508ff1f0ac" targetNamespace="http://schemas.microsoft.com/office/2006/metadata/properties" ma:root="true" ma:fieldsID="f1b33befb8e5401b783ec0d259109d93" ns3:_="" ns4:_="">
    <xsd:import namespace="50aad3ac-2d76-44e0-be38-8061e626423d"/>
    <xsd:import namespace="35264c6f-537a-4128-9565-85508ff1f0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ad3ac-2d76-44e0-be38-8061e6264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64c6f-537a-4128-9565-85508ff1f0a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779E5-C8E8-4AD3-BC87-0AE21F5EB1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62D79-14D2-4BFC-9319-C97288072665}">
  <ds:schemaRefs>
    <ds:schemaRef ds:uri="http://schemas.microsoft.com/office/2006/metadata/properties"/>
    <ds:schemaRef ds:uri="http://schemas.microsoft.com/office/infopath/2007/PartnerControls"/>
    <ds:schemaRef ds:uri="50aad3ac-2d76-44e0-be38-8061e626423d"/>
  </ds:schemaRefs>
</ds:datastoreItem>
</file>

<file path=customXml/itemProps3.xml><?xml version="1.0" encoding="utf-8"?>
<ds:datastoreItem xmlns:ds="http://schemas.openxmlformats.org/officeDocument/2006/customXml" ds:itemID="{BC09C005-EA28-4DE2-A605-87CB14712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aad3ac-2d76-44e0-be38-8061e626423d"/>
    <ds:schemaRef ds:uri="35264c6f-537a-4128-9565-85508ff1f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639</Words>
  <Application>Microsoft Office PowerPoint</Application>
  <PresentationFormat>Widescreen</PresentationFormat>
  <Paragraphs>87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Tahoma</vt:lpstr>
      <vt:lpstr>Depth</vt:lpstr>
      <vt:lpstr>Statistical Methods in Data Analysis</vt:lpstr>
      <vt:lpstr>Preamble </vt:lpstr>
      <vt:lpstr>Introduction: What is statistical analysis?</vt:lpstr>
      <vt:lpstr>Basic Terminology</vt:lpstr>
      <vt:lpstr>Percentage Frequency Distribution</vt:lpstr>
      <vt:lpstr>Common Statistical Techniques</vt:lpstr>
      <vt:lpstr>Measure of the Central Tendency</vt:lpstr>
      <vt:lpstr>Parametric Tests</vt:lpstr>
      <vt:lpstr>Non-Parametric Tests</vt:lpstr>
      <vt:lpstr>Correlation Statistics</vt:lpstr>
      <vt:lpstr>Regression Analysis</vt:lpstr>
      <vt:lpstr>Example</vt:lpstr>
      <vt:lpstr>Steps in Conducting Statistical Analysis</vt:lpstr>
      <vt:lpstr>Homework 4: Data Processing</vt:lpstr>
      <vt:lpstr>Field Experiment Rough Draft Mk 2 </vt:lpstr>
      <vt:lpstr>Experiment Schedule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Surfing</dc:title>
  <dc:creator>Braidan Duffy</dc:creator>
  <cp:lastModifiedBy>Braidan Duffy</cp:lastModifiedBy>
  <cp:revision>4</cp:revision>
  <dcterms:created xsi:type="dcterms:W3CDTF">2023-01-10T18:13:36Z</dcterms:created>
  <dcterms:modified xsi:type="dcterms:W3CDTF">2023-02-05T23:20:34Z</dcterms:modified>
</cp:coreProperties>
</file>