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1163D-B2B4-47F9-A8D3-69B4BAC97865}" v="23" dt="2023-01-04T17:03:51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F755-B375-48DD-9F42-3C96F149F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134C-4D67-4DFC-8E7A-0BB18A0CA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FE6E-FCEA-43BF-B806-589F3E1C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5147-9AA6-40CA-A081-286E2FAE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A212-E1FD-416A-8B32-D39AAA3B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B442-E2D1-4E9E-9C8E-D01CB3A1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6E988-89CC-4FA9-B1B4-F6DBF8864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8C0F-E851-4D41-891A-1D33F84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FB84-4B3C-4AA2-9B2F-23886ADE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BE7D-B2D0-42E6-AFC9-E5E0E65C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5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6F0FC-8E0C-4C0E-BDC8-BF16F2AC6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A0802-52AB-4F65-9788-AF54E730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8EC1-9EA9-4304-9A53-5F6BB96A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7561-6B16-4DE1-A3AE-401B585D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6E168-3DB6-4EE1-8397-6C611659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58EC-981F-4373-BCD7-279FFA5A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8C86-C14F-49DF-A7D4-0B763AC8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3F63-2BFD-4D03-988F-33CF11F6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E903-9432-4F3F-BE2D-5E39D8A3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B5B2-05CE-43BE-8780-CD537B6B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BBE1-84D0-4323-9B7E-B5379283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BA72-8C48-4572-8090-7901D49C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B208-A4A7-4F62-9032-26A1D098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2068-25FD-44A0-9124-43BB8F85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D0D2B-FD2A-4784-B68C-73E5300D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49C7-C743-4DBC-B80C-F94AF87B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F87F-A81C-4427-A301-A97AF4846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30A0-27C4-4C3A-9E64-E7D8684DB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5A3D1-A2AF-439C-AB32-6E1098EC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EF4CE-1501-4278-BD8A-1768CBBB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34E1-CA0C-4593-8879-A326AA14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CF4D-FC27-4AA7-ACA1-CA8F3593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F325-9E1D-4427-A404-E615784F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7F992-D90F-4E61-81F6-6FB008A6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0A6DD-1873-450A-994C-EB03CFB0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7B759-E770-4446-A83D-30FD1C3B7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FEE77-6153-4DEB-91B4-A09F94EC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FD37-ABAB-47D8-93C0-B4FE17D7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E6B25-89D0-4122-8F8D-71ED8CF0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629C-F3CF-47DF-8FE7-24DAC3B0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9B198-FB75-4B0A-A887-275C034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FF035-77F9-4DB4-8D9E-0969C04B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8FAF2-3ED6-402C-B347-C463B189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8169C-E114-422C-AD04-1AFAC62F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EED54-597E-4BD5-82C9-D46832E5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F74DD-9793-4FA3-BF53-7974126A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336B-36E6-4039-9309-553F7FA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7F25-936B-4EB8-A8AD-47AB56F5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14AA8-76C8-4178-BD3A-0343BAC0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1664-CBF9-4687-B071-E2426F8C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90B6-407D-4BB6-B5D7-7E5F41FB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2169-C8F6-47A4-8501-0C58B993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7A0C-3058-4EFA-BD14-D7A9DE3A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B2E4D-7F51-40A0-A444-0CE44689E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CD5B-DE9A-4554-9A1D-B041396A0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7608-9E2A-4454-9B0F-E44B179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C0420-63B4-40A8-ACE1-815F3568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7E83-1590-4994-9B50-6C2184E8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B357D-17F1-4267-BF89-BCE25689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4672-2CCB-4F40-BA95-E73036A2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4740-FDB5-4F69-AF33-3DF963E78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8900-4BF9-42CE-9FFB-DB6BE79C212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2FED-5C6D-4D05-AB5A-BC3857453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E60C-461D-4CA7-BE34-4A776EA84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28A5D-B6CF-46DF-B298-AF5F65CBFB15}"/>
              </a:ext>
            </a:extLst>
          </p:cNvPr>
          <p:cNvCxnSpPr/>
          <p:nvPr/>
        </p:nvCxnSpPr>
        <p:spPr>
          <a:xfrm>
            <a:off x="5963771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DC797B-E7A1-4244-847F-B081CA432D26}"/>
              </a:ext>
            </a:extLst>
          </p:cNvPr>
          <p:cNvCxnSpPr>
            <a:cxnSpLocks/>
          </p:cNvCxnSpPr>
          <p:nvPr/>
        </p:nvCxnSpPr>
        <p:spPr>
          <a:xfrm>
            <a:off x="0" y="3319153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F9A859-1718-4F96-9644-0A34C242D05D}"/>
              </a:ext>
            </a:extLst>
          </p:cNvPr>
          <p:cNvSpPr txBox="1"/>
          <p:nvPr/>
        </p:nvSpPr>
        <p:spPr>
          <a:xfrm>
            <a:off x="272270" y="148713"/>
            <a:ext cx="552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How Can We Relate Surfer Motion and Wave Characteristics Using Non-Dimensional Parameters?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By: Braidan Duffy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28917-D3B1-469F-8D59-98FA73647DB7}"/>
              </a:ext>
            </a:extLst>
          </p:cNvPr>
          <p:cNvSpPr txBox="1"/>
          <p:nvPr/>
        </p:nvSpPr>
        <p:spPr>
          <a:xfrm>
            <a:off x="298456" y="1201364"/>
            <a:ext cx="30892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u="sng" dirty="0">
                <a:latin typeface="Arial" panose="020B0604020202020204" pitchFamily="34" charset="0"/>
              </a:rPr>
              <a:t>Goal:</a:t>
            </a:r>
            <a:r>
              <a:rPr lang="en-US" altLang="en-US" sz="1100" b="1" dirty="0"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Measure wave characteristics and surfer motions simultaneously to establish a relationship between them.</a:t>
            </a:r>
            <a:endParaRPr lang="en-US" altLang="en-US" sz="1100" b="1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59C65-245B-4003-A916-DEE0DE83AF5B}"/>
              </a:ext>
            </a:extLst>
          </p:cNvPr>
          <p:cNvSpPr txBox="1"/>
          <p:nvPr/>
        </p:nvSpPr>
        <p:spPr>
          <a:xfrm>
            <a:off x="6096000" y="142864"/>
            <a:ext cx="602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Required Sensors and Variables Measured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57E940-2E66-4A28-A98B-6D2CAC738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9074" r="16838" b="26912"/>
          <a:stretch/>
        </p:blipFill>
        <p:spPr>
          <a:xfrm>
            <a:off x="3710960" y="938710"/>
            <a:ext cx="2016721" cy="2184183"/>
          </a:xfrm>
          <a:prstGeom prst="rect">
            <a:avLst/>
          </a:prstGeom>
        </p:spPr>
      </p:pic>
      <p:pic>
        <p:nvPicPr>
          <p:cNvPr id="21" name="Picture 2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F5791A8-9615-462D-86F6-A9792CE27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1" t="11959" r="19047" b="6200"/>
          <a:stretch/>
        </p:blipFill>
        <p:spPr>
          <a:xfrm>
            <a:off x="6249992" y="559148"/>
            <a:ext cx="2225505" cy="16542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19F671-4312-4EF3-9C63-235ABEDCC4E2}"/>
              </a:ext>
            </a:extLst>
          </p:cNvPr>
          <p:cNvSpPr txBox="1"/>
          <p:nvPr/>
        </p:nvSpPr>
        <p:spPr>
          <a:xfrm>
            <a:off x="102787" y="3821116"/>
            <a:ext cx="5691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Fosters understanding of the relationships between variables in a dynamic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 well understood or studied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Want to understand how we can improve a surfer’s ability to choose when to go surfing and when not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C50376-2DC9-41C3-A1A8-7B95C20A7D0E}"/>
              </a:ext>
            </a:extLst>
          </p:cNvPr>
          <p:cNvSpPr txBox="1"/>
          <p:nvPr/>
        </p:nvSpPr>
        <p:spPr>
          <a:xfrm>
            <a:off x="1586500" y="3429000"/>
            <a:ext cx="289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Motivations</a:t>
            </a:r>
          </a:p>
        </p:txBody>
      </p:sp>
      <p:pic>
        <p:nvPicPr>
          <p:cNvPr id="1026" name="Picture 2" descr="Waves - A Level Geography">
            <a:extLst>
              <a:ext uri="{FF2B5EF4-FFF2-40B4-BE49-F238E27FC236}">
                <a16:creationId xmlns:a16="http://schemas.microsoft.com/office/drawing/2014/main" id="{3B1CDEE4-D577-4D20-B147-5AE221F1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45" y="1859104"/>
            <a:ext cx="1803780" cy="134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34C141-D6D3-4910-B487-BF43465BECCA}"/>
              </a:ext>
            </a:extLst>
          </p:cNvPr>
          <p:cNvSpPr txBox="1"/>
          <p:nvPr/>
        </p:nvSpPr>
        <p:spPr>
          <a:xfrm>
            <a:off x="8481892" y="555033"/>
            <a:ext cx="365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Thetis instrumentation package (shown left)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Lowell MAT-1 datalogger (shown below)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HOBO water level gauge</a:t>
            </a:r>
          </a:p>
        </p:txBody>
      </p:sp>
      <p:pic>
        <p:nvPicPr>
          <p:cNvPr id="1028" name="Picture 4" descr="MAT-1 Data Logger - Veldshop.nl">
            <a:extLst>
              <a:ext uri="{FF2B5EF4-FFF2-40B4-BE49-F238E27FC236}">
                <a16:creationId xmlns:a16="http://schemas.microsoft.com/office/drawing/2014/main" id="{0CEA0C0A-858C-4D37-83FD-7BCB1BE84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7" r="32411"/>
          <a:stretch/>
        </p:blipFill>
        <p:spPr bwMode="auto">
          <a:xfrm rot="5400000">
            <a:off x="9810085" y="171444"/>
            <a:ext cx="858032" cy="325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D09997-B452-434D-AF7F-7E9D8078A16C}"/>
              </a:ext>
            </a:extLst>
          </p:cNvPr>
          <p:cNvSpPr txBox="1"/>
          <p:nvPr/>
        </p:nvSpPr>
        <p:spPr>
          <a:xfrm>
            <a:off x="6249993" y="2443120"/>
            <a:ext cx="279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Surfer orientation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Surfer acceleration/velocity/position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Surfer direction and speed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DD551-1ED8-4739-85DD-7F63D1A3D69C}"/>
              </a:ext>
            </a:extLst>
          </p:cNvPr>
          <p:cNvSpPr txBox="1"/>
          <p:nvPr/>
        </p:nvSpPr>
        <p:spPr>
          <a:xfrm>
            <a:off x="9109787" y="2443120"/>
            <a:ext cx="279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Wave height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Wave period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Wave direction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D483A-0E48-4C30-B8C5-B493C2EA7FC7}"/>
              </a:ext>
            </a:extLst>
          </p:cNvPr>
          <p:cNvSpPr txBox="1"/>
          <p:nvPr/>
        </p:nvSpPr>
        <p:spPr>
          <a:xfrm>
            <a:off x="6226797" y="3821116"/>
            <a:ext cx="569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Contributes research to the coastal engineering and coastal dynamics fields on people’s interactions with waves in the surf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Allows us to understand the complex dynamics between floating bodies and waves in the surf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can extrapolate and predict surfer motions based on measured or predicted wave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can develop algorithms in the future to better score the “surfability” of given conditions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FD6C43-64EA-4928-8717-D065CC5E3DCC}"/>
              </a:ext>
            </a:extLst>
          </p:cNvPr>
          <p:cNvSpPr txBox="1"/>
          <p:nvPr/>
        </p:nvSpPr>
        <p:spPr>
          <a:xfrm>
            <a:off x="7710510" y="3429000"/>
            <a:ext cx="289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Contributions to Society</a:t>
            </a:r>
          </a:p>
        </p:txBody>
      </p:sp>
    </p:spTree>
    <p:extLst>
      <p:ext uri="{BB962C8B-B14F-4D97-AF65-F5344CB8AC3E}">
        <p14:creationId xmlns:p14="http://schemas.microsoft.com/office/powerpoint/2010/main" val="125793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Duffy Duffy</dc:creator>
  <cp:lastModifiedBy>Braidan Duffy</cp:lastModifiedBy>
  <cp:revision>7</cp:revision>
  <dcterms:created xsi:type="dcterms:W3CDTF">2021-01-18T23:33:02Z</dcterms:created>
  <dcterms:modified xsi:type="dcterms:W3CDTF">2023-01-04T17:07:07Z</dcterms:modified>
</cp:coreProperties>
</file>