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4"/>
  </p:notesMasterIdLst>
  <p:handoutMasterIdLst>
    <p:handoutMasterId r:id="rId55"/>
  </p:handoutMasterIdLst>
  <p:sldIdLst>
    <p:sldId id="281" r:id="rId5"/>
    <p:sldId id="283" r:id="rId6"/>
    <p:sldId id="289" r:id="rId7"/>
    <p:sldId id="284" r:id="rId8"/>
    <p:sldId id="286" r:id="rId9"/>
    <p:sldId id="287" r:id="rId10"/>
    <p:sldId id="285" r:id="rId11"/>
    <p:sldId id="297" r:id="rId12"/>
    <p:sldId id="305" r:id="rId13"/>
    <p:sldId id="314" r:id="rId14"/>
    <p:sldId id="368" r:id="rId15"/>
    <p:sldId id="304" r:id="rId16"/>
    <p:sldId id="333" r:id="rId17"/>
    <p:sldId id="367" r:id="rId18"/>
    <p:sldId id="303" r:id="rId19"/>
    <p:sldId id="302" r:id="rId20"/>
    <p:sldId id="318" r:id="rId21"/>
    <p:sldId id="334" r:id="rId22"/>
    <p:sldId id="335" r:id="rId23"/>
    <p:sldId id="366" r:id="rId24"/>
    <p:sldId id="348" r:id="rId25"/>
    <p:sldId id="349" r:id="rId26"/>
    <p:sldId id="336" r:id="rId27"/>
    <p:sldId id="308" r:id="rId28"/>
    <p:sldId id="350" r:id="rId29"/>
    <p:sldId id="312" r:id="rId30"/>
    <p:sldId id="359" r:id="rId31"/>
    <p:sldId id="330" r:id="rId32"/>
    <p:sldId id="332" r:id="rId33"/>
    <p:sldId id="291" r:id="rId34"/>
    <p:sldId id="331" r:id="rId35"/>
    <p:sldId id="338" r:id="rId36"/>
    <p:sldId id="337" r:id="rId37"/>
    <p:sldId id="360" r:id="rId38"/>
    <p:sldId id="361" r:id="rId39"/>
    <p:sldId id="362" r:id="rId40"/>
    <p:sldId id="364" r:id="rId41"/>
    <p:sldId id="363" r:id="rId42"/>
    <p:sldId id="343" r:id="rId43"/>
    <p:sldId id="344" r:id="rId44"/>
    <p:sldId id="345" r:id="rId45"/>
    <p:sldId id="346" r:id="rId46"/>
    <p:sldId id="306" r:id="rId47"/>
    <p:sldId id="320" r:id="rId48"/>
    <p:sldId id="324" r:id="rId49"/>
    <p:sldId id="325" r:id="rId50"/>
    <p:sldId id="326" r:id="rId51"/>
    <p:sldId id="327" r:id="rId52"/>
    <p:sldId id="32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Arrasmith" initials="WA" lastIdx="1" clrIdx="0">
    <p:extLst>
      <p:ext uri="{19B8F6BF-5375-455C-9EA6-DF929625EA0E}">
        <p15:presenceInfo xmlns:p15="http://schemas.microsoft.com/office/powerpoint/2012/main" userId="99996a2d5edba5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FF"/>
    <a:srgbClr val="FF000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9E798-25A9-429B-527E-45A7B743CF78}" v="1" dt="2020-09-06T03:00:46.241"/>
    <p1510:client id="{0743DE49-57D6-48CA-AE7A-E1D70EA0A180}" v="260" dt="2020-07-01T12:13:59.824"/>
    <p1510:client id="{194ADD68-5E0C-4E8C-855C-4545DD58F683}" v="296" dt="2021-12-09T15:48:57.084"/>
    <p1510:client id="{19BB7E8D-6A25-4ACC-9F34-BAF39E3868F4}" v="271" dt="2021-11-17T22:52:28.258"/>
    <p1510:client id="{2867023D-5E3E-4B0E-841A-FE14D5185ED1}" v="42" dt="2021-09-25T18:41:55.994"/>
    <p1510:client id="{308BEDF5-E976-4264-AD73-FA7EFFFAAD4C}" v="430" dt="2021-11-18T03:34:32.482"/>
    <p1510:client id="{3831950B-17C7-466E-A3DD-2646B0030480}" v="74" dt="2021-11-11T17:18:25.437"/>
    <p1510:client id="{3A4D7E42-7C54-49F9-A452-2B6D28B2E7FD}" v="109" dt="2021-11-19T03:41:06.238"/>
    <p1510:client id="{3C8FEE94-D4C8-7DF2-DDA0-03D6A99169EC}" v="3" dt="2020-07-01T16:23:03.441"/>
    <p1510:client id="{3E1B883D-4DC7-4610-B9A5-8DD3A19517D5}" v="968" dt="2020-08-27T04:17:43.722"/>
    <p1510:client id="{4D5456C6-10BE-41D0-BFF6-5E5C7E655F51}" v="185" dt="2021-12-09T03:09:37.223"/>
    <p1510:client id="{59502D2B-67DC-4FEA-BA83-13DF62F7FEA2}" v="10" dt="2021-12-09T05:18:47.681"/>
    <p1510:client id="{7440C8E2-C97A-4B84-8663-30A3E8399084}" v="34" dt="2021-12-08T16:33:15.639"/>
    <p1510:client id="{8714BA38-4EFF-4923-AA36-A932784C9552}" v="3" dt="2021-12-10T01:15:28.250"/>
    <p1510:client id="{92E2CB87-3E55-4D65-BE59-27C61999D563}" v="4" dt="2020-07-01T21:19:43.572"/>
    <p1510:client id="{9C50F5DB-65A3-4060-8CAA-97937B0932F4}" v="190" dt="2021-11-18T18:01:17.594"/>
    <p1510:client id="{9D739638-134F-4745-887E-C3CD307FF374}" v="380" dt="2021-12-08T19:52:42.677"/>
    <p1510:client id="{A04FB80C-A486-40CC-BB23-6E8D9F5CBEDD}" v="70" dt="2021-12-08T20:04:04.149"/>
    <p1510:client id="{A4931D7A-C719-4A73-89B4-7510DCFADE3D}" v="48" dt="2021-12-09T05:34:07.086"/>
    <p1510:client id="{A966E950-E680-435B-9826-0B9EE8E7CE3C}" v="7" dt="2021-11-18T13:46:59.920"/>
    <p1510:client id="{B1A708D5-A1E5-4716-B07D-B29A68928C9B}" v="153" dt="2021-12-10T04:19:31.961"/>
    <p1510:client id="{B7765A6F-D8E1-48B4-93E1-B6723C0805E4}" v="500" dt="2021-10-09T16:46:53.692"/>
    <p1510:client id="{CE6F618A-A3BF-45AE-9938-5F07F63B2407}" v="156" dt="2021-11-19T02:31:27.058"/>
    <p1510:client id="{E47B3321-B7A2-4DCB-91C6-BA414A60F044}" v="738" dt="2021-11-19T03:39:13.900"/>
    <p1510:client id="{E4E4ECBC-7BC9-482F-8DA9-5AC72C414AB7}" v="14" dt="2021-12-09T04:54:40.153"/>
    <p1510:client id="{E76BDB2E-DF98-429C-895C-697173F138D4}" v="27" dt="2020-09-01T23:47:15.827"/>
    <p1510:client id="{F750526C-4DCA-405D-9A9D-90DAB999C4EB}" v="3" dt="2021-11-18T17:31:10.798"/>
    <p1510:client id="{FC80B675-0F8B-429B-8A48-EDBA8FF0BEC5}" v="5" dt="2021-12-08T14:46:28.919"/>
  </p1510:revLst>
</p1510:revInfo>
</file>

<file path=ppt/tableStyles.xml><?xml version="1.0" encoding="utf-8"?>
<a:tblStyleLst xmlns:a="http://schemas.openxmlformats.org/drawingml/2006/main" def="{EA638B19-AF8F-4D81-84F4-C0FB9B5D45B4}">
  <a:tblStyle styleId="{EA638B19-AF8F-4D81-84F4-C0FB9B5D45B4}" styleName="L3Harris Table 01">
    <a:wholeTbl>
      <a:tcTxStyle>
        <a:fontRef idx="minor"/>
        <a:schemeClr val="dk1"/>
      </a:tcTxStyle>
      <a:tcStyle>
        <a:tcBdr>
          <a:left>
            <a:ln>
              <a:noFill/>
            </a:ln>
          </a:left>
          <a:right>
            <a:ln>
              <a:noFill/>
            </a:ln>
          </a:right>
          <a:top>
            <a:ln w="3175">
              <a:solidFill>
                <a:schemeClr val="dk1"/>
              </a:solidFill>
            </a:ln>
          </a:top>
          <a:bottom>
            <a:ln w="3175">
              <a:solidFill>
                <a:schemeClr val="dk1"/>
              </a:solidFill>
            </a:ln>
          </a:bottom>
          <a:insideH>
            <a:ln w="3175">
              <a:solidFill>
                <a:schemeClr val="dk1"/>
              </a:solidFill>
            </a:ln>
          </a:insideH>
          <a:insideV>
            <a:ln>
              <a:noFill/>
            </a:ln>
          </a:insideV>
        </a:tcBdr>
        <a:fill>
          <a:noFill/>
        </a:fill>
      </a:tcStyle>
    </a:wholeTbl>
    <a:lastCol>
      <a:tcTxStyle b="on">
        <a:fontRef idx="minor"/>
      </a:tcTxStyle>
      <a:tcStyle>
        <a:tcBdr/>
      </a:tcStyle>
    </a:lastCol>
    <a:firstCol>
      <a:tcTxStyle b="on">
        <a:fontRef idx="minor"/>
      </a:tcTxStyle>
      <a:tcStyle>
        <a:tcBdr/>
      </a:tcStyle>
    </a:firstCol>
    <a:lastRow>
      <a:tcTxStyle b="on">
        <a:fontRef idx="minor"/>
        <a:schemeClr val="dk1"/>
      </a:tcTxStyle>
      <a:tcStyle>
        <a:tcBdr>
          <a:top>
            <a:ln w="12700">
              <a:solidFill>
                <a:schemeClr val="dk1"/>
              </a:solidFill>
            </a:ln>
          </a:top>
          <a:bottom>
            <a:ln>
              <a:noFill/>
            </a:ln>
          </a:bottom>
        </a:tcBdr>
        <a:fill>
          <a:noFill/>
        </a:fill>
      </a:tcStyle>
    </a:lastRow>
    <a:firstRow>
      <a:tcTxStyle b="on">
        <a:fontRef idx="minor"/>
        <a:schemeClr val="lt1"/>
      </a:tcTxStyle>
      <a:tcStyle>
        <a:tcBdr>
          <a:top>
            <a:ln>
              <a:noFill/>
            </a:ln>
          </a:top>
          <a:bottom>
            <a:ln>
              <a:no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Marie Huss" userId="012fddfa542d0752" providerId="Windows Live" clId="Web-{A4931D7A-C719-4A73-89B4-7510DCFADE3D}"/>
    <pc:docChg chg="modSld">
      <pc:chgData name="DMarie Huss" userId="012fddfa542d0752" providerId="Windows Live" clId="Web-{A4931D7A-C719-4A73-89B4-7510DCFADE3D}" dt="2021-12-09T05:34:06.477" v="38"/>
      <pc:docMkLst>
        <pc:docMk/>
      </pc:docMkLst>
      <pc:sldChg chg="modSp">
        <pc:chgData name="DMarie Huss" userId="012fddfa542d0752" providerId="Windows Live" clId="Web-{A4931D7A-C719-4A73-89B4-7510DCFADE3D}" dt="2021-12-09T05:34:06.477" v="38"/>
        <pc:sldMkLst>
          <pc:docMk/>
          <pc:sldMk cId="536004308" sldId="297"/>
        </pc:sldMkLst>
        <pc:graphicFrameChg chg="mod modGraphic">
          <ac:chgData name="DMarie Huss" userId="012fddfa542d0752" providerId="Windows Live" clId="Web-{A4931D7A-C719-4A73-89B4-7510DCFADE3D}" dt="2021-12-09T05:34:06.477" v="38"/>
          <ac:graphicFrameMkLst>
            <pc:docMk/>
            <pc:sldMk cId="536004308" sldId="297"/>
            <ac:graphicFrameMk id="7" creationId="{CF08DBE0-43D7-4B19-A5E0-1364CD9DA114}"/>
          </ac:graphicFrameMkLst>
        </pc:graphicFrameChg>
      </pc:sldChg>
    </pc:docChg>
  </pc:docChgLst>
  <pc:docChgLst>
    <pc:chgData name="Guest User" providerId="Windows Live" clId="Web-{194ADD68-5E0C-4E8C-855C-4545DD58F683}"/>
    <pc:docChg chg="modSld">
      <pc:chgData name="Guest User" userId="" providerId="Windows Live" clId="Web-{194ADD68-5E0C-4E8C-855C-4545DD58F683}" dt="2021-12-09T15:48:57.084" v="293" actId="20577"/>
      <pc:docMkLst>
        <pc:docMk/>
      </pc:docMkLst>
      <pc:sldChg chg="modSp">
        <pc:chgData name="Guest User" userId="" providerId="Windows Live" clId="Web-{194ADD68-5E0C-4E8C-855C-4545DD58F683}" dt="2021-12-09T15:48:57.084" v="293" actId="20577"/>
        <pc:sldMkLst>
          <pc:docMk/>
          <pc:sldMk cId="360169422" sldId="285"/>
        </pc:sldMkLst>
        <pc:spChg chg="mod">
          <ac:chgData name="Guest User" userId="" providerId="Windows Live" clId="Web-{194ADD68-5E0C-4E8C-855C-4545DD58F683}" dt="2021-12-09T15:48:57.084" v="293" actId="20577"/>
          <ac:spMkLst>
            <pc:docMk/>
            <pc:sldMk cId="360169422" sldId="285"/>
            <ac:spMk id="3" creationId="{00000000-0000-0000-0000-000000000000}"/>
          </ac:spMkLst>
        </pc:spChg>
      </pc:sldChg>
      <pc:sldChg chg="modSp">
        <pc:chgData name="Guest User" userId="" providerId="Windows Live" clId="Web-{194ADD68-5E0C-4E8C-855C-4545DD58F683}" dt="2021-12-09T15:46:12.658" v="224" actId="20577"/>
        <pc:sldMkLst>
          <pc:docMk/>
          <pc:sldMk cId="3754699875" sldId="286"/>
        </pc:sldMkLst>
        <pc:spChg chg="mod">
          <ac:chgData name="Guest User" userId="" providerId="Windows Live" clId="Web-{194ADD68-5E0C-4E8C-855C-4545DD58F683}" dt="2021-12-09T15:46:12.658" v="224" actId="20577"/>
          <ac:spMkLst>
            <pc:docMk/>
            <pc:sldMk cId="3754699875" sldId="286"/>
            <ac:spMk id="3" creationId="{00000000-0000-0000-0000-000000000000}"/>
          </ac:spMkLst>
        </pc:spChg>
      </pc:sldChg>
      <pc:sldChg chg="modSp">
        <pc:chgData name="Guest User" userId="" providerId="Windows Live" clId="Web-{194ADD68-5E0C-4E8C-855C-4545DD58F683}" dt="2021-12-09T15:44:13.436" v="196" actId="20577"/>
        <pc:sldMkLst>
          <pc:docMk/>
          <pc:sldMk cId="1409596134" sldId="333"/>
        </pc:sldMkLst>
        <pc:spChg chg="mod">
          <ac:chgData name="Guest User" userId="" providerId="Windows Live" clId="Web-{194ADD68-5E0C-4E8C-855C-4545DD58F683}" dt="2021-12-09T15:44:13.436" v="196" actId="20577"/>
          <ac:spMkLst>
            <pc:docMk/>
            <pc:sldMk cId="1409596134" sldId="333"/>
            <ac:spMk id="5" creationId="{C684CAB5-E51F-4AEF-A6F9-E7BEB6FBAC00}"/>
          </ac:spMkLst>
        </pc:spChg>
      </pc:sldChg>
      <pc:sldChg chg="addSp delSp modSp">
        <pc:chgData name="Guest User" userId="" providerId="Windows Live" clId="Web-{194ADD68-5E0C-4E8C-855C-4545DD58F683}" dt="2021-12-09T15:04:03.209" v="8" actId="1076"/>
        <pc:sldMkLst>
          <pc:docMk/>
          <pc:sldMk cId="3673249271" sldId="336"/>
        </pc:sldMkLst>
        <pc:picChg chg="del">
          <ac:chgData name="Guest User" userId="" providerId="Windows Live" clId="Web-{194ADD68-5E0C-4E8C-855C-4545DD58F683}" dt="2021-12-09T15:03:51.553" v="3"/>
          <ac:picMkLst>
            <pc:docMk/>
            <pc:sldMk cId="3673249271" sldId="336"/>
            <ac:picMk id="2" creationId="{8E7F66D9-9C80-4A84-8D6E-D48C5AA0E579}"/>
          </ac:picMkLst>
        </pc:picChg>
        <pc:picChg chg="add mod">
          <ac:chgData name="Guest User" userId="" providerId="Windows Live" clId="Web-{194ADD68-5E0C-4E8C-855C-4545DD58F683}" dt="2021-12-09T15:04:03.209" v="8" actId="1076"/>
          <ac:picMkLst>
            <pc:docMk/>
            <pc:sldMk cId="3673249271" sldId="336"/>
            <ac:picMk id="3" creationId="{FD515DEC-C038-4309-9633-6E210B30E801}"/>
          </ac:picMkLst>
        </pc:picChg>
      </pc:sldChg>
    </pc:docChg>
  </pc:docChgLst>
  <pc:docChgLst>
    <pc:chgData name="DMarie Huss" userId="012fddfa542d0752" providerId="Windows Live" clId="Web-{2867023D-5E3E-4B0E-841A-FE14D5185ED1}"/>
    <pc:docChg chg="modSld">
      <pc:chgData name="DMarie Huss" userId="012fddfa542d0752" providerId="Windows Live" clId="Web-{2867023D-5E3E-4B0E-841A-FE14D5185ED1}" dt="2021-09-25T18:41:55.697" v="48" actId="20577"/>
      <pc:docMkLst>
        <pc:docMk/>
      </pc:docMkLst>
      <pc:sldChg chg="addSp">
        <pc:chgData name="DMarie Huss" userId="012fddfa542d0752" providerId="Windows Live" clId="Web-{2867023D-5E3E-4B0E-841A-FE14D5185ED1}" dt="2021-09-25T18:38:44.009" v="0"/>
        <pc:sldMkLst>
          <pc:docMk/>
          <pc:sldMk cId="1317134137" sldId="283"/>
        </pc:sldMkLst>
        <pc:spChg chg="add">
          <ac:chgData name="DMarie Huss" userId="012fddfa542d0752" providerId="Windows Live" clId="Web-{2867023D-5E3E-4B0E-841A-FE14D5185ED1}" dt="2021-09-25T18:38:44.009" v="0"/>
          <ac:spMkLst>
            <pc:docMk/>
            <pc:sldMk cId="1317134137" sldId="283"/>
            <ac:spMk id="4" creationId="{DA847732-635A-45AD-9E4A-3F7E534B2C41}"/>
          </ac:spMkLst>
        </pc:spChg>
      </pc:sldChg>
      <pc:sldChg chg="modSp">
        <pc:chgData name="DMarie Huss" userId="012fddfa542d0752" providerId="Windows Live" clId="Web-{2867023D-5E3E-4B0E-841A-FE14D5185ED1}" dt="2021-09-25T18:41:05.243" v="33" actId="20577"/>
        <pc:sldMkLst>
          <pc:docMk/>
          <pc:sldMk cId="1056367316" sldId="284"/>
        </pc:sldMkLst>
        <pc:spChg chg="mod">
          <ac:chgData name="DMarie Huss" userId="012fddfa542d0752" providerId="Windows Live" clId="Web-{2867023D-5E3E-4B0E-841A-FE14D5185ED1}" dt="2021-09-25T18:41:05.243" v="33" actId="20577"/>
          <ac:spMkLst>
            <pc:docMk/>
            <pc:sldMk cId="1056367316" sldId="284"/>
            <ac:spMk id="3" creationId="{00000000-0000-0000-0000-000000000000}"/>
          </ac:spMkLst>
        </pc:spChg>
      </pc:sldChg>
      <pc:sldChg chg="modSp">
        <pc:chgData name="DMarie Huss" userId="012fddfa542d0752" providerId="Windows Live" clId="Web-{2867023D-5E3E-4B0E-841A-FE14D5185ED1}" dt="2021-09-25T18:41:55.697" v="48" actId="20577"/>
        <pc:sldMkLst>
          <pc:docMk/>
          <pc:sldMk cId="2206048734" sldId="305"/>
        </pc:sldMkLst>
        <pc:spChg chg="mod">
          <ac:chgData name="DMarie Huss" userId="012fddfa542d0752" providerId="Windows Live" clId="Web-{2867023D-5E3E-4B0E-841A-FE14D5185ED1}" dt="2021-09-25T18:41:55.697" v="48" actId="20577"/>
          <ac:spMkLst>
            <pc:docMk/>
            <pc:sldMk cId="2206048734" sldId="305"/>
            <ac:spMk id="5" creationId="{0918EC0F-74EC-44AB-A4C5-EABB5C91FB8D}"/>
          </ac:spMkLst>
        </pc:spChg>
      </pc:sldChg>
    </pc:docChg>
  </pc:docChgLst>
  <pc:docChgLst>
    <pc:chgData name="Guest User" userId="1e868bccd36ebf2b" providerId="Windows Live" clId="Web-{19BB7E8D-6A25-4ACC-9F34-BAF39E3868F4}"/>
    <pc:docChg chg="modSld">
      <pc:chgData name="Guest User" userId="1e868bccd36ebf2b" providerId="Windows Live" clId="Web-{19BB7E8D-6A25-4ACC-9F34-BAF39E3868F4}" dt="2021-11-17T22:52:28.258" v="263"/>
      <pc:docMkLst>
        <pc:docMk/>
      </pc:docMkLst>
      <pc:sldChg chg="modSp">
        <pc:chgData name="Guest User" userId="1e868bccd36ebf2b" providerId="Windows Live" clId="Web-{19BB7E8D-6A25-4ACC-9F34-BAF39E3868F4}" dt="2021-11-17T22:52:28.258" v="263"/>
        <pc:sldMkLst>
          <pc:docMk/>
          <pc:sldMk cId="536004308" sldId="297"/>
        </pc:sldMkLst>
        <pc:graphicFrameChg chg="mod modGraphic">
          <ac:chgData name="Guest User" userId="1e868bccd36ebf2b" providerId="Windows Live" clId="Web-{19BB7E8D-6A25-4ACC-9F34-BAF39E3868F4}" dt="2021-11-17T22:52:28.258" v="263"/>
          <ac:graphicFrameMkLst>
            <pc:docMk/>
            <pc:sldMk cId="536004308" sldId="297"/>
            <ac:graphicFrameMk id="7" creationId="{CF08DBE0-43D7-4B19-A5E0-1364CD9DA114}"/>
          </ac:graphicFrameMkLst>
        </pc:graphicFrameChg>
      </pc:sldChg>
    </pc:docChg>
  </pc:docChgLst>
  <pc:docChgLst>
    <pc:chgData name="Guest User" providerId="Windows Live" clId="Web-{FC80B675-0F8B-429B-8A48-EDBA8FF0BEC5}"/>
    <pc:docChg chg="modSld">
      <pc:chgData name="Guest User" userId="" providerId="Windows Live" clId="Web-{FC80B675-0F8B-429B-8A48-EDBA8FF0BEC5}" dt="2021-12-08T14:46:28.919" v="3" actId="20577"/>
      <pc:docMkLst>
        <pc:docMk/>
      </pc:docMkLst>
      <pc:sldChg chg="modSp">
        <pc:chgData name="Guest User" userId="" providerId="Windows Live" clId="Web-{FC80B675-0F8B-429B-8A48-EDBA8FF0BEC5}" dt="2021-12-08T14:46:28.919" v="3" actId="20577"/>
        <pc:sldMkLst>
          <pc:docMk/>
          <pc:sldMk cId="3359436524" sldId="281"/>
        </pc:sldMkLst>
        <pc:spChg chg="mod">
          <ac:chgData name="Guest User" userId="" providerId="Windows Live" clId="Web-{FC80B675-0F8B-429B-8A48-EDBA8FF0BEC5}" dt="2021-12-08T14:46:28.919" v="3" actId="20577"/>
          <ac:spMkLst>
            <pc:docMk/>
            <pc:sldMk cId="3359436524" sldId="281"/>
            <ac:spMk id="4" creationId="{C5944AEB-8ACF-412B-82A9-25CA712F3674}"/>
          </ac:spMkLst>
        </pc:spChg>
      </pc:sldChg>
    </pc:docChg>
  </pc:docChgLst>
  <pc:docChgLst>
    <pc:chgData name="DMarie Huss" userId="012fddfa542d0752" providerId="Windows Live" clId="Web-{B7765A6F-D8E1-48B4-93E1-B6723C0805E4}"/>
    <pc:docChg chg="modSld">
      <pc:chgData name="DMarie Huss" userId="012fddfa542d0752" providerId="Windows Live" clId="Web-{B7765A6F-D8E1-48B4-93E1-B6723C0805E4}" dt="2021-10-09T16:46:53.692" v="485" actId="20577"/>
      <pc:docMkLst>
        <pc:docMk/>
      </pc:docMkLst>
      <pc:sldChg chg="modSp">
        <pc:chgData name="DMarie Huss" userId="012fddfa542d0752" providerId="Windows Live" clId="Web-{B7765A6F-D8E1-48B4-93E1-B6723C0805E4}" dt="2021-10-09T16:27:56.042" v="2" actId="20577"/>
        <pc:sldMkLst>
          <pc:docMk/>
          <pc:sldMk cId="1056367316" sldId="284"/>
        </pc:sldMkLst>
        <pc:spChg chg="mod">
          <ac:chgData name="DMarie Huss" userId="012fddfa542d0752" providerId="Windows Live" clId="Web-{B7765A6F-D8E1-48B4-93E1-B6723C0805E4}" dt="2021-10-09T16:27:56.042" v="2" actId="20577"/>
          <ac:spMkLst>
            <pc:docMk/>
            <pc:sldMk cId="1056367316" sldId="284"/>
            <ac:spMk id="3" creationId="{00000000-0000-0000-0000-000000000000}"/>
          </ac:spMkLst>
        </pc:spChg>
      </pc:sldChg>
      <pc:sldChg chg="modSp">
        <pc:chgData name="DMarie Huss" userId="012fddfa542d0752" providerId="Windows Live" clId="Web-{B7765A6F-D8E1-48B4-93E1-B6723C0805E4}" dt="2021-10-09T16:34:25.904" v="357"/>
        <pc:sldMkLst>
          <pc:docMk/>
          <pc:sldMk cId="1316972347" sldId="291"/>
        </pc:sldMkLst>
        <pc:graphicFrameChg chg="mod modGraphic">
          <ac:chgData name="DMarie Huss" userId="012fddfa542d0752" providerId="Windows Live" clId="Web-{B7765A6F-D8E1-48B4-93E1-B6723C0805E4}" dt="2021-10-09T16:34:25.904" v="357"/>
          <ac:graphicFrameMkLst>
            <pc:docMk/>
            <pc:sldMk cId="1316972347" sldId="291"/>
            <ac:graphicFrameMk id="7" creationId="{3B8E15CA-3BA9-4EF7-925D-9D6A25281282}"/>
          </ac:graphicFrameMkLst>
        </pc:graphicFrameChg>
      </pc:sldChg>
      <pc:sldChg chg="modSp">
        <pc:chgData name="DMarie Huss" userId="012fddfa542d0752" providerId="Windows Live" clId="Web-{B7765A6F-D8E1-48B4-93E1-B6723C0805E4}" dt="2021-10-09T16:44:06.159" v="472"/>
        <pc:sldMkLst>
          <pc:docMk/>
          <pc:sldMk cId="536004308" sldId="297"/>
        </pc:sldMkLst>
        <pc:graphicFrameChg chg="mod modGraphic">
          <ac:chgData name="DMarie Huss" userId="012fddfa542d0752" providerId="Windows Live" clId="Web-{B7765A6F-D8E1-48B4-93E1-B6723C0805E4}" dt="2021-10-09T16:44:06.159" v="472"/>
          <ac:graphicFrameMkLst>
            <pc:docMk/>
            <pc:sldMk cId="536004308" sldId="297"/>
            <ac:graphicFrameMk id="7" creationId="{CF08DBE0-43D7-4B19-A5E0-1364CD9DA114}"/>
          </ac:graphicFrameMkLst>
        </pc:graphicFrameChg>
      </pc:sldChg>
      <pc:sldChg chg="modSp">
        <pc:chgData name="DMarie Huss" userId="012fddfa542d0752" providerId="Windows Live" clId="Web-{B7765A6F-D8E1-48B4-93E1-B6723C0805E4}" dt="2021-10-09T16:46:53.692" v="485" actId="20577"/>
        <pc:sldMkLst>
          <pc:docMk/>
          <pc:sldMk cId="1359917124" sldId="302"/>
        </pc:sldMkLst>
        <pc:spChg chg="mod">
          <ac:chgData name="DMarie Huss" userId="012fddfa542d0752" providerId="Windows Live" clId="Web-{B7765A6F-D8E1-48B4-93E1-B6723C0805E4}" dt="2021-10-09T16:46:53.692" v="485" actId="20577"/>
          <ac:spMkLst>
            <pc:docMk/>
            <pc:sldMk cId="1359917124" sldId="302"/>
            <ac:spMk id="5" creationId="{FC409E49-B1BC-493D-AE28-495A173A07AB}"/>
          </ac:spMkLst>
        </pc:spChg>
      </pc:sldChg>
      <pc:sldChg chg="modSp">
        <pc:chgData name="DMarie Huss" userId="012fddfa542d0752" providerId="Windows Live" clId="Web-{B7765A6F-D8E1-48B4-93E1-B6723C0805E4}" dt="2021-10-09T16:36:42.983" v="365" actId="20577"/>
        <pc:sldMkLst>
          <pc:docMk/>
          <pc:sldMk cId="2706363778" sldId="303"/>
        </pc:sldMkLst>
        <pc:spChg chg="mod">
          <ac:chgData name="DMarie Huss" userId="012fddfa542d0752" providerId="Windows Live" clId="Web-{B7765A6F-D8E1-48B4-93E1-B6723C0805E4}" dt="2021-10-09T16:36:42.983" v="365" actId="20577"/>
          <ac:spMkLst>
            <pc:docMk/>
            <pc:sldMk cId="2706363778" sldId="303"/>
            <ac:spMk id="5" creationId="{562FDD35-F302-4C11-810B-10CA4DE07307}"/>
          </ac:spMkLst>
        </pc:spChg>
      </pc:sldChg>
      <pc:sldChg chg="modSp">
        <pc:chgData name="DMarie Huss" userId="012fddfa542d0752" providerId="Windows Live" clId="Web-{B7765A6F-D8E1-48B4-93E1-B6723C0805E4}" dt="2021-10-09T16:40:47.735" v="374" actId="20577"/>
        <pc:sldMkLst>
          <pc:docMk/>
          <pc:sldMk cId="2206048734" sldId="305"/>
        </pc:sldMkLst>
        <pc:spChg chg="mod">
          <ac:chgData name="DMarie Huss" userId="012fddfa542d0752" providerId="Windows Live" clId="Web-{B7765A6F-D8E1-48B4-93E1-B6723C0805E4}" dt="2021-10-09T16:40:47.735" v="374" actId="20577"/>
          <ac:spMkLst>
            <pc:docMk/>
            <pc:sldMk cId="2206048734" sldId="305"/>
            <ac:spMk id="5" creationId="{0918EC0F-74EC-44AB-A4C5-EABB5C91FB8D}"/>
          </ac:spMkLst>
        </pc:spChg>
      </pc:sldChg>
      <pc:sldChg chg="modSp">
        <pc:chgData name="DMarie Huss" userId="012fddfa542d0752" providerId="Windows Live" clId="Web-{B7765A6F-D8E1-48B4-93E1-B6723C0805E4}" dt="2021-10-09T16:46:00.410" v="479" actId="20577"/>
        <pc:sldMkLst>
          <pc:docMk/>
          <pc:sldMk cId="3214310438" sldId="314"/>
        </pc:sldMkLst>
        <pc:spChg chg="mod">
          <ac:chgData name="DMarie Huss" userId="012fddfa542d0752" providerId="Windows Live" clId="Web-{B7765A6F-D8E1-48B4-93E1-B6723C0805E4}" dt="2021-10-09T16:46:00.410" v="479" actId="20577"/>
          <ac:spMkLst>
            <pc:docMk/>
            <pc:sldMk cId="3214310438" sldId="314"/>
            <ac:spMk id="5" creationId="{0918EC0F-74EC-44AB-A4C5-EABB5C91FB8D}"/>
          </ac:spMkLst>
        </pc:spChg>
      </pc:sldChg>
    </pc:docChg>
  </pc:docChgLst>
  <pc:docChgLst>
    <pc:chgData name="DMarie Huss" userId="012fddfa542d0752" providerId="Windows Live" clId="Web-{59502D2B-67DC-4FEA-BA83-13DF62F7FEA2}"/>
    <pc:docChg chg="modSld">
      <pc:chgData name="DMarie Huss" userId="012fddfa542d0752" providerId="Windows Live" clId="Web-{59502D2B-67DC-4FEA-BA83-13DF62F7FEA2}" dt="2021-12-09T05:18:47.681" v="8" actId="14100"/>
      <pc:docMkLst>
        <pc:docMk/>
      </pc:docMkLst>
      <pc:sldChg chg="addSp delSp modSp">
        <pc:chgData name="DMarie Huss" userId="012fddfa542d0752" providerId="Windows Live" clId="Web-{59502D2B-67DC-4FEA-BA83-13DF62F7FEA2}" dt="2021-12-09T05:18:47.681" v="8" actId="14100"/>
        <pc:sldMkLst>
          <pc:docMk/>
          <pc:sldMk cId="2219743573" sldId="304"/>
        </pc:sldMkLst>
        <pc:picChg chg="add mod">
          <ac:chgData name="DMarie Huss" userId="012fddfa542d0752" providerId="Windows Live" clId="Web-{59502D2B-67DC-4FEA-BA83-13DF62F7FEA2}" dt="2021-12-09T05:18:47.681" v="8" actId="14100"/>
          <ac:picMkLst>
            <pc:docMk/>
            <pc:sldMk cId="2219743573" sldId="304"/>
            <ac:picMk id="2" creationId="{7AF17F1A-97A3-4438-894B-9CE7EFAE9A91}"/>
          </ac:picMkLst>
        </pc:picChg>
        <pc:picChg chg="del">
          <ac:chgData name="DMarie Huss" userId="012fddfa542d0752" providerId="Windows Live" clId="Web-{59502D2B-67DC-4FEA-BA83-13DF62F7FEA2}" dt="2021-12-09T05:18:33.697" v="1"/>
          <ac:picMkLst>
            <pc:docMk/>
            <pc:sldMk cId="2219743573" sldId="304"/>
            <ac:picMk id="3" creationId="{4C510D8B-47DA-4946-B6FB-3268320014D7}"/>
          </ac:picMkLst>
        </pc:picChg>
      </pc:sldChg>
    </pc:docChg>
  </pc:docChgLst>
  <pc:docChgLst>
    <pc:chgData name="DMarie Huss" userId="012fddfa542d0752" providerId="Windows Live" clId="Web-{E4E4ECBC-7BC9-482F-8DA9-5AC72C414AB7}"/>
    <pc:docChg chg="modSld">
      <pc:chgData name="DMarie Huss" userId="012fddfa542d0752" providerId="Windows Live" clId="Web-{E4E4ECBC-7BC9-482F-8DA9-5AC72C414AB7}" dt="2021-12-09T04:54:40.168" v="15" actId="20577"/>
      <pc:docMkLst>
        <pc:docMk/>
      </pc:docMkLst>
      <pc:sldChg chg="addSp delSp modSp">
        <pc:chgData name="DMarie Huss" userId="012fddfa542d0752" providerId="Windows Live" clId="Web-{E4E4ECBC-7BC9-482F-8DA9-5AC72C414AB7}" dt="2021-12-09T04:54:40.168" v="15" actId="20577"/>
        <pc:sldMkLst>
          <pc:docMk/>
          <pc:sldMk cId="2700274193" sldId="318"/>
        </pc:sldMkLst>
        <pc:spChg chg="mod">
          <ac:chgData name="DMarie Huss" userId="012fddfa542d0752" providerId="Windows Live" clId="Web-{E4E4ECBC-7BC9-482F-8DA9-5AC72C414AB7}" dt="2021-12-09T04:54:40.168" v="15" actId="20577"/>
          <ac:spMkLst>
            <pc:docMk/>
            <pc:sldMk cId="2700274193" sldId="318"/>
            <ac:spMk id="5" creationId="{562FDD35-F302-4C11-810B-10CA4DE07307}"/>
          </ac:spMkLst>
        </pc:spChg>
        <pc:picChg chg="del">
          <ac:chgData name="DMarie Huss" userId="012fddfa542d0752" providerId="Windows Live" clId="Web-{E4E4ECBC-7BC9-482F-8DA9-5AC72C414AB7}" dt="2021-12-09T04:53:48.541" v="1"/>
          <ac:picMkLst>
            <pc:docMk/>
            <pc:sldMk cId="2700274193" sldId="318"/>
            <ac:picMk id="2" creationId="{5B4DFA76-92E9-4F10-8E2A-4AEBCCEE9423}"/>
          </ac:picMkLst>
        </pc:picChg>
        <pc:picChg chg="add mod">
          <ac:chgData name="DMarie Huss" userId="012fddfa542d0752" providerId="Windows Live" clId="Web-{E4E4ECBC-7BC9-482F-8DA9-5AC72C414AB7}" dt="2021-12-09T04:54:12.026" v="9" actId="14100"/>
          <ac:picMkLst>
            <pc:docMk/>
            <pc:sldMk cId="2700274193" sldId="318"/>
            <ac:picMk id="3" creationId="{4263F06C-2ABF-480A-84C8-1ECD9F31E6B4}"/>
          </ac:picMkLst>
        </pc:picChg>
      </pc:sldChg>
    </pc:docChg>
  </pc:docChgLst>
  <pc:docChgLst>
    <pc:chgData name="DMarie Huss" userId="012fddfa542d0752" providerId="Windows Live" clId="Web-{CE6F618A-A3BF-45AE-9938-5F07F63B2407}"/>
    <pc:docChg chg="modSld">
      <pc:chgData name="DMarie Huss" userId="012fddfa542d0752" providerId="Windows Live" clId="Web-{CE6F618A-A3BF-45AE-9938-5F07F63B2407}" dt="2021-11-19T02:31:27.058" v="190" actId="1076"/>
      <pc:docMkLst>
        <pc:docMk/>
      </pc:docMkLst>
      <pc:sldChg chg="modSp">
        <pc:chgData name="DMarie Huss" userId="012fddfa542d0752" providerId="Windows Live" clId="Web-{CE6F618A-A3BF-45AE-9938-5F07F63B2407}" dt="2021-11-19T01:17:47.173" v="179" actId="20577"/>
        <pc:sldMkLst>
          <pc:docMk/>
          <pc:sldMk cId="1056367316" sldId="284"/>
        </pc:sldMkLst>
        <pc:spChg chg="mod">
          <ac:chgData name="DMarie Huss" userId="012fddfa542d0752" providerId="Windows Live" clId="Web-{CE6F618A-A3BF-45AE-9938-5F07F63B2407}" dt="2021-11-19T01:17:47.173" v="179" actId="20577"/>
          <ac:spMkLst>
            <pc:docMk/>
            <pc:sldMk cId="1056367316" sldId="284"/>
            <ac:spMk id="3" creationId="{00000000-0000-0000-0000-000000000000}"/>
          </ac:spMkLst>
        </pc:spChg>
      </pc:sldChg>
      <pc:sldChg chg="modSp">
        <pc:chgData name="DMarie Huss" userId="012fddfa542d0752" providerId="Windows Live" clId="Web-{CE6F618A-A3BF-45AE-9938-5F07F63B2407}" dt="2021-11-19T01:16:59.921" v="152"/>
        <pc:sldMkLst>
          <pc:docMk/>
          <pc:sldMk cId="536004308" sldId="297"/>
        </pc:sldMkLst>
        <pc:graphicFrameChg chg="mod modGraphic">
          <ac:chgData name="DMarie Huss" userId="012fddfa542d0752" providerId="Windows Live" clId="Web-{CE6F618A-A3BF-45AE-9938-5F07F63B2407}" dt="2021-11-19T01:16:59.921" v="152"/>
          <ac:graphicFrameMkLst>
            <pc:docMk/>
            <pc:sldMk cId="536004308" sldId="297"/>
            <ac:graphicFrameMk id="7" creationId="{CF08DBE0-43D7-4B19-A5E0-1364CD9DA114}"/>
          </ac:graphicFrameMkLst>
        </pc:graphicFrameChg>
      </pc:sldChg>
      <pc:sldChg chg="addSp delSp modSp modNotes">
        <pc:chgData name="DMarie Huss" userId="012fddfa542d0752" providerId="Windows Live" clId="Web-{CE6F618A-A3BF-45AE-9938-5F07F63B2407}" dt="2021-11-19T01:11:26.246" v="47"/>
        <pc:sldMkLst>
          <pc:docMk/>
          <pc:sldMk cId="2219743573" sldId="304"/>
        </pc:sldMkLst>
        <pc:picChg chg="del">
          <ac:chgData name="DMarie Huss" userId="012fddfa542d0752" providerId="Windows Live" clId="Web-{CE6F618A-A3BF-45AE-9938-5F07F63B2407}" dt="2021-11-19T01:08:59.348" v="1"/>
          <ac:picMkLst>
            <pc:docMk/>
            <pc:sldMk cId="2219743573" sldId="304"/>
            <ac:picMk id="2" creationId="{7156C92D-AD16-462F-A14F-20408CDA32E6}"/>
          </ac:picMkLst>
        </pc:picChg>
        <pc:picChg chg="add mod">
          <ac:chgData name="DMarie Huss" userId="012fddfa542d0752" providerId="Windows Live" clId="Web-{CE6F618A-A3BF-45AE-9938-5F07F63B2407}" dt="2021-11-19T01:09:10.129" v="5" actId="14100"/>
          <ac:picMkLst>
            <pc:docMk/>
            <pc:sldMk cId="2219743573" sldId="304"/>
            <ac:picMk id="3" creationId="{4C510D8B-47DA-4946-B6FB-3268320014D7}"/>
          </ac:picMkLst>
        </pc:picChg>
      </pc:sldChg>
      <pc:sldChg chg="modSp">
        <pc:chgData name="DMarie Huss" userId="012fddfa542d0752" providerId="Windows Live" clId="Web-{CE6F618A-A3BF-45AE-9938-5F07F63B2407}" dt="2021-11-19T01:13:39.378" v="76" actId="20577"/>
        <pc:sldMkLst>
          <pc:docMk/>
          <pc:sldMk cId="3214310438" sldId="314"/>
        </pc:sldMkLst>
        <pc:spChg chg="mod">
          <ac:chgData name="DMarie Huss" userId="012fddfa542d0752" providerId="Windows Live" clId="Web-{CE6F618A-A3BF-45AE-9938-5F07F63B2407}" dt="2021-11-19T01:13:39.378" v="76" actId="20577"/>
          <ac:spMkLst>
            <pc:docMk/>
            <pc:sldMk cId="3214310438" sldId="314"/>
            <ac:spMk id="5" creationId="{0918EC0F-74EC-44AB-A4C5-EABB5C91FB8D}"/>
          </ac:spMkLst>
        </pc:spChg>
      </pc:sldChg>
      <pc:sldChg chg="addSp delSp modSp">
        <pc:chgData name="DMarie Huss" userId="012fddfa542d0752" providerId="Windows Live" clId="Web-{CE6F618A-A3BF-45AE-9938-5F07F63B2407}" dt="2021-11-19T02:31:27.058" v="190" actId="1076"/>
        <pc:sldMkLst>
          <pc:docMk/>
          <pc:sldMk cId="1409596134" sldId="333"/>
        </pc:sldMkLst>
        <pc:spChg chg="add del mod">
          <ac:chgData name="DMarie Huss" userId="012fddfa542d0752" providerId="Windows Live" clId="Web-{CE6F618A-A3BF-45AE-9938-5F07F63B2407}" dt="2021-11-19T02:31:21.152" v="189"/>
          <ac:spMkLst>
            <pc:docMk/>
            <pc:sldMk cId="1409596134" sldId="333"/>
            <ac:spMk id="6" creationId="{6F5F995F-F6F2-44D4-91B2-B1A20D7CF6B6}"/>
          </ac:spMkLst>
        </pc:spChg>
        <pc:picChg chg="del">
          <ac:chgData name="DMarie Huss" userId="012fddfa542d0752" providerId="Windows Live" clId="Web-{CE6F618A-A3BF-45AE-9938-5F07F63B2407}" dt="2021-11-19T02:31:11.574" v="185"/>
          <ac:picMkLst>
            <pc:docMk/>
            <pc:sldMk cId="1409596134" sldId="333"/>
            <ac:picMk id="2" creationId="{BE5C9DD0-FB57-4E92-ABE8-57764BE3204B}"/>
          </ac:picMkLst>
        </pc:picChg>
        <pc:picChg chg="add mod">
          <ac:chgData name="DMarie Huss" userId="012fddfa542d0752" providerId="Windows Live" clId="Web-{CE6F618A-A3BF-45AE-9938-5F07F63B2407}" dt="2021-11-19T02:31:27.058" v="190" actId="1076"/>
          <ac:picMkLst>
            <pc:docMk/>
            <pc:sldMk cId="1409596134" sldId="333"/>
            <ac:picMk id="3" creationId="{BEAEC9A4-2065-4956-B4A7-3B3925366C5C}"/>
          </ac:picMkLst>
        </pc:picChg>
      </pc:sldChg>
    </pc:docChg>
  </pc:docChgLst>
  <pc:docChgLst>
    <pc:chgData name="Mariana Villalabeitia Arenas" userId="30ccb4bb03e98dd4" providerId="Windows Live" clId="Web-{3A4D7E42-7C54-49F9-A452-2B6D28B2E7FD}"/>
    <pc:docChg chg="addSld delSld modSld">
      <pc:chgData name="Mariana Villalabeitia Arenas" userId="30ccb4bb03e98dd4" providerId="Windows Live" clId="Web-{3A4D7E42-7C54-49F9-A452-2B6D28B2E7FD}" dt="2021-11-19T03:41:06.238" v="73" actId="20577"/>
      <pc:docMkLst>
        <pc:docMk/>
      </pc:docMkLst>
      <pc:sldChg chg="addSp delSp modSp new del">
        <pc:chgData name="Mariana Villalabeitia Arenas" userId="30ccb4bb03e98dd4" providerId="Windows Live" clId="Web-{3A4D7E42-7C54-49F9-A452-2B6D28B2E7FD}" dt="2021-11-19T03:28:43.529" v="20"/>
        <pc:sldMkLst>
          <pc:docMk/>
          <pc:sldMk cId="2450704795" sldId="365"/>
        </pc:sldMkLst>
        <pc:spChg chg="mod">
          <ac:chgData name="Mariana Villalabeitia Arenas" userId="30ccb4bb03e98dd4" providerId="Windows Live" clId="Web-{3A4D7E42-7C54-49F9-A452-2B6D28B2E7FD}" dt="2021-11-19T03:26:34.073" v="8" actId="20577"/>
          <ac:spMkLst>
            <pc:docMk/>
            <pc:sldMk cId="2450704795" sldId="365"/>
            <ac:spMk id="2" creationId="{FCB23AB7-2DFA-4DB1-B7AB-8C0C51E3E104}"/>
          </ac:spMkLst>
        </pc:spChg>
        <pc:spChg chg="add del">
          <ac:chgData name="Mariana Villalabeitia Arenas" userId="30ccb4bb03e98dd4" providerId="Windows Live" clId="Web-{3A4D7E42-7C54-49F9-A452-2B6D28B2E7FD}" dt="2021-11-19T03:25:27.711" v="3"/>
          <ac:spMkLst>
            <pc:docMk/>
            <pc:sldMk cId="2450704795" sldId="365"/>
            <ac:spMk id="3" creationId="{1780E18F-10AD-4B64-87F1-D2BA44CC8608}"/>
          </ac:spMkLst>
        </pc:spChg>
        <pc:spChg chg="add del mod">
          <ac:chgData name="Mariana Villalabeitia Arenas" userId="30ccb4bb03e98dd4" providerId="Windows Live" clId="Web-{3A4D7E42-7C54-49F9-A452-2B6D28B2E7FD}" dt="2021-11-19T03:26:24.494" v="7"/>
          <ac:spMkLst>
            <pc:docMk/>
            <pc:sldMk cId="2450704795" sldId="365"/>
            <ac:spMk id="8" creationId="{74AF06FC-64F7-4F58-A142-C472B3F4DA07}"/>
          </ac:spMkLst>
        </pc:spChg>
        <pc:picChg chg="add del mod ord">
          <ac:chgData name="Mariana Villalabeitia Arenas" userId="30ccb4bb03e98dd4" providerId="Windows Live" clId="Web-{3A4D7E42-7C54-49F9-A452-2B6D28B2E7FD}" dt="2021-11-19T03:24:56.742" v="2"/>
          <ac:picMkLst>
            <pc:docMk/>
            <pc:sldMk cId="2450704795" sldId="365"/>
            <ac:picMk id="5" creationId="{CF010239-B636-4456-A8C1-FF0C1E261F47}"/>
          </ac:picMkLst>
        </pc:picChg>
        <pc:picChg chg="add del mod ord">
          <ac:chgData name="Mariana Villalabeitia Arenas" userId="30ccb4bb03e98dd4" providerId="Windows Live" clId="Web-{3A4D7E42-7C54-49F9-A452-2B6D28B2E7FD}" dt="2021-11-19T03:26:23.088" v="6"/>
          <ac:picMkLst>
            <pc:docMk/>
            <pc:sldMk cId="2450704795" sldId="365"/>
            <ac:picMk id="6" creationId="{538BB227-02D4-4D6A-911F-229E302F9370}"/>
          </ac:picMkLst>
        </pc:picChg>
        <pc:picChg chg="add mod ord">
          <ac:chgData name="Mariana Villalabeitia Arenas" userId="30ccb4bb03e98dd4" providerId="Windows Live" clId="Web-{3A4D7E42-7C54-49F9-A452-2B6D28B2E7FD}" dt="2021-11-19T03:26:24.494" v="7"/>
          <ac:picMkLst>
            <pc:docMk/>
            <pc:sldMk cId="2450704795" sldId="365"/>
            <ac:picMk id="9" creationId="{8D6DB67E-6656-4673-B526-0C83270CC473}"/>
          </ac:picMkLst>
        </pc:picChg>
      </pc:sldChg>
      <pc:sldChg chg="addSp delSp modSp add replId">
        <pc:chgData name="Mariana Villalabeitia Arenas" userId="30ccb4bb03e98dd4" providerId="Windows Live" clId="Web-{3A4D7E42-7C54-49F9-A452-2B6D28B2E7FD}" dt="2021-11-19T03:41:06.238" v="73" actId="20577"/>
        <pc:sldMkLst>
          <pc:docMk/>
          <pc:sldMk cId="3567996168" sldId="366"/>
        </pc:sldMkLst>
        <pc:spChg chg="mod">
          <ac:chgData name="Mariana Villalabeitia Arenas" userId="30ccb4bb03e98dd4" providerId="Windows Live" clId="Web-{3A4D7E42-7C54-49F9-A452-2B6D28B2E7FD}" dt="2021-11-19T03:41:06.238" v="73" actId="20577"/>
          <ac:spMkLst>
            <pc:docMk/>
            <pc:sldMk cId="3567996168" sldId="366"/>
            <ac:spMk id="5" creationId="{562FDD35-F302-4C11-810B-10CA4DE07307}"/>
          </ac:spMkLst>
        </pc:spChg>
        <pc:graphicFrameChg chg="del mod modGraphic">
          <ac:chgData name="Mariana Villalabeitia Arenas" userId="30ccb4bb03e98dd4" providerId="Windows Live" clId="Web-{3A4D7E42-7C54-49F9-A452-2B6D28B2E7FD}" dt="2021-11-19T03:27:37.355" v="17"/>
          <ac:graphicFrameMkLst>
            <pc:docMk/>
            <pc:sldMk cId="3567996168" sldId="366"/>
            <ac:graphicFrameMk id="7" creationId="{BC28FA60-B272-4510-8CEB-DD0A06F15C13}"/>
          </ac:graphicFrameMkLst>
        </pc:graphicFrameChg>
        <pc:picChg chg="add mod">
          <ac:chgData name="Mariana Villalabeitia Arenas" userId="30ccb4bb03e98dd4" providerId="Windows Live" clId="Web-{3A4D7E42-7C54-49F9-A452-2B6D28B2E7FD}" dt="2021-11-19T03:31:08.001" v="22" actId="1076"/>
          <ac:picMkLst>
            <pc:docMk/>
            <pc:sldMk cId="3567996168" sldId="366"/>
            <ac:picMk id="2" creationId="{B8C41063-7CFC-4BEA-9D56-B1612A8C2823}"/>
          </ac:picMkLst>
        </pc:picChg>
      </pc:sldChg>
    </pc:docChg>
  </pc:docChgLst>
  <pc:docChgLst>
    <pc:chgData name="Guest User" providerId="Windows Live" clId="Web-{8714BA38-4EFF-4923-AA36-A932784C9552}"/>
    <pc:docChg chg="modSld">
      <pc:chgData name="Guest User" userId="" providerId="Windows Live" clId="Web-{8714BA38-4EFF-4923-AA36-A932784C9552}" dt="2021-12-10T01:15:27.749" v="1"/>
      <pc:docMkLst>
        <pc:docMk/>
      </pc:docMkLst>
      <pc:sldChg chg="addSp delSp modSp">
        <pc:chgData name="Guest User" userId="" providerId="Windows Live" clId="Web-{8714BA38-4EFF-4923-AA36-A932784C9552}" dt="2021-12-10T01:15:27.749" v="1"/>
        <pc:sldMkLst>
          <pc:docMk/>
          <pc:sldMk cId="3760746285" sldId="367"/>
        </pc:sldMkLst>
        <pc:spChg chg="add del mod">
          <ac:chgData name="Guest User" userId="" providerId="Windows Live" clId="Web-{8714BA38-4EFF-4923-AA36-A932784C9552}" dt="2021-12-10T01:15:27.749" v="1"/>
          <ac:spMkLst>
            <pc:docMk/>
            <pc:sldMk cId="3760746285" sldId="367"/>
            <ac:spMk id="6" creationId="{62BDAEBD-E50B-4630-B19D-FC873800AD30}"/>
          </ac:spMkLst>
        </pc:spChg>
        <pc:picChg chg="del">
          <ac:chgData name="Guest User" userId="" providerId="Windows Live" clId="Web-{8714BA38-4EFF-4923-AA36-A932784C9552}" dt="2021-12-10T01:15:21.718" v="0"/>
          <ac:picMkLst>
            <pc:docMk/>
            <pc:sldMk cId="3760746285" sldId="367"/>
            <ac:picMk id="5" creationId="{D876DDF4-2DEA-4435-B38E-2AACA784252E}"/>
          </ac:picMkLst>
        </pc:picChg>
        <pc:picChg chg="add mod ord">
          <ac:chgData name="Guest User" userId="" providerId="Windows Live" clId="Web-{8714BA38-4EFF-4923-AA36-A932784C9552}" dt="2021-12-10T01:15:27.749" v="1"/>
          <ac:picMkLst>
            <pc:docMk/>
            <pc:sldMk cId="3760746285" sldId="367"/>
            <ac:picMk id="7" creationId="{5865E510-4550-44BE-B050-F239AC03439C}"/>
          </ac:picMkLst>
        </pc:picChg>
      </pc:sldChg>
    </pc:docChg>
  </pc:docChgLst>
  <pc:docChgLst>
    <pc:chgData name="Linda Camacho" userId="3d66a31bf8f6da2b" providerId="Windows Live" clId="Web-{E76BDB2E-DF98-429C-895C-697173F138D4}"/>
    <pc:docChg chg="modSld">
      <pc:chgData name="Linda Camacho" userId="3d66a31bf8f6da2b" providerId="Windows Live" clId="Web-{E76BDB2E-DF98-429C-895C-697173F138D4}" dt="2020-09-01T23:47:15.827" v="24" actId="14100"/>
      <pc:docMkLst>
        <pc:docMk/>
      </pc:docMkLst>
      <pc:sldChg chg="addSp delSp modSp">
        <pc:chgData name="Linda Camacho" userId="3d66a31bf8f6da2b" providerId="Windows Live" clId="Web-{E76BDB2E-DF98-429C-895C-697173F138D4}" dt="2020-09-01T23:47:15.827" v="24" actId="14100"/>
        <pc:sldMkLst>
          <pc:docMk/>
          <pc:sldMk cId="2219743573" sldId="304"/>
        </pc:sldMkLst>
        <pc:picChg chg="add mod">
          <ac:chgData name="Linda Camacho" userId="3d66a31bf8f6da2b" providerId="Windows Live" clId="Web-{E76BDB2E-DF98-429C-895C-697173F138D4}" dt="2020-09-01T23:47:15.827" v="24" actId="14100"/>
          <ac:picMkLst>
            <pc:docMk/>
            <pc:sldMk cId="2219743573" sldId="304"/>
            <ac:picMk id="2" creationId="{7156C92D-AD16-462F-A14F-20408CDA32E6}"/>
          </ac:picMkLst>
        </pc:picChg>
        <pc:picChg chg="del">
          <ac:chgData name="Linda Camacho" userId="3d66a31bf8f6da2b" providerId="Windows Live" clId="Web-{E76BDB2E-DF98-429C-895C-697173F138D4}" dt="2020-09-01T23:46:57.686" v="19"/>
          <ac:picMkLst>
            <pc:docMk/>
            <pc:sldMk cId="2219743573" sldId="304"/>
            <ac:picMk id="3" creationId="{9D96913A-68FB-460D-A643-A3A600ACA9D5}"/>
          </ac:picMkLst>
        </pc:picChg>
      </pc:sldChg>
      <pc:sldChg chg="modSp">
        <pc:chgData name="Linda Camacho" userId="3d66a31bf8f6da2b" providerId="Windows Live" clId="Web-{E76BDB2E-DF98-429C-895C-697173F138D4}" dt="2020-09-01T23:43:14.544" v="16" actId="20577"/>
        <pc:sldMkLst>
          <pc:docMk/>
          <pc:sldMk cId="3214310438" sldId="314"/>
        </pc:sldMkLst>
        <pc:spChg chg="mod">
          <ac:chgData name="Linda Camacho" userId="3d66a31bf8f6da2b" providerId="Windows Live" clId="Web-{E76BDB2E-DF98-429C-895C-697173F138D4}" dt="2020-09-01T23:43:14.544" v="16" actId="20577"/>
          <ac:spMkLst>
            <pc:docMk/>
            <pc:sldMk cId="3214310438" sldId="314"/>
            <ac:spMk id="5" creationId="{0918EC0F-74EC-44AB-A4C5-EABB5C91FB8D}"/>
          </ac:spMkLst>
        </pc:spChg>
      </pc:sldChg>
    </pc:docChg>
  </pc:docChgLst>
  <pc:docChgLst>
    <pc:chgData name="DMarie Huss" userId="012fddfa542d0752" providerId="Windows Live" clId="Web-{E47B3321-B7A2-4DCB-91C6-BA414A60F044}"/>
    <pc:docChg chg="delSld modSld sldOrd">
      <pc:chgData name="DMarie Huss" userId="012fddfa542d0752" providerId="Windows Live" clId="Web-{E47B3321-B7A2-4DCB-91C6-BA414A60F044}" dt="2021-11-19T03:39:13.635" v="640" actId="20577"/>
      <pc:docMkLst>
        <pc:docMk/>
      </pc:docMkLst>
      <pc:sldChg chg="ord">
        <pc:chgData name="DMarie Huss" userId="012fddfa542d0752" providerId="Windows Live" clId="Web-{E47B3321-B7A2-4DCB-91C6-BA414A60F044}" dt="2021-11-19T03:13:11.997" v="119"/>
        <pc:sldMkLst>
          <pc:docMk/>
          <pc:sldMk cId="761369058" sldId="343"/>
        </pc:sldMkLst>
      </pc:sldChg>
      <pc:sldChg chg="ord">
        <pc:chgData name="DMarie Huss" userId="012fddfa542d0752" providerId="Windows Live" clId="Web-{E47B3321-B7A2-4DCB-91C6-BA414A60F044}" dt="2021-11-19T03:13:11.997" v="118"/>
        <pc:sldMkLst>
          <pc:docMk/>
          <pc:sldMk cId="1066277886" sldId="344"/>
        </pc:sldMkLst>
      </pc:sldChg>
      <pc:sldChg chg="ord">
        <pc:chgData name="DMarie Huss" userId="012fddfa542d0752" providerId="Windows Live" clId="Web-{E47B3321-B7A2-4DCB-91C6-BA414A60F044}" dt="2021-11-19T03:13:11.997" v="117"/>
        <pc:sldMkLst>
          <pc:docMk/>
          <pc:sldMk cId="3241781289" sldId="345"/>
        </pc:sldMkLst>
      </pc:sldChg>
      <pc:sldChg chg="ord">
        <pc:chgData name="DMarie Huss" userId="012fddfa542d0752" providerId="Windows Live" clId="Web-{E47B3321-B7A2-4DCB-91C6-BA414A60F044}" dt="2021-11-19T03:13:11.997" v="116"/>
        <pc:sldMkLst>
          <pc:docMk/>
          <pc:sldMk cId="238375476" sldId="346"/>
        </pc:sldMkLst>
      </pc:sldChg>
      <pc:sldChg chg="modSp del">
        <pc:chgData name="DMarie Huss" userId="012fddfa542d0752" providerId="Windows Live" clId="Web-{E47B3321-B7A2-4DCB-91C6-BA414A60F044}" dt="2021-11-19T03:34:42.557" v="200"/>
        <pc:sldMkLst>
          <pc:docMk/>
          <pc:sldMk cId="1274810176" sldId="351"/>
        </pc:sldMkLst>
        <pc:spChg chg="mod">
          <ac:chgData name="DMarie Huss" userId="012fddfa542d0752" providerId="Windows Live" clId="Web-{E47B3321-B7A2-4DCB-91C6-BA414A60F044}" dt="2021-11-19T03:18:23.496" v="184" actId="20577"/>
          <ac:spMkLst>
            <pc:docMk/>
            <pc:sldMk cId="1274810176" sldId="351"/>
            <ac:spMk id="5" creationId="{562FDD35-F302-4C11-810B-10CA4DE07307}"/>
          </ac:spMkLst>
        </pc:spChg>
      </pc:sldChg>
      <pc:sldChg chg="del">
        <pc:chgData name="DMarie Huss" userId="012fddfa542d0752" providerId="Windows Live" clId="Web-{E47B3321-B7A2-4DCB-91C6-BA414A60F044}" dt="2021-11-19T03:33:03.354" v="185"/>
        <pc:sldMkLst>
          <pc:docMk/>
          <pc:sldMk cId="912186009" sldId="353"/>
        </pc:sldMkLst>
      </pc:sldChg>
      <pc:sldChg chg="del">
        <pc:chgData name="DMarie Huss" userId="012fddfa542d0752" providerId="Windows Live" clId="Web-{E47B3321-B7A2-4DCB-91C6-BA414A60F044}" dt="2021-11-19T03:33:04.557" v="186"/>
        <pc:sldMkLst>
          <pc:docMk/>
          <pc:sldMk cId="1032282786" sldId="354"/>
        </pc:sldMkLst>
      </pc:sldChg>
      <pc:sldChg chg="del">
        <pc:chgData name="DMarie Huss" userId="012fddfa542d0752" providerId="Windows Live" clId="Web-{E47B3321-B7A2-4DCB-91C6-BA414A60F044}" dt="2021-11-19T03:33:05.573" v="187"/>
        <pc:sldMkLst>
          <pc:docMk/>
          <pc:sldMk cId="2077310726" sldId="355"/>
        </pc:sldMkLst>
      </pc:sldChg>
      <pc:sldChg chg="del">
        <pc:chgData name="DMarie Huss" userId="012fddfa542d0752" providerId="Windows Live" clId="Web-{E47B3321-B7A2-4DCB-91C6-BA414A60F044}" dt="2021-11-19T03:33:06.401" v="188"/>
        <pc:sldMkLst>
          <pc:docMk/>
          <pc:sldMk cId="2657527830" sldId="356"/>
        </pc:sldMkLst>
      </pc:sldChg>
      <pc:sldChg chg="del">
        <pc:chgData name="DMarie Huss" userId="012fddfa542d0752" providerId="Windows Live" clId="Web-{E47B3321-B7A2-4DCB-91C6-BA414A60F044}" dt="2021-11-19T03:33:07.135" v="189"/>
        <pc:sldMkLst>
          <pc:docMk/>
          <pc:sldMk cId="3119945230" sldId="357"/>
        </pc:sldMkLst>
      </pc:sldChg>
      <pc:sldChg chg="del">
        <pc:chgData name="DMarie Huss" userId="012fddfa542d0752" providerId="Windows Live" clId="Web-{E47B3321-B7A2-4DCB-91C6-BA414A60F044}" dt="2021-11-19T03:33:07.901" v="190"/>
        <pc:sldMkLst>
          <pc:docMk/>
          <pc:sldMk cId="4127345818" sldId="358"/>
        </pc:sldMkLst>
      </pc:sldChg>
      <pc:sldChg chg="modSp">
        <pc:chgData name="DMarie Huss" userId="012fddfa542d0752" providerId="Windows Live" clId="Web-{E47B3321-B7A2-4DCB-91C6-BA414A60F044}" dt="2021-11-19T03:14:46.481" v="123" actId="20577"/>
        <pc:sldMkLst>
          <pc:docMk/>
          <pc:sldMk cId="3395809743" sldId="359"/>
        </pc:sldMkLst>
        <pc:spChg chg="mod">
          <ac:chgData name="DMarie Huss" userId="012fddfa542d0752" providerId="Windows Live" clId="Web-{E47B3321-B7A2-4DCB-91C6-BA414A60F044}" dt="2021-11-19T03:14:46.481" v="123" actId="20577"/>
          <ac:spMkLst>
            <pc:docMk/>
            <pc:sldMk cId="3395809743" sldId="359"/>
            <ac:spMk id="10" creationId="{A7DCDB52-0F4A-466F-9B11-8F7A2A430D45}"/>
          </ac:spMkLst>
        </pc:spChg>
      </pc:sldChg>
      <pc:sldChg chg="ord">
        <pc:chgData name="DMarie Huss" userId="012fddfa542d0752" providerId="Windows Live" clId="Web-{E47B3321-B7A2-4DCB-91C6-BA414A60F044}" dt="2021-11-19T03:12:17.091" v="112"/>
        <pc:sldMkLst>
          <pc:docMk/>
          <pc:sldMk cId="2194875675" sldId="360"/>
        </pc:sldMkLst>
      </pc:sldChg>
      <pc:sldChg chg="ord">
        <pc:chgData name="DMarie Huss" userId="012fddfa542d0752" providerId="Windows Live" clId="Web-{E47B3321-B7A2-4DCB-91C6-BA414A60F044}" dt="2021-11-19T03:12:35.731" v="113"/>
        <pc:sldMkLst>
          <pc:docMk/>
          <pc:sldMk cId="3080684139" sldId="361"/>
        </pc:sldMkLst>
      </pc:sldChg>
      <pc:sldChg chg="ord">
        <pc:chgData name="DMarie Huss" userId="012fddfa542d0752" providerId="Windows Live" clId="Web-{E47B3321-B7A2-4DCB-91C6-BA414A60F044}" dt="2021-11-19T03:12:47.341" v="114"/>
        <pc:sldMkLst>
          <pc:docMk/>
          <pc:sldMk cId="1735310431" sldId="362"/>
        </pc:sldMkLst>
      </pc:sldChg>
      <pc:sldChg chg="ord">
        <pc:chgData name="DMarie Huss" userId="012fddfa542d0752" providerId="Windows Live" clId="Web-{E47B3321-B7A2-4DCB-91C6-BA414A60F044}" dt="2021-11-19T03:12:57.512" v="115"/>
        <pc:sldMkLst>
          <pc:docMk/>
          <pc:sldMk cId="3567718506" sldId="363"/>
        </pc:sldMkLst>
      </pc:sldChg>
      <pc:sldChg chg="ord">
        <pc:chgData name="DMarie Huss" userId="012fddfa542d0752" providerId="Windows Live" clId="Web-{E47B3321-B7A2-4DCB-91C6-BA414A60F044}" dt="2021-11-19T03:13:45.340" v="121"/>
        <pc:sldMkLst>
          <pc:docMk/>
          <pc:sldMk cId="3392745789" sldId="364"/>
        </pc:sldMkLst>
      </pc:sldChg>
      <pc:sldChg chg="modSp">
        <pc:chgData name="DMarie Huss" userId="012fddfa542d0752" providerId="Windows Live" clId="Web-{E47B3321-B7A2-4DCB-91C6-BA414A60F044}" dt="2021-11-19T03:39:13.635" v="640" actId="20577"/>
        <pc:sldMkLst>
          <pc:docMk/>
          <pc:sldMk cId="3567996168" sldId="366"/>
        </pc:sldMkLst>
        <pc:spChg chg="mod">
          <ac:chgData name="DMarie Huss" userId="012fddfa542d0752" providerId="Windows Live" clId="Web-{E47B3321-B7A2-4DCB-91C6-BA414A60F044}" dt="2021-11-19T03:39:13.635" v="640" actId="20577"/>
          <ac:spMkLst>
            <pc:docMk/>
            <pc:sldMk cId="3567996168" sldId="366"/>
            <ac:spMk id="5" creationId="{562FDD35-F302-4C11-810B-10CA4DE07307}"/>
          </ac:spMkLst>
        </pc:spChg>
      </pc:sldChg>
    </pc:docChg>
  </pc:docChgLst>
  <pc:docChgLst>
    <pc:chgData name="William Arrasmith" userId="99996a2d5edba56b" providerId="Windows Live" clId="Web-{06B9E798-25A9-429B-527E-45A7B743CF78}"/>
    <pc:docChg chg="">
      <pc:chgData name="William Arrasmith" userId="99996a2d5edba56b" providerId="Windows Live" clId="Web-{06B9E798-25A9-429B-527E-45A7B743CF78}" dt="2020-09-06T03:00:46.241" v="0"/>
      <pc:docMkLst>
        <pc:docMk/>
      </pc:docMkLst>
      <pc:sldChg chg="addCm">
        <pc:chgData name="William Arrasmith" userId="99996a2d5edba56b" providerId="Windows Live" clId="Web-{06B9E798-25A9-429B-527E-45A7B743CF78}" dt="2020-09-06T03:00:46.241" v="0"/>
        <pc:sldMkLst>
          <pc:docMk/>
          <pc:sldMk cId="3359436524" sldId="281"/>
        </pc:sldMkLst>
      </pc:sldChg>
    </pc:docChg>
  </pc:docChgLst>
  <pc:docChgLst>
    <pc:chgData name="Mariana Villalabeitia Arenas" userId="30ccb4bb03e98dd4" providerId="Windows Live" clId="Web-{308BEDF5-E976-4264-AD73-FA7EFFFAAD4C}"/>
    <pc:docChg chg="modSld">
      <pc:chgData name="Mariana Villalabeitia Arenas" userId="30ccb4bb03e98dd4" providerId="Windows Live" clId="Web-{308BEDF5-E976-4264-AD73-FA7EFFFAAD4C}" dt="2021-11-18T03:34:18.888" v="181"/>
      <pc:docMkLst>
        <pc:docMk/>
      </pc:docMkLst>
      <pc:sldChg chg="modSp">
        <pc:chgData name="Mariana Villalabeitia Arenas" userId="30ccb4bb03e98dd4" providerId="Windows Live" clId="Web-{308BEDF5-E976-4264-AD73-FA7EFFFAAD4C}" dt="2021-11-18T03:23:55.356" v="29"/>
        <pc:sldMkLst>
          <pc:docMk/>
          <pc:sldMk cId="1274810176" sldId="351"/>
        </pc:sldMkLst>
        <pc:graphicFrameChg chg="mod modGraphic">
          <ac:chgData name="Mariana Villalabeitia Arenas" userId="30ccb4bb03e98dd4" providerId="Windows Live" clId="Web-{308BEDF5-E976-4264-AD73-FA7EFFFAAD4C}" dt="2021-11-18T03:23:55.356" v="29"/>
          <ac:graphicFrameMkLst>
            <pc:docMk/>
            <pc:sldMk cId="1274810176" sldId="351"/>
            <ac:graphicFrameMk id="7" creationId="{BC28FA60-B272-4510-8CEB-DD0A06F15C13}"/>
          </ac:graphicFrameMkLst>
        </pc:graphicFrameChg>
      </pc:sldChg>
      <pc:sldChg chg="modSp">
        <pc:chgData name="Mariana Villalabeitia Arenas" userId="30ccb4bb03e98dd4" providerId="Windows Live" clId="Web-{308BEDF5-E976-4264-AD73-FA7EFFFAAD4C}" dt="2021-11-18T03:28:08.628" v="103"/>
        <pc:sldMkLst>
          <pc:docMk/>
          <pc:sldMk cId="912186009" sldId="353"/>
        </pc:sldMkLst>
        <pc:graphicFrameChg chg="mod modGraphic">
          <ac:chgData name="Mariana Villalabeitia Arenas" userId="30ccb4bb03e98dd4" providerId="Windows Live" clId="Web-{308BEDF5-E976-4264-AD73-FA7EFFFAAD4C}" dt="2021-11-18T03:28:08.628" v="103"/>
          <ac:graphicFrameMkLst>
            <pc:docMk/>
            <pc:sldMk cId="912186009" sldId="353"/>
            <ac:graphicFrameMk id="6" creationId="{C8F2BCDB-EE75-4975-BF80-3097C6B12AA7}"/>
          </ac:graphicFrameMkLst>
        </pc:graphicFrameChg>
      </pc:sldChg>
      <pc:sldChg chg="modSp">
        <pc:chgData name="Mariana Villalabeitia Arenas" userId="30ccb4bb03e98dd4" providerId="Windows Live" clId="Web-{308BEDF5-E976-4264-AD73-FA7EFFFAAD4C}" dt="2021-11-18T03:30:38.585" v="127"/>
        <pc:sldMkLst>
          <pc:docMk/>
          <pc:sldMk cId="1032282786" sldId="354"/>
        </pc:sldMkLst>
        <pc:graphicFrameChg chg="mod modGraphic">
          <ac:chgData name="Mariana Villalabeitia Arenas" userId="30ccb4bb03e98dd4" providerId="Windows Live" clId="Web-{308BEDF5-E976-4264-AD73-FA7EFFFAAD4C}" dt="2021-11-18T03:30:38.585" v="127"/>
          <ac:graphicFrameMkLst>
            <pc:docMk/>
            <pc:sldMk cId="1032282786" sldId="354"/>
            <ac:graphicFrameMk id="2" creationId="{BB56ACF0-3889-4527-8408-E44A835D57CD}"/>
          </ac:graphicFrameMkLst>
        </pc:graphicFrameChg>
      </pc:sldChg>
      <pc:sldChg chg="modSp">
        <pc:chgData name="Mariana Villalabeitia Arenas" userId="30ccb4bb03e98dd4" providerId="Windows Live" clId="Web-{308BEDF5-E976-4264-AD73-FA7EFFFAAD4C}" dt="2021-11-18T03:31:40.884" v="146"/>
        <pc:sldMkLst>
          <pc:docMk/>
          <pc:sldMk cId="2077310726" sldId="355"/>
        </pc:sldMkLst>
        <pc:graphicFrameChg chg="mod modGraphic">
          <ac:chgData name="Mariana Villalabeitia Arenas" userId="30ccb4bb03e98dd4" providerId="Windows Live" clId="Web-{308BEDF5-E976-4264-AD73-FA7EFFFAAD4C}" dt="2021-11-18T03:31:40.884" v="146"/>
          <ac:graphicFrameMkLst>
            <pc:docMk/>
            <pc:sldMk cId="2077310726" sldId="355"/>
            <ac:graphicFrameMk id="3" creationId="{01DC4C0F-84B5-40F0-B1EC-B8101CA2E1A9}"/>
          </ac:graphicFrameMkLst>
        </pc:graphicFrameChg>
      </pc:sldChg>
      <pc:sldChg chg="modSp">
        <pc:chgData name="Mariana Villalabeitia Arenas" userId="30ccb4bb03e98dd4" providerId="Windows Live" clId="Web-{308BEDF5-E976-4264-AD73-FA7EFFFAAD4C}" dt="2021-11-18T03:32:40.651" v="162"/>
        <pc:sldMkLst>
          <pc:docMk/>
          <pc:sldMk cId="2657527830" sldId="356"/>
        </pc:sldMkLst>
        <pc:graphicFrameChg chg="mod modGraphic">
          <ac:chgData name="Mariana Villalabeitia Arenas" userId="30ccb4bb03e98dd4" providerId="Windows Live" clId="Web-{308BEDF5-E976-4264-AD73-FA7EFFFAAD4C}" dt="2021-11-18T03:32:40.651" v="162"/>
          <ac:graphicFrameMkLst>
            <pc:docMk/>
            <pc:sldMk cId="2657527830" sldId="356"/>
            <ac:graphicFrameMk id="2" creationId="{7664ED4E-1199-4E7C-A2B3-D30DE062DA55}"/>
          </ac:graphicFrameMkLst>
        </pc:graphicFrameChg>
      </pc:sldChg>
      <pc:sldChg chg="modSp">
        <pc:chgData name="Mariana Villalabeitia Arenas" userId="30ccb4bb03e98dd4" providerId="Windows Live" clId="Web-{308BEDF5-E976-4264-AD73-FA7EFFFAAD4C}" dt="2021-11-18T03:33:52.403" v="170"/>
        <pc:sldMkLst>
          <pc:docMk/>
          <pc:sldMk cId="3119945230" sldId="357"/>
        </pc:sldMkLst>
        <pc:graphicFrameChg chg="mod modGraphic">
          <ac:chgData name="Mariana Villalabeitia Arenas" userId="30ccb4bb03e98dd4" providerId="Windows Live" clId="Web-{308BEDF5-E976-4264-AD73-FA7EFFFAAD4C}" dt="2021-11-18T03:33:52.403" v="170"/>
          <ac:graphicFrameMkLst>
            <pc:docMk/>
            <pc:sldMk cId="3119945230" sldId="357"/>
            <ac:graphicFrameMk id="3" creationId="{4D572057-0315-4964-BB28-1F9A48D82876}"/>
          </ac:graphicFrameMkLst>
        </pc:graphicFrameChg>
      </pc:sldChg>
      <pc:sldChg chg="modSp">
        <pc:chgData name="Mariana Villalabeitia Arenas" userId="30ccb4bb03e98dd4" providerId="Windows Live" clId="Web-{308BEDF5-E976-4264-AD73-FA7EFFFAAD4C}" dt="2021-11-18T03:34:18.888" v="181"/>
        <pc:sldMkLst>
          <pc:docMk/>
          <pc:sldMk cId="4127345818" sldId="358"/>
        </pc:sldMkLst>
        <pc:graphicFrameChg chg="mod modGraphic">
          <ac:chgData name="Mariana Villalabeitia Arenas" userId="30ccb4bb03e98dd4" providerId="Windows Live" clId="Web-{308BEDF5-E976-4264-AD73-FA7EFFFAAD4C}" dt="2021-11-18T03:34:18.888" v="181"/>
          <ac:graphicFrameMkLst>
            <pc:docMk/>
            <pc:sldMk cId="4127345818" sldId="358"/>
            <ac:graphicFrameMk id="2" creationId="{2549937D-F5BC-4588-95E8-11118824E294}"/>
          </ac:graphicFrameMkLst>
        </pc:graphicFrameChg>
      </pc:sldChg>
    </pc:docChg>
  </pc:docChgLst>
  <pc:docChgLst>
    <pc:chgData name="Guest User" providerId="Windows Live" clId="Web-{9D739638-134F-4745-887E-C3CD307FF374}"/>
    <pc:docChg chg="modSld">
      <pc:chgData name="Guest User" userId="" providerId="Windows Live" clId="Web-{9D739638-134F-4745-887E-C3CD307FF374}" dt="2021-12-08T19:52:42.677" v="379" actId="20577"/>
      <pc:docMkLst>
        <pc:docMk/>
      </pc:docMkLst>
      <pc:sldChg chg="modSp">
        <pc:chgData name="Guest User" userId="" providerId="Windows Live" clId="Web-{9D739638-134F-4745-887E-C3CD307FF374}" dt="2021-12-08T19:37:08.929" v="70" actId="20577"/>
        <pc:sldMkLst>
          <pc:docMk/>
          <pc:sldMk cId="1317134137" sldId="283"/>
        </pc:sldMkLst>
        <pc:spChg chg="mod">
          <ac:chgData name="Guest User" userId="" providerId="Windows Live" clId="Web-{9D739638-134F-4745-887E-C3CD307FF374}" dt="2021-12-08T19:37:08.929" v="70" actId="20577"/>
          <ac:spMkLst>
            <pc:docMk/>
            <pc:sldMk cId="1317134137" sldId="283"/>
            <ac:spMk id="3" creationId="{DA0A50A0-A25F-4048-A05C-72D9F575DCFB}"/>
          </ac:spMkLst>
        </pc:spChg>
      </pc:sldChg>
      <pc:sldChg chg="modSp">
        <pc:chgData name="Guest User" userId="" providerId="Windows Live" clId="Web-{9D739638-134F-4745-887E-C3CD307FF374}" dt="2021-12-08T19:39:05.432" v="107" actId="20577"/>
        <pc:sldMkLst>
          <pc:docMk/>
          <pc:sldMk cId="1056367316" sldId="284"/>
        </pc:sldMkLst>
        <pc:spChg chg="mod">
          <ac:chgData name="Guest User" userId="" providerId="Windows Live" clId="Web-{9D739638-134F-4745-887E-C3CD307FF374}" dt="2021-12-08T19:39:05.432" v="107" actId="20577"/>
          <ac:spMkLst>
            <pc:docMk/>
            <pc:sldMk cId="1056367316" sldId="284"/>
            <ac:spMk id="3" creationId="{00000000-0000-0000-0000-000000000000}"/>
          </ac:spMkLst>
        </pc:spChg>
      </pc:sldChg>
      <pc:sldChg chg="modSp">
        <pc:chgData name="Guest User" userId="" providerId="Windows Live" clId="Web-{9D739638-134F-4745-887E-C3CD307FF374}" dt="2021-12-08T19:39:53.449" v="130" actId="20577"/>
        <pc:sldMkLst>
          <pc:docMk/>
          <pc:sldMk cId="844824649" sldId="287"/>
        </pc:sldMkLst>
        <pc:spChg chg="mod">
          <ac:chgData name="Guest User" userId="" providerId="Windows Live" clId="Web-{9D739638-134F-4745-887E-C3CD307FF374}" dt="2021-12-08T19:39:53.449" v="130" actId="20577"/>
          <ac:spMkLst>
            <pc:docMk/>
            <pc:sldMk cId="844824649" sldId="287"/>
            <ac:spMk id="3" creationId="{00000000-0000-0000-0000-000000000000}"/>
          </ac:spMkLst>
        </pc:spChg>
      </pc:sldChg>
      <pc:sldChg chg="modSp">
        <pc:chgData name="Guest User" userId="" providerId="Windows Live" clId="Web-{9D739638-134F-4745-887E-C3CD307FF374}" dt="2021-12-08T19:38:20.306" v="93" actId="20577"/>
        <pc:sldMkLst>
          <pc:docMk/>
          <pc:sldMk cId="4183434520" sldId="289"/>
        </pc:sldMkLst>
        <pc:spChg chg="mod">
          <ac:chgData name="Guest User" userId="" providerId="Windows Live" clId="Web-{9D739638-134F-4745-887E-C3CD307FF374}" dt="2021-12-08T19:38:20.306" v="93" actId="20577"/>
          <ac:spMkLst>
            <pc:docMk/>
            <pc:sldMk cId="4183434520" sldId="289"/>
            <ac:spMk id="3" creationId="{5BFFFAB8-9700-4D92-A218-926C30F77FDE}"/>
          </ac:spMkLst>
        </pc:spChg>
      </pc:sldChg>
      <pc:sldChg chg="modSp">
        <pc:chgData name="Guest User" userId="" providerId="Windows Live" clId="Web-{9D739638-134F-4745-887E-C3CD307FF374}" dt="2021-12-08T19:47:47.918" v="227" actId="20577"/>
        <pc:sldMkLst>
          <pc:docMk/>
          <pc:sldMk cId="1359917124" sldId="302"/>
        </pc:sldMkLst>
        <pc:spChg chg="mod">
          <ac:chgData name="Guest User" userId="" providerId="Windows Live" clId="Web-{9D739638-134F-4745-887E-C3CD307FF374}" dt="2021-12-08T19:47:47.918" v="227" actId="20577"/>
          <ac:spMkLst>
            <pc:docMk/>
            <pc:sldMk cId="1359917124" sldId="302"/>
            <ac:spMk id="5" creationId="{FC409E49-B1BC-493D-AE28-495A173A07AB}"/>
          </ac:spMkLst>
        </pc:spChg>
      </pc:sldChg>
      <pc:sldChg chg="modSp">
        <pc:chgData name="Guest User" userId="" providerId="Windows Live" clId="Web-{9D739638-134F-4745-887E-C3CD307FF374}" dt="2021-12-08T19:47:04.526" v="213" actId="20577"/>
        <pc:sldMkLst>
          <pc:docMk/>
          <pc:sldMk cId="2706363778" sldId="303"/>
        </pc:sldMkLst>
        <pc:spChg chg="mod">
          <ac:chgData name="Guest User" userId="" providerId="Windows Live" clId="Web-{9D739638-134F-4745-887E-C3CD307FF374}" dt="2021-12-08T19:47:04.526" v="213" actId="20577"/>
          <ac:spMkLst>
            <pc:docMk/>
            <pc:sldMk cId="2706363778" sldId="303"/>
            <ac:spMk id="5" creationId="{562FDD35-F302-4C11-810B-10CA4DE07307}"/>
          </ac:spMkLst>
        </pc:spChg>
      </pc:sldChg>
      <pc:sldChg chg="modSp">
        <pc:chgData name="Guest User" userId="" providerId="Windows Live" clId="Web-{9D739638-134F-4745-887E-C3CD307FF374}" dt="2021-12-08T19:44:50.709" v="149" actId="20577"/>
        <pc:sldMkLst>
          <pc:docMk/>
          <pc:sldMk cId="2219743573" sldId="304"/>
        </pc:sldMkLst>
        <pc:spChg chg="mod">
          <ac:chgData name="Guest User" userId="" providerId="Windows Live" clId="Web-{9D739638-134F-4745-887E-C3CD307FF374}" dt="2021-12-08T19:44:50.709" v="149" actId="20577"/>
          <ac:spMkLst>
            <pc:docMk/>
            <pc:sldMk cId="2219743573" sldId="304"/>
            <ac:spMk id="5" creationId="{C684CAB5-E51F-4AEF-A6F9-E7BEB6FBAC00}"/>
          </ac:spMkLst>
        </pc:spChg>
      </pc:sldChg>
      <pc:sldChg chg="modSp">
        <pc:chgData name="Guest User" userId="" providerId="Windows Live" clId="Web-{9D739638-134F-4745-887E-C3CD307FF374}" dt="2021-12-08T19:52:42.677" v="379" actId="20577"/>
        <pc:sldMkLst>
          <pc:docMk/>
          <pc:sldMk cId="2837777134" sldId="308"/>
        </pc:sldMkLst>
        <pc:spChg chg="mod">
          <ac:chgData name="Guest User" userId="" providerId="Windows Live" clId="Web-{9D739638-134F-4745-887E-C3CD307FF374}" dt="2021-12-08T19:52:42.677" v="379" actId="20577"/>
          <ac:spMkLst>
            <pc:docMk/>
            <pc:sldMk cId="2837777134" sldId="308"/>
            <ac:spMk id="5" creationId="{194ED9AF-EFB0-4ECF-A2EF-8AC40E5D6BD4}"/>
          </ac:spMkLst>
        </pc:spChg>
      </pc:sldChg>
      <pc:sldChg chg="modSp">
        <pc:chgData name="Guest User" userId="" providerId="Windows Live" clId="Web-{9D739638-134F-4745-887E-C3CD307FF374}" dt="2021-12-08T19:42:30.267" v="138" actId="20577"/>
        <pc:sldMkLst>
          <pc:docMk/>
          <pc:sldMk cId="3214310438" sldId="314"/>
        </pc:sldMkLst>
        <pc:spChg chg="mod">
          <ac:chgData name="Guest User" userId="" providerId="Windows Live" clId="Web-{9D739638-134F-4745-887E-C3CD307FF374}" dt="2021-12-08T19:42:30.267" v="138" actId="20577"/>
          <ac:spMkLst>
            <pc:docMk/>
            <pc:sldMk cId="3214310438" sldId="314"/>
            <ac:spMk id="5" creationId="{0918EC0F-74EC-44AB-A4C5-EABB5C91FB8D}"/>
          </ac:spMkLst>
        </pc:spChg>
      </pc:sldChg>
      <pc:sldChg chg="modSp">
        <pc:chgData name="Guest User" userId="" providerId="Windows Live" clId="Web-{9D739638-134F-4745-887E-C3CD307FF374}" dt="2021-12-08T19:49:52.265" v="301" actId="1076"/>
        <pc:sldMkLst>
          <pc:docMk/>
          <pc:sldMk cId="2409486401" sldId="334"/>
        </pc:sldMkLst>
        <pc:spChg chg="mod">
          <ac:chgData name="Guest User" userId="" providerId="Windows Live" clId="Web-{9D739638-134F-4745-887E-C3CD307FF374}" dt="2021-12-08T19:49:34.999" v="295" actId="20577"/>
          <ac:spMkLst>
            <pc:docMk/>
            <pc:sldMk cId="2409486401" sldId="334"/>
            <ac:spMk id="5" creationId="{562FDD35-F302-4C11-810B-10CA4DE07307}"/>
          </ac:spMkLst>
        </pc:spChg>
        <pc:picChg chg="mod">
          <ac:chgData name="Guest User" userId="" providerId="Windows Live" clId="Web-{9D739638-134F-4745-887E-C3CD307FF374}" dt="2021-12-08T19:49:52.265" v="301" actId="1076"/>
          <ac:picMkLst>
            <pc:docMk/>
            <pc:sldMk cId="2409486401" sldId="334"/>
            <ac:picMk id="3" creationId="{5AA65C53-40C4-4B85-AC5E-27A72F5237FD}"/>
          </ac:picMkLst>
        </pc:picChg>
      </pc:sldChg>
      <pc:sldChg chg="modSp">
        <pc:chgData name="Guest User" userId="" providerId="Windows Live" clId="Web-{9D739638-134F-4745-887E-C3CD307FF374}" dt="2021-12-08T19:50:32.532" v="312" actId="20577"/>
        <pc:sldMkLst>
          <pc:docMk/>
          <pc:sldMk cId="2426914116" sldId="335"/>
        </pc:sldMkLst>
        <pc:spChg chg="mod">
          <ac:chgData name="Guest User" userId="" providerId="Windows Live" clId="Web-{9D739638-134F-4745-887E-C3CD307FF374}" dt="2021-12-08T19:50:32.532" v="312" actId="20577"/>
          <ac:spMkLst>
            <pc:docMk/>
            <pc:sldMk cId="2426914116" sldId="335"/>
            <ac:spMk id="5" creationId="{562FDD35-F302-4C11-810B-10CA4DE07307}"/>
          </ac:spMkLst>
        </pc:spChg>
      </pc:sldChg>
      <pc:sldChg chg="modSp">
        <pc:chgData name="Guest User" userId="" providerId="Windows Live" clId="Web-{9D739638-134F-4745-887E-C3CD307FF374}" dt="2021-12-08T19:51:35.597" v="341" actId="20577"/>
        <pc:sldMkLst>
          <pc:docMk/>
          <pc:sldMk cId="3567996168" sldId="366"/>
        </pc:sldMkLst>
        <pc:spChg chg="mod">
          <ac:chgData name="Guest User" userId="" providerId="Windows Live" clId="Web-{9D739638-134F-4745-887E-C3CD307FF374}" dt="2021-12-08T19:51:35.597" v="341" actId="20577"/>
          <ac:spMkLst>
            <pc:docMk/>
            <pc:sldMk cId="3567996168" sldId="366"/>
            <ac:spMk id="5" creationId="{562FDD35-F302-4C11-810B-10CA4DE07307}"/>
          </ac:spMkLst>
        </pc:spChg>
      </pc:sldChg>
    </pc:docChg>
  </pc:docChgLst>
  <pc:docChgLst>
    <pc:chgData name="Guest User" providerId="Windows Live" clId="Web-{A966E950-E680-435B-9826-0B9EE8E7CE3C}"/>
    <pc:docChg chg="modSld">
      <pc:chgData name="Guest User" userId="" providerId="Windows Live" clId="Web-{A966E950-E680-435B-9826-0B9EE8E7CE3C}" dt="2021-11-18T13:46:59.920" v="3"/>
      <pc:docMkLst>
        <pc:docMk/>
      </pc:docMkLst>
      <pc:sldChg chg="delSp modSp">
        <pc:chgData name="Guest User" userId="" providerId="Windows Live" clId="Web-{A966E950-E680-435B-9826-0B9EE8E7CE3C}" dt="2021-11-18T13:46:59.920" v="3"/>
        <pc:sldMkLst>
          <pc:docMk/>
          <pc:sldMk cId="1317134137" sldId="283"/>
        </pc:sldMkLst>
        <pc:spChg chg="del">
          <ac:chgData name="Guest User" userId="" providerId="Windows Live" clId="Web-{A966E950-E680-435B-9826-0B9EE8E7CE3C}" dt="2021-11-18T13:46:59.920" v="3"/>
          <ac:spMkLst>
            <pc:docMk/>
            <pc:sldMk cId="1317134137" sldId="283"/>
            <ac:spMk id="4" creationId="{DA847732-635A-45AD-9E4A-3F7E534B2C41}"/>
          </ac:spMkLst>
        </pc:spChg>
        <pc:spChg chg="del mod">
          <ac:chgData name="Guest User" userId="" providerId="Windows Live" clId="Web-{A966E950-E680-435B-9826-0B9EE8E7CE3C}" dt="2021-11-18T13:46:57.795" v="2"/>
          <ac:spMkLst>
            <pc:docMk/>
            <pc:sldMk cId="1317134137" sldId="283"/>
            <ac:spMk id="5" creationId="{A71071A7-7E83-4AE4-A87F-466421B98FB7}"/>
          </ac:spMkLst>
        </pc:spChg>
        <pc:spChg chg="del">
          <ac:chgData name="Guest User" userId="" providerId="Windows Live" clId="Web-{A966E950-E680-435B-9826-0B9EE8E7CE3C}" dt="2021-11-18T13:46:53.217" v="0"/>
          <ac:spMkLst>
            <pc:docMk/>
            <pc:sldMk cId="1317134137" sldId="283"/>
            <ac:spMk id="7" creationId="{5DAD7D97-130A-4384-9C1D-577A6E58D002}"/>
          </ac:spMkLst>
        </pc:spChg>
      </pc:sldChg>
    </pc:docChg>
  </pc:docChgLst>
  <pc:docChgLst>
    <pc:chgData name="DMarie Huss" userId="012fddfa542d0752" providerId="Windows Live" clId="Web-{B1A708D5-A1E5-4716-B07D-B29A68928C9B}"/>
    <pc:docChg chg="modSld">
      <pc:chgData name="DMarie Huss" userId="012fddfa542d0752" providerId="Windows Live" clId="Web-{B1A708D5-A1E5-4716-B07D-B29A68928C9B}" dt="2021-12-10T04:19:31.961" v="94"/>
      <pc:docMkLst>
        <pc:docMk/>
      </pc:docMkLst>
      <pc:sldChg chg="addSp delSp modSp">
        <pc:chgData name="DMarie Huss" userId="012fddfa542d0752" providerId="Windows Live" clId="Web-{B1A708D5-A1E5-4716-B07D-B29A68928C9B}" dt="2021-12-10T04:19:31.961" v="94"/>
        <pc:sldMkLst>
          <pc:docMk/>
          <pc:sldMk cId="3760746285" sldId="367"/>
        </pc:sldMkLst>
        <pc:spChg chg="add del mod">
          <ac:chgData name="DMarie Huss" userId="012fddfa542d0752" providerId="Windows Live" clId="Web-{B1A708D5-A1E5-4716-B07D-B29A68928C9B}" dt="2021-12-10T04:19:31.961" v="94"/>
          <ac:spMkLst>
            <pc:docMk/>
            <pc:sldMk cId="3760746285" sldId="367"/>
            <ac:spMk id="3" creationId="{66501BDE-C144-4F32-A47A-19FB2D703C1B}"/>
          </ac:spMkLst>
        </pc:spChg>
      </pc:sldChg>
    </pc:docChg>
  </pc:docChgLst>
  <pc:docChgLst>
    <pc:chgData name="Mariana Villalabeitia Arenas" userId="30ccb4bb03e98dd4" providerId="Windows Live" clId="Web-{4D5456C6-10BE-41D0-BFF6-5E5C7E655F51}"/>
    <pc:docChg chg="modSld">
      <pc:chgData name="Mariana Villalabeitia Arenas" userId="30ccb4bb03e98dd4" providerId="Windows Live" clId="Web-{4D5456C6-10BE-41D0-BFF6-5E5C7E655F51}" dt="2021-12-09T03:09:33.332" v="185" actId="20577"/>
      <pc:docMkLst>
        <pc:docMk/>
      </pc:docMkLst>
      <pc:sldChg chg="modSp">
        <pc:chgData name="Mariana Villalabeitia Arenas" userId="30ccb4bb03e98dd4" providerId="Windows Live" clId="Web-{4D5456C6-10BE-41D0-BFF6-5E5C7E655F51}" dt="2021-12-09T02:55:37.329" v="106" actId="20577"/>
        <pc:sldMkLst>
          <pc:docMk/>
          <pc:sldMk cId="1056367316" sldId="284"/>
        </pc:sldMkLst>
        <pc:spChg chg="mod">
          <ac:chgData name="Mariana Villalabeitia Arenas" userId="30ccb4bb03e98dd4" providerId="Windows Live" clId="Web-{4D5456C6-10BE-41D0-BFF6-5E5C7E655F51}" dt="2021-12-09T02:55:37.329" v="106" actId="20577"/>
          <ac:spMkLst>
            <pc:docMk/>
            <pc:sldMk cId="1056367316" sldId="284"/>
            <ac:spMk id="3" creationId="{00000000-0000-0000-0000-000000000000}"/>
          </ac:spMkLst>
        </pc:spChg>
      </pc:sldChg>
      <pc:sldChg chg="modSp">
        <pc:chgData name="Mariana Villalabeitia Arenas" userId="30ccb4bb03e98dd4" providerId="Windows Live" clId="Web-{4D5456C6-10BE-41D0-BFF6-5E5C7E655F51}" dt="2021-12-09T03:03:10.323" v="125" actId="20577"/>
        <pc:sldMkLst>
          <pc:docMk/>
          <pc:sldMk cId="360169422" sldId="285"/>
        </pc:sldMkLst>
        <pc:spChg chg="mod">
          <ac:chgData name="Mariana Villalabeitia Arenas" userId="30ccb4bb03e98dd4" providerId="Windows Live" clId="Web-{4D5456C6-10BE-41D0-BFF6-5E5C7E655F51}" dt="2021-12-09T03:03:10.323" v="125" actId="20577"/>
          <ac:spMkLst>
            <pc:docMk/>
            <pc:sldMk cId="360169422" sldId="285"/>
            <ac:spMk id="3" creationId="{00000000-0000-0000-0000-000000000000}"/>
          </ac:spMkLst>
        </pc:spChg>
      </pc:sldChg>
      <pc:sldChg chg="modSp">
        <pc:chgData name="Mariana Villalabeitia Arenas" userId="30ccb4bb03e98dd4" providerId="Windows Live" clId="Web-{4D5456C6-10BE-41D0-BFF6-5E5C7E655F51}" dt="2021-12-09T02:58:58.333" v="123" actId="20577"/>
        <pc:sldMkLst>
          <pc:docMk/>
          <pc:sldMk cId="3754699875" sldId="286"/>
        </pc:sldMkLst>
        <pc:spChg chg="mod">
          <ac:chgData name="Mariana Villalabeitia Arenas" userId="30ccb4bb03e98dd4" providerId="Windows Live" clId="Web-{4D5456C6-10BE-41D0-BFF6-5E5C7E655F51}" dt="2021-12-09T02:58:58.333" v="123" actId="20577"/>
          <ac:spMkLst>
            <pc:docMk/>
            <pc:sldMk cId="3754699875" sldId="286"/>
            <ac:spMk id="3" creationId="{00000000-0000-0000-0000-000000000000}"/>
          </ac:spMkLst>
        </pc:spChg>
      </pc:sldChg>
      <pc:sldChg chg="modSp">
        <pc:chgData name="Mariana Villalabeitia Arenas" userId="30ccb4bb03e98dd4" providerId="Windows Live" clId="Web-{4D5456C6-10BE-41D0-BFF6-5E5C7E655F51}" dt="2021-12-09T02:52:37.731" v="69" actId="20577"/>
        <pc:sldMkLst>
          <pc:docMk/>
          <pc:sldMk cId="4183434520" sldId="289"/>
        </pc:sldMkLst>
        <pc:spChg chg="mod">
          <ac:chgData name="Mariana Villalabeitia Arenas" userId="30ccb4bb03e98dd4" providerId="Windows Live" clId="Web-{4D5456C6-10BE-41D0-BFF6-5E5C7E655F51}" dt="2021-12-09T02:52:37.731" v="69" actId="20577"/>
          <ac:spMkLst>
            <pc:docMk/>
            <pc:sldMk cId="4183434520" sldId="289"/>
            <ac:spMk id="3" creationId="{5BFFFAB8-9700-4D92-A218-926C30F77FDE}"/>
          </ac:spMkLst>
        </pc:spChg>
      </pc:sldChg>
      <pc:sldChg chg="modSp">
        <pc:chgData name="Mariana Villalabeitia Arenas" userId="30ccb4bb03e98dd4" providerId="Windows Live" clId="Web-{4D5456C6-10BE-41D0-BFF6-5E5C7E655F51}" dt="2021-12-09T03:06:58.391" v="148" actId="20577"/>
        <pc:sldMkLst>
          <pc:docMk/>
          <pc:sldMk cId="1359917124" sldId="302"/>
        </pc:sldMkLst>
        <pc:spChg chg="mod">
          <ac:chgData name="Mariana Villalabeitia Arenas" userId="30ccb4bb03e98dd4" providerId="Windows Live" clId="Web-{4D5456C6-10BE-41D0-BFF6-5E5C7E655F51}" dt="2021-12-09T03:06:58.391" v="148" actId="20577"/>
          <ac:spMkLst>
            <pc:docMk/>
            <pc:sldMk cId="1359917124" sldId="302"/>
            <ac:spMk id="5" creationId="{FC409E49-B1BC-493D-AE28-495A173A07AB}"/>
          </ac:spMkLst>
        </pc:spChg>
      </pc:sldChg>
      <pc:sldChg chg="modSp">
        <pc:chgData name="Mariana Villalabeitia Arenas" userId="30ccb4bb03e98dd4" providerId="Windows Live" clId="Web-{4D5456C6-10BE-41D0-BFF6-5E5C7E655F51}" dt="2021-12-09T03:04:50.107" v="132" actId="20577"/>
        <pc:sldMkLst>
          <pc:docMk/>
          <pc:sldMk cId="2219743573" sldId="304"/>
        </pc:sldMkLst>
        <pc:spChg chg="mod">
          <ac:chgData name="Mariana Villalabeitia Arenas" userId="30ccb4bb03e98dd4" providerId="Windows Live" clId="Web-{4D5456C6-10BE-41D0-BFF6-5E5C7E655F51}" dt="2021-12-09T03:04:50.107" v="132" actId="20577"/>
          <ac:spMkLst>
            <pc:docMk/>
            <pc:sldMk cId="2219743573" sldId="304"/>
            <ac:spMk id="5" creationId="{C684CAB5-E51F-4AEF-A6F9-E7BEB6FBAC00}"/>
          </ac:spMkLst>
        </pc:spChg>
      </pc:sldChg>
      <pc:sldChg chg="modSp">
        <pc:chgData name="Mariana Villalabeitia Arenas" userId="30ccb4bb03e98dd4" providerId="Windows Live" clId="Web-{4D5456C6-10BE-41D0-BFF6-5E5C7E655F51}" dt="2021-12-09T03:07:20.095" v="158" actId="20577"/>
        <pc:sldMkLst>
          <pc:docMk/>
          <pc:sldMk cId="2700274193" sldId="318"/>
        </pc:sldMkLst>
        <pc:spChg chg="mod">
          <ac:chgData name="Mariana Villalabeitia Arenas" userId="30ccb4bb03e98dd4" providerId="Windows Live" clId="Web-{4D5456C6-10BE-41D0-BFF6-5E5C7E655F51}" dt="2021-12-09T03:07:20.095" v="158" actId="20577"/>
          <ac:spMkLst>
            <pc:docMk/>
            <pc:sldMk cId="2700274193" sldId="318"/>
            <ac:spMk id="5" creationId="{562FDD35-F302-4C11-810B-10CA4DE07307}"/>
          </ac:spMkLst>
        </pc:spChg>
      </pc:sldChg>
      <pc:sldChg chg="modSp">
        <pc:chgData name="Mariana Villalabeitia Arenas" userId="30ccb4bb03e98dd4" providerId="Windows Live" clId="Web-{4D5456C6-10BE-41D0-BFF6-5E5C7E655F51}" dt="2021-12-09T03:09:05.878" v="182" actId="20577"/>
        <pc:sldMkLst>
          <pc:docMk/>
          <pc:sldMk cId="2409486401" sldId="334"/>
        </pc:sldMkLst>
        <pc:spChg chg="mod">
          <ac:chgData name="Mariana Villalabeitia Arenas" userId="30ccb4bb03e98dd4" providerId="Windows Live" clId="Web-{4D5456C6-10BE-41D0-BFF6-5E5C7E655F51}" dt="2021-12-09T03:08:10.408" v="172" actId="20577"/>
          <ac:spMkLst>
            <pc:docMk/>
            <pc:sldMk cId="2409486401" sldId="334"/>
            <ac:spMk id="4" creationId="{2AC809F0-3987-46C3-A43C-8711BE37D391}"/>
          </ac:spMkLst>
        </pc:spChg>
        <pc:spChg chg="mod">
          <ac:chgData name="Mariana Villalabeitia Arenas" userId="30ccb4bb03e98dd4" providerId="Windows Live" clId="Web-{4D5456C6-10BE-41D0-BFF6-5E5C7E655F51}" dt="2021-12-09T03:09:05.878" v="182" actId="20577"/>
          <ac:spMkLst>
            <pc:docMk/>
            <pc:sldMk cId="2409486401" sldId="334"/>
            <ac:spMk id="5" creationId="{562FDD35-F302-4C11-810B-10CA4DE07307}"/>
          </ac:spMkLst>
        </pc:spChg>
      </pc:sldChg>
      <pc:sldChg chg="modSp">
        <pc:chgData name="Mariana Villalabeitia Arenas" userId="30ccb4bb03e98dd4" providerId="Windows Live" clId="Web-{4D5456C6-10BE-41D0-BFF6-5E5C7E655F51}" dt="2021-12-09T03:09:33.332" v="185" actId="20577"/>
        <pc:sldMkLst>
          <pc:docMk/>
          <pc:sldMk cId="2426914116" sldId="335"/>
        </pc:sldMkLst>
        <pc:spChg chg="mod">
          <ac:chgData name="Mariana Villalabeitia Arenas" userId="30ccb4bb03e98dd4" providerId="Windows Live" clId="Web-{4D5456C6-10BE-41D0-BFF6-5E5C7E655F51}" dt="2021-12-09T03:09:33.332" v="185" actId="20577"/>
          <ac:spMkLst>
            <pc:docMk/>
            <pc:sldMk cId="2426914116" sldId="335"/>
            <ac:spMk id="4" creationId="{2AC809F0-3987-46C3-A43C-8711BE37D391}"/>
          </ac:spMkLst>
        </pc:spChg>
      </pc:sldChg>
    </pc:docChg>
  </pc:docChgLst>
  <pc:docChgLst>
    <pc:chgData name="Guest User" providerId="Windows Live" clId="Web-{A04FB80C-A486-40CC-BB23-6E8D9F5CBEDD}"/>
    <pc:docChg chg="addSld modSld">
      <pc:chgData name="Guest User" userId="" providerId="Windows Live" clId="Web-{A04FB80C-A486-40CC-BB23-6E8D9F5CBEDD}" dt="2021-12-08T20:04:04.149" v="66" actId="20577"/>
      <pc:docMkLst>
        <pc:docMk/>
      </pc:docMkLst>
      <pc:sldChg chg="addSp delSp modSp">
        <pc:chgData name="Guest User" userId="" providerId="Windows Live" clId="Web-{A04FB80C-A486-40CC-BB23-6E8D9F5CBEDD}" dt="2021-12-08T20:04:04.149" v="66" actId="20577"/>
        <pc:sldMkLst>
          <pc:docMk/>
          <pc:sldMk cId="3214310438" sldId="314"/>
        </pc:sldMkLst>
        <pc:spChg chg="mod">
          <ac:chgData name="Guest User" userId="" providerId="Windows Live" clId="Web-{A04FB80C-A486-40CC-BB23-6E8D9F5CBEDD}" dt="2021-12-08T20:04:04.149" v="66" actId="20577"/>
          <ac:spMkLst>
            <pc:docMk/>
            <pc:sldMk cId="3214310438" sldId="314"/>
            <ac:spMk id="5" creationId="{0918EC0F-74EC-44AB-A4C5-EABB5C91FB8D}"/>
          </ac:spMkLst>
        </pc:spChg>
        <pc:picChg chg="add del mod">
          <ac:chgData name="Guest User" userId="" providerId="Windows Live" clId="Web-{A04FB80C-A486-40CC-BB23-6E8D9F5CBEDD}" dt="2021-12-08T20:00:27.204" v="3"/>
          <ac:picMkLst>
            <pc:docMk/>
            <pc:sldMk cId="3214310438" sldId="314"/>
            <ac:picMk id="2" creationId="{32BE73EE-427C-4E98-80AC-EC2474D73890}"/>
          </ac:picMkLst>
        </pc:picChg>
        <pc:picChg chg="add mod">
          <ac:chgData name="Guest User" userId="" providerId="Windows Live" clId="Web-{A04FB80C-A486-40CC-BB23-6E8D9F5CBEDD}" dt="2021-12-08T20:03:00.225" v="39" actId="1076"/>
          <ac:picMkLst>
            <pc:docMk/>
            <pc:sldMk cId="3214310438" sldId="314"/>
            <ac:picMk id="3" creationId="{570178F6-1D62-440E-86D6-C99CFE58780D}"/>
          </ac:picMkLst>
        </pc:picChg>
      </pc:sldChg>
      <pc:sldChg chg="modSp new">
        <pc:chgData name="Guest User" userId="" providerId="Windows Live" clId="Web-{A04FB80C-A486-40CC-BB23-6E8D9F5CBEDD}" dt="2021-12-08T20:03:22.210" v="50" actId="20577"/>
        <pc:sldMkLst>
          <pc:docMk/>
          <pc:sldMk cId="1295400312" sldId="368"/>
        </pc:sldMkLst>
        <pc:spChg chg="mod">
          <ac:chgData name="Guest User" userId="" providerId="Windows Live" clId="Web-{A04FB80C-A486-40CC-BB23-6E8D9F5CBEDD}" dt="2021-12-08T20:03:10.131" v="47" actId="20577"/>
          <ac:spMkLst>
            <pc:docMk/>
            <pc:sldMk cId="1295400312" sldId="368"/>
            <ac:spMk id="2" creationId="{8CCB647B-0B0A-4183-A5BD-4F0E1B3C7850}"/>
          </ac:spMkLst>
        </pc:spChg>
        <pc:spChg chg="mod">
          <ac:chgData name="Guest User" userId="" providerId="Windows Live" clId="Web-{A04FB80C-A486-40CC-BB23-6E8D9F5CBEDD}" dt="2021-12-08T20:03:22.210" v="50" actId="20577"/>
          <ac:spMkLst>
            <pc:docMk/>
            <pc:sldMk cId="1295400312" sldId="368"/>
            <ac:spMk id="3" creationId="{8AA3F95C-7360-402C-8F42-E179F44AC0BE}"/>
          </ac:spMkLst>
        </pc:spChg>
      </pc:sldChg>
    </pc:docChg>
  </pc:docChgLst>
  <pc:docChgLst>
    <pc:chgData name="Guest User" providerId="Windows Live" clId="Web-{9C50F5DB-65A3-4060-8CAA-97937B0932F4}"/>
    <pc:docChg chg="addSld delSld modSld sldOrd">
      <pc:chgData name="Guest User" userId="" providerId="Windows Live" clId="Web-{9C50F5DB-65A3-4060-8CAA-97937B0932F4}" dt="2021-11-18T18:01:17.594" v="164"/>
      <pc:docMkLst>
        <pc:docMk/>
      </pc:docMkLst>
      <pc:sldChg chg="del">
        <pc:chgData name="Guest User" userId="" providerId="Windows Live" clId="Web-{9C50F5DB-65A3-4060-8CAA-97937B0932F4}" dt="2021-11-18T17:55:27.885" v="138"/>
        <pc:sldMkLst>
          <pc:docMk/>
          <pc:sldMk cId="1836238019" sldId="313"/>
        </pc:sldMkLst>
      </pc:sldChg>
      <pc:sldChg chg="del">
        <pc:chgData name="Guest User" userId="" providerId="Windows Live" clId="Web-{9C50F5DB-65A3-4060-8CAA-97937B0932F4}" dt="2021-11-18T17:55:44.183" v="140"/>
        <pc:sldMkLst>
          <pc:docMk/>
          <pc:sldMk cId="472789754" sldId="317"/>
        </pc:sldMkLst>
      </pc:sldChg>
      <pc:sldChg chg="del">
        <pc:chgData name="Guest User" userId="" providerId="Windows Live" clId="Web-{9C50F5DB-65A3-4060-8CAA-97937B0932F4}" dt="2021-11-18T17:56:44.593" v="146"/>
        <pc:sldMkLst>
          <pc:docMk/>
          <pc:sldMk cId="3350543182" sldId="339"/>
        </pc:sldMkLst>
      </pc:sldChg>
      <pc:sldChg chg="del">
        <pc:chgData name="Guest User" userId="" providerId="Windows Live" clId="Web-{9C50F5DB-65A3-4060-8CAA-97937B0932F4}" dt="2021-11-18T17:57:39.471" v="152"/>
        <pc:sldMkLst>
          <pc:docMk/>
          <pc:sldMk cId="2653030930" sldId="340"/>
        </pc:sldMkLst>
      </pc:sldChg>
      <pc:sldChg chg="del">
        <pc:chgData name="Guest User" userId="" providerId="Windows Live" clId="Web-{9C50F5DB-65A3-4060-8CAA-97937B0932F4}" dt="2021-11-18T17:59:39.697" v="157"/>
        <pc:sldMkLst>
          <pc:docMk/>
          <pc:sldMk cId="2887178953" sldId="341"/>
        </pc:sldMkLst>
      </pc:sldChg>
      <pc:sldChg chg="del">
        <pc:chgData name="Guest User" userId="" providerId="Windows Live" clId="Web-{9C50F5DB-65A3-4060-8CAA-97937B0932F4}" dt="2021-11-18T18:01:17.594" v="164"/>
        <pc:sldMkLst>
          <pc:docMk/>
          <pc:sldMk cId="66278141" sldId="342"/>
        </pc:sldMkLst>
      </pc:sldChg>
      <pc:sldChg chg="modSp">
        <pc:chgData name="Guest User" userId="" providerId="Windows Live" clId="Web-{9C50F5DB-65A3-4060-8CAA-97937B0932F4}" dt="2021-11-18T14:14:48.800" v="11"/>
        <pc:sldMkLst>
          <pc:docMk/>
          <pc:sldMk cId="1274810176" sldId="351"/>
        </pc:sldMkLst>
        <pc:graphicFrameChg chg="mod modGraphic">
          <ac:chgData name="Guest User" userId="" providerId="Windows Live" clId="Web-{9C50F5DB-65A3-4060-8CAA-97937B0932F4}" dt="2021-11-18T14:14:48.800" v="11"/>
          <ac:graphicFrameMkLst>
            <pc:docMk/>
            <pc:sldMk cId="1274810176" sldId="351"/>
            <ac:graphicFrameMk id="7" creationId="{BC28FA60-B272-4510-8CEB-DD0A06F15C13}"/>
          </ac:graphicFrameMkLst>
        </pc:graphicFrameChg>
      </pc:sldChg>
      <pc:sldChg chg="modSp">
        <pc:chgData name="Guest User" userId="" providerId="Windows Live" clId="Web-{9C50F5DB-65A3-4060-8CAA-97937B0932F4}" dt="2021-11-18T14:15:49.333" v="51"/>
        <pc:sldMkLst>
          <pc:docMk/>
          <pc:sldMk cId="912186009" sldId="353"/>
        </pc:sldMkLst>
        <pc:graphicFrameChg chg="mod modGraphic">
          <ac:chgData name="Guest User" userId="" providerId="Windows Live" clId="Web-{9C50F5DB-65A3-4060-8CAA-97937B0932F4}" dt="2021-11-18T14:15:49.333" v="51"/>
          <ac:graphicFrameMkLst>
            <pc:docMk/>
            <pc:sldMk cId="912186009" sldId="353"/>
            <ac:graphicFrameMk id="6" creationId="{C8F2BCDB-EE75-4975-BF80-3097C6B12AA7}"/>
          </ac:graphicFrameMkLst>
        </pc:graphicFrameChg>
      </pc:sldChg>
      <pc:sldChg chg="modSp">
        <pc:chgData name="Guest User" userId="" providerId="Windows Live" clId="Web-{9C50F5DB-65A3-4060-8CAA-97937B0932F4}" dt="2021-11-18T14:16:15.255" v="67"/>
        <pc:sldMkLst>
          <pc:docMk/>
          <pc:sldMk cId="1032282786" sldId="354"/>
        </pc:sldMkLst>
        <pc:graphicFrameChg chg="mod modGraphic">
          <ac:chgData name="Guest User" userId="" providerId="Windows Live" clId="Web-{9C50F5DB-65A3-4060-8CAA-97937B0932F4}" dt="2021-11-18T14:16:15.255" v="67"/>
          <ac:graphicFrameMkLst>
            <pc:docMk/>
            <pc:sldMk cId="1032282786" sldId="354"/>
            <ac:graphicFrameMk id="2" creationId="{BB56ACF0-3889-4527-8408-E44A835D57CD}"/>
          </ac:graphicFrameMkLst>
        </pc:graphicFrameChg>
      </pc:sldChg>
      <pc:sldChg chg="modSp">
        <pc:chgData name="Guest User" userId="" providerId="Windows Live" clId="Web-{9C50F5DB-65A3-4060-8CAA-97937B0932F4}" dt="2021-11-18T14:18:19.070" v="93"/>
        <pc:sldMkLst>
          <pc:docMk/>
          <pc:sldMk cId="3119945230" sldId="357"/>
        </pc:sldMkLst>
        <pc:graphicFrameChg chg="mod modGraphic">
          <ac:chgData name="Guest User" userId="" providerId="Windows Live" clId="Web-{9C50F5DB-65A3-4060-8CAA-97937B0932F4}" dt="2021-11-18T14:18:19.070" v="93"/>
          <ac:graphicFrameMkLst>
            <pc:docMk/>
            <pc:sldMk cId="3119945230" sldId="357"/>
            <ac:graphicFrameMk id="3" creationId="{4D572057-0315-4964-BB28-1F9A48D82876}"/>
          </ac:graphicFrameMkLst>
        </pc:graphicFrameChg>
      </pc:sldChg>
      <pc:sldChg chg="addSp delSp modSp new del ord">
        <pc:chgData name="Guest User" userId="" providerId="Windows Live" clId="Web-{9C50F5DB-65A3-4060-8CAA-97937B0932F4}" dt="2021-11-18T17:45:01.565" v="107"/>
        <pc:sldMkLst>
          <pc:docMk/>
          <pc:sldMk cId="713121900" sldId="359"/>
        </pc:sldMkLst>
        <pc:spChg chg="add del">
          <ac:chgData name="Guest User" userId="" providerId="Windows Live" clId="Web-{9C50F5DB-65A3-4060-8CAA-97937B0932F4}" dt="2021-11-18T17:25:23.524" v="98"/>
          <ac:spMkLst>
            <pc:docMk/>
            <pc:sldMk cId="713121900" sldId="359"/>
            <ac:spMk id="3" creationId="{D464C266-6D5E-4F32-BBEB-03446FE684E3}"/>
          </ac:spMkLst>
        </pc:spChg>
        <pc:spChg chg="add del mod">
          <ac:chgData name="Guest User" userId="" providerId="Windows Live" clId="Web-{9C50F5DB-65A3-4060-8CAA-97937B0932F4}" dt="2021-11-18T17:44:27.188" v="100"/>
          <ac:spMkLst>
            <pc:docMk/>
            <pc:sldMk cId="713121900" sldId="359"/>
            <ac:spMk id="10" creationId="{AB05E721-3530-4A03-8865-9507BB16C1F0}"/>
          </ac:spMkLst>
        </pc:spChg>
        <pc:graphicFrameChg chg="add del mod ord modGraphic">
          <ac:chgData name="Guest User" userId="" providerId="Windows Live" clId="Web-{9C50F5DB-65A3-4060-8CAA-97937B0932F4}" dt="2021-11-18T17:25:11.820" v="97"/>
          <ac:graphicFrameMkLst>
            <pc:docMk/>
            <pc:sldMk cId="713121900" sldId="359"/>
            <ac:graphicFrameMk id="6" creationId="{46547B07-9F93-4933-9686-9AF4B1714CFE}"/>
          </ac:graphicFrameMkLst>
        </pc:graphicFrameChg>
        <pc:graphicFrameChg chg="add del mod ord modGraphic">
          <ac:chgData name="Guest User" userId="" providerId="Windows Live" clId="Web-{9C50F5DB-65A3-4060-8CAA-97937B0932F4}" dt="2021-11-18T17:44:09.218" v="99"/>
          <ac:graphicFrameMkLst>
            <pc:docMk/>
            <pc:sldMk cId="713121900" sldId="359"/>
            <ac:graphicFrameMk id="8" creationId="{8F67C22E-3597-47CF-9DA7-DCA06161DB36}"/>
          </ac:graphicFrameMkLst>
        </pc:graphicFrameChg>
        <pc:graphicFrameChg chg="add mod ord modGraphic">
          <ac:chgData name="Guest User" userId="" providerId="Windows Live" clId="Web-{9C50F5DB-65A3-4060-8CAA-97937B0932F4}" dt="2021-11-18T17:44:57.408" v="106"/>
          <ac:graphicFrameMkLst>
            <pc:docMk/>
            <pc:sldMk cId="713121900" sldId="359"/>
            <ac:graphicFrameMk id="12" creationId="{39C0156A-9B41-44A0-B429-D3CB904DF7BA}"/>
          </ac:graphicFrameMkLst>
        </pc:graphicFrameChg>
      </pc:sldChg>
      <pc:sldChg chg="addSp delSp modSp new ord">
        <pc:chgData name="Guest User" userId="" providerId="Windows Live" clId="Web-{9C50F5DB-65A3-4060-8CAA-97937B0932F4}" dt="2021-11-18T17:52:30.546" v="135" actId="1076"/>
        <pc:sldMkLst>
          <pc:docMk/>
          <pc:sldMk cId="3395809743" sldId="359"/>
        </pc:sldMkLst>
        <pc:spChg chg="mod">
          <ac:chgData name="Guest User" userId="" providerId="Windows Live" clId="Web-{9C50F5DB-65A3-4060-8CAA-97937B0932F4}" dt="2021-11-18T17:50:12.053" v="119" actId="20577"/>
          <ac:spMkLst>
            <pc:docMk/>
            <pc:sldMk cId="3395809743" sldId="359"/>
            <ac:spMk id="2" creationId="{744E0F29-09C0-4EF4-B4C5-F224C9498E5D}"/>
          </ac:spMkLst>
        </pc:spChg>
        <pc:spChg chg="add del mod">
          <ac:chgData name="Guest User" userId="" providerId="Windows Live" clId="Web-{9C50F5DB-65A3-4060-8CAA-97937B0932F4}" dt="2021-11-18T17:49:17.534" v="116"/>
          <ac:spMkLst>
            <pc:docMk/>
            <pc:sldMk cId="3395809743" sldId="359"/>
            <ac:spMk id="3" creationId="{C7C8EBA3-6793-4D5B-B993-6FC80A212DC0}"/>
          </ac:spMkLst>
        </pc:spChg>
        <pc:spChg chg="add mod">
          <ac:chgData name="Guest User" userId="" providerId="Windows Live" clId="Web-{9C50F5DB-65A3-4060-8CAA-97937B0932F4}" dt="2021-11-18T17:52:18.123" v="130" actId="14100"/>
          <ac:spMkLst>
            <pc:docMk/>
            <pc:sldMk cId="3395809743" sldId="359"/>
            <ac:spMk id="10" creationId="{A7DCDB52-0F4A-466F-9B11-8F7A2A430D45}"/>
          </ac:spMkLst>
        </pc:spChg>
        <pc:graphicFrameChg chg="add del mod ord modGraphic">
          <ac:chgData name="Guest User" userId="" providerId="Windows Live" clId="Web-{9C50F5DB-65A3-4060-8CAA-97937B0932F4}" dt="2021-11-18T17:46:27.570" v="111"/>
          <ac:graphicFrameMkLst>
            <pc:docMk/>
            <pc:sldMk cId="3395809743" sldId="359"/>
            <ac:graphicFrameMk id="6" creationId="{CF2CFD28-C28E-48BF-8D99-94B624F8CA8A}"/>
          </ac:graphicFrameMkLst>
        </pc:graphicFrameChg>
        <pc:graphicFrameChg chg="add del mod ord modGraphic">
          <ac:chgData name="Guest User" userId="" providerId="Windows Live" clId="Web-{9C50F5DB-65A3-4060-8CAA-97937B0932F4}" dt="2021-11-18T17:46:34.383" v="114"/>
          <ac:graphicFrameMkLst>
            <pc:docMk/>
            <pc:sldMk cId="3395809743" sldId="359"/>
            <ac:graphicFrameMk id="8" creationId="{B94A95D5-AE05-4B1E-9FA5-82BE0633DA33}"/>
          </ac:graphicFrameMkLst>
        </pc:graphicFrameChg>
        <pc:picChg chg="add mod ord">
          <ac:chgData name="Guest User" userId="" providerId="Windows Live" clId="Web-{9C50F5DB-65A3-4060-8CAA-97937B0932F4}" dt="2021-11-18T17:52:30.546" v="135" actId="1076"/>
          <ac:picMkLst>
            <pc:docMk/>
            <pc:sldMk cId="3395809743" sldId="359"/>
            <ac:picMk id="9" creationId="{337F53F1-D534-450C-88CD-BEE39C3E37BE}"/>
          </ac:picMkLst>
        </pc:picChg>
      </pc:sldChg>
      <pc:sldChg chg="addSp delSp modSp new">
        <pc:chgData name="Guest User" userId="" providerId="Windows Live" clId="Web-{9C50F5DB-65A3-4060-8CAA-97937B0932F4}" dt="2021-11-18T17:55:38.932" v="139" actId="20577"/>
        <pc:sldMkLst>
          <pc:docMk/>
          <pc:sldMk cId="2194875675" sldId="360"/>
        </pc:sldMkLst>
        <pc:spChg chg="mod">
          <ac:chgData name="Guest User" userId="" providerId="Windows Live" clId="Web-{9C50F5DB-65A3-4060-8CAA-97937B0932F4}" dt="2021-11-18T17:55:38.932" v="139" actId="20577"/>
          <ac:spMkLst>
            <pc:docMk/>
            <pc:sldMk cId="2194875675" sldId="360"/>
            <ac:spMk id="2" creationId="{92D8FEA1-B426-4FE4-A0A2-0A4EE23DACE6}"/>
          </ac:spMkLst>
        </pc:spChg>
        <pc:spChg chg="del">
          <ac:chgData name="Guest User" userId="" providerId="Windows Live" clId="Web-{9C50F5DB-65A3-4060-8CAA-97937B0932F4}" dt="2021-11-18T17:55:14.478" v="137"/>
          <ac:spMkLst>
            <pc:docMk/>
            <pc:sldMk cId="2194875675" sldId="360"/>
            <ac:spMk id="3" creationId="{321D4F2B-0A57-42E6-BD3F-6C1DF01DA18E}"/>
          </ac:spMkLst>
        </pc:spChg>
        <pc:picChg chg="add mod ord">
          <ac:chgData name="Guest User" userId="" providerId="Windows Live" clId="Web-{9C50F5DB-65A3-4060-8CAA-97937B0932F4}" dt="2021-11-18T17:55:14.478" v="137"/>
          <ac:picMkLst>
            <pc:docMk/>
            <pc:sldMk cId="2194875675" sldId="360"/>
            <ac:picMk id="5" creationId="{31EE8353-9BE6-45BB-B25F-A4A585B9F751}"/>
          </ac:picMkLst>
        </pc:picChg>
      </pc:sldChg>
      <pc:sldChg chg="addSp delSp modSp new">
        <pc:chgData name="Guest User" userId="" providerId="Windows Live" clId="Web-{9C50F5DB-65A3-4060-8CAA-97937B0932F4}" dt="2021-11-18T17:56:37.905" v="145" actId="1076"/>
        <pc:sldMkLst>
          <pc:docMk/>
          <pc:sldMk cId="3080684139" sldId="361"/>
        </pc:sldMkLst>
        <pc:spChg chg="mod">
          <ac:chgData name="Guest User" userId="" providerId="Windows Live" clId="Web-{9C50F5DB-65A3-4060-8CAA-97937B0932F4}" dt="2021-11-18T17:56:33.436" v="143" actId="20577"/>
          <ac:spMkLst>
            <pc:docMk/>
            <pc:sldMk cId="3080684139" sldId="361"/>
            <ac:spMk id="2" creationId="{BE3947EC-9011-45B9-A8F0-EA92C3E71E62}"/>
          </ac:spMkLst>
        </pc:spChg>
        <pc:spChg chg="del">
          <ac:chgData name="Guest User" userId="" providerId="Windows Live" clId="Web-{9C50F5DB-65A3-4060-8CAA-97937B0932F4}" dt="2021-11-18T17:56:27.998" v="142"/>
          <ac:spMkLst>
            <pc:docMk/>
            <pc:sldMk cId="3080684139" sldId="361"/>
            <ac:spMk id="3" creationId="{73048CF5-B735-4F6A-87F9-6296FCF112B7}"/>
          </ac:spMkLst>
        </pc:spChg>
        <pc:picChg chg="add mod ord">
          <ac:chgData name="Guest User" userId="" providerId="Windows Live" clId="Web-{9C50F5DB-65A3-4060-8CAA-97937B0932F4}" dt="2021-11-18T17:56:37.905" v="145" actId="1076"/>
          <ac:picMkLst>
            <pc:docMk/>
            <pc:sldMk cId="3080684139" sldId="361"/>
            <ac:picMk id="5" creationId="{CE20DC03-68AA-4EF2-B447-FB3D3054B7C3}"/>
          </ac:picMkLst>
        </pc:picChg>
      </pc:sldChg>
      <pc:sldChg chg="addSp delSp modSp new">
        <pc:chgData name="Guest User" userId="" providerId="Windows Live" clId="Web-{9C50F5DB-65A3-4060-8CAA-97937B0932F4}" dt="2021-11-18T17:57:34.814" v="151" actId="1076"/>
        <pc:sldMkLst>
          <pc:docMk/>
          <pc:sldMk cId="1735310431" sldId="362"/>
        </pc:sldMkLst>
        <pc:spChg chg="mod">
          <ac:chgData name="Guest User" userId="" providerId="Windows Live" clId="Web-{9C50F5DB-65A3-4060-8CAA-97937B0932F4}" dt="2021-11-18T17:57:26.408" v="149" actId="20577"/>
          <ac:spMkLst>
            <pc:docMk/>
            <pc:sldMk cId="1735310431" sldId="362"/>
            <ac:spMk id="2" creationId="{6BBBE65F-FB79-4D5D-874B-2FC8CE747740}"/>
          </ac:spMkLst>
        </pc:spChg>
        <pc:spChg chg="del">
          <ac:chgData name="Guest User" userId="" providerId="Windows Live" clId="Web-{9C50F5DB-65A3-4060-8CAA-97937B0932F4}" dt="2021-11-18T17:57:21.173" v="148"/>
          <ac:spMkLst>
            <pc:docMk/>
            <pc:sldMk cId="1735310431" sldId="362"/>
            <ac:spMk id="3" creationId="{20629FF2-84A7-45EB-80B7-46518DE43154}"/>
          </ac:spMkLst>
        </pc:spChg>
        <pc:picChg chg="add mod ord">
          <ac:chgData name="Guest User" userId="" providerId="Windows Live" clId="Web-{9C50F5DB-65A3-4060-8CAA-97937B0932F4}" dt="2021-11-18T17:57:34.814" v="151" actId="1076"/>
          <ac:picMkLst>
            <pc:docMk/>
            <pc:sldMk cId="1735310431" sldId="362"/>
            <ac:picMk id="5" creationId="{5696B0F9-4CAA-45B3-B99C-781564EEDB61}"/>
          </ac:picMkLst>
        </pc:picChg>
      </pc:sldChg>
      <pc:sldChg chg="addSp delSp modSp new">
        <pc:chgData name="Guest User" userId="" providerId="Windows Live" clId="Web-{9C50F5DB-65A3-4060-8CAA-97937B0932F4}" dt="2021-11-18T17:59:34.603" v="156" actId="14100"/>
        <pc:sldMkLst>
          <pc:docMk/>
          <pc:sldMk cId="3567718506" sldId="363"/>
        </pc:sldMkLst>
        <pc:spChg chg="mod">
          <ac:chgData name="Guest User" userId="" providerId="Windows Live" clId="Web-{9C50F5DB-65A3-4060-8CAA-97937B0932F4}" dt="2021-11-18T17:59:20.086" v="155" actId="20577"/>
          <ac:spMkLst>
            <pc:docMk/>
            <pc:sldMk cId="3567718506" sldId="363"/>
            <ac:spMk id="2" creationId="{875C6BF1-888D-4BEA-96BD-A9ECD9938C94}"/>
          </ac:spMkLst>
        </pc:spChg>
        <pc:spChg chg="del">
          <ac:chgData name="Guest User" userId="" providerId="Windows Live" clId="Web-{9C50F5DB-65A3-4060-8CAA-97937B0932F4}" dt="2021-11-18T17:58:52.038" v="154"/>
          <ac:spMkLst>
            <pc:docMk/>
            <pc:sldMk cId="3567718506" sldId="363"/>
            <ac:spMk id="3" creationId="{CFCB60D1-FB56-4CB9-8BA4-23EB95032948}"/>
          </ac:spMkLst>
        </pc:spChg>
        <pc:picChg chg="add mod ord">
          <ac:chgData name="Guest User" userId="" providerId="Windows Live" clId="Web-{9C50F5DB-65A3-4060-8CAA-97937B0932F4}" dt="2021-11-18T17:59:34.603" v="156" actId="14100"/>
          <ac:picMkLst>
            <pc:docMk/>
            <pc:sldMk cId="3567718506" sldId="363"/>
            <ac:picMk id="5" creationId="{21D02B6C-5C05-4730-9730-38A05094E2EC}"/>
          </ac:picMkLst>
        </pc:picChg>
      </pc:sldChg>
      <pc:sldChg chg="addSp delSp modSp new">
        <pc:chgData name="Guest User" userId="" providerId="Windows Live" clId="Web-{9C50F5DB-65A3-4060-8CAA-97937B0932F4}" dt="2021-11-18T18:01:14.765" v="163" actId="1076"/>
        <pc:sldMkLst>
          <pc:docMk/>
          <pc:sldMk cId="3392745789" sldId="364"/>
        </pc:sldMkLst>
        <pc:spChg chg="mod">
          <ac:chgData name="Guest User" userId="" providerId="Windows Live" clId="Web-{9C50F5DB-65A3-4060-8CAA-97937B0932F4}" dt="2021-11-18T18:01:07.687" v="161" actId="20577"/>
          <ac:spMkLst>
            <pc:docMk/>
            <pc:sldMk cId="3392745789" sldId="364"/>
            <ac:spMk id="2" creationId="{5DDA4100-55E2-4A32-8FFF-ADB76AF303F1}"/>
          </ac:spMkLst>
        </pc:spChg>
        <pc:spChg chg="del">
          <ac:chgData name="Guest User" userId="" providerId="Windows Live" clId="Web-{9C50F5DB-65A3-4060-8CAA-97937B0932F4}" dt="2021-11-18T18:00:57.921" v="159"/>
          <ac:spMkLst>
            <pc:docMk/>
            <pc:sldMk cId="3392745789" sldId="364"/>
            <ac:spMk id="3" creationId="{3B912AF4-76E5-4DCD-881C-FE8BC9F00684}"/>
          </ac:spMkLst>
        </pc:spChg>
        <pc:picChg chg="add mod ord">
          <ac:chgData name="Guest User" userId="" providerId="Windows Live" clId="Web-{9C50F5DB-65A3-4060-8CAA-97937B0932F4}" dt="2021-11-18T18:01:14.765" v="163" actId="1076"/>
          <ac:picMkLst>
            <pc:docMk/>
            <pc:sldMk cId="3392745789" sldId="364"/>
            <ac:picMk id="5" creationId="{54D7FCBC-F853-460B-B685-077E6B35A6B6}"/>
          </ac:picMkLst>
        </pc:picChg>
      </pc:sldChg>
    </pc:docChg>
  </pc:docChgLst>
  <pc:docChgLst>
    <pc:chgData name="DMarie Huss" userId="012fddfa542d0752" providerId="Windows Live" clId="Web-{3831950B-17C7-466E-A3DD-2646B0030480}"/>
    <pc:docChg chg="modSld">
      <pc:chgData name="DMarie Huss" userId="012fddfa542d0752" providerId="Windows Live" clId="Web-{3831950B-17C7-466E-A3DD-2646B0030480}" dt="2021-11-11T17:18:25.437" v="76" actId="20577"/>
      <pc:docMkLst>
        <pc:docMk/>
      </pc:docMkLst>
      <pc:sldChg chg="modSp">
        <pc:chgData name="DMarie Huss" userId="012fddfa542d0752" providerId="Windows Live" clId="Web-{3831950B-17C7-466E-A3DD-2646B0030480}" dt="2021-11-11T17:16:01.497" v="38" actId="20577"/>
        <pc:sldMkLst>
          <pc:docMk/>
          <pc:sldMk cId="3359436524" sldId="281"/>
        </pc:sldMkLst>
        <pc:spChg chg="mod">
          <ac:chgData name="DMarie Huss" userId="012fddfa542d0752" providerId="Windows Live" clId="Web-{3831950B-17C7-466E-A3DD-2646B0030480}" dt="2021-11-11T17:16:01.497" v="38" actId="20577"/>
          <ac:spMkLst>
            <pc:docMk/>
            <pc:sldMk cId="3359436524" sldId="281"/>
            <ac:spMk id="4" creationId="{C5944AEB-8ACF-412B-82A9-25CA712F3674}"/>
          </ac:spMkLst>
        </pc:spChg>
      </pc:sldChg>
      <pc:sldChg chg="addSp">
        <pc:chgData name="DMarie Huss" userId="012fddfa542d0752" providerId="Windows Live" clId="Web-{3831950B-17C7-466E-A3DD-2646B0030480}" dt="2021-11-11T17:16:05.528" v="40"/>
        <pc:sldMkLst>
          <pc:docMk/>
          <pc:sldMk cId="1317134137" sldId="283"/>
        </pc:sldMkLst>
        <pc:spChg chg="add">
          <ac:chgData name="DMarie Huss" userId="012fddfa542d0752" providerId="Windows Live" clId="Web-{3831950B-17C7-466E-A3DD-2646B0030480}" dt="2021-11-11T17:16:04.200" v="39"/>
          <ac:spMkLst>
            <pc:docMk/>
            <pc:sldMk cId="1317134137" sldId="283"/>
            <ac:spMk id="5" creationId="{A71071A7-7E83-4AE4-A87F-466421B98FB7}"/>
          </ac:spMkLst>
        </pc:spChg>
        <pc:spChg chg="add">
          <ac:chgData name="DMarie Huss" userId="012fddfa542d0752" providerId="Windows Live" clId="Web-{3831950B-17C7-466E-A3DD-2646B0030480}" dt="2021-11-11T17:16:05.528" v="40"/>
          <ac:spMkLst>
            <pc:docMk/>
            <pc:sldMk cId="1317134137" sldId="283"/>
            <ac:spMk id="7" creationId="{5DAD7D97-130A-4384-9C1D-577A6E58D002}"/>
          </ac:spMkLst>
        </pc:spChg>
      </pc:sldChg>
      <pc:sldChg chg="modSp">
        <pc:chgData name="DMarie Huss" userId="012fddfa542d0752" providerId="Windows Live" clId="Web-{3831950B-17C7-466E-A3DD-2646B0030480}" dt="2021-11-11T17:15:42.168" v="31" actId="20577"/>
        <pc:sldMkLst>
          <pc:docMk/>
          <pc:sldMk cId="4183434520" sldId="289"/>
        </pc:sldMkLst>
        <pc:spChg chg="mod">
          <ac:chgData name="DMarie Huss" userId="012fddfa542d0752" providerId="Windows Live" clId="Web-{3831950B-17C7-466E-A3DD-2646B0030480}" dt="2021-11-11T17:15:42.168" v="31" actId="20577"/>
          <ac:spMkLst>
            <pc:docMk/>
            <pc:sldMk cId="4183434520" sldId="289"/>
            <ac:spMk id="3" creationId="{5BFFFAB8-9700-4D92-A218-926C30F77FDE}"/>
          </ac:spMkLst>
        </pc:spChg>
      </pc:sldChg>
      <pc:sldChg chg="modSp">
        <pc:chgData name="DMarie Huss" userId="012fddfa542d0752" providerId="Windows Live" clId="Web-{3831950B-17C7-466E-A3DD-2646B0030480}" dt="2021-11-11T17:18:25.437" v="76" actId="20577"/>
        <pc:sldMkLst>
          <pc:docMk/>
          <pc:sldMk cId="2706363778" sldId="303"/>
        </pc:sldMkLst>
        <pc:spChg chg="mod">
          <ac:chgData name="DMarie Huss" userId="012fddfa542d0752" providerId="Windows Live" clId="Web-{3831950B-17C7-466E-A3DD-2646B0030480}" dt="2021-11-11T17:18:25.437" v="76" actId="20577"/>
          <ac:spMkLst>
            <pc:docMk/>
            <pc:sldMk cId="2706363778" sldId="303"/>
            <ac:spMk id="5" creationId="{562FDD35-F302-4C11-810B-10CA4DE07307}"/>
          </ac:spMkLst>
        </pc:spChg>
      </pc:sldChg>
      <pc:sldChg chg="modSp">
        <pc:chgData name="DMarie Huss" userId="012fddfa542d0752" providerId="Windows Live" clId="Web-{3831950B-17C7-466E-A3DD-2646B0030480}" dt="2021-11-11T17:16:41.169" v="67" actId="20577"/>
        <pc:sldMkLst>
          <pc:docMk/>
          <pc:sldMk cId="2206048734" sldId="305"/>
        </pc:sldMkLst>
        <pc:spChg chg="mod">
          <ac:chgData name="DMarie Huss" userId="012fddfa542d0752" providerId="Windows Live" clId="Web-{3831950B-17C7-466E-A3DD-2646B0030480}" dt="2021-11-11T17:16:41.169" v="67" actId="20577"/>
          <ac:spMkLst>
            <pc:docMk/>
            <pc:sldMk cId="2206048734" sldId="305"/>
            <ac:spMk id="5" creationId="{0918EC0F-74EC-44AB-A4C5-EABB5C91FB8D}"/>
          </ac:spMkLst>
        </pc:spChg>
      </pc:sldChg>
      <pc:sldChg chg="modSp">
        <pc:chgData name="DMarie Huss" userId="012fddfa542d0752" providerId="Windows Live" clId="Web-{3831950B-17C7-466E-A3DD-2646B0030480}" dt="2021-11-11T17:18:08.780" v="74" actId="20577"/>
        <pc:sldMkLst>
          <pc:docMk/>
          <pc:sldMk cId="3214310438" sldId="314"/>
        </pc:sldMkLst>
        <pc:spChg chg="mod">
          <ac:chgData name="DMarie Huss" userId="012fddfa542d0752" providerId="Windows Live" clId="Web-{3831950B-17C7-466E-A3DD-2646B0030480}" dt="2021-11-11T17:18:08.780" v="74" actId="20577"/>
          <ac:spMkLst>
            <pc:docMk/>
            <pc:sldMk cId="3214310438" sldId="314"/>
            <ac:spMk id="5" creationId="{0918EC0F-74EC-44AB-A4C5-EABB5C91FB8D}"/>
          </ac:spMkLst>
        </pc:spChg>
      </pc:sldChg>
    </pc:docChg>
  </pc:docChgLst>
  <pc:docChgLst>
    <pc:chgData name="Nisarg Shah" userId="82f89065f10ef900" providerId="Windows Live" clId="Web-{7440C8E2-C97A-4B84-8663-30A3E8399084}"/>
    <pc:docChg chg="addSld modSld">
      <pc:chgData name="Nisarg Shah" userId="82f89065f10ef900" providerId="Windows Live" clId="Web-{7440C8E2-C97A-4B84-8663-30A3E8399084}" dt="2021-12-08T16:33:15.639" v="32" actId="20577"/>
      <pc:docMkLst>
        <pc:docMk/>
      </pc:docMkLst>
      <pc:sldChg chg="delSp modSp">
        <pc:chgData name="Nisarg Shah" userId="82f89065f10ef900" providerId="Windows Live" clId="Web-{7440C8E2-C97A-4B84-8663-30A3E8399084}" dt="2021-12-08T16:32:56.778" v="25" actId="20577"/>
        <pc:sldMkLst>
          <pc:docMk/>
          <pc:sldMk cId="1409596134" sldId="333"/>
        </pc:sldMkLst>
        <pc:spChg chg="mod">
          <ac:chgData name="Nisarg Shah" userId="82f89065f10ef900" providerId="Windows Live" clId="Web-{7440C8E2-C97A-4B84-8663-30A3E8399084}" dt="2021-12-08T16:32:56.778" v="25" actId="20577"/>
          <ac:spMkLst>
            <pc:docMk/>
            <pc:sldMk cId="1409596134" sldId="333"/>
            <ac:spMk id="5" creationId="{C684CAB5-E51F-4AEF-A6F9-E7BEB6FBAC00}"/>
          </ac:spMkLst>
        </pc:spChg>
        <pc:picChg chg="del">
          <ac:chgData name="Nisarg Shah" userId="82f89065f10ef900" providerId="Windows Live" clId="Web-{7440C8E2-C97A-4B84-8663-30A3E8399084}" dt="2021-12-08T16:31:57.134" v="9"/>
          <ac:picMkLst>
            <pc:docMk/>
            <pc:sldMk cId="1409596134" sldId="333"/>
            <ac:picMk id="3" creationId="{BEAEC9A4-2065-4956-B4A7-3B3925366C5C}"/>
          </ac:picMkLst>
        </pc:picChg>
      </pc:sldChg>
      <pc:sldChg chg="addSp delSp modSp new">
        <pc:chgData name="Nisarg Shah" userId="82f89065f10ef900" providerId="Windows Live" clId="Web-{7440C8E2-C97A-4B84-8663-30A3E8399084}" dt="2021-12-08T16:33:15.639" v="32" actId="20577"/>
        <pc:sldMkLst>
          <pc:docMk/>
          <pc:sldMk cId="3760746285" sldId="367"/>
        </pc:sldMkLst>
        <pc:spChg chg="mod">
          <ac:chgData name="Nisarg Shah" userId="82f89065f10ef900" providerId="Windows Live" clId="Web-{7440C8E2-C97A-4B84-8663-30A3E8399084}" dt="2021-12-08T16:33:15.639" v="32" actId="20577"/>
          <ac:spMkLst>
            <pc:docMk/>
            <pc:sldMk cId="3760746285" sldId="367"/>
            <ac:spMk id="2" creationId="{DD31C99D-D436-4184-96B8-6BD0796B7331}"/>
          </ac:spMkLst>
        </pc:spChg>
        <pc:spChg chg="del">
          <ac:chgData name="Nisarg Shah" userId="82f89065f10ef900" providerId="Windows Live" clId="Web-{7440C8E2-C97A-4B84-8663-30A3E8399084}" dt="2021-12-08T16:32:00.010" v="10"/>
          <ac:spMkLst>
            <pc:docMk/>
            <pc:sldMk cId="3760746285" sldId="367"/>
            <ac:spMk id="3" creationId="{BC5A8B7F-3CA4-4BB5-8C2D-EF79B2585D0C}"/>
          </ac:spMkLst>
        </pc:spChg>
        <pc:picChg chg="add mod ord">
          <ac:chgData name="Nisarg Shah" userId="82f89065f10ef900" providerId="Windows Live" clId="Web-{7440C8E2-C97A-4B84-8663-30A3E8399084}" dt="2021-12-08T16:32:00.010" v="10"/>
          <ac:picMkLst>
            <pc:docMk/>
            <pc:sldMk cId="3760746285" sldId="367"/>
            <ac:picMk id="5" creationId="{D876DDF4-2DEA-4435-B38E-2AACA784252E}"/>
          </ac:picMkLst>
        </pc:picChg>
      </pc:sldChg>
    </pc:docChg>
  </pc:docChgLst>
  <pc:docChgLst>
    <pc:chgData name="Guest User" providerId="Windows Live" clId="Web-{F750526C-4DCA-405D-9A9D-90DAB999C4EB}"/>
    <pc:docChg chg="delSld">
      <pc:chgData name="Guest User" userId="" providerId="Windows Live" clId="Web-{F750526C-4DCA-405D-9A9D-90DAB999C4EB}" dt="2021-11-18T17:31:10.798" v="2"/>
      <pc:docMkLst>
        <pc:docMk/>
      </pc:docMkLst>
      <pc:sldChg chg="del">
        <pc:chgData name="Guest User" userId="" providerId="Windows Live" clId="Web-{F750526C-4DCA-405D-9A9D-90DAB999C4EB}" dt="2021-11-18T17:31:05.407" v="0"/>
        <pc:sldMkLst>
          <pc:docMk/>
          <pc:sldMk cId="3096582603" sldId="298"/>
        </pc:sldMkLst>
      </pc:sldChg>
      <pc:sldChg chg="del">
        <pc:chgData name="Guest User" userId="" providerId="Windows Live" clId="Web-{F750526C-4DCA-405D-9A9D-90DAB999C4EB}" dt="2021-11-18T17:31:08.829" v="1"/>
        <pc:sldMkLst>
          <pc:docMk/>
          <pc:sldMk cId="1409058684" sldId="315"/>
        </pc:sldMkLst>
      </pc:sldChg>
      <pc:sldChg chg="del">
        <pc:chgData name="Guest User" userId="" providerId="Windows Live" clId="Web-{F750526C-4DCA-405D-9A9D-90DAB999C4EB}" dt="2021-11-18T17:31:10.798" v="2"/>
        <pc:sldMkLst>
          <pc:docMk/>
          <pc:sldMk cId="3805917048" sldId="34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05T20:00:46.241" idx="1">
    <p:pos x="10" y="10"/>
    <p:text>Folks, this is very good!  Great collection of results.  Two things I noticed though is 1) The AHP section isn't complete.  What is the decision on the sensors?   What is the consistency index for your results.  2) You feasibility section on the spatial resolution does not show all the results.  Where is the identification, daytime, nighttime results?  Also, on the Feasibility Analysis section starting on  Slide 18, how is "testing" risk mitigation?  Testing is required as part of the development process.  What needs to go here  is how you are going to reduce the risk  (e.g. Increase spatial resolution by using real-time, software dominant atmospheric turbulence compensation,  Identification:  by applying automatic target recognition by using faces from ATC images in conjunction with high-speed facial recognition software and national databases ...., something along these lines).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CDB47D-8CCE-0349-960C-2E5541681F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0D9996-CA2E-DD41-9438-070CF141BF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ED06A4-8F7B-974B-B734-1ED967E82B37}" type="datetimeFigureOut">
              <a:rPr lang="en-US" smtClean="0"/>
              <a:t>12/9/2021</a:t>
            </a:fld>
            <a:endParaRPr lang="en-US"/>
          </a:p>
        </p:txBody>
      </p:sp>
      <p:sp>
        <p:nvSpPr>
          <p:cNvPr id="4" name="Footer Placeholder 3">
            <a:extLst>
              <a:ext uri="{FF2B5EF4-FFF2-40B4-BE49-F238E27FC236}">
                <a16:creationId xmlns:a16="http://schemas.microsoft.com/office/drawing/2014/main" id="{3C148946-3C43-CE4A-AB16-5A87BDD672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83EDB7-B7F9-144D-AC2B-EEAD2893B0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D64864-0E8C-3347-AF7C-F8EB0B32242A}" type="slidenum">
              <a:rPr lang="en-US" smtClean="0"/>
              <a:t>‹#›</a:t>
            </a:fld>
            <a:endParaRPr lang="en-US"/>
          </a:p>
        </p:txBody>
      </p:sp>
    </p:spTree>
    <p:extLst>
      <p:ext uri="{BB962C8B-B14F-4D97-AF65-F5344CB8AC3E}">
        <p14:creationId xmlns:p14="http://schemas.microsoft.com/office/powerpoint/2010/main" val="729356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E9AA5-4EBA-7C43-A74A-42DA5466B4F2}"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4566B-DD89-4947-8F18-46DAFD05923A}" type="slidenum">
              <a:rPr lang="en-US" smtClean="0"/>
              <a:t>‹#›</a:t>
            </a:fld>
            <a:endParaRPr lang="en-US"/>
          </a:p>
        </p:txBody>
      </p:sp>
    </p:spTree>
    <p:extLst>
      <p:ext uri="{BB962C8B-B14F-4D97-AF65-F5344CB8AC3E}">
        <p14:creationId xmlns:p14="http://schemas.microsoft.com/office/powerpoint/2010/main" val="20483125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457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2914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371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829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nedrive.live.com/edit.aspx?cid=99996a2d5edba56b&amp;page=view&amp;resid=99996A2D5EDBA56B!11716&amp;parId=99996A2D5EDBA56B!10689&amp;authkey=!AJB1hp2tCc2mQKg&amp;app=Exce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C4566B-DD89-4947-8F18-46DAFD05923A}" type="slidenum">
              <a:rPr lang="en-US" smtClean="0"/>
              <a:t>8</a:t>
            </a:fld>
            <a:endParaRPr lang="en-US"/>
          </a:p>
        </p:txBody>
      </p:sp>
    </p:spTree>
    <p:extLst>
      <p:ext uri="{BB962C8B-B14F-4D97-AF65-F5344CB8AC3E}">
        <p14:creationId xmlns:p14="http://schemas.microsoft.com/office/powerpoint/2010/main" val="272095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C4566B-DD89-4947-8F18-46DAFD05923A}" type="slidenum">
              <a:rPr lang="en-US" smtClean="0"/>
              <a:t>41</a:t>
            </a:fld>
            <a:endParaRPr lang="en-US"/>
          </a:p>
        </p:txBody>
      </p:sp>
    </p:spTree>
    <p:extLst>
      <p:ext uri="{BB962C8B-B14F-4D97-AF65-F5344CB8AC3E}">
        <p14:creationId xmlns:p14="http://schemas.microsoft.com/office/powerpoint/2010/main" val="374441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C4566B-DD89-4947-8F18-46DAFD05923A}" type="slidenum">
              <a:rPr lang="en-US" smtClean="0"/>
              <a:t>42</a:t>
            </a:fld>
            <a:endParaRPr lang="en-US"/>
          </a:p>
        </p:txBody>
      </p:sp>
    </p:spTree>
    <p:extLst>
      <p:ext uri="{BB962C8B-B14F-4D97-AF65-F5344CB8AC3E}">
        <p14:creationId xmlns:p14="http://schemas.microsoft.com/office/powerpoint/2010/main" val="59144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navigation and flight control system provides the UAV flight officer remote piloting capabilities. Specifically, it controls the speed, pitch, roll and yaw of the UAV by manipulating the engine throttle (via the propulsion system), elevator, ailerons, and rudder settings, respectively. As well as the deployment and retraction of the landing gear.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Feedback of position to the UAV Flight Officer is provided by existing position sensors on the elevator, ailerons and rudder.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current UAV has a rudimentary autopilot system installed utilizing Global Positioning System and an inertial navigation system. This system is used to allow the UAV to fly from waypoint to waypoint once at cruising altitude. It uses the GPS to detect its current position when the autopilot is activated and then uses feedback from the inertial navigation system to monitor its position relative to that GPS point.</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Global Positioning System is connected to the existing flight computer, which can then transmit its position and speed to the Mission Control Center.</a:t>
            </a:r>
            <a:endParaRPr sz="1000">
              <a:solidFill>
                <a:schemeClr val="dk1"/>
              </a:solidFill>
            </a:endParaRPr>
          </a:p>
          <a:p>
            <a:pPr marL="0" lvl="0" indent="0" algn="just" rtl="0">
              <a:lnSpc>
                <a:spcPct val="115000"/>
              </a:lnSpc>
              <a:spcBef>
                <a:spcPts val="0"/>
              </a:spcBef>
              <a:spcAft>
                <a:spcPts val="0"/>
              </a:spcAft>
              <a:buSzPts val="1100"/>
              <a:buNone/>
            </a:pPr>
            <a:endParaRPr sz="1200"/>
          </a:p>
        </p:txBody>
      </p:sp>
    </p:spTree>
    <p:extLst>
      <p:ext uri="{BB962C8B-B14F-4D97-AF65-F5344CB8AC3E}">
        <p14:creationId xmlns:p14="http://schemas.microsoft.com/office/powerpoint/2010/main" val="2624570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Propulsion of the UAV is provided by a Rotax 914-F-2 engine. </a:t>
            </a: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914 designates it as a 4 stroke, 4-cylinder horizontally opposed, spark ignition engine with turbocharger.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system monitoring sensors are currently wired into the existing flight computer for communication back to the Mission Control Center and the speed control is an input from the UAV Flight Operator into the Turbocharge Control Unit (TCU) via the existing Flight Computer.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UAV also is provided with visual indications of instrumentation status to the UAV Technician for manual start-up and shutdown operations.</a:t>
            </a: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Power is generated from an external alternator with a rectifier-regulator at 12 Volts direct-current (VDC) and 40 Amperes.</a:t>
            </a:r>
            <a:endParaRPr sz="1000">
              <a:solidFill>
                <a:schemeClr val="dk1"/>
              </a:solidFill>
            </a:endParaRPr>
          </a:p>
          <a:p>
            <a:pPr marL="0" lvl="0" indent="0" algn="just" rtl="0">
              <a:lnSpc>
                <a:spcPct val="115000"/>
              </a:lnSpc>
              <a:spcBef>
                <a:spcPts val="0"/>
              </a:spcBef>
              <a:spcAft>
                <a:spcPts val="0"/>
              </a:spcAft>
              <a:buSzPts val="1100"/>
              <a:buNone/>
            </a:pPr>
            <a:endParaRPr sz="1200"/>
          </a:p>
        </p:txBody>
      </p:sp>
    </p:spTree>
    <p:extLst>
      <p:ext uri="{BB962C8B-B14F-4D97-AF65-F5344CB8AC3E}">
        <p14:creationId xmlns:p14="http://schemas.microsoft.com/office/powerpoint/2010/main" val="396971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communication system provides the data link between the Mission Control Center and the UAV. The system includes the equipment and data processing to send and receive data to and from the Mission Control Center.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The UAV is equipped with Ku-band and C-band capabilities.</a:t>
            </a: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20000"/>
              </a:lnSpc>
              <a:spcBef>
                <a:spcPts val="0"/>
              </a:spcBef>
              <a:spcAft>
                <a:spcPts val="0"/>
              </a:spcAft>
              <a:buClr>
                <a:schemeClr val="dk1"/>
              </a:buClr>
              <a:buSzPts val="1100"/>
              <a:buFont typeface="Arial"/>
              <a:buNone/>
            </a:pPr>
            <a:r>
              <a:rPr lang="en-US" sz="1000">
                <a:solidFill>
                  <a:schemeClr val="dk1"/>
                </a:solidFill>
              </a:rPr>
              <a:t>As this Function Block is only used to transmit data from the UAV Master Control System and the Ground Master Control System inputs and outputs are as depicted for Function Block 5.0 UAV Master Control System.</a:t>
            </a:r>
            <a:endParaRPr sz="1000">
              <a:solidFill>
                <a:schemeClr val="dk1"/>
              </a:solidFill>
            </a:endParaRPr>
          </a:p>
          <a:p>
            <a:pPr marL="0" lvl="0" indent="0" algn="just" rtl="0">
              <a:lnSpc>
                <a:spcPct val="115000"/>
              </a:lnSpc>
              <a:spcBef>
                <a:spcPts val="0"/>
              </a:spcBef>
              <a:spcAft>
                <a:spcPts val="0"/>
              </a:spcAft>
              <a:buSzPts val="1100"/>
              <a:buNone/>
            </a:pPr>
            <a:endParaRPr sz="1200"/>
          </a:p>
        </p:txBody>
      </p:sp>
    </p:spTree>
    <p:extLst>
      <p:ext uri="{BB962C8B-B14F-4D97-AF65-F5344CB8AC3E}">
        <p14:creationId xmlns:p14="http://schemas.microsoft.com/office/powerpoint/2010/main" val="4290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000">
                <a:solidFill>
                  <a:schemeClr val="dk1"/>
                </a:solidFill>
              </a:rPr>
              <a:t>The UAV Master Control System was supplied by General Atomic and provides the processors to consolidate and extract the data passed to and from the Mission Control Center to the UAV through the communication link.</a:t>
            </a:r>
            <a:endParaRPr sz="1000">
              <a:solidFill>
                <a:schemeClr val="dk1"/>
              </a:solidFill>
            </a:endParaRPr>
          </a:p>
          <a:p>
            <a:pPr marL="0" lvl="0" indent="0" algn="l" rtl="0">
              <a:lnSpc>
                <a:spcPct val="115000"/>
              </a:lnSpc>
              <a:spcBef>
                <a:spcPts val="0"/>
              </a:spcBef>
              <a:spcAft>
                <a:spcPts val="0"/>
              </a:spcAft>
              <a:buSzPts val="1100"/>
              <a:buNone/>
            </a:pPr>
            <a:endParaRPr sz="1000">
              <a:solidFill>
                <a:schemeClr val="dk1"/>
              </a:solidFill>
            </a:endParaRPr>
          </a:p>
          <a:p>
            <a:pPr marL="0" lvl="0" indent="0" algn="l" rtl="0">
              <a:lnSpc>
                <a:spcPct val="115000"/>
              </a:lnSpc>
              <a:spcBef>
                <a:spcPts val="0"/>
              </a:spcBef>
              <a:spcAft>
                <a:spcPts val="0"/>
              </a:spcAft>
              <a:buSzPts val="1100"/>
              <a:buNone/>
            </a:pPr>
            <a:r>
              <a:rPr lang="en-US" sz="1000">
                <a:solidFill>
                  <a:schemeClr val="dk1"/>
                </a:solidFill>
              </a:rPr>
              <a:t>All control and data signals must pass through the UAV Master Control System.</a:t>
            </a:r>
            <a:endParaRPr sz="1200"/>
          </a:p>
        </p:txBody>
      </p:sp>
    </p:spTree>
    <p:extLst>
      <p:ext uri="{BB962C8B-B14F-4D97-AF65-F5344CB8AC3E}">
        <p14:creationId xmlns:p14="http://schemas.microsoft.com/office/powerpoint/2010/main" val="35506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1100"/>
              <a:buNone/>
            </a:pPr>
            <a:r>
              <a:rPr lang="en-US" sz="1000">
                <a:solidFill>
                  <a:schemeClr val="dk1"/>
                </a:solidFill>
              </a:rPr>
              <a:t>This system consists of electro-optical and infrared cameras.. The purpose of this system is to capture high quality images and video and forward them on to the Mission Control Center through the appropriate communication method.    </a:t>
            </a:r>
            <a:endParaRPr sz="1000">
              <a:solidFill>
                <a:schemeClr val="dk1"/>
              </a:solidFill>
            </a:endParaRPr>
          </a:p>
          <a:p>
            <a:pPr marL="0" lvl="0" indent="0" algn="l" rtl="0">
              <a:lnSpc>
                <a:spcPct val="115000"/>
              </a:lnSpc>
              <a:spcBef>
                <a:spcPts val="0"/>
              </a:spcBef>
              <a:spcAft>
                <a:spcPts val="0"/>
              </a:spcAft>
              <a:buSzPts val="1100"/>
              <a:buNone/>
            </a:pPr>
            <a:endParaRPr sz="1000">
              <a:solidFill>
                <a:schemeClr val="dk1"/>
              </a:solidFill>
            </a:endParaRPr>
          </a:p>
          <a:p>
            <a:pPr marL="0" lvl="0" indent="0" algn="l" rtl="0">
              <a:lnSpc>
                <a:spcPct val="120000"/>
              </a:lnSpc>
              <a:spcBef>
                <a:spcPts val="0"/>
              </a:spcBef>
              <a:spcAft>
                <a:spcPts val="0"/>
              </a:spcAft>
              <a:buSzPts val="1100"/>
              <a:buNone/>
            </a:pPr>
            <a:r>
              <a:rPr lang="en-US" sz="1000">
                <a:solidFill>
                  <a:schemeClr val="dk1"/>
                </a:solidFill>
              </a:rPr>
              <a:t>The two-colour Day-light television (DLTV) is equipped with variable zoom and 955mm Spotter, while the high resolution Forward Looking InfraRed (FLIR) has six fields of view ranging from 19mm to 560 mm. </a:t>
            </a:r>
            <a:endParaRPr sz="1000">
              <a:solidFill>
                <a:schemeClr val="dk1"/>
              </a:solidFill>
            </a:endParaRPr>
          </a:p>
          <a:p>
            <a:pPr marL="0" lvl="0" indent="0" algn="l" rtl="0">
              <a:lnSpc>
                <a:spcPct val="115000"/>
              </a:lnSpc>
              <a:spcBef>
                <a:spcPts val="0"/>
              </a:spcBef>
              <a:spcAft>
                <a:spcPts val="0"/>
              </a:spcAft>
              <a:buSzPts val="1100"/>
              <a:buNone/>
            </a:pPr>
            <a:endParaRPr sz="1000">
              <a:solidFill>
                <a:schemeClr val="dk1"/>
              </a:solidFill>
            </a:endParaRPr>
          </a:p>
          <a:p>
            <a:pPr marL="0" lvl="0" indent="0" algn="l" rtl="0">
              <a:lnSpc>
                <a:spcPct val="120000"/>
              </a:lnSpc>
              <a:spcBef>
                <a:spcPts val="0"/>
              </a:spcBef>
              <a:spcAft>
                <a:spcPts val="0"/>
              </a:spcAft>
              <a:buSzPts val="1100"/>
              <a:buNone/>
            </a:pPr>
            <a:r>
              <a:rPr lang="en-US" sz="1000">
                <a:solidFill>
                  <a:schemeClr val="dk1"/>
                </a:solidFill>
              </a:rPr>
              <a:t>The gimbal provides directional control and image stability, as well as real time image enhancement for Electro-Optical day, Electro-Optical night, and Infrared. It also provides automatic image focus capabilities.</a:t>
            </a:r>
            <a:endParaRPr sz="1000">
              <a:solidFill>
                <a:schemeClr val="dk1"/>
              </a:solidFill>
            </a:endParaRPr>
          </a:p>
          <a:p>
            <a:pPr marL="0" lvl="0" indent="0" algn="l" rtl="0">
              <a:lnSpc>
                <a:spcPct val="115000"/>
              </a:lnSpc>
              <a:spcBef>
                <a:spcPts val="0"/>
              </a:spcBef>
              <a:spcAft>
                <a:spcPts val="0"/>
              </a:spcAft>
              <a:buSzPts val="1100"/>
              <a:buNone/>
            </a:pPr>
            <a:endParaRPr sz="1000">
              <a:solidFill>
                <a:schemeClr val="dk1"/>
              </a:solidFill>
            </a:endParaRPr>
          </a:p>
          <a:p>
            <a:pPr marL="0" lvl="0" indent="0" algn="l" rtl="0">
              <a:lnSpc>
                <a:spcPct val="120000"/>
              </a:lnSpc>
              <a:spcBef>
                <a:spcPts val="0"/>
              </a:spcBef>
              <a:spcAft>
                <a:spcPts val="0"/>
              </a:spcAft>
              <a:buSzPts val="1100"/>
              <a:buNone/>
            </a:pPr>
            <a:r>
              <a:rPr lang="en-US" sz="1000">
                <a:solidFill>
                  <a:schemeClr val="dk1"/>
                </a:solidFill>
              </a:rPr>
              <a:t>In the current system, communications from the UAV Optical Operator are sent to the gimbal controller where it targets the specified location and then captures the images to return back to the UAV Optic Operator.</a:t>
            </a:r>
            <a:endParaRPr sz="1000">
              <a:solidFill>
                <a:schemeClr val="dk1"/>
              </a:solidFill>
            </a:endParaRPr>
          </a:p>
          <a:p>
            <a:pPr marL="0" lvl="0" indent="0" algn="l" rtl="0">
              <a:lnSpc>
                <a:spcPct val="120000"/>
              </a:lnSpc>
              <a:spcBef>
                <a:spcPts val="0"/>
              </a:spcBef>
              <a:spcAft>
                <a:spcPts val="0"/>
              </a:spcAft>
              <a:buSzPts val="1100"/>
              <a:buNone/>
            </a:pPr>
            <a:endParaRPr sz="1000">
              <a:solidFill>
                <a:schemeClr val="dk1"/>
              </a:solidFill>
            </a:endParaRPr>
          </a:p>
          <a:p>
            <a:pPr marL="0" lvl="0" indent="0" algn="just" rtl="0">
              <a:lnSpc>
                <a:spcPct val="115000"/>
              </a:lnSpc>
              <a:spcBef>
                <a:spcPts val="0"/>
              </a:spcBef>
              <a:spcAft>
                <a:spcPts val="0"/>
              </a:spcAft>
              <a:buSzPts val="1100"/>
              <a:buNone/>
            </a:pPr>
            <a:endParaRPr sz="1200"/>
          </a:p>
        </p:txBody>
      </p:sp>
    </p:spTree>
    <p:extLst>
      <p:ext uri="{BB962C8B-B14F-4D97-AF65-F5344CB8AC3E}">
        <p14:creationId xmlns:p14="http://schemas.microsoft.com/office/powerpoint/2010/main" val="93097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cs typeface="Calibri"/>
              </a:rPr>
              <a:t>Click here to access more detailed version of QFD in supporting information. </a:t>
            </a:r>
            <a:r>
              <a:rPr lang="en-US">
                <a:latin typeface="Calibri"/>
                <a:cs typeface="Calibri"/>
                <a:hlinkClick r:id="rId3"/>
              </a:rPr>
              <a:t>Link to QFD</a:t>
            </a:r>
            <a:endParaRPr lang="en-US">
              <a:latin typeface="Calibri"/>
              <a:cs typeface="Calibri"/>
            </a:endParaRPr>
          </a:p>
        </p:txBody>
      </p:sp>
      <p:sp>
        <p:nvSpPr>
          <p:cNvPr id="4" name="Slide Number Placeholder 3"/>
          <p:cNvSpPr>
            <a:spLocks noGrp="1"/>
          </p:cNvSpPr>
          <p:nvPr>
            <p:ph type="sldNum" sz="quarter" idx="5"/>
          </p:nvPr>
        </p:nvSpPr>
        <p:spPr/>
        <p:txBody>
          <a:bodyPr/>
          <a:lstStyle/>
          <a:p>
            <a:fld id="{78C4566B-DD89-4947-8F18-46DAFD05923A}" type="slidenum">
              <a:rPr lang="en-US" smtClean="0"/>
              <a:t>12</a:t>
            </a:fld>
            <a:endParaRPr lang="en-US"/>
          </a:p>
        </p:txBody>
      </p:sp>
    </p:spTree>
    <p:extLst>
      <p:ext uri="{BB962C8B-B14F-4D97-AF65-F5344CB8AC3E}">
        <p14:creationId xmlns:p14="http://schemas.microsoft.com/office/powerpoint/2010/main" val="339110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9099037e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g759099037e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1100"/>
              <a:buNone/>
            </a:pPr>
            <a:endParaRPr sz="1000">
              <a:solidFill>
                <a:schemeClr val="dk1"/>
              </a:solidFill>
            </a:endParaRPr>
          </a:p>
          <a:p>
            <a:pPr marL="0" lvl="0" indent="0" algn="l" rtl="0">
              <a:lnSpc>
                <a:spcPct val="120000"/>
              </a:lnSpc>
              <a:spcBef>
                <a:spcPts val="0"/>
              </a:spcBef>
              <a:spcAft>
                <a:spcPts val="0"/>
              </a:spcAft>
              <a:buSzPts val="1100"/>
              <a:buNone/>
            </a:pPr>
            <a:endParaRPr sz="1000">
              <a:solidFill>
                <a:schemeClr val="dk1"/>
              </a:solidFill>
            </a:endParaRPr>
          </a:p>
          <a:p>
            <a:pPr marL="0" lvl="0" indent="0" algn="just" rtl="0">
              <a:lnSpc>
                <a:spcPct val="115000"/>
              </a:lnSpc>
              <a:spcBef>
                <a:spcPts val="0"/>
              </a:spcBef>
              <a:spcAft>
                <a:spcPts val="0"/>
              </a:spcAft>
              <a:buSzPts val="1100"/>
              <a:buNone/>
            </a:pP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06400" lvl="0" indent="-406400" algn="l" rtl="0">
              <a:lnSpc>
                <a:spcPct val="115000"/>
              </a:lnSpc>
              <a:spcBef>
                <a:spcPts val="1200"/>
              </a:spcBef>
              <a:spcAft>
                <a:spcPts val="1200"/>
              </a:spcAft>
              <a:buClr>
                <a:schemeClr val="dk1"/>
              </a:buClr>
              <a:buSzPts val="1100"/>
              <a:buFont typeface="Arial"/>
              <a:buNone/>
            </a:pPr>
            <a:r>
              <a:rPr lang="en-US" sz="1400" i="1">
                <a:solidFill>
                  <a:schemeClr val="dk1"/>
                </a:solidFill>
              </a:rPr>
              <a:t>References used throughout the project development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58615aea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58615aea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58615aea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58615aea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59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58615aea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58615aea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32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C4566B-DD89-4947-8F18-46DAFD05923A}" type="slidenum">
              <a:rPr lang="en-US" smtClean="0"/>
              <a:t>39</a:t>
            </a:fld>
            <a:endParaRPr lang="en-US"/>
          </a:p>
        </p:txBody>
      </p:sp>
    </p:spTree>
    <p:extLst>
      <p:ext uri="{BB962C8B-B14F-4D97-AF65-F5344CB8AC3E}">
        <p14:creationId xmlns:p14="http://schemas.microsoft.com/office/powerpoint/2010/main" val="210094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C4566B-DD89-4947-8F18-46DAFD05923A}" type="slidenum">
              <a:rPr lang="en-US" smtClean="0"/>
              <a:t>40</a:t>
            </a:fld>
            <a:endParaRPr lang="en-US"/>
          </a:p>
        </p:txBody>
      </p:sp>
    </p:spTree>
    <p:extLst>
      <p:ext uri="{BB962C8B-B14F-4D97-AF65-F5344CB8AC3E}">
        <p14:creationId xmlns:p14="http://schemas.microsoft.com/office/powerpoint/2010/main" val="2460557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88A490A-6F0E-467E-947E-8C786A35EB7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9160328" y="-273"/>
            <a:ext cx="3031672" cy="3417176"/>
          </a:xfrm>
          <a:prstGeom prst="rect">
            <a:avLst/>
          </a:prstGeom>
        </p:spPr>
      </p:pic>
      <p:pic>
        <p:nvPicPr>
          <p:cNvPr id="19" name="Picture 18">
            <a:extLst>
              <a:ext uri="{FF2B5EF4-FFF2-40B4-BE49-F238E27FC236}">
                <a16:creationId xmlns:a16="http://schemas.microsoft.com/office/drawing/2014/main" id="{9EFA9F97-AD4F-434E-ACD2-EB599E50CE53}"/>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894"/>
          <a:stretch/>
        </p:blipFill>
        <p:spPr>
          <a:xfrm>
            <a:off x="-1367" y="2815"/>
            <a:ext cx="3064329" cy="3429000"/>
          </a:xfrm>
          <a:prstGeom prst="rect">
            <a:avLst/>
          </a:prstGeom>
        </p:spPr>
      </p:pic>
      <p:pic>
        <p:nvPicPr>
          <p:cNvPr id="20" name="Picture 19">
            <a:extLst>
              <a:ext uri="{FF2B5EF4-FFF2-40B4-BE49-F238E27FC236}">
                <a16:creationId xmlns:a16="http://schemas.microsoft.com/office/drawing/2014/main" id="{2710D9A1-F724-4746-BC52-E47F575A152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031672" y="2815"/>
            <a:ext cx="3065416" cy="3429000"/>
          </a:xfrm>
          <a:prstGeom prst="rect">
            <a:avLst/>
          </a:prstGeom>
        </p:spPr>
      </p:pic>
      <p:pic>
        <p:nvPicPr>
          <p:cNvPr id="21" name="Picture 20">
            <a:extLst>
              <a:ext uri="{FF2B5EF4-FFF2-40B4-BE49-F238E27FC236}">
                <a16:creationId xmlns:a16="http://schemas.microsoft.com/office/drawing/2014/main" id="{8F581EEF-0521-4C9D-BA1A-B0D4C73A3AE5}"/>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096000" y="2815"/>
            <a:ext cx="3064328" cy="3429000"/>
          </a:xfrm>
          <a:prstGeom prst="rect">
            <a:avLst/>
          </a:prstGeom>
        </p:spPr>
      </p:pic>
      <p:pic>
        <p:nvPicPr>
          <p:cNvPr id="4" name="Delta">
            <a:extLst>
              <a:ext uri="{FF2B5EF4-FFF2-40B4-BE49-F238E27FC236}">
                <a16:creationId xmlns:a16="http://schemas.microsoft.com/office/drawing/2014/main" id="{A2AC7B1C-4C0F-EF4C-8C7C-7F6C7B11E8DD}"/>
              </a:ext>
              <a:ext uri="{C183D7F6-B498-43B3-948B-1728B52AA6E4}">
                <adec:decorative xmlns:adec="http://schemas.microsoft.com/office/drawing/2017/decorative" val="1"/>
              </a:ext>
            </a:extLst>
          </p:cNvPr>
          <p:cNvPicPr>
            <a:picLocks noChangeAspect="1"/>
          </p:cNvPicPr>
          <p:nvPr userDrawn="1"/>
        </p:nvPicPr>
        <p:blipFill>
          <a:blip r:embed="rId6"/>
          <a:stretch>
            <a:fillRect/>
          </a:stretch>
        </p:blipFill>
        <p:spPr bwMode="gray">
          <a:xfrm>
            <a:off x="0" y="3200400"/>
            <a:ext cx="12192000" cy="3657600"/>
          </a:xfrm>
          <a:prstGeom prst="rect">
            <a:avLst/>
          </a:prstGeom>
        </p:spPr>
      </p:pic>
      <p:sp>
        <p:nvSpPr>
          <p:cNvPr id="2" name="Title 1"/>
          <p:cNvSpPr>
            <a:spLocks noGrp="1"/>
          </p:cNvSpPr>
          <p:nvPr>
            <p:ph type="ctrTitle" hasCustomPrompt="1"/>
          </p:nvPr>
        </p:nvSpPr>
        <p:spPr>
          <a:xfrm>
            <a:off x="457202" y="4297682"/>
            <a:ext cx="7418830" cy="822959"/>
          </a:xfrm>
        </p:spPr>
        <p:txBody>
          <a:bodyPr anchor="t" anchorCtr="0"/>
          <a:lstStyle>
            <a:lvl1pPr algn="l">
              <a:lnSpc>
                <a:spcPct val="100000"/>
              </a:lnSpc>
              <a:defRPr sz="2400" u="sng" cap="all" spc="0" baseline="0">
                <a:uFill>
                  <a:solidFill>
                    <a:schemeClr val="tx2"/>
                  </a:solidFill>
                </a:uFill>
              </a:defRPr>
            </a:lvl1pPr>
          </a:lstStyle>
          <a:p>
            <a:r>
              <a:rPr lang="en-US"/>
              <a:t>[PRESENTATION TITLE]</a:t>
            </a:r>
          </a:p>
        </p:txBody>
      </p:sp>
      <p:sp>
        <p:nvSpPr>
          <p:cNvPr id="3" name="Subtitle 2"/>
          <p:cNvSpPr>
            <a:spLocks noGrp="1"/>
          </p:cNvSpPr>
          <p:nvPr>
            <p:ph type="subTitle" idx="1" hasCustomPrompt="1"/>
          </p:nvPr>
        </p:nvSpPr>
        <p:spPr>
          <a:xfrm>
            <a:off x="457200" y="5212082"/>
            <a:ext cx="7418830" cy="548639"/>
          </a:xfrm>
        </p:spPr>
        <p:txBody>
          <a:bodyPr>
            <a:noAutofit/>
          </a:bodyPr>
          <a:lstStyle>
            <a:lvl1pPr marL="0" indent="0" algn="l">
              <a:spcBef>
                <a:spcPts val="0"/>
              </a:spcBef>
              <a:buNone/>
              <a:defRPr sz="1600"/>
            </a:lvl1pPr>
            <a:lvl2pPr marL="0" indent="0" algn="l">
              <a:spcBef>
                <a:spcPts val="0"/>
              </a:spcBef>
              <a:buNone/>
              <a:defRPr sz="1600"/>
            </a:lvl2pPr>
            <a:lvl3pPr marL="0" indent="0" algn="l">
              <a:spcBef>
                <a:spcPts val="0"/>
              </a:spcBef>
              <a:buNone/>
              <a:defRPr sz="1600"/>
            </a:lvl3pPr>
            <a:lvl4pPr marL="0" indent="0" algn="l">
              <a:spcBef>
                <a:spcPts val="0"/>
              </a:spcBef>
              <a:buNone/>
              <a:defRPr sz="1600"/>
            </a:lvl4pPr>
            <a:lvl5pPr marL="0" indent="0" algn="l">
              <a:spcBef>
                <a:spcPts val="0"/>
              </a:spcBef>
              <a:buNone/>
              <a:defRPr sz="1600"/>
            </a:lvl5pPr>
            <a:lvl6pPr marL="0" indent="0" algn="l">
              <a:spcBef>
                <a:spcPts val="0"/>
              </a:spcBef>
              <a:buNone/>
              <a:defRPr sz="1600"/>
            </a:lvl6pPr>
            <a:lvl7pPr marL="0" indent="0" algn="l">
              <a:spcBef>
                <a:spcPts val="0"/>
              </a:spcBef>
              <a:buNone/>
              <a:defRPr sz="1600"/>
            </a:lvl7pPr>
            <a:lvl8pPr marL="0" indent="0" algn="l">
              <a:spcBef>
                <a:spcPts val="0"/>
              </a:spcBef>
              <a:buNone/>
              <a:defRPr sz="1600"/>
            </a:lvl8pPr>
            <a:lvl9pPr marL="0" indent="0" algn="l">
              <a:spcBef>
                <a:spcPts val="0"/>
              </a:spcBef>
              <a:buNone/>
              <a:defRPr sz="1600"/>
            </a:lvl9pPr>
          </a:lstStyle>
          <a:p>
            <a:r>
              <a:rPr lang="en-US"/>
              <a:t>[Optional presentation subtitle]</a:t>
            </a:r>
          </a:p>
        </p:txBody>
      </p:sp>
      <p:cxnSp>
        <p:nvCxnSpPr>
          <p:cNvPr id="16" name="Line">
            <a:extLst>
              <a:ext uri="{FF2B5EF4-FFF2-40B4-BE49-F238E27FC236}">
                <a16:creationId xmlns:a16="http://schemas.microsoft.com/office/drawing/2014/main" id="{800E4A58-9F73-0D4C-83E2-CC1081EF0E05}"/>
              </a:ext>
              <a:ext uri="{C183D7F6-B498-43B3-948B-1728B52AA6E4}">
                <adec:decorative xmlns:adec="http://schemas.microsoft.com/office/drawing/2017/decorative" val="1"/>
              </a:ext>
            </a:extLst>
          </p:cNvPr>
          <p:cNvCxnSpPr>
            <a:cxnSpLocks/>
          </p:cNvCxnSpPr>
          <p:nvPr userDrawn="1"/>
        </p:nvCxnSpPr>
        <p:spPr>
          <a:xfrm>
            <a:off x="457200" y="5945945"/>
            <a:ext cx="11277600" cy="0"/>
          </a:xfrm>
          <a:prstGeom prst="line">
            <a:avLst/>
          </a:prstGeom>
          <a:ln w="3175" cap="sq">
            <a:solidFill>
              <a:srgbClr val="172430"/>
            </a:solidFill>
          </a:ln>
        </p:spPr>
        <p:style>
          <a:lnRef idx="1">
            <a:schemeClr val="accent1"/>
          </a:lnRef>
          <a:fillRef idx="0">
            <a:schemeClr val="accent1"/>
          </a:fillRef>
          <a:effectRef idx="0">
            <a:srgbClr val="000000"/>
          </a:effectRef>
          <a:fontRef idx="minor">
            <a:schemeClr val="lt1"/>
          </a:fontRef>
        </p:style>
      </p:cxnSp>
      <p:sp>
        <p:nvSpPr>
          <p:cNvPr id="9" name="Text Placeholder 3">
            <a:extLst>
              <a:ext uri="{FF2B5EF4-FFF2-40B4-BE49-F238E27FC236}">
                <a16:creationId xmlns:a16="http://schemas.microsoft.com/office/drawing/2014/main" id="{FBB78CC0-912E-DF47-B0F7-EA50C61D86E0}"/>
              </a:ext>
            </a:extLst>
          </p:cNvPr>
          <p:cNvSpPr>
            <a:spLocks noGrp="1"/>
          </p:cNvSpPr>
          <p:nvPr>
            <p:ph type="body" sz="quarter" idx="10" hasCustomPrompt="1"/>
          </p:nvPr>
        </p:nvSpPr>
        <p:spPr>
          <a:xfrm>
            <a:off x="457202" y="6080761"/>
            <a:ext cx="2286000" cy="456565"/>
          </a:xfrm>
        </p:spPr>
        <p:txBody>
          <a:bodyPr>
            <a:normAutofit/>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a:t>[Month 00, 0000]</a:t>
            </a:r>
          </a:p>
        </p:txBody>
      </p:sp>
      <p:sp>
        <p:nvSpPr>
          <p:cNvPr id="12" name="Text Placeholder 4">
            <a:extLst>
              <a:ext uri="{FF2B5EF4-FFF2-40B4-BE49-F238E27FC236}">
                <a16:creationId xmlns:a16="http://schemas.microsoft.com/office/drawing/2014/main" id="{FABA091C-0833-1E47-B8DB-6AC39E7E3B3F}"/>
              </a:ext>
            </a:extLst>
          </p:cNvPr>
          <p:cNvSpPr>
            <a:spLocks noGrp="1"/>
          </p:cNvSpPr>
          <p:nvPr>
            <p:ph type="body" sz="quarter" idx="11" hasCustomPrompt="1"/>
          </p:nvPr>
        </p:nvSpPr>
        <p:spPr>
          <a:xfrm>
            <a:off x="3048001" y="6080761"/>
            <a:ext cx="8686798" cy="456565"/>
          </a:xfrm>
        </p:spPr>
        <p:txBody>
          <a:bodyPr>
            <a:normAutofit/>
          </a:bodyPr>
          <a:lstStyle>
            <a:lvl1pPr marL="0" indent="0">
              <a:spcBef>
                <a:spcPts val="300"/>
              </a:spcBef>
              <a:buFontTx/>
              <a:buNone/>
              <a:defRPr sz="1200" b="1"/>
            </a:lvl1pPr>
            <a:lvl2pPr marL="0" indent="0">
              <a:spcBef>
                <a:spcPts val="0"/>
              </a:spcBef>
              <a:buFontTx/>
              <a:buNone/>
              <a:defRPr sz="1200"/>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vl6pPr marL="0" indent="0">
              <a:spcBef>
                <a:spcPts val="0"/>
              </a:spcBef>
              <a:buFontTx/>
              <a:buNone/>
              <a:defRPr sz="1200"/>
            </a:lvl6pPr>
            <a:lvl7pPr marL="0" indent="0">
              <a:spcBef>
                <a:spcPts val="0"/>
              </a:spcBef>
              <a:buFontTx/>
              <a:buNone/>
              <a:defRPr sz="1200"/>
            </a:lvl7pPr>
            <a:lvl8pPr marL="0" indent="0">
              <a:spcBef>
                <a:spcPts val="0"/>
              </a:spcBef>
              <a:buFontTx/>
              <a:buNone/>
              <a:defRPr sz="1200"/>
            </a:lvl8pPr>
            <a:lvl9pPr marL="0" indent="0">
              <a:spcBef>
                <a:spcPts val="0"/>
              </a:spcBef>
              <a:buFontTx/>
              <a:buNone/>
              <a:defRPr sz="1200"/>
            </a:lvl9pPr>
          </a:lstStyle>
          <a:p>
            <a:pPr lvl="0"/>
            <a:r>
              <a:rPr lang="en-US"/>
              <a:t>[PRESENTER NAME | Presenter Title]</a:t>
            </a:r>
          </a:p>
        </p:txBody>
      </p:sp>
      <p:sp>
        <p:nvSpPr>
          <p:cNvPr id="13" name="Rectangle 12">
            <a:extLst>
              <a:ext uri="{FF2B5EF4-FFF2-40B4-BE49-F238E27FC236}">
                <a16:creationId xmlns:a16="http://schemas.microsoft.com/office/drawing/2014/main" id="{FF61BA9E-01DA-4900-88D4-DE26699D9B2D}"/>
              </a:ext>
            </a:extLst>
          </p:cNvPr>
          <p:cNvSpPr/>
          <p:nvPr userDrawn="1"/>
        </p:nvSpPr>
        <p:spPr>
          <a:xfrm>
            <a:off x="8235468" y="3429000"/>
            <a:ext cx="3956532" cy="21544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00000"/>
              </a:lnSpc>
              <a:spcBef>
                <a:spcPts val="600"/>
              </a:spcBef>
              <a:buSzPct val="100000"/>
            </a:pPr>
            <a:r>
              <a:rPr lang="en-US" sz="800"/>
              <a:t>Use of U.S. DoD</a:t>
            </a:r>
            <a:r>
              <a:rPr lang="en-US" sz="800" baseline="0"/>
              <a:t> visual information does not imply or constitute DoD endorsement.</a:t>
            </a:r>
            <a:endParaRPr lang="en-US" sz="800"/>
          </a:p>
        </p:txBody>
      </p:sp>
    </p:spTree>
    <p:extLst>
      <p:ext uri="{BB962C8B-B14F-4D97-AF65-F5344CB8AC3E}">
        <p14:creationId xmlns:p14="http://schemas.microsoft.com/office/powerpoint/2010/main" val="18860627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 userDrawn="1">
          <p15:clr>
            <a:srgbClr val="FBAE40"/>
          </p15:clr>
        </p15:guide>
        <p15:guide id="3" pos="7392" userDrawn="1">
          <p15:clr>
            <a:srgbClr val="FBAE40"/>
          </p15:clr>
        </p15:guide>
        <p15:guide id="4" orient="horz" pos="3744" userDrawn="1">
          <p15:clr>
            <a:srgbClr val="FBAE40"/>
          </p15:clr>
        </p15:guide>
        <p15:guide id="6" orient="horz" pos="4118" userDrawn="1">
          <p15:clr>
            <a:srgbClr val="FBAE40"/>
          </p15:clr>
        </p15:guide>
        <p15:guide id="8" pos="1920" userDrawn="1">
          <p15:clr>
            <a:srgbClr val="FBAE40"/>
          </p15:clr>
        </p15:guide>
        <p15:guide id="9" pos="3840" userDrawn="1">
          <p15:clr>
            <a:srgbClr val="FBAE40"/>
          </p15:clr>
        </p15:guide>
        <p15:guide id="10"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D9F-E126-4A6F-ADD7-89B9A71894A3}"/>
              </a:ext>
            </a:extLst>
          </p:cNvPr>
          <p:cNvSpPr>
            <a:spLocks noGrp="1"/>
          </p:cNvSpPr>
          <p:nvPr>
            <p:ph type="title" hasCustomPrompt="1"/>
          </p:nvPr>
        </p:nvSpPr>
        <p:spPr/>
        <p:txBody>
          <a:bodyPr/>
          <a:lstStyle>
            <a:lvl1pPr>
              <a:defRPr/>
            </a:lvl1pPr>
          </a:lstStyle>
          <a:p>
            <a:r>
              <a:rPr lang="en-US"/>
              <a:t>[Slide title]</a:t>
            </a:r>
          </a:p>
        </p:txBody>
      </p:sp>
      <p:sp>
        <p:nvSpPr>
          <p:cNvPr id="4" name="Content Placeholder 2"/>
          <p:cNvSpPr>
            <a:spLocks noGrp="1"/>
          </p:cNvSpPr>
          <p:nvPr userDrawn="1">
            <p:ph sz="half" idx="2"/>
          </p:nvPr>
        </p:nvSpPr>
        <p:spPr>
          <a:xfrm>
            <a:off x="457200" y="1235075"/>
            <a:ext cx="3557016" cy="4891089"/>
          </a:xfrm>
          <a:ln w="3175">
            <a:solidFill>
              <a:srgbClr val="172430"/>
            </a:solidFill>
          </a:ln>
        </p:spPr>
        <p:txBody>
          <a:bodyPr lIns="91440" tIns="548640" rIns="91440" bIns="9144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p:cNvSpPr>
            <a:spLocks noGrp="1"/>
          </p:cNvSpPr>
          <p:nvPr userDrawn="1">
            <p:ph type="body" idx="1" hasCustomPrompt="1"/>
          </p:nvPr>
        </p:nvSpPr>
        <p:spPr>
          <a:xfrm>
            <a:off x="457200" y="1235074"/>
            <a:ext cx="3557016"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6" name="Content Placeholder 4"/>
          <p:cNvSpPr>
            <a:spLocks noGrp="1"/>
          </p:cNvSpPr>
          <p:nvPr userDrawn="1">
            <p:ph sz="quarter" idx="4"/>
          </p:nvPr>
        </p:nvSpPr>
        <p:spPr>
          <a:xfrm>
            <a:off x="4317492" y="1235075"/>
            <a:ext cx="3557016" cy="4891089"/>
          </a:xfrm>
          <a:ln w="3175">
            <a:solidFill>
              <a:srgbClr val="172430"/>
            </a:solidFill>
          </a:ln>
        </p:spPr>
        <p:txBody>
          <a:bodyPr lIns="91440" tIns="548640" rIns="91440" bIns="9144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userDrawn="1">
            <p:ph type="body" sz="quarter" idx="3" hasCustomPrompt="1"/>
          </p:nvPr>
        </p:nvSpPr>
        <p:spPr>
          <a:xfrm>
            <a:off x="4317492" y="1235074"/>
            <a:ext cx="3557016"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2" name="Content Placeholder 6">
            <a:extLst>
              <a:ext uri="{FF2B5EF4-FFF2-40B4-BE49-F238E27FC236}">
                <a16:creationId xmlns:a16="http://schemas.microsoft.com/office/drawing/2014/main" id="{853F1D21-3608-5140-B442-7A9F5E456F4C}"/>
              </a:ext>
            </a:extLst>
          </p:cNvPr>
          <p:cNvSpPr>
            <a:spLocks noGrp="1"/>
          </p:cNvSpPr>
          <p:nvPr userDrawn="1">
            <p:ph sz="quarter" idx="12"/>
          </p:nvPr>
        </p:nvSpPr>
        <p:spPr>
          <a:xfrm>
            <a:off x="8177784" y="1235075"/>
            <a:ext cx="3557016" cy="4891089"/>
          </a:xfrm>
          <a:ln w="3175">
            <a:solidFill>
              <a:srgbClr val="172430"/>
            </a:solidFill>
          </a:ln>
        </p:spPr>
        <p:txBody>
          <a:bodyPr lIns="91440" tIns="548640" rIns="91440" bIns="9144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755AB54-00F7-B449-AF3F-F5E916C8F342}"/>
              </a:ext>
            </a:extLst>
          </p:cNvPr>
          <p:cNvSpPr>
            <a:spLocks noGrp="1"/>
          </p:cNvSpPr>
          <p:nvPr userDrawn="1">
            <p:ph type="body" sz="quarter" idx="13" hasCustomPrompt="1"/>
          </p:nvPr>
        </p:nvSpPr>
        <p:spPr>
          <a:xfrm>
            <a:off x="8177784" y="1235074"/>
            <a:ext cx="3557016"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6" name="Footnotes">
            <a:extLst>
              <a:ext uri="{FF2B5EF4-FFF2-40B4-BE49-F238E27FC236}">
                <a16:creationId xmlns:a16="http://schemas.microsoft.com/office/drawing/2014/main" id="{2A4A52FE-A7FE-EA47-ABCE-61876C006C9B}"/>
              </a:ext>
            </a:extLst>
          </p:cNvPr>
          <p:cNvSpPr>
            <a:spLocks noGrp="1"/>
          </p:cNvSpPr>
          <p:nvPr userDrawn="1">
            <p:ph type="body" sz="quarter" idx="14"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20" name="Freeform: Shape 19">
            <a:extLst>
              <a:ext uri="{FF2B5EF4-FFF2-40B4-BE49-F238E27FC236}">
                <a16:creationId xmlns:a16="http://schemas.microsoft.com/office/drawing/2014/main" id="{AA45EA02-F0D4-4A50-8C42-ED3855D91C45}"/>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2072381575"/>
      </p:ext>
    </p:extLst>
  </p:cSld>
  <p:clrMapOvr>
    <a:masterClrMapping/>
  </p:clrMapOvr>
  <p:extLst>
    <p:ext uri="{DCECCB84-F9BA-43D5-87BE-67443E8EF086}">
      <p15:sldGuideLst xmlns:p15="http://schemas.microsoft.com/office/powerpoint/2012/main">
        <p15:guide id="1" pos="2528" userDrawn="1">
          <p15:clr>
            <a:srgbClr val="FBAE40"/>
          </p15:clr>
        </p15:guide>
        <p15:guide id="2" pos="2720" userDrawn="1">
          <p15:clr>
            <a:srgbClr val="FBAE40"/>
          </p15:clr>
        </p15:guide>
        <p15:guide id="3" orient="horz" pos="778" userDrawn="1">
          <p15:clr>
            <a:srgbClr val="FBAE40"/>
          </p15:clr>
        </p15:guide>
        <p15:guide id="6" orient="horz" pos="3859" userDrawn="1">
          <p15:clr>
            <a:srgbClr val="FBAE40"/>
          </p15:clr>
        </p15:guide>
        <p15:guide id="7" pos="288" userDrawn="1">
          <p15:clr>
            <a:srgbClr val="FBAE40"/>
          </p15:clr>
        </p15:guide>
        <p15:guide id="8" pos="7392" userDrawn="1">
          <p15:clr>
            <a:srgbClr val="FBAE40"/>
          </p15:clr>
        </p15:guide>
        <p15:guide id="9" orient="horz" pos="202" userDrawn="1">
          <p15:clr>
            <a:srgbClr val="FBAE40"/>
          </p15:clr>
        </p15:guide>
        <p15:guide id="10" orient="horz" pos="4118" userDrawn="1">
          <p15:clr>
            <a:srgbClr val="FBAE40"/>
          </p15:clr>
        </p15:guide>
        <p15:guide id="11" pos="4960" userDrawn="1">
          <p15:clr>
            <a:srgbClr val="FBAE40"/>
          </p15:clr>
        </p15:guide>
        <p15:guide id="12" pos="515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D9F-E126-4A6F-ADD7-89B9A71894A3}"/>
              </a:ext>
            </a:extLst>
          </p:cNvPr>
          <p:cNvSpPr>
            <a:spLocks noGrp="1"/>
          </p:cNvSpPr>
          <p:nvPr>
            <p:ph type="title" hasCustomPrompt="1"/>
          </p:nvPr>
        </p:nvSpPr>
        <p:spPr/>
        <p:txBody>
          <a:bodyPr/>
          <a:lstStyle>
            <a:lvl1pPr>
              <a:defRPr/>
            </a:lvl1pPr>
          </a:lstStyle>
          <a:p>
            <a:r>
              <a:rPr lang="en-US"/>
              <a:t>[Slide title]</a:t>
            </a:r>
          </a:p>
        </p:txBody>
      </p:sp>
      <p:sp>
        <p:nvSpPr>
          <p:cNvPr id="4" name="Content Placeholder 2"/>
          <p:cNvSpPr>
            <a:spLocks noGrp="1"/>
          </p:cNvSpPr>
          <p:nvPr userDrawn="1">
            <p:ph sz="half" idx="2"/>
          </p:nvPr>
        </p:nvSpPr>
        <p:spPr>
          <a:xfrm>
            <a:off x="457200" y="1235073"/>
            <a:ext cx="5486400" cy="2313432"/>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p:cNvSpPr>
            <a:spLocks noGrp="1"/>
          </p:cNvSpPr>
          <p:nvPr userDrawn="1">
            <p:ph type="body" idx="1" hasCustomPrompt="1"/>
          </p:nvPr>
        </p:nvSpPr>
        <p:spPr>
          <a:xfrm>
            <a:off x="457200" y="1235074"/>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6" name="Content Placeholder 4"/>
          <p:cNvSpPr>
            <a:spLocks noGrp="1"/>
          </p:cNvSpPr>
          <p:nvPr userDrawn="1">
            <p:ph sz="quarter" idx="4"/>
          </p:nvPr>
        </p:nvSpPr>
        <p:spPr>
          <a:xfrm>
            <a:off x="6244505" y="1235073"/>
            <a:ext cx="5486400" cy="2313432"/>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userDrawn="1">
            <p:ph type="body" sz="quarter" idx="3" hasCustomPrompt="1"/>
          </p:nvPr>
        </p:nvSpPr>
        <p:spPr>
          <a:xfrm>
            <a:off x="6244505" y="1235074"/>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2" name="Content Placeholder 6">
            <a:extLst>
              <a:ext uri="{FF2B5EF4-FFF2-40B4-BE49-F238E27FC236}">
                <a16:creationId xmlns:a16="http://schemas.microsoft.com/office/drawing/2014/main" id="{9E1FF32A-E49E-3146-9819-F9875DCE8689}"/>
              </a:ext>
            </a:extLst>
          </p:cNvPr>
          <p:cNvSpPr>
            <a:spLocks noGrp="1"/>
          </p:cNvSpPr>
          <p:nvPr userDrawn="1">
            <p:ph sz="quarter" idx="12"/>
          </p:nvPr>
        </p:nvSpPr>
        <p:spPr>
          <a:xfrm>
            <a:off x="457200" y="3812731"/>
            <a:ext cx="5486400" cy="2313432"/>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31ABB531-5D84-0744-85A0-A23FEB229CBB}"/>
              </a:ext>
            </a:extLst>
          </p:cNvPr>
          <p:cNvSpPr>
            <a:spLocks noGrp="1"/>
          </p:cNvSpPr>
          <p:nvPr userDrawn="1">
            <p:ph type="body" sz="quarter" idx="13" hasCustomPrompt="1"/>
          </p:nvPr>
        </p:nvSpPr>
        <p:spPr>
          <a:xfrm>
            <a:off x="457200" y="3812731"/>
            <a:ext cx="5486400" cy="369332"/>
          </a:xfrm>
          <a:solidFill>
            <a:schemeClr val="accent1"/>
          </a:solidFill>
        </p:spPr>
        <p:txBody>
          <a:bodyPr wrap="square"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6" name="Content Placeholder 8">
            <a:extLst>
              <a:ext uri="{FF2B5EF4-FFF2-40B4-BE49-F238E27FC236}">
                <a16:creationId xmlns:a16="http://schemas.microsoft.com/office/drawing/2014/main" id="{EDCF1356-9E0E-D545-930B-84BF5FC2CB87}"/>
              </a:ext>
            </a:extLst>
          </p:cNvPr>
          <p:cNvSpPr>
            <a:spLocks noGrp="1"/>
          </p:cNvSpPr>
          <p:nvPr userDrawn="1">
            <p:ph sz="quarter" idx="14"/>
          </p:nvPr>
        </p:nvSpPr>
        <p:spPr>
          <a:xfrm>
            <a:off x="6245352" y="3812731"/>
            <a:ext cx="5486400" cy="2313432"/>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F1353700-7CC2-AB4A-9829-6013F9611EDB}"/>
              </a:ext>
            </a:extLst>
          </p:cNvPr>
          <p:cNvSpPr>
            <a:spLocks noGrp="1"/>
          </p:cNvSpPr>
          <p:nvPr userDrawn="1">
            <p:ph type="body" sz="quarter" idx="15" hasCustomPrompt="1"/>
          </p:nvPr>
        </p:nvSpPr>
        <p:spPr>
          <a:xfrm>
            <a:off x="6245352" y="3812731"/>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8" name="Footnotes">
            <a:extLst>
              <a:ext uri="{FF2B5EF4-FFF2-40B4-BE49-F238E27FC236}">
                <a16:creationId xmlns:a16="http://schemas.microsoft.com/office/drawing/2014/main" id="{4D401919-F5C1-AC41-B76A-F53EA477E452}"/>
              </a:ext>
            </a:extLst>
          </p:cNvPr>
          <p:cNvSpPr>
            <a:spLocks noGrp="1"/>
          </p:cNvSpPr>
          <p:nvPr userDrawn="1">
            <p:ph type="body" sz="quarter" idx="16"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9" name="Freeform: Shape 18">
            <a:extLst>
              <a:ext uri="{FF2B5EF4-FFF2-40B4-BE49-F238E27FC236}">
                <a16:creationId xmlns:a16="http://schemas.microsoft.com/office/drawing/2014/main" id="{6619A417-2402-47BD-A60E-4F4B5B3BAE5E}"/>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97702681"/>
      </p:ext>
    </p:extLst>
  </p:cSld>
  <p:clrMapOvr>
    <a:masterClrMapping/>
  </p:clrMapOvr>
  <p:extLst>
    <p:ext uri="{DCECCB84-F9BA-43D5-87BE-67443E8EF086}">
      <p15:sldGuideLst xmlns:p15="http://schemas.microsoft.com/office/powerpoint/2012/main">
        <p15:guide id="1" pos="3744" userDrawn="1">
          <p15:clr>
            <a:srgbClr val="FBAE40"/>
          </p15:clr>
        </p15:guide>
        <p15:guide id="2" pos="3936" userDrawn="1">
          <p15:clr>
            <a:srgbClr val="FBAE40"/>
          </p15:clr>
        </p15:guide>
        <p15:guide id="3" orient="horz" pos="778" userDrawn="1">
          <p15:clr>
            <a:srgbClr val="FBAE40"/>
          </p15:clr>
        </p15:guide>
        <p15:guide id="6" orient="horz" pos="3859" userDrawn="1">
          <p15:clr>
            <a:srgbClr val="FBAE40"/>
          </p15:clr>
        </p15:guide>
        <p15:guide id="7" pos="288" userDrawn="1">
          <p15:clr>
            <a:srgbClr val="FBAE40"/>
          </p15:clr>
        </p15:guide>
        <p15:guide id="8" pos="7392" userDrawn="1">
          <p15:clr>
            <a:srgbClr val="FBAE40"/>
          </p15:clr>
        </p15:guide>
        <p15:guide id="9" orient="horz" pos="202" userDrawn="1">
          <p15:clr>
            <a:srgbClr val="FBAE40"/>
          </p15:clr>
        </p15:guide>
        <p15:guide id="10" orient="horz" pos="411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Four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D9F-E126-4A6F-ADD7-89B9A71894A3}"/>
              </a:ext>
            </a:extLst>
          </p:cNvPr>
          <p:cNvSpPr>
            <a:spLocks noGrp="1"/>
          </p:cNvSpPr>
          <p:nvPr>
            <p:ph type="title" hasCustomPrompt="1"/>
          </p:nvPr>
        </p:nvSpPr>
        <p:spPr/>
        <p:txBody>
          <a:bodyPr/>
          <a:lstStyle>
            <a:lvl1pPr>
              <a:defRPr/>
            </a:lvl1pPr>
          </a:lstStyle>
          <a:p>
            <a:r>
              <a:rPr lang="en-US"/>
              <a:t>[Slide title]</a:t>
            </a:r>
          </a:p>
        </p:txBody>
      </p:sp>
      <p:sp>
        <p:nvSpPr>
          <p:cNvPr id="20" name="Text Placeholder 2">
            <a:extLst>
              <a:ext uri="{FF2B5EF4-FFF2-40B4-BE49-F238E27FC236}">
                <a16:creationId xmlns:a16="http://schemas.microsoft.com/office/drawing/2014/main" id="{AD739A8D-8980-8C48-8D0D-7056E2553504}"/>
              </a:ext>
            </a:extLst>
          </p:cNvPr>
          <p:cNvSpPr>
            <a:spLocks noGrp="1"/>
          </p:cNvSpPr>
          <p:nvPr userDrawn="1">
            <p:ph type="body" sz="quarter" idx="16"/>
          </p:nvPr>
        </p:nvSpPr>
        <p:spPr>
          <a:xfrm>
            <a:off x="457200" y="1235076"/>
            <a:ext cx="11277600" cy="639444"/>
          </a:xfrm>
        </p:spPr>
        <p:txBody>
          <a:bodyPr/>
          <a:lstStyle/>
          <a:p>
            <a:pPr lvl="0"/>
            <a:r>
              <a:rPr lang="en-US"/>
              <a:t>Edit Master text styles</a:t>
            </a:r>
          </a:p>
        </p:txBody>
      </p:sp>
      <p:sp>
        <p:nvSpPr>
          <p:cNvPr id="4" name="Content Placeholder 2"/>
          <p:cNvSpPr>
            <a:spLocks noGrp="1"/>
          </p:cNvSpPr>
          <p:nvPr userDrawn="1">
            <p:ph sz="half" idx="2"/>
          </p:nvPr>
        </p:nvSpPr>
        <p:spPr>
          <a:xfrm>
            <a:off x="457200" y="1920240"/>
            <a:ext cx="5486400" cy="1965960"/>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p:cNvSpPr>
            <a:spLocks noGrp="1"/>
          </p:cNvSpPr>
          <p:nvPr userDrawn="1">
            <p:ph type="body" idx="1" hasCustomPrompt="1"/>
          </p:nvPr>
        </p:nvSpPr>
        <p:spPr>
          <a:xfrm>
            <a:off x="457200" y="1920240"/>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6" name="Content Placeholder 4"/>
          <p:cNvSpPr>
            <a:spLocks noGrp="1"/>
          </p:cNvSpPr>
          <p:nvPr userDrawn="1">
            <p:ph sz="quarter" idx="4"/>
          </p:nvPr>
        </p:nvSpPr>
        <p:spPr>
          <a:xfrm>
            <a:off x="6244505" y="1920240"/>
            <a:ext cx="5486400" cy="1965960"/>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userDrawn="1">
            <p:ph type="body" sz="quarter" idx="3" hasCustomPrompt="1"/>
          </p:nvPr>
        </p:nvSpPr>
        <p:spPr>
          <a:xfrm>
            <a:off x="6244505" y="1920240"/>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2" name="Content Placeholder 6">
            <a:extLst>
              <a:ext uri="{FF2B5EF4-FFF2-40B4-BE49-F238E27FC236}">
                <a16:creationId xmlns:a16="http://schemas.microsoft.com/office/drawing/2014/main" id="{9E1FF32A-E49E-3146-9819-F9875DCE8689}"/>
              </a:ext>
            </a:extLst>
          </p:cNvPr>
          <p:cNvSpPr>
            <a:spLocks noGrp="1"/>
          </p:cNvSpPr>
          <p:nvPr userDrawn="1">
            <p:ph sz="quarter" idx="12"/>
          </p:nvPr>
        </p:nvSpPr>
        <p:spPr>
          <a:xfrm>
            <a:off x="457200" y="4160203"/>
            <a:ext cx="5486400" cy="1965960"/>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31ABB531-5D84-0744-85A0-A23FEB229CBB}"/>
              </a:ext>
            </a:extLst>
          </p:cNvPr>
          <p:cNvSpPr>
            <a:spLocks noGrp="1"/>
          </p:cNvSpPr>
          <p:nvPr userDrawn="1">
            <p:ph type="body" sz="quarter" idx="13" hasCustomPrompt="1"/>
          </p:nvPr>
        </p:nvSpPr>
        <p:spPr>
          <a:xfrm>
            <a:off x="457200" y="4160203"/>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6" name="Content Placeholder 8">
            <a:extLst>
              <a:ext uri="{FF2B5EF4-FFF2-40B4-BE49-F238E27FC236}">
                <a16:creationId xmlns:a16="http://schemas.microsoft.com/office/drawing/2014/main" id="{EDCF1356-9E0E-D545-930B-84BF5FC2CB87}"/>
              </a:ext>
            </a:extLst>
          </p:cNvPr>
          <p:cNvSpPr>
            <a:spLocks noGrp="1"/>
          </p:cNvSpPr>
          <p:nvPr userDrawn="1">
            <p:ph sz="quarter" idx="14"/>
          </p:nvPr>
        </p:nvSpPr>
        <p:spPr>
          <a:xfrm>
            <a:off x="6245352" y="4160203"/>
            <a:ext cx="5486400" cy="1965960"/>
          </a:xfrm>
          <a:ln w="3175">
            <a:solidFill>
              <a:srgbClr val="172430"/>
            </a:solidFill>
          </a:ln>
        </p:spPr>
        <p:txBody>
          <a:bodyPr lIns="91440" tIns="548640" rIns="91440" bIns="274320">
            <a:no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F1353700-7CC2-AB4A-9829-6013F9611EDB}"/>
              </a:ext>
            </a:extLst>
          </p:cNvPr>
          <p:cNvSpPr>
            <a:spLocks noGrp="1"/>
          </p:cNvSpPr>
          <p:nvPr userDrawn="1">
            <p:ph type="body" sz="quarter" idx="15" hasCustomPrompt="1"/>
          </p:nvPr>
        </p:nvSpPr>
        <p:spPr>
          <a:xfrm>
            <a:off x="6245352" y="4160203"/>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8" name="Footnotes">
            <a:extLst>
              <a:ext uri="{FF2B5EF4-FFF2-40B4-BE49-F238E27FC236}">
                <a16:creationId xmlns:a16="http://schemas.microsoft.com/office/drawing/2014/main" id="{A6B0B1B4-7B78-3F4F-94A1-7A43C7163635}"/>
              </a:ext>
            </a:extLst>
          </p:cNvPr>
          <p:cNvSpPr>
            <a:spLocks noGrp="1"/>
          </p:cNvSpPr>
          <p:nvPr userDrawn="1">
            <p:ph type="body" sz="quarter" idx="17"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9" name="Freeform: Shape 18">
            <a:extLst>
              <a:ext uri="{FF2B5EF4-FFF2-40B4-BE49-F238E27FC236}">
                <a16:creationId xmlns:a16="http://schemas.microsoft.com/office/drawing/2014/main" id="{807E4B5F-3BAD-4AF3-A886-8589AA192AC2}"/>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197055113"/>
      </p:ext>
    </p:extLst>
  </p:cSld>
  <p:clrMapOvr>
    <a:masterClrMapping/>
  </p:clrMapOvr>
  <p:extLst>
    <p:ext uri="{DCECCB84-F9BA-43D5-87BE-67443E8EF086}">
      <p15:sldGuideLst xmlns:p15="http://schemas.microsoft.com/office/powerpoint/2012/main">
        <p15:guide id="1" pos="3744" userDrawn="1">
          <p15:clr>
            <a:srgbClr val="FBAE40"/>
          </p15:clr>
        </p15:guide>
        <p15:guide id="2" pos="3936" userDrawn="1">
          <p15:clr>
            <a:srgbClr val="FBAE40"/>
          </p15:clr>
        </p15:guide>
        <p15:guide id="3" orient="horz" pos="778" userDrawn="1">
          <p15:clr>
            <a:srgbClr val="FBAE40"/>
          </p15:clr>
        </p15:guide>
        <p15:guide id="6" orient="horz" pos="3859" userDrawn="1">
          <p15:clr>
            <a:srgbClr val="FBAE40"/>
          </p15:clr>
        </p15:guide>
        <p15:guide id="7" pos="288" userDrawn="1">
          <p15:clr>
            <a:srgbClr val="FBAE40"/>
          </p15:clr>
        </p15:guide>
        <p15:guide id="8" pos="7392" userDrawn="1">
          <p15:clr>
            <a:srgbClr val="FBAE40"/>
          </p15:clr>
        </p15:guide>
        <p15:guide id="9" orient="horz" pos="202" userDrawn="1">
          <p15:clr>
            <a:srgbClr val="FBAE40"/>
          </p15:clr>
        </p15:guide>
        <p15:guide id="10" orient="horz" pos="411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35076"/>
            <a:ext cx="7418831" cy="1417320"/>
          </a:xfrm>
        </p:spPr>
        <p:txBody>
          <a:bodyPr anchor="b" anchorCtr="0"/>
          <a:lstStyle>
            <a:lvl1pPr>
              <a:defRPr sz="2800" spc="-20" baseline="0"/>
            </a:lvl1pPr>
          </a:lstStyle>
          <a:p>
            <a:r>
              <a:rPr lang="en-US"/>
              <a:t>[Section header title]</a:t>
            </a:r>
          </a:p>
        </p:txBody>
      </p:sp>
      <p:sp>
        <p:nvSpPr>
          <p:cNvPr id="3" name="Text Placeholder 2"/>
          <p:cNvSpPr>
            <a:spLocks noGrp="1"/>
          </p:cNvSpPr>
          <p:nvPr>
            <p:ph type="body" idx="1" hasCustomPrompt="1"/>
          </p:nvPr>
        </p:nvSpPr>
        <p:spPr>
          <a:xfrm>
            <a:off x="457200" y="2834641"/>
            <a:ext cx="7418831" cy="3291523"/>
          </a:xfrm>
        </p:spPr>
        <p:txBody>
          <a:bodyPr>
            <a:noAutofit/>
          </a:bodyPr>
          <a:lstStyle>
            <a:lvl1pPr marL="0" indent="0">
              <a:spcBef>
                <a:spcPts val="900"/>
              </a:spcBef>
              <a:buNone/>
              <a:defRPr sz="1800">
                <a:solidFill>
                  <a:schemeClr val="tx1"/>
                </a:solidFill>
              </a:defRPr>
            </a:lvl1pPr>
            <a:lvl2pPr marL="173736" indent="-173736">
              <a:spcBef>
                <a:spcPts val="900"/>
              </a:spcBef>
              <a:buFont typeface="Arial" panose="020B0604020202020204" pitchFamily="34" charset="0"/>
              <a:buChar char="•"/>
              <a:defRPr sz="1800">
                <a:solidFill>
                  <a:schemeClr val="tx1"/>
                </a:solidFill>
              </a:defRPr>
            </a:lvl2pPr>
            <a:lvl3pPr marL="347472" indent="-173736">
              <a:spcBef>
                <a:spcPts val="300"/>
              </a:spcBef>
              <a:buFont typeface="Arial" panose="020B0604020202020204" pitchFamily="34" charset="0"/>
              <a:buChar char="–"/>
              <a:defRPr sz="1600">
                <a:solidFill>
                  <a:schemeClr val="tx1"/>
                </a:solidFill>
              </a:defRPr>
            </a:lvl3pPr>
            <a:lvl4pPr marL="512064" indent="-173736">
              <a:spcBef>
                <a:spcPts val="300"/>
              </a:spcBef>
              <a:buFont typeface="Arial" panose="020B0604020202020204" pitchFamily="34" charset="0"/>
              <a:buChar char="–"/>
              <a:defRPr sz="1600">
                <a:solidFill>
                  <a:schemeClr val="tx1"/>
                </a:solidFill>
              </a:defRPr>
            </a:lvl4pPr>
            <a:lvl5pPr marL="685800" indent="-173736">
              <a:spcBef>
                <a:spcPts val="300"/>
              </a:spcBef>
              <a:buFont typeface="Arial" panose="020B0604020202020204" pitchFamily="34" charset="0"/>
              <a:buChar char="–"/>
              <a:defRPr sz="1600">
                <a:solidFill>
                  <a:schemeClr val="tx1"/>
                </a:solidFill>
              </a:defRPr>
            </a:lvl5pPr>
            <a:lvl6pPr marL="859536" indent="-173736">
              <a:spcBef>
                <a:spcPts val="300"/>
              </a:spcBef>
              <a:buFont typeface="Arial" panose="020B0604020202020204" pitchFamily="34" charset="0"/>
              <a:buChar char="–"/>
              <a:defRPr sz="1600">
                <a:solidFill>
                  <a:schemeClr val="tx1"/>
                </a:solidFill>
              </a:defRPr>
            </a:lvl6pPr>
            <a:lvl7pPr marL="1024128" indent="-173736">
              <a:spcBef>
                <a:spcPts val="300"/>
              </a:spcBef>
              <a:buFont typeface="Arial" panose="020B0604020202020204" pitchFamily="34" charset="0"/>
              <a:buChar char="–"/>
              <a:defRPr sz="1600">
                <a:solidFill>
                  <a:schemeClr val="tx1"/>
                </a:solidFill>
              </a:defRPr>
            </a:lvl7pPr>
            <a:lvl8pPr marL="1197864" indent="-173736">
              <a:spcBef>
                <a:spcPts val="300"/>
              </a:spcBef>
              <a:buFont typeface="Arial" panose="020B0604020202020204" pitchFamily="34" charset="0"/>
              <a:buChar char="–"/>
              <a:defRPr sz="1600">
                <a:solidFill>
                  <a:schemeClr val="tx1"/>
                </a:solidFill>
              </a:defRPr>
            </a:lvl8pPr>
            <a:lvl9pPr marL="1371600" indent="-173736">
              <a:spcBef>
                <a:spcPts val="300"/>
              </a:spcBef>
              <a:buFont typeface="Arial" panose="020B0604020202020204" pitchFamily="34" charset="0"/>
              <a:buChar char="–"/>
              <a:defRPr sz="1600">
                <a:solidFill>
                  <a:schemeClr val="tx1"/>
                </a:solidFill>
              </a:defRPr>
            </a:lvl9pPr>
          </a:lstStyle>
          <a:p>
            <a:pPr lvl="0"/>
            <a:r>
              <a:rPr lang="en-US"/>
              <a:t>[Optional section description]</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ootnotes">
            <a:extLst>
              <a:ext uri="{FF2B5EF4-FFF2-40B4-BE49-F238E27FC236}">
                <a16:creationId xmlns:a16="http://schemas.microsoft.com/office/drawing/2014/main" id="{4EC069BD-982E-8945-A8C0-52411391DEAB}"/>
              </a:ext>
            </a:extLst>
          </p:cNvPr>
          <p:cNvSpPr>
            <a:spLocks noGrp="1"/>
          </p:cNvSpPr>
          <p:nvPr>
            <p:ph type="body" sz="quarter" idx="12" hasCustomPrompt="1"/>
          </p:nvPr>
        </p:nvSpPr>
        <p:spPr>
          <a:xfrm>
            <a:off x="457200" y="6217920"/>
            <a:ext cx="7418831"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Tree>
    <p:extLst>
      <p:ext uri="{BB962C8B-B14F-4D97-AF65-F5344CB8AC3E}">
        <p14:creationId xmlns:p14="http://schemas.microsoft.com/office/powerpoint/2010/main" val="1670614475"/>
      </p:ext>
    </p:extLst>
  </p:cSld>
  <p:clrMapOvr>
    <a:masterClrMapping/>
  </p:clrMapOvr>
  <p:extLst>
    <p:ext uri="{DCECCB84-F9BA-43D5-87BE-67443E8EF086}">
      <p15:sldGuideLst xmlns:p15="http://schemas.microsoft.com/office/powerpoint/2012/main">
        <p15:guide id="2" pos="288" userDrawn="1">
          <p15:clr>
            <a:srgbClr val="FBAE40"/>
          </p15:clr>
        </p15:guide>
        <p15:guide id="3" orient="horz" pos="3859" userDrawn="1">
          <p15:clr>
            <a:srgbClr val="FBAE40"/>
          </p15:clr>
        </p15:guide>
        <p15:guide id="4" pos="4962" userDrawn="1">
          <p15:clr>
            <a:srgbClr val="FBAE40"/>
          </p15:clr>
        </p15:guide>
        <p15:guide id="5" orient="horz" pos="77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10" name="Footnotes">
            <a:extLst>
              <a:ext uri="{FF2B5EF4-FFF2-40B4-BE49-F238E27FC236}">
                <a16:creationId xmlns:a16="http://schemas.microsoft.com/office/drawing/2014/main" id="{BABA872A-AD0E-4145-8407-D52542A431BF}"/>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1" name="Freeform: Shape 10">
            <a:extLst>
              <a:ext uri="{FF2B5EF4-FFF2-40B4-BE49-F238E27FC236}">
                <a16:creationId xmlns:a16="http://schemas.microsoft.com/office/drawing/2014/main" id="{DA8ABC90-5533-41E3-8CF8-7E6103FF9DC8}"/>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748878351"/>
      </p:ext>
    </p:extLst>
  </p:cSld>
  <p:clrMapOvr>
    <a:masterClrMapping/>
  </p:clrMapOvr>
  <p:extLst>
    <p:ext uri="{DCECCB84-F9BA-43D5-87BE-67443E8EF086}">
      <p15:sldGuideLst xmlns:p15="http://schemas.microsoft.com/office/powerpoint/2012/main">
        <p15:guide id="1" orient="horz" pos="778" userDrawn="1">
          <p15:clr>
            <a:srgbClr val="FBAE40"/>
          </p15:clr>
        </p15:guide>
        <p15:guide id="3" orient="horz" pos="3859" userDrawn="1">
          <p15:clr>
            <a:srgbClr val="FBAE40"/>
          </p15:clr>
        </p15:guide>
        <p15:guide id="4" pos="288" userDrawn="1">
          <p15:clr>
            <a:srgbClr val="FBAE40"/>
          </p15:clr>
        </p15:guide>
        <p15:guide id="5" pos="7392" userDrawn="1">
          <p15:clr>
            <a:srgbClr val="FBAE40"/>
          </p15:clr>
        </p15:guide>
        <p15:guide id="6" orient="horz" pos="202" userDrawn="1">
          <p15:clr>
            <a:srgbClr val="FBAE40"/>
          </p15:clr>
        </p15:guide>
        <p15:guide id="7" orient="horz" pos="411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notes">
            <a:extLst>
              <a:ext uri="{FF2B5EF4-FFF2-40B4-BE49-F238E27FC236}">
                <a16:creationId xmlns:a16="http://schemas.microsoft.com/office/drawing/2014/main" id="{B7090F6C-19A1-D04B-8FB2-ACE685A2D3B9}"/>
              </a:ext>
            </a:extLst>
          </p:cNvPr>
          <p:cNvSpPr>
            <a:spLocks noGrp="1"/>
          </p:cNvSpPr>
          <p:nvPr>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Tree>
    <p:extLst>
      <p:ext uri="{BB962C8B-B14F-4D97-AF65-F5344CB8AC3E}">
        <p14:creationId xmlns:p14="http://schemas.microsoft.com/office/powerpoint/2010/main" val="103132434"/>
      </p:ext>
    </p:extLst>
  </p:cSld>
  <p:clrMapOvr>
    <a:masterClrMapping/>
  </p:clrMapOvr>
  <p:extLst>
    <p:ext uri="{DCECCB84-F9BA-43D5-87BE-67443E8EF086}">
      <p15:sldGuideLst xmlns:p15="http://schemas.microsoft.com/office/powerpoint/2012/main">
        <p15:guide id="1" orient="horz" pos="778" userDrawn="1">
          <p15:clr>
            <a:srgbClr val="FBAE40"/>
          </p15:clr>
        </p15:guide>
        <p15:guide id="3" orient="horz" pos="3859" userDrawn="1">
          <p15:clr>
            <a:srgbClr val="FBAE40"/>
          </p15:clr>
        </p15:guide>
        <p15:guide id="4" pos="288" userDrawn="1">
          <p15:clr>
            <a:srgbClr val="FBAE40"/>
          </p15:clr>
        </p15:guide>
        <p15:guide id="5" pos="7392" userDrawn="1">
          <p15:clr>
            <a:srgbClr val="FBAE40"/>
          </p15:clr>
        </p15:guide>
        <p15:guide id="6" orient="horz" pos="202" userDrawn="1">
          <p15:clr>
            <a:srgbClr val="FBAE40"/>
          </p15:clr>
        </p15:guide>
        <p15:guide id="7" orient="horz" pos="411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3"/>
        <p:cNvGrpSpPr/>
        <p:nvPr/>
      </p:nvGrpSpPr>
      <p:grpSpPr>
        <a:xfrm>
          <a:off x="0" y="0"/>
          <a:ext cx="0" cy="0"/>
          <a:chOff x="0" y="0"/>
          <a:chExt cx="0" cy="0"/>
        </a:xfrm>
      </p:grpSpPr>
      <p:sp>
        <p:nvSpPr>
          <p:cNvPr id="14" name="Google Shape;14;p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 name="Google Shape;15;p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2100"/>
              </a:spcAft>
              <a:buClr>
                <a:schemeClr val="dk1"/>
              </a:buClr>
              <a:buSzPts val="1800"/>
              <a:buChar char="■"/>
              <a:defRPr/>
            </a:lvl9pPr>
          </a:lstStyle>
          <a:p>
            <a:endParaRPr/>
          </a:p>
        </p:txBody>
      </p:sp>
      <p:sp>
        <p:nvSpPr>
          <p:cNvPr id="16" name="Google Shape;16;p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575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Tab">
    <p:spTree>
      <p:nvGrpSpPr>
        <p:cNvPr id="1" name=""/>
        <p:cNvGrpSpPr/>
        <p:nvPr/>
      </p:nvGrpSpPr>
      <p:grpSpPr>
        <a:xfrm>
          <a:off x="0" y="0"/>
          <a:ext cx="0" cy="0"/>
          <a:chOff x="0" y="0"/>
          <a:chExt cx="0" cy="0"/>
        </a:xfrm>
      </p:grpSpPr>
      <p:sp>
        <p:nvSpPr>
          <p:cNvPr id="6" name="Placeholder Picture">
            <a:extLst>
              <a:ext uri="{FF2B5EF4-FFF2-40B4-BE49-F238E27FC236}">
                <a16:creationId xmlns:a16="http://schemas.microsoft.com/office/drawing/2014/main" id="{0E25DE3D-1ED2-4149-B665-3550F17281D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85000"/>
            </a:schemeClr>
          </a:solidFill>
          <a:ln>
            <a:noFill/>
          </a:ln>
        </p:spPr>
        <p:style>
          <a:lnRef idx="0">
            <a:schemeClr val="accent1"/>
          </a:lnRef>
          <a:fillRef idx="1">
            <a:schemeClr val="accent1"/>
          </a:fillRef>
          <a:effectRef idx="0">
            <a:srgbClr val="000000"/>
          </a:effectRef>
          <a:fontRef idx="minor">
            <a:schemeClr val="lt1"/>
          </a:fontRef>
        </p:style>
        <p:txBody>
          <a:bodyPr tIns="91440" bIns="3200400" rtlCol="0" anchor="ctr"/>
          <a:lstStyle/>
          <a:p>
            <a:pPr algn="ctr">
              <a:lnSpc>
                <a:spcPct val="100000"/>
              </a:lnSpc>
            </a:pPr>
            <a:r>
              <a:rPr lang="en-US" sz="1000">
                <a:solidFill>
                  <a:schemeClr val="tx1"/>
                </a:solidFill>
              </a:rPr>
              <a:t>PLACEHOLDER</a:t>
            </a:r>
            <a:br>
              <a:rPr lang="en-US" sz="1000">
                <a:solidFill>
                  <a:schemeClr val="tx1"/>
                </a:solidFill>
              </a:rPr>
            </a:br>
            <a:r>
              <a:rPr lang="en-US" sz="1000">
                <a:solidFill>
                  <a:schemeClr val="tx1"/>
                </a:solidFill>
              </a:rPr>
              <a:t>PICTURE</a:t>
            </a:r>
          </a:p>
        </p:txBody>
      </p:sp>
      <p:sp>
        <p:nvSpPr>
          <p:cNvPr id="8" name="Tab">
            <a:extLst>
              <a:ext uri="{FF2B5EF4-FFF2-40B4-BE49-F238E27FC236}">
                <a16:creationId xmlns:a16="http://schemas.microsoft.com/office/drawing/2014/main" id="{67BEBFB7-DC4D-45B7-BFC8-8DCC96A3A783}"/>
              </a:ext>
              <a:ext uri="{C183D7F6-B498-43B3-948B-1728B52AA6E4}">
                <adec:decorative xmlns:adec="http://schemas.microsoft.com/office/drawing/2017/decorative" val="1"/>
              </a:ext>
            </a:extLst>
          </p:cNvPr>
          <p:cNvSpPr>
            <a:spLocks noChangeAspect="1"/>
          </p:cNvSpPr>
          <p:nvPr userDrawn="1"/>
        </p:nvSpPr>
        <p:spPr bwMode="gray">
          <a:xfrm>
            <a:off x="228601" y="2879566"/>
            <a:ext cx="5867399" cy="3749039"/>
          </a:xfrm>
          <a:custGeom>
            <a:avLst/>
            <a:gdLst>
              <a:gd name="T0" fmla="*/ 0 w 6159"/>
              <a:gd name="T1" fmla="*/ 0 h 3935"/>
              <a:gd name="T2" fmla="*/ 0 w 6159"/>
              <a:gd name="T3" fmla="*/ 0 h 3935"/>
              <a:gd name="T4" fmla="*/ 0 w 6159"/>
              <a:gd name="T5" fmla="*/ 3935 h 3935"/>
              <a:gd name="T6" fmla="*/ 6159 w 6159"/>
              <a:gd name="T7" fmla="*/ 3935 h 3935"/>
              <a:gd name="T8" fmla="*/ 6159 w 6159"/>
              <a:gd name="T9" fmla="*/ 575 h 3935"/>
              <a:gd name="T10" fmla="*/ 2279 w 6159"/>
              <a:gd name="T11" fmla="*/ 575 h 3935"/>
              <a:gd name="T12" fmla="*/ 2279 w 6159"/>
              <a:gd name="T13" fmla="*/ 0 h 3935"/>
              <a:gd name="T14" fmla="*/ 0 w 6159"/>
              <a:gd name="T15" fmla="*/ 0 h 39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9" h="3935">
                <a:moveTo>
                  <a:pt x="0" y="0"/>
                </a:moveTo>
                <a:lnTo>
                  <a:pt x="0" y="0"/>
                </a:lnTo>
                <a:lnTo>
                  <a:pt x="0" y="3935"/>
                </a:lnTo>
                <a:lnTo>
                  <a:pt x="6159" y="3935"/>
                </a:lnTo>
                <a:lnTo>
                  <a:pt x="6159" y="575"/>
                </a:lnTo>
                <a:lnTo>
                  <a:pt x="2279" y="575"/>
                </a:lnTo>
                <a:lnTo>
                  <a:pt x="2279"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2" name="Title 1"/>
          <p:cNvSpPr>
            <a:spLocks noGrp="1"/>
          </p:cNvSpPr>
          <p:nvPr>
            <p:ph type="ctrTitle" hasCustomPrompt="1"/>
          </p:nvPr>
        </p:nvSpPr>
        <p:spPr>
          <a:xfrm>
            <a:off x="457200" y="3748363"/>
            <a:ext cx="5413248" cy="1189391"/>
          </a:xfrm>
        </p:spPr>
        <p:txBody>
          <a:bodyPr anchor="t" anchorCtr="0"/>
          <a:lstStyle>
            <a:lvl1pPr algn="l">
              <a:lnSpc>
                <a:spcPct val="100000"/>
              </a:lnSpc>
              <a:defRPr sz="2400" u="sng" cap="all" spc="0" baseline="0">
                <a:uFill>
                  <a:solidFill>
                    <a:schemeClr val="tx2"/>
                  </a:solidFill>
                </a:uFill>
              </a:defRPr>
            </a:lvl1pPr>
          </a:lstStyle>
          <a:p>
            <a:r>
              <a:rPr lang="en-US"/>
              <a:t>[PRESENTATION TITLE]</a:t>
            </a:r>
          </a:p>
        </p:txBody>
      </p:sp>
      <p:cxnSp>
        <p:nvCxnSpPr>
          <p:cNvPr id="22" name="Line">
            <a:extLst>
              <a:ext uri="{FF2B5EF4-FFF2-40B4-BE49-F238E27FC236}">
                <a16:creationId xmlns:a16="http://schemas.microsoft.com/office/drawing/2014/main" id="{C8B36AE3-5825-0C49-9DF7-6B4F9BC2BFCE}"/>
              </a:ext>
              <a:ext uri="{C183D7F6-B498-43B3-948B-1728B52AA6E4}">
                <adec:decorative xmlns:adec="http://schemas.microsoft.com/office/drawing/2017/decorative" val="1"/>
              </a:ext>
            </a:extLst>
          </p:cNvPr>
          <p:cNvCxnSpPr>
            <a:cxnSpLocks/>
          </p:cNvCxnSpPr>
          <p:nvPr userDrawn="1"/>
        </p:nvCxnSpPr>
        <p:spPr>
          <a:xfrm>
            <a:off x="457200" y="5166360"/>
            <a:ext cx="5413248" cy="0"/>
          </a:xfrm>
          <a:prstGeom prst="line">
            <a:avLst/>
          </a:prstGeom>
          <a:ln w="3175">
            <a:solidFill>
              <a:srgbClr val="172430"/>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FBB78CC0-912E-DF47-B0F7-EA50C61D86E0}"/>
              </a:ext>
            </a:extLst>
          </p:cNvPr>
          <p:cNvSpPr>
            <a:spLocks noGrp="1"/>
          </p:cNvSpPr>
          <p:nvPr>
            <p:ph type="body" sz="quarter" idx="10" hasCustomPrompt="1"/>
          </p:nvPr>
        </p:nvSpPr>
        <p:spPr>
          <a:xfrm>
            <a:off x="457200" y="5303520"/>
            <a:ext cx="5413248" cy="274310"/>
          </a:xfrm>
          <a:noFill/>
        </p:spPr>
        <p:txBody>
          <a:bodyPr>
            <a:normAutofit/>
          </a:bodyPr>
          <a:lstStyle>
            <a:lvl1pPr marL="0" indent="0">
              <a:spcBef>
                <a:spcPts val="0"/>
              </a:spcBef>
              <a:buFontTx/>
              <a:buNone/>
              <a:defRPr sz="1200" b="1"/>
            </a:lvl1pPr>
            <a:lvl2pPr marL="0" indent="0">
              <a:spcBef>
                <a:spcPts val="0"/>
              </a:spcBef>
              <a:buFontTx/>
              <a:buNone/>
              <a:defRPr sz="1200" b="1"/>
            </a:lvl2pPr>
            <a:lvl3pPr marL="0" indent="0">
              <a:spcBef>
                <a:spcPts val="0"/>
              </a:spcBef>
              <a:buFontTx/>
              <a:buNone/>
              <a:defRPr sz="1200" b="1"/>
            </a:lvl3pPr>
            <a:lvl4pPr marL="0" indent="0">
              <a:spcBef>
                <a:spcPts val="0"/>
              </a:spcBef>
              <a:buFontTx/>
              <a:buNone/>
              <a:defRPr sz="1200" b="1"/>
            </a:lvl4pPr>
            <a:lvl5pPr marL="0" indent="0">
              <a:spcBef>
                <a:spcPts val="0"/>
              </a:spcBef>
              <a:buFontTx/>
              <a:buNone/>
              <a:defRPr sz="1200" b="1"/>
            </a:lvl5pPr>
            <a:lvl6pPr marL="0" indent="0">
              <a:spcBef>
                <a:spcPts val="0"/>
              </a:spcBef>
              <a:buFontTx/>
              <a:buNone/>
              <a:defRPr sz="1200" b="1"/>
            </a:lvl6pPr>
            <a:lvl7pPr marL="0" indent="0">
              <a:spcBef>
                <a:spcPts val="0"/>
              </a:spcBef>
              <a:buFontTx/>
              <a:buNone/>
              <a:defRPr sz="1200" b="1"/>
            </a:lvl7pPr>
            <a:lvl8pPr marL="0" indent="0">
              <a:spcBef>
                <a:spcPts val="0"/>
              </a:spcBef>
              <a:buFontTx/>
              <a:buNone/>
              <a:defRPr sz="1200" b="1"/>
            </a:lvl8pPr>
            <a:lvl9pPr marL="0" indent="0">
              <a:spcBef>
                <a:spcPts val="0"/>
              </a:spcBef>
              <a:buFontTx/>
              <a:buNone/>
              <a:defRPr sz="1200" b="1"/>
            </a:lvl9pPr>
          </a:lstStyle>
          <a:p>
            <a:pPr lvl="0"/>
            <a:r>
              <a:rPr lang="en-US"/>
              <a:t>[Month 00, 0000]</a:t>
            </a:r>
          </a:p>
        </p:txBody>
      </p:sp>
      <p:sp>
        <p:nvSpPr>
          <p:cNvPr id="12" name="Text Placeholder 3">
            <a:extLst>
              <a:ext uri="{FF2B5EF4-FFF2-40B4-BE49-F238E27FC236}">
                <a16:creationId xmlns:a16="http://schemas.microsoft.com/office/drawing/2014/main" id="{FABA091C-0833-1E47-B8DB-6AC39E7E3B3F}"/>
              </a:ext>
            </a:extLst>
          </p:cNvPr>
          <p:cNvSpPr>
            <a:spLocks noGrp="1"/>
          </p:cNvSpPr>
          <p:nvPr>
            <p:ph type="body" sz="quarter" idx="11" hasCustomPrompt="1"/>
          </p:nvPr>
        </p:nvSpPr>
        <p:spPr>
          <a:xfrm>
            <a:off x="457199" y="5715000"/>
            <a:ext cx="5407153" cy="685800"/>
          </a:xfrm>
          <a:noFill/>
        </p:spPr>
        <p:txBody>
          <a:bodyPr>
            <a:normAutofit/>
          </a:bodyPr>
          <a:lstStyle>
            <a:lvl1pPr marL="0" indent="0">
              <a:spcBef>
                <a:spcPts val="300"/>
              </a:spcBef>
              <a:buFontTx/>
              <a:buNone/>
              <a:defRPr sz="1200" b="1"/>
            </a:lvl1pPr>
            <a:lvl2pPr marL="0" indent="0">
              <a:spcBef>
                <a:spcPts val="300"/>
              </a:spcBef>
              <a:buFontTx/>
              <a:buNone/>
              <a:defRPr sz="1200" b="0"/>
            </a:lvl2pPr>
            <a:lvl3pPr marL="0" indent="0">
              <a:spcBef>
                <a:spcPts val="300"/>
              </a:spcBef>
              <a:buFontTx/>
              <a:buNone/>
              <a:defRPr sz="1200" b="0"/>
            </a:lvl3pPr>
            <a:lvl4pPr marL="0" indent="0">
              <a:spcBef>
                <a:spcPts val="300"/>
              </a:spcBef>
              <a:buFontTx/>
              <a:buNone/>
              <a:defRPr sz="1200" b="0"/>
            </a:lvl4pPr>
            <a:lvl5pPr marL="0" indent="0">
              <a:spcBef>
                <a:spcPts val="300"/>
              </a:spcBef>
              <a:buFontTx/>
              <a:buNone/>
              <a:defRPr sz="1200" b="0"/>
            </a:lvl5pPr>
            <a:lvl6pPr marL="0" indent="0">
              <a:spcBef>
                <a:spcPts val="300"/>
              </a:spcBef>
              <a:buFontTx/>
              <a:buNone/>
              <a:defRPr sz="1200" b="0"/>
            </a:lvl6pPr>
            <a:lvl7pPr marL="0" indent="0">
              <a:spcBef>
                <a:spcPts val="300"/>
              </a:spcBef>
              <a:buFontTx/>
              <a:buNone/>
              <a:defRPr sz="1200" b="0"/>
            </a:lvl7pPr>
            <a:lvl8pPr marL="0" indent="0">
              <a:spcBef>
                <a:spcPts val="300"/>
              </a:spcBef>
              <a:buFontTx/>
              <a:buNone/>
              <a:defRPr sz="1200" b="0"/>
            </a:lvl8pPr>
            <a:lvl9pPr marL="0" indent="0">
              <a:spcBef>
                <a:spcPts val="300"/>
              </a:spcBef>
              <a:buFontTx/>
              <a:buNone/>
              <a:defRPr sz="1200" b="0"/>
            </a:lvl9pPr>
          </a:lstStyle>
          <a:p>
            <a:pPr lvl="0"/>
            <a:r>
              <a:rPr lang="en-US"/>
              <a:t>[PRESENTER NAME] | [Presenter Title]</a:t>
            </a:r>
          </a:p>
        </p:txBody>
      </p:sp>
    </p:spTree>
    <p:extLst>
      <p:ext uri="{BB962C8B-B14F-4D97-AF65-F5344CB8AC3E}">
        <p14:creationId xmlns:p14="http://schemas.microsoft.com/office/powerpoint/2010/main" val="2182793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 userDrawn="1">
          <p15:clr>
            <a:srgbClr val="FBAE40"/>
          </p15:clr>
        </p15:guide>
        <p15:guide id="3" pos="7392" userDrawn="1">
          <p15:clr>
            <a:srgbClr val="FBAE40"/>
          </p15:clr>
        </p15:guide>
        <p15:guide id="4" orient="horz" pos="3744" userDrawn="1">
          <p15:clr>
            <a:srgbClr val="FBAE40"/>
          </p15:clr>
        </p15:guide>
        <p15:guide id="6" orient="horz" pos="4118" userDrawn="1">
          <p15:clr>
            <a:srgbClr val="FBAE40"/>
          </p15:clr>
        </p15:guide>
        <p15:guide id="9"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2AE9-2CA0-45CA-9FBA-0FDF11700DEF}"/>
              </a:ext>
            </a:extLst>
          </p:cNvPr>
          <p:cNvSpPr>
            <a:spLocks noGrp="1"/>
          </p:cNvSpPr>
          <p:nvPr>
            <p:ph type="title" hasCustomPrompt="1"/>
          </p:nvPr>
        </p:nvSpPr>
        <p:spPr/>
        <p:txBody>
          <a:bodyPr/>
          <a:lstStyle>
            <a:lvl1pPr>
              <a:defRPr/>
            </a:lvl1pPr>
          </a:lstStyle>
          <a:p>
            <a:r>
              <a:rPr lang="en-US"/>
              <a:t>[Slide title]</a:t>
            </a:r>
          </a:p>
        </p:txBody>
      </p:sp>
      <p:sp>
        <p:nvSpPr>
          <p:cNvPr id="3" name="Content Placeholder 2"/>
          <p:cNvSpPr>
            <a:spLocks noGrp="1"/>
          </p:cNvSpPr>
          <p:nvPr userDrawn="1">
            <p:ph idx="1"/>
          </p:nvPr>
        </p:nvSpPr>
        <p:spPr>
          <a:xfrm>
            <a:off x="457200" y="1235076"/>
            <a:ext cx="11274552" cy="4891087"/>
          </a:xfrm>
        </p:spPr>
        <p:txBody>
          <a:bodyPr numCol="2">
            <a:normAutofit/>
          </a:bodyPr>
          <a:lstStyle>
            <a:lvl1pPr marL="0" indent="0">
              <a:spcBef>
                <a:spcPts val="1200"/>
              </a:spcBef>
              <a:buFontTx/>
              <a:buNone/>
              <a:tabLst>
                <a:tab pos="5483225" algn="r"/>
              </a:tabLst>
              <a:defRPr sz="1600" b="1"/>
            </a:lvl1pPr>
            <a:lvl2pPr marL="0" indent="0">
              <a:spcBef>
                <a:spcPts val="300"/>
              </a:spcBef>
              <a:buFontTx/>
              <a:buNone/>
              <a:tabLst>
                <a:tab pos="5483225" algn="r"/>
              </a:tabLst>
              <a:defRPr sz="1600"/>
            </a:lvl2pPr>
            <a:lvl3pPr marL="0" indent="0">
              <a:spcBef>
                <a:spcPts val="300"/>
              </a:spcBef>
              <a:buFontTx/>
              <a:buNone/>
              <a:tabLst>
                <a:tab pos="5483225" algn="r"/>
              </a:tabLst>
              <a:defRPr sz="1600"/>
            </a:lvl3pPr>
            <a:lvl4pPr marL="0" indent="0">
              <a:spcBef>
                <a:spcPts val="300"/>
              </a:spcBef>
              <a:buFontTx/>
              <a:buNone/>
              <a:tabLst>
                <a:tab pos="5483225" algn="r"/>
              </a:tabLst>
              <a:defRPr sz="1600"/>
            </a:lvl4pPr>
            <a:lvl5pPr marL="0" indent="0">
              <a:spcBef>
                <a:spcPts val="300"/>
              </a:spcBef>
              <a:buFontTx/>
              <a:buNone/>
              <a:tabLst>
                <a:tab pos="5483225" algn="r"/>
              </a:tabLst>
              <a:defRPr sz="1600"/>
            </a:lvl5pPr>
            <a:lvl6pPr marL="0" indent="0">
              <a:spcBef>
                <a:spcPts val="300"/>
              </a:spcBef>
              <a:buFontTx/>
              <a:buNone/>
              <a:tabLst>
                <a:tab pos="5483225" algn="r"/>
              </a:tabLst>
              <a:defRPr sz="1600"/>
            </a:lvl6pPr>
            <a:lvl7pPr marL="0" indent="0">
              <a:spcBef>
                <a:spcPts val="300"/>
              </a:spcBef>
              <a:buFontTx/>
              <a:buNone/>
              <a:tabLst>
                <a:tab pos="5483225" algn="r"/>
              </a:tabLst>
              <a:defRPr sz="1600"/>
            </a:lvl7pPr>
            <a:lvl8pPr marL="0" indent="0">
              <a:spcBef>
                <a:spcPts val="300"/>
              </a:spcBef>
              <a:buFontTx/>
              <a:buNone/>
              <a:tabLst>
                <a:tab pos="5483225" algn="r"/>
              </a:tabLst>
              <a:defRPr sz="1600"/>
            </a:lvl8pPr>
            <a:lvl9pPr marL="0" indent="0">
              <a:spcBef>
                <a:spcPts val="300"/>
              </a:spcBef>
              <a:buFontTx/>
              <a:buNone/>
              <a:tabLst>
                <a:tab pos="5483225" algn="r"/>
              </a:tabLst>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notes">
            <a:extLst>
              <a:ext uri="{FF2B5EF4-FFF2-40B4-BE49-F238E27FC236}">
                <a16:creationId xmlns:a16="http://schemas.microsoft.com/office/drawing/2014/main" id="{1B386CFA-E55D-6041-A2A0-FE3335184911}"/>
              </a:ext>
            </a:extLst>
          </p:cNvPr>
          <p:cNvSpPr>
            <a:spLocks noGrp="1"/>
          </p:cNvSpPr>
          <p:nvPr userDrawn="1">
            <p:ph type="body" sz="quarter" idx="12" hasCustomPrompt="1"/>
          </p:nvPr>
        </p:nvSpPr>
        <p:spPr>
          <a:xfrm>
            <a:off x="457201" y="6217920"/>
            <a:ext cx="11274551"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1" name="Freeform: Shape 10">
            <a:extLst>
              <a:ext uri="{FF2B5EF4-FFF2-40B4-BE49-F238E27FC236}">
                <a16:creationId xmlns:a16="http://schemas.microsoft.com/office/drawing/2014/main" id="{7E1FDB9C-7912-4344-AA8B-6D088842BA34}"/>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1368453510"/>
      </p:ext>
    </p:extLst>
  </p:cSld>
  <p:clrMapOvr>
    <a:masterClrMapping/>
  </p:clrMapOvr>
  <p:extLst>
    <p:ext uri="{DCECCB84-F9BA-43D5-87BE-67443E8EF086}">
      <p15:sldGuideLst xmlns:p15="http://schemas.microsoft.com/office/powerpoint/2012/main">
        <p15:guide id="1" orient="horz" pos="778" userDrawn="1">
          <p15:clr>
            <a:srgbClr val="FBAE40"/>
          </p15:clr>
        </p15:guide>
        <p15:guide id="3" orient="horz" pos="3859" userDrawn="1">
          <p15:clr>
            <a:srgbClr val="FBAE40"/>
          </p15:clr>
        </p15:guide>
        <p15:guide id="4" pos="288" userDrawn="1">
          <p15:clr>
            <a:srgbClr val="FBAE40"/>
          </p15:clr>
        </p15:guide>
        <p15:guide id="5" pos="7392" userDrawn="1">
          <p15:clr>
            <a:srgbClr val="FBAE40"/>
          </p15:clr>
        </p15:guide>
        <p15:guide id="6" orient="horz" pos="202" userDrawn="1">
          <p15:clr>
            <a:srgbClr val="FBAE40"/>
          </p15:clr>
        </p15:guide>
        <p15:guide id="7" orient="horz" pos="411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2AE9-2CA0-45CA-9FBA-0FDF11700DEF}"/>
              </a:ext>
            </a:extLst>
          </p:cNvPr>
          <p:cNvSpPr>
            <a:spLocks noGrp="1"/>
          </p:cNvSpPr>
          <p:nvPr>
            <p:ph type="title" hasCustomPrompt="1"/>
          </p:nvPr>
        </p:nvSpPr>
        <p:spPr/>
        <p:txBody>
          <a:bodyPr/>
          <a:lstStyle>
            <a:lvl1pPr>
              <a:defRPr/>
            </a:lvl1pPr>
          </a:lstStyle>
          <a:p>
            <a:r>
              <a:rPr lang="en-US"/>
              <a:t>[Slide title]</a:t>
            </a:r>
          </a:p>
        </p:txBody>
      </p:sp>
      <p:sp>
        <p:nvSpPr>
          <p:cNvPr id="3" name="Content Placeholder 2"/>
          <p:cNvSpPr>
            <a:spLocks noGrp="1"/>
          </p:cNvSpPr>
          <p:nvPr userDrawn="1">
            <p:ph idx="1"/>
          </p:nvPr>
        </p:nvSpPr>
        <p:spPr>
          <a:xfrm>
            <a:off x="457200" y="1234440"/>
            <a:ext cx="11274552" cy="4891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notes">
            <a:extLst>
              <a:ext uri="{FF2B5EF4-FFF2-40B4-BE49-F238E27FC236}">
                <a16:creationId xmlns:a16="http://schemas.microsoft.com/office/drawing/2014/main" id="{75F4AE38-44E5-1D42-B35C-FA66F7894BC3}"/>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2" name="Freeform: Shape 11">
            <a:extLst>
              <a:ext uri="{FF2B5EF4-FFF2-40B4-BE49-F238E27FC236}">
                <a16:creationId xmlns:a16="http://schemas.microsoft.com/office/drawing/2014/main" id="{0B57F434-9A31-41D3-807A-F44B53051D7E}"/>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546017576"/>
      </p:ext>
    </p:extLst>
  </p:cSld>
  <p:clrMapOvr>
    <a:masterClrMapping/>
  </p:clrMapOvr>
  <p:extLst>
    <p:ext uri="{DCECCB84-F9BA-43D5-87BE-67443E8EF086}">
      <p15:sldGuideLst xmlns:p15="http://schemas.microsoft.com/office/powerpoint/2012/main">
        <p15:guide id="1" orient="horz" pos="778" userDrawn="1">
          <p15:clr>
            <a:srgbClr val="FBAE40"/>
          </p15:clr>
        </p15:guide>
        <p15:guide id="3" orient="horz" pos="3859" userDrawn="1">
          <p15:clr>
            <a:srgbClr val="FBAE40"/>
          </p15:clr>
        </p15:guide>
        <p15:guide id="4" pos="288" userDrawn="1">
          <p15:clr>
            <a:srgbClr val="FBAE40"/>
          </p15:clr>
        </p15:guide>
        <p15:guide id="5" pos="7392" userDrawn="1">
          <p15:clr>
            <a:srgbClr val="FBAE40"/>
          </p15:clr>
        </p15:guide>
        <p15:guide id="6" orient="horz" pos="202" userDrawn="1">
          <p15:clr>
            <a:srgbClr val="FBAE40"/>
          </p15:clr>
        </p15:guide>
        <p15:guide id="7" orient="horz" pos="411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2BE805-8AAF-45CE-BF58-31FF2A7187ED}"/>
              </a:ext>
            </a:extLst>
          </p:cNvPr>
          <p:cNvSpPr>
            <a:spLocks noGrp="1"/>
          </p:cNvSpPr>
          <p:nvPr>
            <p:ph type="title" hasCustomPrompt="1"/>
          </p:nvPr>
        </p:nvSpPr>
        <p:spPr/>
        <p:txBody>
          <a:bodyPr/>
          <a:lstStyle>
            <a:lvl1pPr>
              <a:defRPr/>
            </a:lvl1pPr>
          </a:lstStyle>
          <a:p>
            <a:r>
              <a:rPr lang="en-US"/>
              <a:t>[Slide title]</a:t>
            </a:r>
          </a:p>
        </p:txBody>
      </p:sp>
      <p:sp>
        <p:nvSpPr>
          <p:cNvPr id="3" name="Content Placeholder 2"/>
          <p:cNvSpPr>
            <a:spLocks noGrp="1"/>
          </p:cNvSpPr>
          <p:nvPr userDrawn="1">
            <p:ph sz="half" idx="1"/>
          </p:nvPr>
        </p:nvSpPr>
        <p:spPr>
          <a:xfrm>
            <a:off x="457199" y="1234440"/>
            <a:ext cx="5484878" cy="4891723"/>
          </a:xfrm>
        </p:spPr>
        <p:txBody>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userDrawn="1">
            <p:ph sz="half" idx="2"/>
          </p:nvPr>
        </p:nvSpPr>
        <p:spPr>
          <a:xfrm>
            <a:off x="6246875" y="1234440"/>
            <a:ext cx="5484878" cy="4891723"/>
          </a:xfrm>
        </p:spPr>
        <p:txBody>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notes">
            <a:extLst>
              <a:ext uri="{FF2B5EF4-FFF2-40B4-BE49-F238E27FC236}">
                <a16:creationId xmlns:a16="http://schemas.microsoft.com/office/drawing/2014/main" id="{D6B37056-6377-3D44-A7A5-FAA3E592F2C8}"/>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3" name="Freeform: Shape 12">
            <a:extLst>
              <a:ext uri="{FF2B5EF4-FFF2-40B4-BE49-F238E27FC236}">
                <a16:creationId xmlns:a16="http://schemas.microsoft.com/office/drawing/2014/main" id="{1734F670-B63A-4DDE-8C21-02F6DDD353FE}"/>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234410377"/>
      </p:ext>
    </p:extLst>
  </p:cSld>
  <p:clrMapOvr>
    <a:masterClrMapping/>
  </p:clrMapOvr>
  <p:extLst>
    <p:ext uri="{DCECCB84-F9BA-43D5-87BE-67443E8EF086}">
      <p15:sldGuideLst xmlns:p15="http://schemas.microsoft.com/office/powerpoint/2012/main">
        <p15:guide id="1" pos="3744" userDrawn="1">
          <p15:clr>
            <a:srgbClr val="FBAE40"/>
          </p15:clr>
        </p15:guide>
        <p15:guide id="2" pos="3936" userDrawn="1">
          <p15:clr>
            <a:srgbClr val="FBAE40"/>
          </p15:clr>
        </p15:guide>
        <p15:guide id="3" orient="horz" pos="778" userDrawn="1">
          <p15:clr>
            <a:srgbClr val="FBAE40"/>
          </p15:clr>
        </p15:guide>
        <p15:guide id="5" orient="horz" pos="3859" userDrawn="1">
          <p15:clr>
            <a:srgbClr val="FBAE40"/>
          </p15:clr>
        </p15:guide>
        <p15:guide id="6" pos="288" userDrawn="1">
          <p15:clr>
            <a:srgbClr val="FBAE40"/>
          </p15:clr>
        </p15:guide>
        <p15:guide id="7" pos="7392" userDrawn="1">
          <p15:clr>
            <a:srgbClr val="FBAE40"/>
          </p15:clr>
        </p15:guide>
        <p15:guide id="8" orient="horz" pos="202" userDrawn="1">
          <p15:clr>
            <a:srgbClr val="FBAE40"/>
          </p15:clr>
        </p15:guide>
        <p15:guide id="9" orient="horz" pos="411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9CD2DC-C27B-C442-AE9D-1B8AB9988C4B}"/>
              </a:ext>
            </a:extLst>
          </p:cNvPr>
          <p:cNvSpPr>
            <a:spLocks noGrp="1"/>
          </p:cNvSpPr>
          <p:nvPr>
            <p:ph type="title" hasCustomPrompt="1"/>
          </p:nvPr>
        </p:nvSpPr>
        <p:spPr/>
        <p:txBody>
          <a:bodyPr/>
          <a:lstStyle/>
          <a:p>
            <a:r>
              <a:rPr lang="en-US"/>
              <a:t>[Slide title]</a:t>
            </a:r>
          </a:p>
        </p:txBody>
      </p:sp>
      <p:sp>
        <p:nvSpPr>
          <p:cNvPr id="3" name="Content Placeholder 2"/>
          <p:cNvSpPr>
            <a:spLocks noGrp="1"/>
          </p:cNvSpPr>
          <p:nvPr userDrawn="1">
            <p:ph sz="half" idx="1"/>
          </p:nvPr>
        </p:nvSpPr>
        <p:spPr>
          <a:xfrm>
            <a:off x="457200" y="1234440"/>
            <a:ext cx="3557016"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userDrawn="1">
            <p:ph sz="half" idx="2"/>
          </p:nvPr>
        </p:nvSpPr>
        <p:spPr>
          <a:xfrm>
            <a:off x="4317492" y="1234440"/>
            <a:ext cx="3557016"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2A924AD7-11EB-E145-B53D-C9DADD096840}"/>
              </a:ext>
            </a:extLst>
          </p:cNvPr>
          <p:cNvSpPr>
            <a:spLocks noGrp="1"/>
          </p:cNvSpPr>
          <p:nvPr userDrawn="1">
            <p:ph sz="quarter" idx="13"/>
          </p:nvPr>
        </p:nvSpPr>
        <p:spPr>
          <a:xfrm>
            <a:off x="8177784" y="1234440"/>
            <a:ext cx="3557016"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notes">
            <a:extLst>
              <a:ext uri="{FF2B5EF4-FFF2-40B4-BE49-F238E27FC236}">
                <a16:creationId xmlns:a16="http://schemas.microsoft.com/office/drawing/2014/main" id="{AAC8FB00-FAA0-A648-9F01-BA9E8FBDDF5A}"/>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2" name="Freeform: Shape 11">
            <a:extLst>
              <a:ext uri="{FF2B5EF4-FFF2-40B4-BE49-F238E27FC236}">
                <a16:creationId xmlns:a16="http://schemas.microsoft.com/office/drawing/2014/main" id="{D006DC7C-499A-495C-802D-640B255F3A97}"/>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456585191"/>
      </p:ext>
    </p:extLst>
  </p:cSld>
  <p:clrMapOvr>
    <a:masterClrMapping/>
  </p:clrMapOvr>
  <p:extLst>
    <p:ext uri="{DCECCB84-F9BA-43D5-87BE-67443E8EF086}">
      <p15:sldGuideLst xmlns:p15="http://schemas.microsoft.com/office/powerpoint/2012/main">
        <p15:guide id="1" pos="2530" userDrawn="1">
          <p15:clr>
            <a:srgbClr val="FBAE40"/>
          </p15:clr>
        </p15:guide>
        <p15:guide id="2" pos="2718" userDrawn="1">
          <p15:clr>
            <a:srgbClr val="FBAE40"/>
          </p15:clr>
        </p15:guide>
        <p15:guide id="3" pos="5150" userDrawn="1">
          <p15:clr>
            <a:srgbClr val="FBAE40"/>
          </p15:clr>
        </p15:guide>
        <p15:guide id="4" pos="4962" userDrawn="1">
          <p15:clr>
            <a:srgbClr val="FBAE40"/>
          </p15:clr>
        </p15:guide>
        <p15:guide id="5" orient="horz" pos="778" userDrawn="1">
          <p15:clr>
            <a:srgbClr val="FBAE40"/>
          </p15:clr>
        </p15:guide>
        <p15:guide id="7" orient="horz" pos="3859" userDrawn="1">
          <p15:clr>
            <a:srgbClr val="FBAE40"/>
          </p15:clr>
        </p15:guide>
        <p15:guide id="8" pos="288" userDrawn="1">
          <p15:clr>
            <a:srgbClr val="FBAE40"/>
          </p15:clr>
        </p15:guide>
        <p15:guide id="9" pos="7392" userDrawn="1">
          <p15:clr>
            <a:srgbClr val="FBAE40"/>
          </p15:clr>
        </p15:guide>
        <p15:guide id="10" orient="horz" pos="202" userDrawn="1">
          <p15:clr>
            <a:srgbClr val="FBAE40"/>
          </p15:clr>
        </p15:guide>
        <p15:guide id="11" orient="horz" pos="411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758353-FE5A-440A-A6DD-54AD2D8EA468}"/>
              </a:ext>
            </a:extLst>
          </p:cNvPr>
          <p:cNvSpPr>
            <a:spLocks noGrp="1"/>
          </p:cNvSpPr>
          <p:nvPr>
            <p:ph type="title" hasCustomPrompt="1"/>
          </p:nvPr>
        </p:nvSpPr>
        <p:spPr/>
        <p:txBody>
          <a:bodyPr/>
          <a:lstStyle>
            <a:lvl1pPr>
              <a:defRPr/>
            </a:lvl1pPr>
          </a:lstStyle>
          <a:p>
            <a:r>
              <a:rPr lang="en-US"/>
              <a:t>[Slide title]</a:t>
            </a:r>
          </a:p>
        </p:txBody>
      </p:sp>
      <p:sp>
        <p:nvSpPr>
          <p:cNvPr id="3" name="Content Placeholder 1"/>
          <p:cNvSpPr>
            <a:spLocks noGrp="1"/>
          </p:cNvSpPr>
          <p:nvPr userDrawn="1">
            <p:ph sz="half" idx="1"/>
          </p:nvPr>
        </p:nvSpPr>
        <p:spPr>
          <a:xfrm>
            <a:off x="457200" y="1234440"/>
            <a:ext cx="3557016"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userDrawn="1">
            <p:ph sz="half" idx="2"/>
          </p:nvPr>
        </p:nvSpPr>
        <p:spPr>
          <a:xfrm>
            <a:off x="4317492" y="1234440"/>
            <a:ext cx="7417308"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notes">
            <a:extLst>
              <a:ext uri="{FF2B5EF4-FFF2-40B4-BE49-F238E27FC236}">
                <a16:creationId xmlns:a16="http://schemas.microsoft.com/office/drawing/2014/main" id="{C29B4469-0E3B-1648-97D9-6CC5A5F150B3}"/>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1" name="Freeform: Shape 10">
            <a:extLst>
              <a:ext uri="{FF2B5EF4-FFF2-40B4-BE49-F238E27FC236}">
                <a16:creationId xmlns:a16="http://schemas.microsoft.com/office/drawing/2014/main" id="{97000EF5-C968-4A1C-8C86-A5D88D539289}"/>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25058385"/>
      </p:ext>
    </p:extLst>
  </p:cSld>
  <p:clrMapOvr>
    <a:masterClrMapping/>
  </p:clrMapOvr>
  <p:extLst>
    <p:ext uri="{DCECCB84-F9BA-43D5-87BE-67443E8EF086}">
      <p15:sldGuideLst xmlns:p15="http://schemas.microsoft.com/office/powerpoint/2012/main">
        <p15:guide id="1" pos="2530" userDrawn="1">
          <p15:clr>
            <a:srgbClr val="FBAE40"/>
          </p15:clr>
        </p15:guide>
        <p15:guide id="2" pos="2718" userDrawn="1">
          <p15:clr>
            <a:srgbClr val="FBAE40"/>
          </p15:clr>
        </p15:guide>
        <p15:guide id="5" orient="horz" pos="778" userDrawn="1">
          <p15:clr>
            <a:srgbClr val="FBAE40"/>
          </p15:clr>
        </p15:guide>
        <p15:guide id="7" orient="horz" pos="3859" userDrawn="1">
          <p15:clr>
            <a:srgbClr val="FBAE40"/>
          </p15:clr>
        </p15:guide>
        <p15:guide id="8" pos="288" userDrawn="1">
          <p15:clr>
            <a:srgbClr val="FBAE40"/>
          </p15:clr>
        </p15:guide>
        <p15:guide id="9" pos="7392" userDrawn="1">
          <p15:clr>
            <a:srgbClr val="FBAE40"/>
          </p15:clr>
        </p15:guide>
        <p15:guide id="10" orient="horz" pos="202" userDrawn="1">
          <p15:clr>
            <a:srgbClr val="FBAE40"/>
          </p15:clr>
        </p15:guide>
        <p15:guide id="11" orient="horz" pos="411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758353-FE5A-440A-A6DD-54AD2D8EA468}"/>
              </a:ext>
            </a:extLst>
          </p:cNvPr>
          <p:cNvSpPr>
            <a:spLocks noGrp="1"/>
          </p:cNvSpPr>
          <p:nvPr>
            <p:ph type="title" hasCustomPrompt="1"/>
          </p:nvPr>
        </p:nvSpPr>
        <p:spPr/>
        <p:txBody>
          <a:bodyPr/>
          <a:lstStyle>
            <a:lvl1pPr>
              <a:defRPr/>
            </a:lvl1pPr>
          </a:lstStyle>
          <a:p>
            <a:r>
              <a:rPr lang="en-US"/>
              <a:t>[Slide title]</a:t>
            </a:r>
          </a:p>
        </p:txBody>
      </p:sp>
      <p:sp>
        <p:nvSpPr>
          <p:cNvPr id="3" name="Content Placeholder 2"/>
          <p:cNvSpPr>
            <a:spLocks noGrp="1"/>
          </p:cNvSpPr>
          <p:nvPr userDrawn="1">
            <p:ph sz="half" idx="1"/>
          </p:nvPr>
        </p:nvSpPr>
        <p:spPr>
          <a:xfrm>
            <a:off x="457200" y="1234440"/>
            <a:ext cx="7418832"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userDrawn="1">
            <p:ph sz="half" idx="2"/>
          </p:nvPr>
        </p:nvSpPr>
        <p:spPr>
          <a:xfrm>
            <a:off x="8177784" y="1234440"/>
            <a:ext cx="3557016" cy="4891723"/>
          </a:xfrm>
        </p:spPr>
        <p:txBody>
          <a:bodyPr>
            <a:normAutofit/>
          </a:bodyPr>
          <a:lstStyle>
            <a:lvl1pPr>
              <a:defRPr sz="16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notes">
            <a:extLst>
              <a:ext uri="{FF2B5EF4-FFF2-40B4-BE49-F238E27FC236}">
                <a16:creationId xmlns:a16="http://schemas.microsoft.com/office/drawing/2014/main" id="{1F6B1A05-982E-2248-8A4C-D035BD78B28C}"/>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4" name="Freeform: Shape 13">
            <a:extLst>
              <a:ext uri="{FF2B5EF4-FFF2-40B4-BE49-F238E27FC236}">
                <a16:creationId xmlns:a16="http://schemas.microsoft.com/office/drawing/2014/main" id="{45907A13-E6AE-4DC1-9525-08B1C615692E}"/>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907201067"/>
      </p:ext>
    </p:extLst>
  </p:cSld>
  <p:clrMapOvr>
    <a:masterClrMapping/>
  </p:clrMapOvr>
  <p:extLst>
    <p:ext uri="{DCECCB84-F9BA-43D5-87BE-67443E8EF086}">
      <p15:sldGuideLst xmlns:p15="http://schemas.microsoft.com/office/powerpoint/2012/main">
        <p15:guide id="3" pos="5150" userDrawn="1">
          <p15:clr>
            <a:srgbClr val="FBAE40"/>
          </p15:clr>
        </p15:guide>
        <p15:guide id="4" pos="4962" userDrawn="1">
          <p15:clr>
            <a:srgbClr val="FBAE40"/>
          </p15:clr>
        </p15:guide>
        <p15:guide id="5" orient="horz" pos="778" userDrawn="1">
          <p15:clr>
            <a:srgbClr val="FBAE40"/>
          </p15:clr>
        </p15:guide>
        <p15:guide id="7" orient="horz" pos="3859" userDrawn="1">
          <p15:clr>
            <a:srgbClr val="FBAE40"/>
          </p15:clr>
        </p15:guide>
        <p15:guide id="8" pos="288" userDrawn="1">
          <p15:clr>
            <a:srgbClr val="FBAE40"/>
          </p15:clr>
        </p15:guide>
        <p15:guide id="9" pos="7392" userDrawn="1">
          <p15:clr>
            <a:srgbClr val="FBAE40"/>
          </p15:clr>
        </p15:guide>
        <p15:guide id="10" orient="horz" pos="202" userDrawn="1">
          <p15:clr>
            <a:srgbClr val="FBAE40"/>
          </p15:clr>
        </p15:guide>
        <p15:guide id="11" orient="horz" pos="411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D9F-E126-4A6F-ADD7-89B9A71894A3}"/>
              </a:ext>
            </a:extLst>
          </p:cNvPr>
          <p:cNvSpPr>
            <a:spLocks noGrp="1"/>
          </p:cNvSpPr>
          <p:nvPr>
            <p:ph type="title" hasCustomPrompt="1"/>
          </p:nvPr>
        </p:nvSpPr>
        <p:spPr/>
        <p:txBody>
          <a:bodyPr/>
          <a:lstStyle>
            <a:lvl1pPr>
              <a:defRPr/>
            </a:lvl1pPr>
          </a:lstStyle>
          <a:p>
            <a:r>
              <a:rPr lang="en-US"/>
              <a:t>[Slide title]</a:t>
            </a:r>
          </a:p>
        </p:txBody>
      </p:sp>
      <p:sp>
        <p:nvSpPr>
          <p:cNvPr id="4" name="Content Placeholder 2"/>
          <p:cNvSpPr>
            <a:spLocks noGrp="1"/>
          </p:cNvSpPr>
          <p:nvPr userDrawn="1">
            <p:ph sz="half" idx="2"/>
          </p:nvPr>
        </p:nvSpPr>
        <p:spPr>
          <a:xfrm>
            <a:off x="457200" y="1235075"/>
            <a:ext cx="5486400" cy="4891089"/>
          </a:xfrm>
          <a:ln w="3175">
            <a:solidFill>
              <a:srgbClr val="172430"/>
            </a:solidFill>
          </a:ln>
        </p:spPr>
        <p:txBody>
          <a:bodyPr lIns="91440" tIns="548640" rIns="91440" bIns="27432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p:cNvSpPr>
            <a:spLocks noGrp="1"/>
          </p:cNvSpPr>
          <p:nvPr userDrawn="1">
            <p:ph type="body" idx="1" hasCustomPrompt="1"/>
          </p:nvPr>
        </p:nvSpPr>
        <p:spPr>
          <a:xfrm>
            <a:off x="457200" y="1235074"/>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6" name="Content Placeholder 4"/>
          <p:cNvSpPr>
            <a:spLocks noGrp="1"/>
          </p:cNvSpPr>
          <p:nvPr userDrawn="1">
            <p:ph sz="quarter" idx="4"/>
          </p:nvPr>
        </p:nvSpPr>
        <p:spPr>
          <a:xfrm>
            <a:off x="6245352" y="1235075"/>
            <a:ext cx="5486400" cy="4891089"/>
          </a:xfrm>
          <a:ln w="3175">
            <a:solidFill>
              <a:srgbClr val="172430"/>
            </a:solidFill>
          </a:ln>
        </p:spPr>
        <p:txBody>
          <a:bodyPr lIns="91440" tIns="548640" rIns="91440" bIns="274320">
            <a:normAutofit/>
          </a:bodyPr>
          <a:lstStyle>
            <a:lvl1pPr>
              <a:defRPr sz="14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userDrawn="1">
            <p:ph type="body" sz="quarter" idx="3" hasCustomPrompt="1"/>
          </p:nvPr>
        </p:nvSpPr>
        <p:spPr>
          <a:xfrm>
            <a:off x="6245352" y="1235074"/>
            <a:ext cx="5486400" cy="369332"/>
          </a:xfrm>
          <a:solidFill>
            <a:schemeClr val="accent1"/>
          </a:solidFill>
        </p:spPr>
        <p:txBody>
          <a:bodyPr lIns="91440" tIns="91440" rIns="91440" bIns="91440" anchor="t" anchorCtr="0">
            <a:spAutoFit/>
          </a:bodyPr>
          <a:lstStyle>
            <a:lvl1pPr marL="0" indent="0" algn="ctr">
              <a:spcBef>
                <a:spcPts val="0"/>
              </a:spcBef>
              <a:buNone/>
              <a:defRPr sz="1200" b="1" cap="all" baseline="0">
                <a:solidFill>
                  <a:schemeClr val="bg1"/>
                </a:solidFill>
              </a:defRPr>
            </a:lvl1pPr>
            <a:lvl2pPr marL="0" indent="0" algn="ctr">
              <a:spcBef>
                <a:spcPts val="0"/>
              </a:spcBef>
              <a:buNone/>
              <a:defRPr sz="1200" b="1" cap="all">
                <a:solidFill>
                  <a:schemeClr val="bg1"/>
                </a:solidFill>
              </a:defRPr>
            </a:lvl2pPr>
            <a:lvl3pPr marL="0" indent="0" algn="ctr">
              <a:spcBef>
                <a:spcPts val="0"/>
              </a:spcBef>
              <a:buNone/>
              <a:defRPr sz="1200" b="1" cap="all">
                <a:solidFill>
                  <a:schemeClr val="bg1"/>
                </a:solidFill>
              </a:defRPr>
            </a:lvl3pPr>
            <a:lvl4pPr marL="0" indent="0" algn="ctr">
              <a:spcBef>
                <a:spcPts val="0"/>
              </a:spcBef>
              <a:buNone/>
              <a:defRPr sz="1200" b="1" cap="all">
                <a:solidFill>
                  <a:schemeClr val="bg1"/>
                </a:solidFill>
              </a:defRPr>
            </a:lvl4pPr>
            <a:lvl5pPr marL="0" indent="0" algn="ctr">
              <a:spcBef>
                <a:spcPts val="0"/>
              </a:spcBef>
              <a:buNone/>
              <a:defRPr sz="1200" b="1" cap="all">
                <a:solidFill>
                  <a:schemeClr val="bg1"/>
                </a:solidFill>
              </a:defRPr>
            </a:lvl5pPr>
            <a:lvl6pPr marL="0" indent="0" algn="ctr">
              <a:spcBef>
                <a:spcPts val="0"/>
              </a:spcBef>
              <a:buNone/>
              <a:defRPr sz="1200" b="1" cap="all">
                <a:solidFill>
                  <a:schemeClr val="bg1"/>
                </a:solidFill>
              </a:defRPr>
            </a:lvl6pPr>
            <a:lvl7pPr marL="0" indent="0" algn="ctr">
              <a:spcBef>
                <a:spcPts val="0"/>
              </a:spcBef>
              <a:buNone/>
              <a:defRPr sz="1200" b="1" cap="all">
                <a:solidFill>
                  <a:schemeClr val="bg1"/>
                </a:solidFill>
              </a:defRPr>
            </a:lvl7pPr>
            <a:lvl8pPr marL="0" indent="0" algn="ctr">
              <a:spcBef>
                <a:spcPts val="0"/>
              </a:spcBef>
              <a:buNone/>
              <a:defRPr sz="1200" b="1" cap="all">
                <a:solidFill>
                  <a:schemeClr val="bg1"/>
                </a:solidFill>
              </a:defRPr>
            </a:lvl8pPr>
            <a:lvl9pPr marL="0" indent="0" algn="ctr">
              <a:spcBef>
                <a:spcPts val="0"/>
              </a:spcBef>
              <a:buNone/>
              <a:defRPr sz="1200" b="1" cap="all">
                <a:solidFill>
                  <a:schemeClr val="bg1"/>
                </a:solidFill>
              </a:defRPr>
            </a:lvl9pPr>
          </a:lstStyle>
          <a:p>
            <a:pPr lvl="0"/>
            <a:r>
              <a:rPr lang="en-US"/>
              <a:t>[BOX TITLE]</a:t>
            </a:r>
          </a:p>
        </p:txBody>
      </p:sp>
      <p:sp>
        <p:nvSpPr>
          <p:cNvPr id="12" name="Footnotes">
            <a:extLst>
              <a:ext uri="{FF2B5EF4-FFF2-40B4-BE49-F238E27FC236}">
                <a16:creationId xmlns:a16="http://schemas.microsoft.com/office/drawing/2014/main" id="{A04E5A76-A6FD-CA49-8B50-6A5FAC170602}"/>
              </a:ext>
            </a:extLst>
          </p:cNvPr>
          <p:cNvSpPr>
            <a:spLocks noGrp="1"/>
          </p:cNvSpPr>
          <p:nvPr userDrawn="1">
            <p:ph type="body" sz="quarter" idx="12" hasCustomPrompt="1"/>
          </p:nvPr>
        </p:nvSpPr>
        <p:spPr>
          <a:xfrm>
            <a:off x="457201" y="6217920"/>
            <a:ext cx="11277600" cy="228638"/>
          </a:xfrm>
        </p:spPr>
        <p:txBody>
          <a:bodyPr anchor="b" anchorCtr="0">
            <a:normAutofit/>
          </a:bodyPr>
          <a:lstStyle>
            <a:lvl1pPr marL="0" indent="0">
              <a:spcBef>
                <a:spcPts val="0"/>
              </a:spcBef>
              <a:buFontTx/>
              <a:buNone/>
              <a:defRPr sz="700">
                <a:solidFill>
                  <a:schemeClr val="bg1">
                    <a:lumMod val="50000"/>
                  </a:schemeClr>
                </a:solidFill>
              </a:defRPr>
            </a:lvl1pPr>
            <a:lvl2pPr marL="0" indent="0">
              <a:spcBef>
                <a:spcPts val="0"/>
              </a:spcBef>
              <a:buFontTx/>
              <a:buNone/>
              <a:defRPr sz="700">
                <a:solidFill>
                  <a:schemeClr val="bg1">
                    <a:lumMod val="50000"/>
                  </a:schemeClr>
                </a:solidFill>
              </a:defRPr>
            </a:lvl2pPr>
            <a:lvl3pPr marL="0" indent="0">
              <a:spcBef>
                <a:spcPts val="0"/>
              </a:spcBef>
              <a:buFontTx/>
              <a:buNone/>
              <a:defRPr sz="700">
                <a:solidFill>
                  <a:schemeClr val="bg1">
                    <a:lumMod val="50000"/>
                  </a:schemeClr>
                </a:solidFill>
              </a:defRPr>
            </a:lvl3pPr>
            <a:lvl4pPr marL="0" indent="0">
              <a:spcBef>
                <a:spcPts val="0"/>
              </a:spcBef>
              <a:buFontTx/>
              <a:buNone/>
              <a:defRPr sz="700">
                <a:solidFill>
                  <a:schemeClr val="bg1">
                    <a:lumMod val="50000"/>
                  </a:schemeClr>
                </a:solidFill>
              </a:defRPr>
            </a:lvl4pPr>
            <a:lvl5pPr marL="0" indent="0">
              <a:spcBef>
                <a:spcPts val="0"/>
              </a:spcBef>
              <a:buFontTx/>
              <a:buNone/>
              <a:defRPr sz="700">
                <a:solidFill>
                  <a:schemeClr val="bg1">
                    <a:lumMod val="50000"/>
                  </a:schemeClr>
                </a:solidFill>
              </a:defRPr>
            </a:lvl5pPr>
            <a:lvl6pPr marL="0" indent="0">
              <a:spcBef>
                <a:spcPts val="0"/>
              </a:spcBef>
              <a:buFontTx/>
              <a:buNone/>
              <a:defRPr sz="700">
                <a:solidFill>
                  <a:schemeClr val="bg1">
                    <a:lumMod val="50000"/>
                  </a:schemeClr>
                </a:solidFill>
              </a:defRPr>
            </a:lvl6pPr>
            <a:lvl7pPr marL="0" indent="0">
              <a:spcBef>
                <a:spcPts val="0"/>
              </a:spcBef>
              <a:buFontTx/>
              <a:buNone/>
              <a:defRPr sz="700">
                <a:solidFill>
                  <a:schemeClr val="bg1">
                    <a:lumMod val="50000"/>
                  </a:schemeClr>
                </a:solidFill>
              </a:defRPr>
            </a:lvl7pPr>
            <a:lvl8pPr marL="0" indent="0">
              <a:spcBef>
                <a:spcPts val="0"/>
              </a:spcBef>
              <a:buFontTx/>
              <a:buNone/>
              <a:defRPr sz="700">
                <a:solidFill>
                  <a:schemeClr val="bg1">
                    <a:lumMod val="50000"/>
                  </a:schemeClr>
                </a:solidFill>
              </a:defRPr>
            </a:lvl8pPr>
            <a:lvl9pPr marL="0" indent="0">
              <a:spcBef>
                <a:spcPts val="0"/>
              </a:spcBef>
              <a:buFontTx/>
              <a:buNone/>
              <a:defRPr sz="700">
                <a:solidFill>
                  <a:schemeClr val="bg1">
                    <a:lumMod val="50000"/>
                  </a:schemeClr>
                </a:solidFill>
              </a:defRPr>
            </a:lvl9pPr>
          </a:lstStyle>
          <a:p>
            <a:pPr lvl="0"/>
            <a:r>
              <a:rPr lang="en-US"/>
              <a:t>[Footnotes/references if needed]</a:t>
            </a:r>
          </a:p>
        </p:txBody>
      </p:sp>
      <p:sp>
        <p:nvSpPr>
          <p:cNvPr id="13" name="Freeform: Shape 12">
            <a:extLst>
              <a:ext uri="{FF2B5EF4-FFF2-40B4-BE49-F238E27FC236}">
                <a16:creationId xmlns:a16="http://schemas.microsoft.com/office/drawing/2014/main" id="{088931B2-0DC9-463B-BD98-FC60418A00DE}"/>
              </a:ext>
            </a:extLst>
          </p:cNvPr>
          <p:cNvSpPr/>
          <p:nvPr userDrawn="1"/>
        </p:nvSpPr>
        <p:spPr>
          <a:xfrm>
            <a:off x="470154" y="829818"/>
            <a:ext cx="11261598" cy="131826"/>
          </a:xfrm>
          <a:custGeom>
            <a:avLst/>
            <a:gdLst>
              <a:gd name="connsiteX0" fmla="*/ 8491728 w 8491728"/>
              <a:gd name="connsiteY0" fmla="*/ 121920 h 128016"/>
              <a:gd name="connsiteX1" fmla="*/ 7888224 w 8491728"/>
              <a:gd name="connsiteY1" fmla="*/ 121920 h 128016"/>
              <a:gd name="connsiteX2" fmla="*/ 7766304 w 8491728"/>
              <a:gd name="connsiteY2" fmla="*/ 0 h 128016"/>
              <a:gd name="connsiteX3" fmla="*/ 7638288 w 8491728"/>
              <a:gd name="connsiteY3" fmla="*/ 128016 h 128016"/>
              <a:gd name="connsiteX4" fmla="*/ 0 w 8491728"/>
              <a:gd name="connsiteY4" fmla="*/ 128016 h 128016"/>
              <a:gd name="connsiteX0" fmla="*/ 8491728 w 8491728"/>
              <a:gd name="connsiteY0" fmla="*/ 12192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8491728 w 8491728"/>
              <a:gd name="connsiteY0" fmla="*/ 133350 h 133350"/>
              <a:gd name="connsiteX1" fmla="*/ 7893939 w 8491728"/>
              <a:gd name="connsiteY1" fmla="*/ 129540 h 133350"/>
              <a:gd name="connsiteX2" fmla="*/ 7766304 w 8491728"/>
              <a:gd name="connsiteY2" fmla="*/ 0 h 133350"/>
              <a:gd name="connsiteX3" fmla="*/ 7638288 w 8491728"/>
              <a:gd name="connsiteY3" fmla="*/ 128016 h 133350"/>
              <a:gd name="connsiteX4" fmla="*/ 0 w 8491728"/>
              <a:gd name="connsiteY4" fmla="*/ 128016 h 133350"/>
              <a:gd name="connsiteX0" fmla="*/ 8489823 w 8489823"/>
              <a:gd name="connsiteY0" fmla="*/ 127635 h 129540"/>
              <a:gd name="connsiteX1" fmla="*/ 7893939 w 8489823"/>
              <a:gd name="connsiteY1" fmla="*/ 129540 h 129540"/>
              <a:gd name="connsiteX2" fmla="*/ 7766304 w 8489823"/>
              <a:gd name="connsiteY2" fmla="*/ 0 h 129540"/>
              <a:gd name="connsiteX3" fmla="*/ 7638288 w 8489823"/>
              <a:gd name="connsiteY3" fmla="*/ 128016 h 129540"/>
              <a:gd name="connsiteX4" fmla="*/ 0 w 8489823"/>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31445 h 131445"/>
              <a:gd name="connsiteX1" fmla="*/ 7893939 w 8487918"/>
              <a:gd name="connsiteY1" fmla="*/ 129540 h 131445"/>
              <a:gd name="connsiteX2" fmla="*/ 7766304 w 8487918"/>
              <a:gd name="connsiteY2" fmla="*/ 0 h 131445"/>
              <a:gd name="connsiteX3" fmla="*/ 7638288 w 8487918"/>
              <a:gd name="connsiteY3" fmla="*/ 128016 h 131445"/>
              <a:gd name="connsiteX4" fmla="*/ 0 w 8487918"/>
              <a:gd name="connsiteY4" fmla="*/ 128016 h 131445"/>
              <a:gd name="connsiteX0" fmla="*/ 8487918 w 8487918"/>
              <a:gd name="connsiteY0" fmla="*/ 125730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7918 w 8487918"/>
              <a:gd name="connsiteY0" fmla="*/ 12763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86013 w 8486013"/>
              <a:gd name="connsiteY0" fmla="*/ 127635 h 129540"/>
              <a:gd name="connsiteX1" fmla="*/ 7893939 w 8486013"/>
              <a:gd name="connsiteY1" fmla="*/ 129540 h 129540"/>
              <a:gd name="connsiteX2" fmla="*/ 7766304 w 8486013"/>
              <a:gd name="connsiteY2" fmla="*/ 0 h 129540"/>
              <a:gd name="connsiteX3" fmla="*/ 7638288 w 8486013"/>
              <a:gd name="connsiteY3" fmla="*/ 128016 h 129540"/>
              <a:gd name="connsiteX4" fmla="*/ 0 w 8486013"/>
              <a:gd name="connsiteY4" fmla="*/ 128016 h 129540"/>
              <a:gd name="connsiteX0" fmla="*/ 8493633 w 8493633"/>
              <a:gd name="connsiteY0" fmla="*/ 127635 h 129540"/>
              <a:gd name="connsiteX1" fmla="*/ 7893939 w 8493633"/>
              <a:gd name="connsiteY1" fmla="*/ 129540 h 129540"/>
              <a:gd name="connsiteX2" fmla="*/ 7766304 w 8493633"/>
              <a:gd name="connsiteY2" fmla="*/ 0 h 129540"/>
              <a:gd name="connsiteX3" fmla="*/ 7638288 w 8493633"/>
              <a:gd name="connsiteY3" fmla="*/ 128016 h 129540"/>
              <a:gd name="connsiteX4" fmla="*/ 0 w 8493633"/>
              <a:gd name="connsiteY4" fmla="*/ 128016 h 129540"/>
              <a:gd name="connsiteX0" fmla="*/ 8493633 w 8493633"/>
              <a:gd name="connsiteY0" fmla="*/ 133350 h 133350"/>
              <a:gd name="connsiteX1" fmla="*/ 7893939 w 8493633"/>
              <a:gd name="connsiteY1" fmla="*/ 129540 h 133350"/>
              <a:gd name="connsiteX2" fmla="*/ 7766304 w 8493633"/>
              <a:gd name="connsiteY2" fmla="*/ 0 h 133350"/>
              <a:gd name="connsiteX3" fmla="*/ 7638288 w 8493633"/>
              <a:gd name="connsiteY3" fmla="*/ 128016 h 133350"/>
              <a:gd name="connsiteX4" fmla="*/ 0 w 8493633"/>
              <a:gd name="connsiteY4" fmla="*/ 128016 h 133350"/>
              <a:gd name="connsiteX0" fmla="*/ 8487918 w 8487918"/>
              <a:gd name="connsiteY0" fmla="*/ 93345 h 129540"/>
              <a:gd name="connsiteX1" fmla="*/ 7893939 w 8487918"/>
              <a:gd name="connsiteY1" fmla="*/ 129540 h 129540"/>
              <a:gd name="connsiteX2" fmla="*/ 7766304 w 8487918"/>
              <a:gd name="connsiteY2" fmla="*/ 0 h 129540"/>
              <a:gd name="connsiteX3" fmla="*/ 7638288 w 8487918"/>
              <a:gd name="connsiteY3" fmla="*/ 128016 h 129540"/>
              <a:gd name="connsiteX4" fmla="*/ 0 w 8487918"/>
              <a:gd name="connsiteY4" fmla="*/ 128016 h 129540"/>
              <a:gd name="connsiteX0" fmla="*/ 8491728 w 8491728"/>
              <a:gd name="connsiteY0" fmla="*/ 129540 h 129540"/>
              <a:gd name="connsiteX1" fmla="*/ 7893939 w 8491728"/>
              <a:gd name="connsiteY1" fmla="*/ 129540 h 129540"/>
              <a:gd name="connsiteX2" fmla="*/ 7766304 w 8491728"/>
              <a:gd name="connsiteY2" fmla="*/ 0 h 129540"/>
              <a:gd name="connsiteX3" fmla="*/ 7638288 w 8491728"/>
              <a:gd name="connsiteY3" fmla="*/ 128016 h 129540"/>
              <a:gd name="connsiteX4" fmla="*/ 0 w 8491728"/>
              <a:gd name="connsiteY4" fmla="*/ 128016 h 129540"/>
              <a:gd name="connsiteX0" fmla="*/ 11261598 w 11261598"/>
              <a:gd name="connsiteY0" fmla="*/ 129540 h 131826"/>
              <a:gd name="connsiteX1" fmla="*/ 10663809 w 11261598"/>
              <a:gd name="connsiteY1" fmla="*/ 129540 h 131826"/>
              <a:gd name="connsiteX2" fmla="*/ 10536174 w 11261598"/>
              <a:gd name="connsiteY2" fmla="*/ 0 h 131826"/>
              <a:gd name="connsiteX3" fmla="*/ 10408158 w 11261598"/>
              <a:gd name="connsiteY3" fmla="*/ 128016 h 131826"/>
              <a:gd name="connsiteX4" fmla="*/ 0 w 11261598"/>
              <a:gd name="connsiteY4" fmla="*/ 131826 h 13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1598" h="131826">
                <a:moveTo>
                  <a:pt x="11261598" y="129540"/>
                </a:moveTo>
                <a:lnTo>
                  <a:pt x="10663809" y="129540"/>
                </a:lnTo>
                <a:lnTo>
                  <a:pt x="10536174" y="0"/>
                </a:lnTo>
                <a:lnTo>
                  <a:pt x="10408158" y="128016"/>
                </a:lnTo>
                <a:lnTo>
                  <a:pt x="0" y="131826"/>
                </a:lnTo>
              </a:path>
            </a:pathLst>
          </a:custGeom>
          <a:noFill/>
          <a:ln w="12700">
            <a:solidFill>
              <a:schemeClr val="tx2"/>
            </a:solidFill>
          </a:ln>
        </p:spPr>
        <p:style>
          <a:lnRef idx="0">
            <a:schemeClr val="accent1"/>
          </a:lnRef>
          <a:fillRef idx="1">
            <a:schemeClr val="accent1"/>
          </a:fillRef>
          <a:effectRef idx="0">
            <a:srgbClr val="000000"/>
          </a:effectRef>
          <a:fontRef idx="minor">
            <a:schemeClr val="lt2"/>
          </a:fontRef>
        </p:style>
        <p:txBody>
          <a:bodyPr rtlCol="0" anchor="ctr"/>
          <a:lstStyle/>
          <a:p>
            <a:pPr algn="ctr"/>
            <a:endParaRPr lang="en-US"/>
          </a:p>
        </p:txBody>
      </p:sp>
    </p:spTree>
    <p:extLst>
      <p:ext uri="{BB962C8B-B14F-4D97-AF65-F5344CB8AC3E}">
        <p14:creationId xmlns:p14="http://schemas.microsoft.com/office/powerpoint/2010/main" val="3937944161"/>
      </p:ext>
    </p:extLst>
  </p:cSld>
  <p:clrMapOvr>
    <a:masterClrMapping/>
  </p:clrMapOvr>
  <p:extLst>
    <p:ext uri="{DCECCB84-F9BA-43D5-87BE-67443E8EF086}">
      <p15:sldGuideLst xmlns:p15="http://schemas.microsoft.com/office/powerpoint/2012/main">
        <p15:guide id="1" pos="3744" userDrawn="1">
          <p15:clr>
            <a:srgbClr val="FBAE40"/>
          </p15:clr>
        </p15:guide>
        <p15:guide id="2" pos="3936" userDrawn="1">
          <p15:clr>
            <a:srgbClr val="FBAE40"/>
          </p15:clr>
        </p15:guide>
        <p15:guide id="3" orient="horz" pos="778" userDrawn="1">
          <p15:clr>
            <a:srgbClr val="FBAE40"/>
          </p15:clr>
        </p15:guide>
        <p15:guide id="6" orient="horz" pos="3859" userDrawn="1">
          <p15:clr>
            <a:srgbClr val="FBAE40"/>
          </p15:clr>
        </p15:guide>
        <p15:guide id="7" pos="288" userDrawn="1">
          <p15:clr>
            <a:srgbClr val="FBAE40"/>
          </p15:clr>
        </p15:guide>
        <p15:guide id="8" pos="7392" userDrawn="1">
          <p15:clr>
            <a:srgbClr val="FBAE40"/>
          </p15:clr>
        </p15:guide>
        <p15:guide id="9" orient="horz" pos="202" userDrawn="1">
          <p15:clr>
            <a:srgbClr val="FBAE40"/>
          </p15:clr>
        </p15:guide>
        <p15:guide id="10" orient="horz" pos="411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8612"/>
            <a:ext cx="9144000" cy="640080"/>
          </a:xfrm>
          <a:prstGeom prst="rect">
            <a:avLst/>
          </a:prstGeom>
          <a:noFill/>
        </p:spPr>
        <p:txBody>
          <a:bodyPr vert="horz" lIns="0" tIns="0" rIns="0" bIns="0" rtlCol="0" anchor="ctr">
            <a:noAutofit/>
          </a:bodyPr>
          <a:lstStyle/>
          <a:p>
            <a:r>
              <a:rPr lang="en-US"/>
              <a:t>[Slide title]</a:t>
            </a:r>
          </a:p>
        </p:txBody>
      </p:sp>
      <p:sp>
        <p:nvSpPr>
          <p:cNvPr id="3" name="Text Placeholder 2"/>
          <p:cNvSpPr>
            <a:spLocks noGrp="1"/>
          </p:cNvSpPr>
          <p:nvPr>
            <p:ph type="body" idx="1"/>
          </p:nvPr>
        </p:nvSpPr>
        <p:spPr>
          <a:xfrm>
            <a:off x="457200" y="1235074"/>
            <a:ext cx="11274552" cy="4891389"/>
          </a:xfrm>
          <a:prstGeom prst="rect">
            <a:avLst/>
          </a:prstGeom>
        </p:spPr>
        <p:txBody>
          <a:bodyPr vert="horz" lIns="0" tIns="0" rIns="0" bIns="0" spcCol="301752"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L3Harris">
            <a:extLst>
              <a:ext uri="{FF2B5EF4-FFF2-40B4-BE49-F238E27FC236}">
                <a16:creationId xmlns:a16="http://schemas.microsoft.com/office/drawing/2014/main" id="{73D42DAF-07B3-4D4E-A81D-6F16AC85723D}"/>
              </a:ext>
            </a:extLst>
          </p:cNvPr>
          <p:cNvSpPr txBox="1">
            <a:spLocks/>
          </p:cNvSpPr>
          <p:nvPr userDrawn="1"/>
        </p:nvSpPr>
        <p:spPr>
          <a:xfrm>
            <a:off x="457200" y="6629400"/>
            <a:ext cx="685800" cy="137160"/>
          </a:xfrm>
          <a:prstGeom prst="rect">
            <a:avLst/>
          </a:prstGeom>
          <a:noFill/>
        </p:spPr>
        <p:txBody>
          <a:bodyPr vert="horz" wrap="none" lIns="0" tIns="0" rIns="0" bIns="0" rtlCol="0" anchor="t" anchorCtr="0"/>
          <a:lstStyle>
            <a:defPPr>
              <a:defRPr lang="en-US"/>
            </a:defPPr>
            <a:lvl1pPr marL="0" algn="ctr"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1" cap="all" baseline="0"/>
              <a:t>FIT SYS5310 FALL 2020</a:t>
            </a:r>
          </a:p>
        </p:txBody>
      </p:sp>
      <p:cxnSp>
        <p:nvCxnSpPr>
          <p:cNvPr id="9" name="Line">
            <a:extLst>
              <a:ext uri="{FF2B5EF4-FFF2-40B4-BE49-F238E27FC236}">
                <a16:creationId xmlns:a16="http://schemas.microsoft.com/office/drawing/2014/main" id="{ACDEEBA9-F5A8-E84E-A2DF-025288C8C67D}"/>
              </a:ext>
              <a:ext uri="{C183D7F6-B498-43B3-948B-1728B52AA6E4}">
                <adec:decorative xmlns:adec="http://schemas.microsoft.com/office/drawing/2017/decorative" val="1"/>
              </a:ext>
            </a:extLst>
          </p:cNvPr>
          <p:cNvCxnSpPr>
            <a:cxnSpLocks/>
          </p:cNvCxnSpPr>
          <p:nvPr userDrawn="1"/>
        </p:nvCxnSpPr>
        <p:spPr>
          <a:xfrm>
            <a:off x="457200" y="6537325"/>
            <a:ext cx="11274552" cy="0"/>
          </a:xfrm>
          <a:prstGeom prst="line">
            <a:avLst/>
          </a:prstGeom>
          <a:ln w="3175" cap="sq">
            <a:solidFill>
              <a:srgbClr val="172430"/>
            </a:solidFill>
          </a:ln>
        </p:spPr>
        <p:style>
          <a:lnRef idx="1">
            <a:schemeClr val="accent1"/>
          </a:lnRef>
          <a:fillRef idx="0">
            <a:schemeClr val="accent1"/>
          </a:fillRef>
          <a:effectRef idx="0">
            <a:srgbClr val="000000"/>
          </a:effectRef>
          <a:fontRef idx="minor">
            <a:schemeClr val="lt1"/>
          </a:fontRef>
        </p:style>
      </p:cxnSp>
      <p:sp>
        <p:nvSpPr>
          <p:cNvPr id="10" name="Rectangle 30">
            <a:extLst>
              <a:ext uri="{FF2B5EF4-FFF2-40B4-BE49-F238E27FC236}">
                <a16:creationId xmlns:a16="http://schemas.microsoft.com/office/drawing/2014/main" id="{0C1C3A43-CFFD-4068-BDBC-962C0B2AD02A}"/>
              </a:ext>
            </a:extLst>
          </p:cNvPr>
          <p:cNvSpPr txBox="1">
            <a:spLocks noChangeArrowheads="1"/>
          </p:cNvSpPr>
          <p:nvPr userDrawn="1"/>
        </p:nvSpPr>
        <p:spPr bwMode="auto">
          <a:xfrm>
            <a:off x="11527536" y="6536234"/>
            <a:ext cx="304801" cy="266700"/>
          </a:xfrm>
          <a:prstGeom prst="rect">
            <a:avLst/>
          </a:prstGeom>
          <a:noFill/>
          <a:ln w="9525">
            <a:noFill/>
            <a:miter lim="800000"/>
            <a:headEnd/>
            <a:tailEnd/>
          </a:ln>
          <a:effectLst/>
        </p:spPr>
        <p:txBody>
          <a:bodyPr wrap="none" lIns="92075" tIns="46038" rIns="92075" bIns="46038"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fld id="{5C639030-093B-4E7D-A320-B8A4D3F5EC3B}" type="slidenum">
              <a:rPr lang="en-US" sz="900" smtClean="0">
                <a:solidFill>
                  <a:schemeClr val="tx1"/>
                </a:solidFill>
                <a:latin typeface="Arial" panose="020B0604020202020204" pitchFamily="34" charset="0"/>
                <a:cs typeface="Arial" panose="020B0604020202020204" pitchFamily="34" charset="0"/>
              </a:rPr>
              <a:pPr>
                <a:defRPr/>
              </a:pPr>
              <a:t>‹#›</a:t>
            </a:fld>
            <a:endParaRPr lang="en-US" sz="900">
              <a:solidFill>
                <a:schemeClr val="tx1"/>
              </a:solidFill>
              <a:latin typeface="Arial" panose="020B0604020202020204" pitchFamily="34" charset="0"/>
              <a:cs typeface="Arial" panose="020B0604020202020204" pitchFamily="34" charset="0"/>
            </a:endParaRPr>
          </a:p>
        </p:txBody>
      </p:sp>
      <p:sp>
        <p:nvSpPr>
          <p:cNvPr id="11" name="TextBox 7">
            <a:extLst>
              <a:ext uri="{FF2B5EF4-FFF2-40B4-BE49-F238E27FC236}">
                <a16:creationId xmlns:a16="http://schemas.microsoft.com/office/drawing/2014/main" id="{E1DD8618-B4FD-49AE-A79C-43F2AE41961F}"/>
              </a:ext>
            </a:extLst>
          </p:cNvPr>
          <p:cNvSpPr txBox="1"/>
          <p:nvPr userDrawn="1"/>
        </p:nvSpPr>
        <p:spPr>
          <a:xfrm>
            <a:off x="1650528" y="6583020"/>
            <a:ext cx="3743395" cy="200055"/>
          </a:xfrm>
          <a:prstGeom prst="rect">
            <a:avLst/>
          </a:prstGeom>
          <a:noFill/>
        </p:spPr>
        <p:txBody>
          <a:bodyPr wrap="square" rtlCol="0" anchor="ctr">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700">
                <a:solidFill>
                  <a:schemeClr val="tx1"/>
                </a:solidFill>
                <a:latin typeface="Arial" panose="020B0604020202020204" pitchFamily="34" charset="0"/>
                <a:cs typeface="Arial" panose="020B0604020202020204" pitchFamily="34" charset="0"/>
              </a:rPr>
              <a:t>Introduction and Background</a:t>
            </a:r>
          </a:p>
        </p:txBody>
      </p:sp>
    </p:spTree>
    <p:extLst>
      <p:ext uri="{BB962C8B-B14F-4D97-AF65-F5344CB8AC3E}">
        <p14:creationId xmlns:p14="http://schemas.microsoft.com/office/powerpoint/2010/main" val="403822080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4" r:id="rId3"/>
    <p:sldLayoutId id="2147483662" r:id="rId4"/>
    <p:sldLayoutId id="2147483664" r:id="rId5"/>
    <p:sldLayoutId id="2147483668" r:id="rId6"/>
    <p:sldLayoutId id="2147483669" r:id="rId7"/>
    <p:sldLayoutId id="2147483670" r:id="rId8"/>
    <p:sldLayoutId id="2147483665" r:id="rId9"/>
    <p:sldLayoutId id="2147483671" r:id="rId10"/>
    <p:sldLayoutId id="2147483673" r:id="rId11"/>
    <p:sldLayoutId id="2147483676" r:id="rId12"/>
    <p:sldLayoutId id="2147483663" r:id="rId13"/>
    <p:sldLayoutId id="2147483666" r:id="rId14"/>
    <p:sldLayoutId id="2147483667" r:id="rId15"/>
    <p:sldLayoutId id="2147483678" r:id="rId16"/>
  </p:sldLayoutIdLst>
  <p:hf hdr="0" dt="0"/>
  <p:txStyles>
    <p:titleStyle>
      <a:lvl1pPr algn="l" defTabSz="914400" rtl="0" eaLnBrk="1" latinLnBrk="0" hangingPunct="1">
        <a:lnSpc>
          <a:spcPct val="85000"/>
        </a:lnSpc>
        <a:spcBef>
          <a:spcPct val="0"/>
        </a:spcBef>
        <a:buNone/>
        <a:defRPr sz="2400" b="1" kern="1200" spc="-20" baseline="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900"/>
        </a:spcBef>
        <a:buFont typeface="Arial" panose="020B0604020202020204" pitchFamily="34" charset="0"/>
        <a:buChar char="•"/>
        <a:defRPr sz="1800" kern="1200">
          <a:solidFill>
            <a:schemeClr val="tx1"/>
          </a:solidFill>
          <a:latin typeface="+mn-lt"/>
          <a:ea typeface="+mn-ea"/>
          <a:cs typeface="+mn-cs"/>
        </a:defRPr>
      </a:lvl1pPr>
      <a:lvl2pPr marL="347472"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120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6858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8595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24128"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1978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3716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5453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onedrive.live.com/view.aspx?cid=99996a2d5edba56b&amp;page=view&amp;resid=99996A2D5EDBA56B!11716&amp;parId=99996A2D5EDBA56B!10689&amp;authkey=!AJB1hp2tCc2mQKg&amp;app=Exce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onedrive.live.com/edit.aspx?cid=99996a2d5edba56b&amp;page=view&amp;resid=99996A2D5EDBA56B!11716&amp;parId=99996A2D5EDBA56B!10689&amp;authkey=!AJB1hp2tCc2mQKg&amp;app=Exce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onedrive.live.com/edit.aspx?cid=99996a2d5edba56b&amp;page=view&amp;resid=99996A2D5EDBA56B!11716&amp;parId=99996A2D5EDBA56B!10689&amp;authkey=!AJB1hp2tCc2mQKg&amp;app=Excel"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AUAVnavigation.com/products/autopilots/vector" TargetMode="External"/><Relationship Id="rId7" Type="http://schemas.openxmlformats.org/officeDocument/2006/relationships/hyperlink" Target="https://www.sciencedirect.com/science/article/pii/S2452414X18300086" TargetMode="External"/><Relationship Id="rId2" Type="http://schemas.openxmlformats.org/officeDocument/2006/relationships/hyperlink" Target="http://www.sciencedirect.com/topics/engineering/inertial-navigation-system" TargetMode="External"/><Relationship Id="rId1" Type="http://schemas.openxmlformats.org/officeDocument/2006/relationships/slideLayout" Target="../slideLayouts/slideLayout9.xml"/><Relationship Id="rId6" Type="http://schemas.openxmlformats.org/officeDocument/2006/relationships/hyperlink" Target="https://www.microscopyu.com/tutorials/spatial-resolution-in-digital-imaging" TargetMode="External"/><Relationship Id="rId5" Type="http://schemas.openxmlformats.org/officeDocument/2006/relationships/hyperlink" Target="https://ieeexplore.ieee.org/abstract/document/7943915" TargetMode="External"/><Relationship Id="rId4" Type="http://schemas.openxmlformats.org/officeDocument/2006/relationships/hyperlink" Target="https://fpvfrenzy.com/best-obstacle-avoidance-drones-features-technology-revie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F0E1-155A-4917-9EBF-3CFFA7FA0EC0}"/>
              </a:ext>
            </a:extLst>
          </p:cNvPr>
          <p:cNvSpPr>
            <a:spLocks noGrp="1"/>
          </p:cNvSpPr>
          <p:nvPr>
            <p:ph type="ctrTitle"/>
          </p:nvPr>
        </p:nvSpPr>
        <p:spPr/>
        <p:txBody>
          <a:bodyPr/>
          <a:lstStyle/>
          <a:p>
            <a:r>
              <a:rPr lang="en-US" cap="small"/>
              <a:t>Sky Net</a:t>
            </a:r>
          </a:p>
        </p:txBody>
      </p:sp>
      <p:sp>
        <p:nvSpPr>
          <p:cNvPr id="3" name="Subtitle 2">
            <a:extLst>
              <a:ext uri="{FF2B5EF4-FFF2-40B4-BE49-F238E27FC236}">
                <a16:creationId xmlns:a16="http://schemas.microsoft.com/office/drawing/2014/main" id="{B7089062-8D61-4D8B-A94B-A004B28B9075}"/>
              </a:ext>
            </a:extLst>
          </p:cNvPr>
          <p:cNvSpPr>
            <a:spLocks noGrp="1"/>
          </p:cNvSpPr>
          <p:nvPr>
            <p:ph type="subTitle" idx="1"/>
          </p:nvPr>
        </p:nvSpPr>
        <p:spPr>
          <a:xfrm>
            <a:off x="457199" y="5212082"/>
            <a:ext cx="9434945" cy="548639"/>
          </a:xfrm>
        </p:spPr>
        <p:txBody>
          <a:bodyPr vert="horz" lIns="0" tIns="0" rIns="0" bIns="0" spcCol="301752" rtlCol="0" anchor="t">
            <a:noAutofit/>
          </a:bodyPr>
          <a:lstStyle/>
          <a:p>
            <a:r>
              <a:rPr lang="en-US">
                <a:solidFill>
                  <a:schemeClr val="accent6">
                    <a:lumMod val="50000"/>
                  </a:schemeClr>
                </a:solidFill>
              </a:rPr>
              <a:t>Developing and fielding secure AUAV systems for critical mission operations in hostile arenas.</a:t>
            </a:r>
          </a:p>
        </p:txBody>
      </p:sp>
      <p:sp>
        <p:nvSpPr>
          <p:cNvPr id="4" name="Text Placeholder 3">
            <a:extLst>
              <a:ext uri="{FF2B5EF4-FFF2-40B4-BE49-F238E27FC236}">
                <a16:creationId xmlns:a16="http://schemas.microsoft.com/office/drawing/2014/main" id="{C5944AEB-8ACF-412B-82A9-25CA712F3674}"/>
              </a:ext>
            </a:extLst>
          </p:cNvPr>
          <p:cNvSpPr>
            <a:spLocks noGrp="1"/>
          </p:cNvSpPr>
          <p:nvPr>
            <p:ph type="body" sz="quarter" idx="10"/>
          </p:nvPr>
        </p:nvSpPr>
        <p:spPr/>
        <p:txBody>
          <a:bodyPr vert="horz" lIns="0" tIns="0" rIns="0" bIns="0" spcCol="301752" rtlCol="0" anchor="t">
            <a:normAutofit/>
          </a:bodyPr>
          <a:lstStyle/>
          <a:p>
            <a:r>
              <a:rPr lang="en-US">
                <a:solidFill>
                  <a:schemeClr val="accent6"/>
                </a:solidFill>
              </a:rPr>
              <a:t>December 9</a:t>
            </a:r>
            <a:r>
              <a:rPr lang="en-US"/>
              <a:t>, 2021</a:t>
            </a:r>
          </a:p>
        </p:txBody>
      </p:sp>
      <p:sp>
        <p:nvSpPr>
          <p:cNvPr id="5" name="Text Placeholder 4">
            <a:extLst>
              <a:ext uri="{FF2B5EF4-FFF2-40B4-BE49-F238E27FC236}">
                <a16:creationId xmlns:a16="http://schemas.microsoft.com/office/drawing/2014/main" id="{BE1847B0-2A16-4B40-B7D7-49C381D09493}"/>
              </a:ext>
            </a:extLst>
          </p:cNvPr>
          <p:cNvSpPr>
            <a:spLocks noGrp="1"/>
          </p:cNvSpPr>
          <p:nvPr>
            <p:ph type="body" sz="quarter" idx="11"/>
          </p:nvPr>
        </p:nvSpPr>
        <p:spPr/>
        <p:txBody>
          <a:bodyPr/>
          <a:lstStyle/>
          <a:p>
            <a:r>
              <a:rPr lang="en-US"/>
              <a:t>Group: FIT</a:t>
            </a:r>
          </a:p>
        </p:txBody>
      </p:sp>
    </p:spTree>
    <p:extLst>
      <p:ext uri="{BB962C8B-B14F-4D97-AF65-F5344CB8AC3E}">
        <p14:creationId xmlns:p14="http://schemas.microsoft.com/office/powerpoint/2010/main" val="33594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36024F-2355-4E5E-A94D-ABFFF9F9AE21}"/>
              </a:ext>
            </a:extLst>
          </p:cNvPr>
          <p:cNvSpPr>
            <a:spLocks noGrp="1"/>
          </p:cNvSpPr>
          <p:nvPr>
            <p:ph type="title"/>
          </p:nvPr>
        </p:nvSpPr>
        <p:spPr/>
        <p:txBody>
          <a:bodyPr/>
          <a:lstStyle/>
          <a:p>
            <a:r>
              <a:rPr lang="en-US"/>
              <a:t>Stakeholder Requirements</a:t>
            </a:r>
            <a:br>
              <a:rPr lang="en-US"/>
            </a:br>
            <a:endParaRPr lang="en-US"/>
          </a:p>
        </p:txBody>
      </p:sp>
      <p:sp>
        <p:nvSpPr>
          <p:cNvPr id="5" name="Content Placeholder 4">
            <a:extLst>
              <a:ext uri="{FF2B5EF4-FFF2-40B4-BE49-F238E27FC236}">
                <a16:creationId xmlns:a16="http://schemas.microsoft.com/office/drawing/2014/main" id="{0918EC0F-74EC-44AB-A4C5-EABB5C91FB8D}"/>
              </a:ext>
            </a:extLst>
          </p:cNvPr>
          <p:cNvSpPr>
            <a:spLocks noGrp="1"/>
          </p:cNvSpPr>
          <p:nvPr>
            <p:ph idx="1"/>
          </p:nvPr>
        </p:nvSpPr>
        <p:spPr>
          <a:xfrm>
            <a:off x="457200" y="1317567"/>
            <a:ext cx="11385388" cy="5098905"/>
          </a:xfrm>
        </p:spPr>
        <p:txBody>
          <a:bodyPr vert="horz" lIns="0" tIns="0" rIns="0" bIns="0" spcCol="301752" rtlCol="0" anchor="t">
            <a:normAutofit/>
          </a:bodyPr>
          <a:lstStyle/>
          <a:p>
            <a:pPr marL="0" indent="0">
              <a:buNone/>
            </a:pPr>
            <a:r>
              <a:rPr lang="en-US" sz="1200" dirty="0">
                <a:ea typeface="+mn-lt"/>
                <a:cs typeface="+mn-lt"/>
              </a:rPr>
              <a:t>S.R. 01 The AUAV system shall interface with the existing AUAV mission control center to provide the best possible imaging technology and data processing for detection, identification, and tracking capabilities.</a:t>
            </a:r>
            <a:endParaRPr lang="en-US" dirty="0"/>
          </a:p>
          <a:p>
            <a:pPr marL="0" indent="0">
              <a:buNone/>
            </a:pPr>
            <a:r>
              <a:rPr lang="en-US" sz="1200" dirty="0">
                <a:ea typeface="+mn-lt"/>
                <a:cs typeface="+mn-lt"/>
              </a:rPr>
              <a:t>S.R. 02  The Sky Net program shall meet or exceed mission detection, identification, and tracking requirements as specified in Table 3 Permutation of Stakeholder Requirements </a:t>
            </a:r>
            <a:r>
              <a:rPr lang="en-US" sz="1200" dirty="0">
                <a:solidFill>
                  <a:srgbClr val="0000FF"/>
                </a:solidFill>
                <a:ea typeface="+mn-lt"/>
                <a:cs typeface="+mn-lt"/>
              </a:rPr>
              <a:t>(Table shown below)</a:t>
            </a:r>
            <a:r>
              <a:rPr lang="en-US" sz="1200" dirty="0">
                <a:ea typeface="+mn-lt"/>
                <a:cs typeface="+mn-lt"/>
              </a:rPr>
              <a:t>. </a:t>
            </a:r>
          </a:p>
          <a:p>
            <a:pPr marL="0" indent="0">
              <a:buNone/>
            </a:pPr>
            <a:r>
              <a:rPr lang="en-US" sz="1200" dirty="0">
                <a:solidFill>
                  <a:srgbClr val="0000FF"/>
                </a:solidFill>
                <a:ea typeface="+mn-lt"/>
                <a:cs typeface="+mn-lt"/>
              </a:rPr>
              <a:t>S.R. 03  The AUAV shall conduct its operations in a safe manner. </a:t>
            </a:r>
          </a:p>
          <a:p>
            <a:pPr marL="0" indent="0">
              <a:buNone/>
            </a:pPr>
            <a:r>
              <a:rPr lang="en-US" sz="1200" dirty="0">
                <a:solidFill>
                  <a:srgbClr val="0000FF"/>
                </a:solidFill>
                <a:ea typeface="+mn-lt"/>
                <a:cs typeface="+mn-lt"/>
              </a:rPr>
              <a:t>S.R. 04  The AUAV shall have a flexible control scheme through either a remote mission control center, local mobile command center, or independent A.I. based decision-making system; with the ability to exchange authority over the AUAV between all control methods.</a:t>
            </a:r>
          </a:p>
          <a:p>
            <a:pPr marL="0" indent="0">
              <a:buNone/>
            </a:pPr>
            <a:r>
              <a:rPr lang="en-US" sz="1200" dirty="0">
                <a:solidFill>
                  <a:srgbClr val="0000FF"/>
                </a:solidFill>
                <a:ea typeface="+mn-lt"/>
                <a:cs typeface="+mn-lt"/>
              </a:rPr>
              <a:t>S.R. 05  The AUAV shall be adaptable for other features/capabilities/sensor packages/upgrades including a natural language, AI-based decision-making/mission reconfiguration.</a:t>
            </a:r>
          </a:p>
          <a:p>
            <a:pPr marL="0" indent="0">
              <a:buNone/>
            </a:pPr>
            <a:r>
              <a:rPr lang="en-US" sz="1200" dirty="0">
                <a:solidFill>
                  <a:srgbClr val="0000FF"/>
                </a:solidFill>
                <a:ea typeface="+mn-lt"/>
                <a:cs typeface="+mn-lt"/>
              </a:rPr>
              <a:t>S.R. 06  The AUAV should utilize commercial off the shelf products (COTS) where possible to reduce risk and cost.</a:t>
            </a:r>
          </a:p>
          <a:p>
            <a:pPr marL="0" indent="0">
              <a:buNone/>
            </a:pPr>
            <a:r>
              <a:rPr lang="en-US" sz="1200" dirty="0">
                <a:solidFill>
                  <a:srgbClr val="0000FF"/>
                </a:solidFill>
                <a:ea typeface="+mn-lt"/>
                <a:cs typeface="+mn-lt"/>
              </a:rPr>
              <a:t>S.R. 07  The AUAV shall be capable of supporting 24/7 operations worldwide.</a:t>
            </a:r>
          </a:p>
          <a:p>
            <a:pPr marL="0" indent="0">
              <a:buNone/>
            </a:pPr>
            <a:r>
              <a:rPr lang="en-US" sz="1200" dirty="0">
                <a:solidFill>
                  <a:srgbClr val="0000FF"/>
                </a:solidFill>
                <a:ea typeface="+mn-lt"/>
                <a:cs typeface="+mn-lt"/>
              </a:rPr>
              <a:t>S.R. 08  The AUAV shall be supported and maintained throughout the program’s lifecycle over 25 years after delivery with pre-planned program improvements. </a:t>
            </a:r>
          </a:p>
          <a:p>
            <a:pPr marL="0" indent="0">
              <a:buNone/>
            </a:pPr>
            <a:endParaRPr lang="en-US" sz="1200" dirty="0">
              <a:solidFill>
                <a:srgbClr val="0000FF"/>
              </a:solidFill>
              <a:ea typeface="+mn-lt"/>
              <a:cs typeface="+mn-lt"/>
            </a:endParaRPr>
          </a:p>
          <a:p>
            <a:pPr marL="173355" indent="-173355"/>
            <a:endParaRPr lang="en-US" sz="1200">
              <a:ea typeface="+mn-lt"/>
              <a:cs typeface="+mn-lt"/>
            </a:endParaRPr>
          </a:p>
          <a:p>
            <a:pPr marL="173355" indent="-173355"/>
            <a:endParaRPr lang="en-US" sz="1200">
              <a:solidFill>
                <a:srgbClr val="00B050"/>
              </a:solidFill>
              <a:ea typeface="+mn-lt"/>
              <a:cs typeface="+mn-lt"/>
            </a:endParaRPr>
          </a:p>
          <a:p>
            <a:pPr marL="173355" indent="-173355"/>
            <a:endParaRPr lang="en-US" sz="1200">
              <a:solidFill>
                <a:schemeClr val="accent6">
                  <a:lumMod val="50000"/>
                </a:schemeClr>
              </a:solidFill>
              <a:cs typeface="Arial"/>
            </a:endParaRPr>
          </a:p>
        </p:txBody>
      </p:sp>
      <p:pic>
        <p:nvPicPr>
          <p:cNvPr id="3" name="Picture 5" descr="Table&#10;&#10;Description automatically generated">
            <a:extLst>
              <a:ext uri="{FF2B5EF4-FFF2-40B4-BE49-F238E27FC236}">
                <a16:creationId xmlns:a16="http://schemas.microsoft.com/office/drawing/2014/main" id="{570178F6-1D62-440E-86D6-C99CFE58780D}"/>
              </a:ext>
            </a:extLst>
          </p:cNvPr>
          <p:cNvPicPr>
            <a:picLocks noChangeAspect="1"/>
          </p:cNvPicPr>
          <p:nvPr/>
        </p:nvPicPr>
        <p:blipFill>
          <a:blip r:embed="rId2"/>
          <a:stretch>
            <a:fillRect/>
          </a:stretch>
        </p:blipFill>
        <p:spPr>
          <a:xfrm>
            <a:off x="3808719" y="4377782"/>
            <a:ext cx="4580964" cy="2110937"/>
          </a:xfrm>
          <a:prstGeom prst="rect">
            <a:avLst/>
          </a:prstGeom>
        </p:spPr>
      </p:pic>
    </p:spTree>
    <p:extLst>
      <p:ext uri="{BB962C8B-B14F-4D97-AF65-F5344CB8AC3E}">
        <p14:creationId xmlns:p14="http://schemas.microsoft.com/office/powerpoint/2010/main" val="321431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647B-0B0A-4183-A5BD-4F0E1B3C7850}"/>
              </a:ext>
            </a:extLst>
          </p:cNvPr>
          <p:cNvSpPr>
            <a:spLocks noGrp="1"/>
          </p:cNvSpPr>
          <p:nvPr>
            <p:ph type="title"/>
          </p:nvPr>
        </p:nvSpPr>
        <p:spPr/>
        <p:txBody>
          <a:bodyPr/>
          <a:lstStyle/>
          <a:p>
            <a:r>
              <a:rPr lang="en-US" dirty="0">
                <a:cs typeface="Arial"/>
              </a:rPr>
              <a:t>Stakeholder Requirements</a:t>
            </a:r>
            <a:endParaRPr lang="en-US" dirty="0"/>
          </a:p>
        </p:txBody>
      </p:sp>
      <p:sp>
        <p:nvSpPr>
          <p:cNvPr id="3" name="Content Placeholder 2">
            <a:extLst>
              <a:ext uri="{FF2B5EF4-FFF2-40B4-BE49-F238E27FC236}">
                <a16:creationId xmlns:a16="http://schemas.microsoft.com/office/drawing/2014/main" id="{8AA3F95C-7360-402C-8F42-E179F44AC0BE}"/>
              </a:ext>
            </a:extLst>
          </p:cNvPr>
          <p:cNvSpPr>
            <a:spLocks noGrp="1"/>
          </p:cNvSpPr>
          <p:nvPr>
            <p:ph idx="1"/>
          </p:nvPr>
        </p:nvSpPr>
        <p:spPr/>
        <p:txBody>
          <a:bodyPr vert="horz" lIns="0" tIns="0" rIns="0" bIns="0" spcCol="301752" rtlCol="0" anchor="t">
            <a:normAutofit lnSpcReduction="10000"/>
          </a:bodyPr>
          <a:lstStyle/>
          <a:p>
            <a:pPr marL="173355" indent="-173355"/>
            <a:r>
              <a:rPr lang="en-US" dirty="0">
                <a:solidFill>
                  <a:srgbClr val="0000FF"/>
                </a:solidFill>
                <a:cs typeface="Arial"/>
              </a:rPr>
              <a:t>S.R. 09  The AUAV shall have an operational availability of at least 98%.</a:t>
            </a:r>
            <a:endParaRPr lang="en-US" dirty="0">
              <a:ea typeface="+mn-lt"/>
              <a:cs typeface="+mn-lt"/>
            </a:endParaRPr>
          </a:p>
          <a:p>
            <a:pPr marL="173355" indent="-173355"/>
            <a:r>
              <a:rPr lang="en-US" dirty="0">
                <a:solidFill>
                  <a:srgbClr val="0000FF"/>
                </a:solidFill>
                <a:cs typeface="Arial"/>
              </a:rPr>
              <a:t>S.R. 10  The AUAV shall have an instantaneous reliability of at least 70%. </a:t>
            </a:r>
            <a:endParaRPr lang="en-US" dirty="0">
              <a:ea typeface="+mn-lt"/>
              <a:cs typeface="+mn-lt"/>
            </a:endParaRPr>
          </a:p>
          <a:p>
            <a:pPr marL="173355" indent="-173355" algn="just"/>
            <a:r>
              <a:rPr lang="en-US" dirty="0">
                <a:solidFill>
                  <a:srgbClr val="0000FF"/>
                </a:solidFill>
                <a:cs typeface="Arial"/>
              </a:rPr>
              <a:t>S.R. 11  The AUAV shall have a Mean time between failures (MTBF) of 20 years.</a:t>
            </a:r>
            <a:endParaRPr lang="en-US" dirty="0">
              <a:ea typeface="+mn-lt"/>
              <a:cs typeface="+mn-lt"/>
            </a:endParaRPr>
          </a:p>
          <a:p>
            <a:pPr marL="173355" indent="-173355" algn="just"/>
            <a:r>
              <a:rPr lang="en-US" dirty="0">
                <a:solidFill>
                  <a:srgbClr val="0000FF"/>
                </a:solidFill>
                <a:cs typeface="Arial"/>
              </a:rPr>
              <a:t>S.R. 12 The AUAV shall have a Mean time to repair (MTTR) of less than 8 hours. </a:t>
            </a:r>
            <a:endParaRPr lang="en-US" dirty="0">
              <a:ea typeface="+mn-lt"/>
              <a:cs typeface="+mn-lt"/>
            </a:endParaRPr>
          </a:p>
          <a:p>
            <a:pPr marL="173355" indent="-173355"/>
            <a:r>
              <a:rPr lang="en-US" dirty="0">
                <a:solidFill>
                  <a:srgbClr val="0000FF"/>
                </a:solidFill>
                <a:cs typeface="Arial"/>
              </a:rPr>
              <a:t>S.R. 13 The AUAV shall be capable of performing solo missions with the aid of the onboard AI system.</a:t>
            </a:r>
            <a:endParaRPr lang="en-US" dirty="0">
              <a:ea typeface="+mn-lt"/>
              <a:cs typeface="+mn-lt"/>
            </a:endParaRPr>
          </a:p>
          <a:p>
            <a:pPr marL="173355" indent="-173355"/>
            <a:r>
              <a:rPr lang="en-US" dirty="0">
                <a:solidFill>
                  <a:srgbClr val="0000FF"/>
                </a:solidFill>
                <a:cs typeface="Arial"/>
              </a:rPr>
              <a:t>S.R. 14 The AUAV shall be capable of flying as a part of an integrated swarm of AUAVs with adaptive, AI-based decision-making/mission reconfiguration. </a:t>
            </a:r>
            <a:endParaRPr lang="en-US" dirty="0">
              <a:ea typeface="+mn-lt"/>
              <a:cs typeface="+mn-lt"/>
            </a:endParaRPr>
          </a:p>
          <a:p>
            <a:pPr marL="173355" indent="-173355"/>
            <a:r>
              <a:rPr lang="en-US" dirty="0">
                <a:solidFill>
                  <a:srgbClr val="0000FF"/>
                </a:solidFill>
                <a:cs typeface="Arial"/>
              </a:rPr>
              <a:t>S.R. 15 The integrated swarm of AUAVs shall be able to cooperatively intercept and geolocate Objects of Interest (</a:t>
            </a:r>
            <a:r>
              <a:rPr lang="en-US" dirty="0" err="1">
                <a:solidFill>
                  <a:srgbClr val="0000FF"/>
                </a:solidFill>
                <a:cs typeface="Arial"/>
              </a:rPr>
              <a:t>OoI</a:t>
            </a:r>
            <a:r>
              <a:rPr lang="en-US" dirty="0">
                <a:solidFill>
                  <a:srgbClr val="0000FF"/>
                </a:solidFill>
                <a:cs typeface="Arial"/>
              </a:rPr>
              <a:t>).</a:t>
            </a:r>
            <a:endParaRPr lang="en-US" dirty="0">
              <a:ea typeface="+mn-lt"/>
              <a:cs typeface="+mn-lt"/>
            </a:endParaRPr>
          </a:p>
          <a:p>
            <a:pPr marL="173355" indent="-173355"/>
            <a:r>
              <a:rPr lang="en-US" dirty="0">
                <a:solidFill>
                  <a:srgbClr val="0000FF"/>
                </a:solidFill>
                <a:cs typeface="Arial"/>
              </a:rPr>
              <a:t>S.R. 16 The AUAV shall be capable of sending critical information to the Mission Command Center in less than 5 seconds.</a:t>
            </a:r>
            <a:endParaRPr lang="en-US" dirty="0">
              <a:ea typeface="+mn-lt"/>
              <a:cs typeface="+mn-lt"/>
            </a:endParaRPr>
          </a:p>
          <a:p>
            <a:pPr marL="173355" indent="-173355"/>
            <a:r>
              <a:rPr lang="en-US" dirty="0">
                <a:solidFill>
                  <a:srgbClr val="0000FF"/>
                </a:solidFill>
                <a:cs typeface="Arial"/>
              </a:rPr>
              <a:t>S.R. 17 The mobile command center should have a consistent and reliable power source that is capable of supplying 10kW </a:t>
            </a:r>
            <a:r>
              <a:rPr lang="en-US" dirty="0" err="1">
                <a:solidFill>
                  <a:srgbClr val="0000FF"/>
                </a:solidFill>
                <a:cs typeface="Arial"/>
              </a:rPr>
              <a:t>hr</a:t>
            </a:r>
            <a:r>
              <a:rPr lang="en-US" dirty="0">
                <a:solidFill>
                  <a:srgbClr val="0000FF"/>
                </a:solidFill>
                <a:cs typeface="Arial"/>
              </a:rPr>
              <a:t> to 20 kW </a:t>
            </a:r>
            <a:r>
              <a:rPr lang="en-US" dirty="0" err="1">
                <a:solidFill>
                  <a:srgbClr val="0000FF"/>
                </a:solidFill>
                <a:cs typeface="Arial"/>
              </a:rPr>
              <a:t>hr</a:t>
            </a:r>
            <a:r>
              <a:rPr lang="en-US" dirty="0">
                <a:solidFill>
                  <a:srgbClr val="0000FF"/>
                </a:solidFill>
                <a:cs typeface="Arial"/>
              </a:rPr>
              <a:t> per day to the MCC.</a:t>
            </a:r>
            <a:endParaRPr lang="en-US" dirty="0">
              <a:ea typeface="+mn-lt"/>
              <a:cs typeface="+mn-lt"/>
            </a:endParaRPr>
          </a:p>
          <a:p>
            <a:pPr marL="173355" indent="-173355"/>
            <a:r>
              <a:rPr lang="en-US" dirty="0">
                <a:solidFill>
                  <a:srgbClr val="0000FF"/>
                </a:solidFill>
                <a:cs typeface="Arial"/>
              </a:rPr>
              <a:t>S.R. 18 The system shall be able to operate in harsh and extreme environments.</a:t>
            </a:r>
            <a:endParaRPr lang="en-US" dirty="0">
              <a:ea typeface="+mn-lt"/>
              <a:cs typeface="+mn-lt"/>
            </a:endParaRPr>
          </a:p>
          <a:p>
            <a:pPr marL="173355" indent="-173355"/>
            <a:r>
              <a:rPr lang="en-US" dirty="0">
                <a:solidFill>
                  <a:srgbClr val="0000FF"/>
                </a:solidFill>
                <a:cs typeface="Arial"/>
              </a:rPr>
              <a:t>S.R. 19 The AUAV system must look like a benign Search and Rescue AUAV.</a:t>
            </a:r>
            <a:endParaRPr lang="en-US" dirty="0"/>
          </a:p>
        </p:txBody>
      </p:sp>
      <p:sp>
        <p:nvSpPr>
          <p:cNvPr id="4" name="Text Placeholder 3">
            <a:extLst>
              <a:ext uri="{FF2B5EF4-FFF2-40B4-BE49-F238E27FC236}">
                <a16:creationId xmlns:a16="http://schemas.microsoft.com/office/drawing/2014/main" id="{DE1422B2-9DE3-427C-B1E9-306FE970D82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9540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156BE-53B8-4433-953F-B1013836A530}"/>
              </a:ext>
            </a:extLst>
          </p:cNvPr>
          <p:cNvSpPr>
            <a:spLocks noGrp="1"/>
          </p:cNvSpPr>
          <p:nvPr>
            <p:ph type="title"/>
          </p:nvPr>
        </p:nvSpPr>
        <p:spPr/>
        <p:txBody>
          <a:bodyPr/>
          <a:lstStyle/>
          <a:p>
            <a:r>
              <a:rPr lang="en-US"/>
              <a:t>Quality Functional Deployment (QFD)</a:t>
            </a:r>
          </a:p>
        </p:txBody>
      </p:sp>
      <p:sp>
        <p:nvSpPr>
          <p:cNvPr id="5" name="Content Placeholder 4">
            <a:extLst>
              <a:ext uri="{FF2B5EF4-FFF2-40B4-BE49-F238E27FC236}">
                <a16:creationId xmlns:a16="http://schemas.microsoft.com/office/drawing/2014/main" id="{C684CAB5-E51F-4AEF-A6F9-E7BEB6FBAC00}"/>
              </a:ext>
            </a:extLst>
          </p:cNvPr>
          <p:cNvSpPr>
            <a:spLocks noGrp="1"/>
          </p:cNvSpPr>
          <p:nvPr>
            <p:ph idx="1"/>
          </p:nvPr>
        </p:nvSpPr>
        <p:spPr>
          <a:xfrm>
            <a:off x="457200" y="1234440"/>
            <a:ext cx="6029569" cy="5010052"/>
          </a:xfrm>
        </p:spPr>
        <p:txBody>
          <a:bodyPr vert="horz" lIns="0" tIns="0" rIns="0" bIns="0" spcCol="301752" rtlCol="0" anchor="t">
            <a:normAutofit/>
          </a:bodyPr>
          <a:lstStyle/>
          <a:p>
            <a:pPr marL="173355" indent="-173355"/>
            <a:r>
              <a:rPr lang="en-US" dirty="0">
                <a:solidFill>
                  <a:schemeClr val="accent6">
                    <a:lumMod val="50000"/>
                  </a:schemeClr>
                </a:solidFill>
              </a:rPr>
              <a:t>A modified Quality Functional Deployment (QFD) was developed to capture the critical aspects of the Stakeholder Requirements and to give a visual representation </a:t>
            </a:r>
            <a:r>
              <a:rPr lang="en-US" dirty="0">
                <a:solidFill>
                  <a:schemeClr val="accent6"/>
                </a:solidFill>
              </a:rPr>
              <a:t>of</a:t>
            </a:r>
            <a:r>
              <a:rPr lang="en-US" dirty="0">
                <a:solidFill>
                  <a:schemeClr val="accent6">
                    <a:lumMod val="50000"/>
                  </a:schemeClr>
                </a:solidFill>
              </a:rPr>
              <a:t> the technical responses for these driving requirement. </a:t>
            </a:r>
            <a:endParaRPr lang="en-US">
              <a:solidFill>
                <a:schemeClr val="accent6">
                  <a:lumMod val="50000"/>
                </a:schemeClr>
              </a:solidFill>
            </a:endParaRPr>
          </a:p>
          <a:p>
            <a:pPr marL="173355" indent="-173355"/>
            <a:r>
              <a:rPr lang="en-US" dirty="0">
                <a:solidFill>
                  <a:schemeClr val="accent6">
                    <a:lumMod val="50000"/>
                  </a:schemeClr>
                </a:solidFill>
              </a:rPr>
              <a:t>As a result, this will help provide a quantitative value to the requirements (functional and stakeholder)</a:t>
            </a:r>
            <a:endParaRPr lang="en-US" dirty="0">
              <a:solidFill>
                <a:schemeClr val="accent6">
                  <a:lumMod val="50000"/>
                </a:schemeClr>
              </a:solidFill>
              <a:cs typeface="Arial"/>
            </a:endParaRPr>
          </a:p>
          <a:p>
            <a:pPr marL="173355" indent="-173355"/>
            <a:r>
              <a:rPr lang="en-US" dirty="0">
                <a:solidFill>
                  <a:schemeClr val="accent6">
                    <a:lumMod val="50000"/>
                  </a:schemeClr>
                </a:solidFill>
              </a:rPr>
              <a:t>Each stakeholder requirement was given an importance value determined by how crucial it was to the projects needs and functions. </a:t>
            </a:r>
            <a:endParaRPr lang="en-US" dirty="0">
              <a:solidFill>
                <a:schemeClr val="accent6">
                  <a:lumMod val="50000"/>
                </a:schemeClr>
              </a:solidFill>
              <a:cs typeface="Arial"/>
            </a:endParaRPr>
          </a:p>
          <a:p>
            <a:pPr marL="173355" indent="-173355"/>
            <a:r>
              <a:rPr lang="en-US" dirty="0">
                <a:solidFill>
                  <a:schemeClr val="accent6">
                    <a:lumMod val="50000"/>
                  </a:schemeClr>
                </a:solidFill>
              </a:rPr>
              <a:t>The values are multiplied to give a functional requirement score which is then multiplied again by a degree of difficulty factor. </a:t>
            </a:r>
            <a:endParaRPr lang="en-US" dirty="0">
              <a:solidFill>
                <a:schemeClr val="accent6">
                  <a:lumMod val="50000"/>
                </a:schemeClr>
              </a:solidFill>
              <a:cs typeface="Arial"/>
            </a:endParaRPr>
          </a:p>
          <a:p>
            <a:pPr marL="173355" indent="-173355"/>
            <a:r>
              <a:rPr lang="en-US" dirty="0">
                <a:solidFill>
                  <a:schemeClr val="accent6">
                    <a:lumMod val="50000"/>
                  </a:schemeClr>
                </a:solidFill>
              </a:rPr>
              <a:t>The final score is the functional requirements importance and ranking.</a:t>
            </a:r>
            <a:endParaRPr lang="en-US" dirty="0">
              <a:solidFill>
                <a:schemeClr val="accent6">
                  <a:lumMod val="50000"/>
                </a:schemeClr>
              </a:solidFill>
              <a:cs typeface="Arial"/>
            </a:endParaRPr>
          </a:p>
          <a:p>
            <a:pPr marL="0" indent="0">
              <a:buNone/>
            </a:pPr>
            <a:r>
              <a:rPr lang="en-US" dirty="0">
                <a:solidFill>
                  <a:schemeClr val="accent6">
                    <a:lumMod val="50000"/>
                  </a:schemeClr>
                </a:solidFill>
                <a:cs typeface="Arial"/>
                <a:hlinkClick r:id="rId3">
                  <a:extLst>
                    <a:ext uri="{A12FA001-AC4F-418D-AE19-62706E023703}">
                      <ahyp:hlinkClr xmlns:ahyp="http://schemas.microsoft.com/office/drawing/2018/hyperlinkcolor" val="tx"/>
                    </a:ext>
                  </a:extLst>
                </a:hlinkClick>
              </a:rPr>
              <a:t>Link to QFD</a:t>
            </a:r>
            <a:endParaRPr lang="en-US" dirty="0">
              <a:solidFill>
                <a:schemeClr val="accent6">
                  <a:lumMod val="50000"/>
                </a:schemeClr>
              </a:solidFill>
              <a:cs typeface="Arial"/>
            </a:endParaRPr>
          </a:p>
        </p:txBody>
      </p:sp>
      <p:pic>
        <p:nvPicPr>
          <p:cNvPr id="2" name="Picture 5" descr="A picture containing text, building, silhouette&#10;&#10;Description automatically generated">
            <a:extLst>
              <a:ext uri="{FF2B5EF4-FFF2-40B4-BE49-F238E27FC236}">
                <a16:creationId xmlns:a16="http://schemas.microsoft.com/office/drawing/2014/main" id="{7AF17F1A-97A3-4438-894B-9CE7EFAE9A91}"/>
              </a:ext>
            </a:extLst>
          </p:cNvPr>
          <p:cNvPicPr>
            <a:picLocks noChangeAspect="1"/>
          </p:cNvPicPr>
          <p:nvPr/>
        </p:nvPicPr>
        <p:blipFill>
          <a:blip r:embed="rId4"/>
          <a:stretch>
            <a:fillRect/>
          </a:stretch>
        </p:blipFill>
        <p:spPr>
          <a:xfrm>
            <a:off x="6734313" y="1076303"/>
            <a:ext cx="5095460" cy="5301740"/>
          </a:xfrm>
          <a:prstGeom prst="rect">
            <a:avLst/>
          </a:prstGeom>
        </p:spPr>
      </p:pic>
    </p:spTree>
    <p:extLst>
      <p:ext uri="{BB962C8B-B14F-4D97-AF65-F5344CB8AC3E}">
        <p14:creationId xmlns:p14="http://schemas.microsoft.com/office/powerpoint/2010/main" val="221974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156BE-53B8-4433-953F-B1013836A530}"/>
              </a:ext>
            </a:extLst>
          </p:cNvPr>
          <p:cNvSpPr>
            <a:spLocks noGrp="1"/>
          </p:cNvSpPr>
          <p:nvPr>
            <p:ph type="title"/>
          </p:nvPr>
        </p:nvSpPr>
        <p:spPr/>
        <p:txBody>
          <a:bodyPr/>
          <a:lstStyle/>
          <a:p>
            <a:r>
              <a:rPr lang="en-US"/>
              <a:t>Concept of Operations</a:t>
            </a:r>
          </a:p>
        </p:txBody>
      </p:sp>
      <p:sp>
        <p:nvSpPr>
          <p:cNvPr id="5" name="Content Placeholder 4">
            <a:extLst>
              <a:ext uri="{FF2B5EF4-FFF2-40B4-BE49-F238E27FC236}">
                <a16:creationId xmlns:a16="http://schemas.microsoft.com/office/drawing/2014/main" id="{C684CAB5-E51F-4AEF-A6F9-E7BEB6FBAC00}"/>
              </a:ext>
            </a:extLst>
          </p:cNvPr>
          <p:cNvSpPr>
            <a:spLocks noGrp="1"/>
          </p:cNvSpPr>
          <p:nvPr>
            <p:ph idx="1"/>
          </p:nvPr>
        </p:nvSpPr>
        <p:spPr>
          <a:xfrm>
            <a:off x="457200" y="1234440"/>
            <a:ext cx="11274552" cy="3993280"/>
          </a:xfrm>
        </p:spPr>
        <p:txBody>
          <a:bodyPr vert="horz" lIns="0" tIns="0" rIns="0" bIns="0" spcCol="301752" rtlCol="0" anchor="t">
            <a:noAutofit/>
          </a:bodyPr>
          <a:lstStyle/>
          <a:p>
            <a:pPr marL="173355" indent="-173355"/>
            <a:r>
              <a:rPr lang="en-US" dirty="0">
                <a:solidFill>
                  <a:srgbClr val="FF9933"/>
                </a:solidFill>
                <a:ea typeface="+mn-lt"/>
                <a:cs typeface="+mn-lt"/>
              </a:rPr>
              <a:t>The CONOPS focuses on the AUAV as it monitors a search area associated with a hot spot, operated as part of an autonomous system, on as part of an autonomous integrated swarm (AIS) of AUAV within designated, world-wide area of operations.</a:t>
            </a:r>
            <a:endParaRPr lang="en-US">
              <a:solidFill>
                <a:srgbClr val="FF9933"/>
              </a:solidFill>
              <a:cs typeface="Arial"/>
            </a:endParaRPr>
          </a:p>
          <a:p>
            <a:pPr marL="173355" indent="-173355"/>
            <a:r>
              <a:rPr lang="en-US" dirty="0">
                <a:solidFill>
                  <a:srgbClr val="FF9933"/>
                </a:solidFill>
                <a:ea typeface="+mn-lt"/>
                <a:cs typeface="+mn-lt"/>
              </a:rPr>
              <a:t>This intelligent AUAV system is designed to be a search and rescue AUAV.</a:t>
            </a:r>
            <a:endParaRPr lang="en-US">
              <a:solidFill>
                <a:srgbClr val="FF9933"/>
              </a:solidFill>
              <a:cs typeface="Arial"/>
            </a:endParaRPr>
          </a:p>
          <a:p>
            <a:pPr marL="173355" indent="-173355"/>
            <a:r>
              <a:rPr lang="en-US" dirty="0">
                <a:solidFill>
                  <a:srgbClr val="FF9933"/>
                </a:solidFill>
                <a:ea typeface="+mn-lt"/>
                <a:cs typeface="+mn-lt"/>
              </a:rPr>
              <a:t>This system is capable of interacting with U.S. internal agencies and external allies, strategic partners using a voice-based AI capability.</a:t>
            </a:r>
            <a:endParaRPr lang="en-US" dirty="0">
              <a:solidFill>
                <a:srgbClr val="FF9933"/>
              </a:solidFill>
              <a:cs typeface="Arial"/>
            </a:endParaRPr>
          </a:p>
          <a:p>
            <a:pPr marL="173355" indent="-173355"/>
            <a:r>
              <a:rPr lang="en-US" dirty="0">
                <a:solidFill>
                  <a:srgbClr val="FF9933"/>
                </a:solidFill>
                <a:ea typeface="+mn-lt"/>
                <a:cs typeface="+mn-lt"/>
              </a:rPr>
              <a:t>The AUAV has an AI-based decision-making capability with manual override and is capable of advance (Signal/Image Processing) such as automatic target recognition and real time atmospheric turbulence compensation. </a:t>
            </a:r>
          </a:p>
          <a:p>
            <a:pPr marL="173355" indent="-173355"/>
            <a:r>
              <a:rPr lang="en-US" dirty="0">
                <a:solidFill>
                  <a:srgbClr val="FF9933"/>
                </a:solidFill>
                <a:ea typeface="+mn-lt"/>
                <a:cs typeface="+mn-lt"/>
              </a:rPr>
              <a:t>The AUAV system can conduct Object of Interest tracking and can be controlled by its internal AI system.</a:t>
            </a:r>
          </a:p>
          <a:p>
            <a:pPr marL="173355" indent="-173355"/>
            <a:r>
              <a:rPr lang="en-US" dirty="0">
                <a:solidFill>
                  <a:srgbClr val="FF9933"/>
                </a:solidFill>
                <a:ea typeface="+mn-lt"/>
                <a:cs typeface="+mn-lt"/>
              </a:rPr>
              <a:t>The system has a Mobile Command Center (MCC) that can be deployed indefinitely in remote, low access areas and it will be powered up by a quiet and renewable energy source.</a:t>
            </a:r>
          </a:p>
          <a:p>
            <a:pPr marL="0" indent="0">
              <a:buNone/>
            </a:pPr>
            <a:endParaRPr lang="en-US" dirty="0">
              <a:solidFill>
                <a:srgbClr val="283030"/>
              </a:solidFill>
              <a:cs typeface="Arial"/>
            </a:endParaRPr>
          </a:p>
          <a:p>
            <a:pPr marL="173355" indent="-173355"/>
            <a:endParaRPr lang="en-US" dirty="0">
              <a:solidFill>
                <a:schemeClr val="accent6">
                  <a:lumMod val="50000"/>
                </a:schemeClr>
              </a:solidFill>
              <a:cs typeface="Arial"/>
            </a:endParaRPr>
          </a:p>
        </p:txBody>
      </p:sp>
    </p:spTree>
    <p:extLst>
      <p:ext uri="{BB962C8B-B14F-4D97-AF65-F5344CB8AC3E}">
        <p14:creationId xmlns:p14="http://schemas.microsoft.com/office/powerpoint/2010/main" val="140959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C99D-D436-4184-96B8-6BD0796B7331}"/>
              </a:ext>
            </a:extLst>
          </p:cNvPr>
          <p:cNvSpPr>
            <a:spLocks noGrp="1"/>
          </p:cNvSpPr>
          <p:nvPr>
            <p:ph type="title"/>
          </p:nvPr>
        </p:nvSpPr>
        <p:spPr/>
        <p:txBody>
          <a:bodyPr/>
          <a:lstStyle/>
          <a:p>
            <a:r>
              <a:rPr lang="en-US" dirty="0">
                <a:solidFill>
                  <a:srgbClr val="FF9933"/>
                </a:solidFill>
                <a:ea typeface="+mj-lt"/>
                <a:cs typeface="+mj-lt"/>
              </a:rPr>
              <a:t>Concept of Operations (Cont.)</a:t>
            </a:r>
            <a:endParaRPr lang="en-US" dirty="0">
              <a:solidFill>
                <a:srgbClr val="FF9933"/>
              </a:solidFill>
            </a:endParaRPr>
          </a:p>
        </p:txBody>
      </p:sp>
      <p:sp>
        <p:nvSpPr>
          <p:cNvPr id="4" name="Text Placeholder 3">
            <a:extLst>
              <a:ext uri="{FF2B5EF4-FFF2-40B4-BE49-F238E27FC236}">
                <a16:creationId xmlns:a16="http://schemas.microsoft.com/office/drawing/2014/main" id="{45B8D0F6-AA5C-45FC-ABBE-8FE6EF46AFFE}"/>
              </a:ext>
            </a:extLst>
          </p:cNvPr>
          <p:cNvSpPr>
            <a:spLocks noGrp="1"/>
          </p:cNvSpPr>
          <p:nvPr>
            <p:ph type="body" sz="quarter" idx="12"/>
          </p:nvPr>
        </p:nvSpPr>
        <p:spPr/>
        <p:txBody>
          <a:bodyPr/>
          <a:lstStyle/>
          <a:p>
            <a:endParaRPr lang="en-US"/>
          </a:p>
        </p:txBody>
      </p:sp>
      <p:pic>
        <p:nvPicPr>
          <p:cNvPr id="7" name="Picture 7" descr="Diagram&#10;&#10;Description automatically generated">
            <a:extLst>
              <a:ext uri="{FF2B5EF4-FFF2-40B4-BE49-F238E27FC236}">
                <a16:creationId xmlns:a16="http://schemas.microsoft.com/office/drawing/2014/main" id="{5865E510-4550-44BE-B050-F239AC03439C}"/>
              </a:ext>
            </a:extLst>
          </p:cNvPr>
          <p:cNvPicPr>
            <a:picLocks noGrp="1" noChangeAspect="1"/>
          </p:cNvPicPr>
          <p:nvPr>
            <p:ph idx="1"/>
          </p:nvPr>
        </p:nvPicPr>
        <p:blipFill>
          <a:blip r:embed="rId2"/>
          <a:stretch>
            <a:fillRect/>
          </a:stretch>
        </p:blipFill>
        <p:spPr>
          <a:xfrm>
            <a:off x="2361378" y="1234440"/>
            <a:ext cx="7466196" cy="4891087"/>
          </a:xfrm>
        </p:spPr>
      </p:pic>
    </p:spTree>
    <p:extLst>
      <p:ext uri="{BB962C8B-B14F-4D97-AF65-F5344CB8AC3E}">
        <p14:creationId xmlns:p14="http://schemas.microsoft.com/office/powerpoint/2010/main" val="376074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Scope</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1247954" y="1536364"/>
            <a:ext cx="9549270" cy="4589163"/>
          </a:xfrm>
        </p:spPr>
        <p:txBody>
          <a:bodyPr vert="horz" lIns="0" tIns="0" rIns="0" bIns="0" spcCol="301752" rtlCol="0" anchor="t">
            <a:normAutofit/>
          </a:bodyPr>
          <a:lstStyle/>
          <a:p>
            <a:pPr marL="173355" indent="-173355">
              <a:tabLst>
                <a:tab pos="153035" algn="l"/>
              </a:tabLst>
            </a:pPr>
            <a:r>
              <a:rPr lang="en-US" dirty="0">
                <a:solidFill>
                  <a:schemeClr val="accent6">
                    <a:lumMod val="50000"/>
                  </a:schemeClr>
                </a:solidFill>
              </a:rPr>
              <a:t>The project scope is to</a:t>
            </a:r>
            <a:r>
              <a:rPr lang="en-US" dirty="0">
                <a:solidFill>
                  <a:srgbClr val="00B050"/>
                </a:solidFill>
              </a:rPr>
              <a:t> </a:t>
            </a:r>
            <a:r>
              <a:rPr lang="en-US" dirty="0">
                <a:solidFill>
                  <a:srgbClr val="00B050"/>
                </a:solidFill>
                <a:ea typeface="+mn-lt"/>
                <a:cs typeface="+mn-lt"/>
              </a:rPr>
              <a:t>integrate state-of-the-art ATC imaging capabilities with </a:t>
            </a:r>
            <a:r>
              <a:rPr lang="en-US" dirty="0">
                <a:solidFill>
                  <a:srgbClr val="0000FF"/>
                </a:solidFill>
                <a:ea typeface="+mn-lt"/>
                <a:cs typeface="+mn-lt"/>
              </a:rPr>
              <a:t>General Purpose Parallel Processing (</a:t>
            </a:r>
            <a:r>
              <a:rPr lang="en-US" dirty="0">
                <a:solidFill>
                  <a:srgbClr val="00B050"/>
                </a:solidFill>
                <a:ea typeface="+mn-lt"/>
                <a:cs typeface="+mn-lt"/>
              </a:rPr>
              <a:t>GPPP</a:t>
            </a:r>
            <a:r>
              <a:rPr lang="en-US" dirty="0">
                <a:solidFill>
                  <a:srgbClr val="0000FF"/>
                </a:solidFill>
                <a:ea typeface="+mn-lt"/>
                <a:cs typeface="+mn-lt"/>
              </a:rPr>
              <a:t>)</a:t>
            </a:r>
            <a:r>
              <a:rPr lang="en-US" dirty="0">
                <a:solidFill>
                  <a:srgbClr val="00B050"/>
                </a:solidFill>
                <a:ea typeface="+mn-lt"/>
                <a:cs typeface="+mn-lt"/>
              </a:rPr>
              <a:t> technology in real time, perform “search and find” maneuvers, object of interest tracking, and threat aversion; operate both independently and as an autonomous integrated swarm of AUAVs with adaptive, AI-based decision-making/mission reconfiguration; and is adaptable for future features such as natural language, AI-based Command and Control Interface. and compensate for atmospheric turbulence imaging distortion and automatic target recognition</a:t>
            </a:r>
            <a:r>
              <a:rPr lang="en-US" dirty="0">
                <a:solidFill>
                  <a:srgbClr val="00B050"/>
                </a:solidFill>
              </a:rPr>
              <a:t>.</a:t>
            </a:r>
            <a:r>
              <a:rPr lang="en-US" dirty="0">
                <a:solidFill>
                  <a:schemeClr val="accent6">
                    <a:lumMod val="50000"/>
                  </a:schemeClr>
                </a:solidFill>
              </a:rPr>
              <a:t> </a:t>
            </a:r>
          </a:p>
          <a:p>
            <a:pPr marL="173355" indent="-173355">
              <a:tabLst>
                <a:tab pos="153035" algn="l"/>
              </a:tabLst>
            </a:pPr>
            <a:r>
              <a:rPr lang="en-US" dirty="0">
                <a:solidFill>
                  <a:schemeClr val="accent6">
                    <a:lumMod val="50000"/>
                  </a:schemeClr>
                </a:solidFill>
                <a:ea typeface="+mn-lt"/>
                <a:cs typeface="+mn-lt"/>
              </a:rPr>
              <a:t>FIT will also create a feasibility study for the development of a</a:t>
            </a:r>
            <a:r>
              <a:rPr lang="en-US" dirty="0">
                <a:solidFill>
                  <a:srgbClr val="0000FF"/>
                </a:solidFill>
                <a:ea typeface="+mn-lt"/>
                <a:cs typeface="+mn-lt"/>
              </a:rPr>
              <a:t>n energy support system for the</a:t>
            </a:r>
            <a:r>
              <a:rPr lang="en-US" dirty="0">
                <a:solidFill>
                  <a:schemeClr val="accent6">
                    <a:lumMod val="50000"/>
                  </a:schemeClr>
                </a:solidFill>
                <a:ea typeface="+mn-lt"/>
                <a:cs typeface="+mn-lt"/>
              </a:rPr>
              <a:t> Mobile Command Center (MCC), which will have the capability to be deployed indefinitely in remote low access areas.</a:t>
            </a:r>
            <a:endParaRPr lang="en-US" dirty="0">
              <a:solidFill>
                <a:schemeClr val="accent6">
                  <a:lumMod val="50000"/>
                </a:schemeClr>
              </a:solidFill>
              <a:cs typeface="Arial"/>
            </a:endParaRPr>
          </a:p>
        </p:txBody>
      </p:sp>
    </p:spTree>
    <p:extLst>
      <p:ext uri="{BB962C8B-B14F-4D97-AF65-F5344CB8AC3E}">
        <p14:creationId xmlns:p14="http://schemas.microsoft.com/office/powerpoint/2010/main" val="270636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156495-B86F-479A-8CF6-119400893F6F}"/>
              </a:ext>
            </a:extLst>
          </p:cNvPr>
          <p:cNvSpPr>
            <a:spLocks noGrp="1"/>
          </p:cNvSpPr>
          <p:nvPr>
            <p:ph type="title"/>
          </p:nvPr>
        </p:nvSpPr>
        <p:spPr/>
        <p:txBody>
          <a:bodyPr/>
          <a:lstStyle/>
          <a:p>
            <a:r>
              <a:rPr lang="en-US"/>
              <a:t>Goals and Objectives</a:t>
            </a:r>
          </a:p>
        </p:txBody>
      </p:sp>
      <p:sp>
        <p:nvSpPr>
          <p:cNvPr id="5" name="Content Placeholder 4">
            <a:extLst>
              <a:ext uri="{FF2B5EF4-FFF2-40B4-BE49-F238E27FC236}">
                <a16:creationId xmlns:a16="http://schemas.microsoft.com/office/drawing/2014/main" id="{FC409E49-B1BC-493D-AE28-495A173A07AB}"/>
              </a:ext>
            </a:extLst>
          </p:cNvPr>
          <p:cNvSpPr>
            <a:spLocks noGrp="1"/>
          </p:cNvSpPr>
          <p:nvPr>
            <p:ph idx="1"/>
          </p:nvPr>
        </p:nvSpPr>
        <p:spPr>
          <a:xfrm>
            <a:off x="874143" y="1234440"/>
            <a:ext cx="10440666" cy="4891087"/>
          </a:xfrm>
        </p:spPr>
        <p:txBody>
          <a:bodyPr vert="horz" lIns="0" tIns="0" rIns="0" bIns="0" spcCol="301752" rtlCol="0" anchor="t">
            <a:normAutofit/>
          </a:bodyPr>
          <a:lstStyle/>
          <a:p>
            <a:pPr marL="173355" indent="-173355"/>
            <a:r>
              <a:rPr lang="en-US" dirty="0">
                <a:solidFill>
                  <a:schemeClr val="accent6">
                    <a:lumMod val="50000"/>
                  </a:schemeClr>
                </a:solidFill>
                <a:ea typeface="+mn-lt"/>
                <a:cs typeface="+mn-lt"/>
              </a:rPr>
              <a:t>The goal is to provide a feasibility study of a set of </a:t>
            </a:r>
            <a:r>
              <a:rPr lang="en-US" dirty="0">
                <a:solidFill>
                  <a:srgbClr val="00B050"/>
                </a:solidFill>
                <a:ea typeface="+mn-lt"/>
                <a:cs typeface="+mn-lt"/>
              </a:rPr>
              <a:t>several</a:t>
            </a:r>
            <a:r>
              <a:rPr lang="en-US" dirty="0">
                <a:solidFill>
                  <a:schemeClr val="accent6">
                    <a:lumMod val="50000"/>
                  </a:schemeClr>
                </a:solidFill>
                <a:ea typeface="+mn-lt"/>
                <a:cs typeface="+mn-lt"/>
              </a:rPr>
              <a:t> highly specialized features/capabilities for a potentially new AUAV for a three-letter national agency within a 1</a:t>
            </a:r>
            <a:r>
              <a:rPr lang="en-US" dirty="0">
                <a:solidFill>
                  <a:srgbClr val="00B050"/>
                </a:solidFill>
                <a:ea typeface="+mn-lt"/>
                <a:cs typeface="+mn-lt"/>
              </a:rPr>
              <a:t>6</a:t>
            </a:r>
            <a:r>
              <a:rPr lang="en-US" dirty="0">
                <a:solidFill>
                  <a:schemeClr val="accent6">
                    <a:lumMod val="50000"/>
                  </a:schemeClr>
                </a:solidFill>
                <a:ea typeface="+mn-lt"/>
                <a:cs typeface="+mn-lt"/>
              </a:rPr>
              <a:t>-week period. The customer also has asked for </a:t>
            </a:r>
            <a:r>
              <a:rPr lang="en-US" sz="1800" b="0" i="0" u="none" strike="noStrike" baseline="0" dirty="0">
                <a:solidFill>
                  <a:schemeClr val="accent6">
                    <a:lumMod val="50000"/>
                  </a:schemeClr>
                </a:solidFill>
                <a:ea typeface="+mn-lt"/>
                <a:cs typeface="+mn-lt"/>
              </a:rPr>
              <a:t>a </a:t>
            </a:r>
            <a:r>
              <a:rPr lang="en-US" dirty="0">
                <a:solidFill>
                  <a:schemeClr val="accent6">
                    <a:lumMod val="50000"/>
                  </a:schemeClr>
                </a:solidFill>
                <a:ea typeface="+mn-lt"/>
                <a:cs typeface="+mn-lt"/>
              </a:rPr>
              <a:t>set of baseline documentation </a:t>
            </a:r>
            <a:r>
              <a:rPr lang="en-US" sz="1800" b="0" i="0" u="none" strike="noStrike" baseline="0" dirty="0">
                <a:solidFill>
                  <a:schemeClr val="accent6">
                    <a:lumMod val="50000"/>
                  </a:schemeClr>
                </a:solidFill>
                <a:ea typeface="+mn-lt"/>
                <a:cs typeface="+mn-lt"/>
              </a:rPr>
              <a:t>and </a:t>
            </a:r>
            <a:r>
              <a:rPr lang="en-US" dirty="0">
                <a:solidFill>
                  <a:schemeClr val="accent6">
                    <a:lumMod val="50000"/>
                  </a:schemeClr>
                </a:solidFill>
                <a:ea typeface="+mn-lt"/>
                <a:cs typeface="+mn-lt"/>
              </a:rPr>
              <a:t>associated artifacts</a:t>
            </a:r>
            <a:r>
              <a:rPr lang="en-US" sz="1800" b="0" i="0" u="none" strike="noStrike" baseline="0" dirty="0">
                <a:solidFill>
                  <a:schemeClr val="accent6">
                    <a:lumMod val="50000"/>
                  </a:schemeClr>
                </a:solidFill>
                <a:ea typeface="+mn-lt"/>
                <a:cs typeface="+mn-lt"/>
              </a:rPr>
              <a:t>.</a:t>
            </a:r>
            <a:r>
              <a:rPr lang="en-US" dirty="0">
                <a:solidFill>
                  <a:schemeClr val="accent6">
                    <a:lumMod val="50000"/>
                  </a:schemeClr>
                </a:solidFill>
                <a:ea typeface="+mn-lt"/>
                <a:cs typeface="+mn-lt"/>
              </a:rPr>
              <a:t> </a:t>
            </a:r>
            <a:endParaRPr lang="en-US" sz="1800" b="0" i="0" u="none" strike="noStrike" baseline="0" dirty="0">
              <a:solidFill>
                <a:schemeClr val="accent6">
                  <a:lumMod val="50000"/>
                </a:schemeClr>
              </a:solidFill>
              <a:ea typeface="+mn-lt"/>
              <a:cs typeface="+mn-lt"/>
            </a:endParaRPr>
          </a:p>
          <a:p>
            <a:pPr marL="173355" indent="-173355"/>
            <a:r>
              <a:rPr lang="en-US" dirty="0">
                <a:solidFill>
                  <a:schemeClr val="accent6">
                    <a:lumMod val="50000"/>
                  </a:schemeClr>
                </a:solidFill>
                <a:ea typeface="+mn-lt"/>
                <a:cs typeface="+mn-lt"/>
              </a:rPr>
              <a:t>Finally, the customer has funded FIT for </a:t>
            </a:r>
            <a:r>
              <a:rPr lang="en-US" dirty="0">
                <a:solidFill>
                  <a:schemeClr val="accent6"/>
                </a:solidFill>
                <a:ea typeface="+mn-lt"/>
                <a:cs typeface="+mn-lt"/>
              </a:rPr>
              <a:t>an energy</a:t>
            </a:r>
            <a:r>
              <a:rPr lang="en-US" dirty="0">
                <a:solidFill>
                  <a:schemeClr val="accent6">
                    <a:lumMod val="50000"/>
                  </a:schemeClr>
                </a:solidFill>
                <a:ea typeface="+mn-lt"/>
                <a:cs typeface="+mn-lt"/>
              </a:rPr>
              <a:t> feasibility study for a Mobile Command Center  that </a:t>
            </a:r>
            <a:r>
              <a:rPr lang="en-US" sz="1800" b="0" i="0" u="none" strike="noStrike" baseline="0" dirty="0">
                <a:solidFill>
                  <a:schemeClr val="accent6">
                    <a:lumMod val="50000"/>
                  </a:schemeClr>
                </a:solidFill>
                <a:ea typeface="+mn-lt"/>
                <a:cs typeface="+mn-lt"/>
              </a:rPr>
              <a:t>can </a:t>
            </a:r>
            <a:r>
              <a:rPr lang="en-US" dirty="0">
                <a:solidFill>
                  <a:schemeClr val="accent6">
                    <a:lumMod val="50000"/>
                  </a:schemeClr>
                </a:solidFill>
                <a:ea typeface="+mn-lt"/>
                <a:cs typeface="+mn-lt"/>
              </a:rPr>
              <a:t>be </a:t>
            </a:r>
            <a:r>
              <a:rPr lang="en-US" dirty="0">
                <a:solidFill>
                  <a:schemeClr val="accent6"/>
                </a:solidFill>
                <a:ea typeface="+mn-lt"/>
                <a:cs typeface="+mn-lt"/>
              </a:rPr>
              <a:t>indefinitely </a:t>
            </a:r>
            <a:r>
              <a:rPr lang="en-US" dirty="0">
                <a:solidFill>
                  <a:schemeClr val="accent6">
                    <a:lumMod val="50000"/>
                  </a:schemeClr>
                </a:solidFill>
                <a:ea typeface="+mn-lt"/>
                <a:cs typeface="+mn-lt"/>
              </a:rPr>
              <a:t>deployed </a:t>
            </a:r>
            <a:r>
              <a:rPr lang="en-US" sz="1800" b="0" i="0" u="none" strike="noStrike" baseline="0" dirty="0">
                <a:solidFill>
                  <a:schemeClr val="accent6">
                    <a:lumMod val="50000"/>
                  </a:schemeClr>
                </a:solidFill>
                <a:ea typeface="+mn-lt"/>
                <a:cs typeface="+mn-lt"/>
              </a:rPr>
              <a:t>in </a:t>
            </a:r>
            <a:r>
              <a:rPr lang="en-US" dirty="0">
                <a:solidFill>
                  <a:schemeClr val="accent6">
                    <a:lumMod val="50000"/>
                  </a:schemeClr>
                </a:solidFill>
                <a:ea typeface="+mn-lt"/>
                <a:cs typeface="+mn-lt"/>
              </a:rPr>
              <a:t>a remote</a:t>
            </a:r>
            <a:r>
              <a:rPr lang="en-US" sz="1800" b="0" i="0" u="none" strike="noStrike" baseline="0" dirty="0">
                <a:solidFill>
                  <a:schemeClr val="accent6">
                    <a:lumMod val="50000"/>
                  </a:schemeClr>
                </a:solidFill>
                <a:ea typeface="+mn-lt"/>
                <a:cs typeface="+mn-lt"/>
              </a:rPr>
              <a:t>, </a:t>
            </a:r>
            <a:r>
              <a:rPr lang="en-US" dirty="0">
                <a:solidFill>
                  <a:schemeClr val="accent6">
                    <a:lumMod val="50000"/>
                  </a:schemeClr>
                </a:solidFill>
                <a:ea typeface="+mn-lt"/>
                <a:cs typeface="+mn-lt"/>
              </a:rPr>
              <a:t>low access area.</a:t>
            </a:r>
          </a:p>
          <a:p>
            <a:pPr marL="173355" indent="-173355"/>
            <a:r>
              <a:rPr lang="en-US" dirty="0">
                <a:solidFill>
                  <a:schemeClr val="accent6">
                    <a:lumMod val="50000"/>
                  </a:schemeClr>
                </a:solidFill>
                <a:ea typeface="+mn-lt"/>
                <a:cs typeface="+mn-lt"/>
              </a:rPr>
              <a:t>The business goal is to increase the market share of Futuristic Innovative Technologies by 15</a:t>
            </a:r>
            <a:r>
              <a:rPr lang="en-US" sz="1800" b="0" i="0" u="none" strike="noStrike" baseline="0" dirty="0">
                <a:solidFill>
                  <a:schemeClr val="accent6">
                    <a:lumMod val="50000"/>
                  </a:schemeClr>
                </a:solidFill>
                <a:ea typeface="+mn-lt"/>
                <a:cs typeface="+mn-lt"/>
              </a:rPr>
              <a:t>% </a:t>
            </a:r>
            <a:r>
              <a:rPr lang="en-US" dirty="0">
                <a:solidFill>
                  <a:schemeClr val="accent6">
                    <a:lumMod val="50000"/>
                  </a:schemeClr>
                </a:solidFill>
                <a:ea typeface="+mn-lt"/>
                <a:cs typeface="+mn-lt"/>
              </a:rPr>
              <a:t>within </a:t>
            </a:r>
            <a:r>
              <a:rPr lang="en-US" sz="1800" b="0" i="0" u="none" strike="noStrike" baseline="0" dirty="0">
                <a:solidFill>
                  <a:schemeClr val="accent6">
                    <a:lumMod val="50000"/>
                  </a:schemeClr>
                </a:solidFill>
                <a:ea typeface="+mn-lt"/>
                <a:cs typeface="+mn-lt"/>
              </a:rPr>
              <a:t>5</a:t>
            </a:r>
            <a:r>
              <a:rPr lang="en-US" dirty="0">
                <a:solidFill>
                  <a:schemeClr val="accent6">
                    <a:lumMod val="50000"/>
                  </a:schemeClr>
                </a:solidFill>
                <a:ea typeface="+mn-lt"/>
                <a:cs typeface="+mn-lt"/>
              </a:rPr>
              <a:t> years by developing and marketing </a:t>
            </a:r>
            <a:r>
              <a:rPr lang="en-US" dirty="0">
                <a:solidFill>
                  <a:srgbClr val="0000FF"/>
                </a:solidFill>
                <a:ea typeface="+mn-lt"/>
                <a:cs typeface="+mn-lt"/>
              </a:rPr>
              <a:t>this</a:t>
            </a:r>
            <a:r>
              <a:rPr lang="en-US" dirty="0">
                <a:solidFill>
                  <a:schemeClr val="accent6">
                    <a:lumMod val="50000"/>
                  </a:schemeClr>
                </a:solidFill>
                <a:ea typeface="+mn-lt"/>
                <a:cs typeface="+mn-lt"/>
              </a:rPr>
              <a:t> advanced </a:t>
            </a:r>
            <a:r>
              <a:rPr lang="en-US" dirty="0">
                <a:solidFill>
                  <a:srgbClr val="0000FF"/>
                </a:solidFill>
                <a:ea typeface="+mn-lt"/>
                <a:cs typeface="+mn-lt"/>
              </a:rPr>
              <a:t>intelligent</a:t>
            </a:r>
            <a:r>
              <a:rPr lang="en-US" dirty="0">
                <a:solidFill>
                  <a:schemeClr val="accent6">
                    <a:lumMod val="50000"/>
                  </a:schemeClr>
                </a:solidFill>
                <a:ea typeface="+mn-lt"/>
                <a:cs typeface="+mn-lt"/>
              </a:rPr>
              <a:t> AUAV.</a:t>
            </a:r>
          </a:p>
          <a:p>
            <a:pPr marL="0" indent="0">
              <a:buNone/>
            </a:pPr>
            <a:endParaRPr lang="en-US"/>
          </a:p>
        </p:txBody>
      </p:sp>
      <p:sp>
        <p:nvSpPr>
          <p:cNvPr id="6" name="Text Placeholder 5">
            <a:extLst>
              <a:ext uri="{FF2B5EF4-FFF2-40B4-BE49-F238E27FC236}">
                <a16:creationId xmlns:a16="http://schemas.microsoft.com/office/drawing/2014/main" id="{10C7FDE4-5BA9-4663-91CC-034849FDA7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59917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Functional Block Diagram</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200" y="1320704"/>
            <a:ext cx="4188691" cy="4729113"/>
          </a:xfrm>
        </p:spPr>
        <p:txBody>
          <a:bodyPr vert="horz" lIns="0" tIns="0" rIns="0" bIns="0" spcCol="301752" rtlCol="0" anchor="t">
            <a:normAutofit/>
          </a:bodyPr>
          <a:lstStyle/>
          <a:p>
            <a:pPr marL="0" indent="0">
              <a:buNone/>
            </a:pPr>
            <a:r>
              <a:rPr lang="en-US" dirty="0">
                <a:solidFill>
                  <a:schemeClr val="accent6">
                    <a:lumMod val="50000"/>
                  </a:schemeClr>
                </a:solidFill>
                <a:ea typeface="+mn-lt"/>
                <a:cs typeface="+mn-lt"/>
              </a:rPr>
              <a:t>The focus of this project is to create a feasibility study of a set of highly technical capabilities to an existing AUAV. The high-level functional block diagram for these capabilities are shown in the </a:t>
            </a:r>
            <a:r>
              <a:rPr lang="en-US" dirty="0">
                <a:solidFill>
                  <a:schemeClr val="accent6"/>
                </a:solidFill>
                <a:ea typeface="+mn-lt"/>
                <a:cs typeface="+mn-lt"/>
              </a:rPr>
              <a:t>following functional block diagram.</a:t>
            </a:r>
            <a:endParaRPr lang="en-US" dirty="0">
              <a:solidFill>
                <a:schemeClr val="accent6"/>
              </a:solidFill>
              <a:cs typeface="Arial"/>
            </a:endParaRPr>
          </a:p>
          <a:p>
            <a:pPr marL="0" indent="0">
              <a:buNone/>
            </a:pPr>
            <a:endParaRPr lang="en-US" dirty="0">
              <a:solidFill>
                <a:schemeClr val="accent6"/>
              </a:solidFill>
              <a:cs typeface="Arial"/>
            </a:endParaRPr>
          </a:p>
          <a:p>
            <a:pPr marL="0" indent="0">
              <a:buNone/>
            </a:pPr>
            <a:endParaRPr lang="en-US" dirty="0">
              <a:solidFill>
                <a:srgbClr val="E35205"/>
              </a:solidFill>
              <a:cs typeface="Arial"/>
            </a:endParaRPr>
          </a:p>
          <a:p>
            <a:pPr marL="173355" indent="-173355"/>
            <a:endParaRPr lang="en-US">
              <a:cs typeface="Arial"/>
            </a:endParaRPr>
          </a:p>
          <a:p>
            <a:pPr marL="173355" indent="-173355"/>
            <a:endParaRPr lang="en-US">
              <a:cs typeface="Arial"/>
            </a:endParaRPr>
          </a:p>
        </p:txBody>
      </p:sp>
      <p:sp>
        <p:nvSpPr>
          <p:cNvPr id="6" name="Text Placeholder 5">
            <a:extLst>
              <a:ext uri="{FF2B5EF4-FFF2-40B4-BE49-F238E27FC236}">
                <a16:creationId xmlns:a16="http://schemas.microsoft.com/office/drawing/2014/main" id="{852BDFDF-1B7D-400E-B9AD-9452A5974CAE}"/>
              </a:ext>
            </a:extLst>
          </p:cNvPr>
          <p:cNvSpPr>
            <a:spLocks noGrp="1"/>
          </p:cNvSpPr>
          <p:nvPr>
            <p:ph type="body" sz="quarter" idx="12"/>
          </p:nvPr>
        </p:nvSpPr>
        <p:spPr/>
        <p:txBody>
          <a:bodyPr/>
          <a:lstStyle/>
          <a:p>
            <a:endParaRPr lang="en-US"/>
          </a:p>
        </p:txBody>
      </p:sp>
      <p:pic>
        <p:nvPicPr>
          <p:cNvPr id="3" name="Picture 6" descr="Diagram&#10;&#10;Description automatically generated">
            <a:extLst>
              <a:ext uri="{FF2B5EF4-FFF2-40B4-BE49-F238E27FC236}">
                <a16:creationId xmlns:a16="http://schemas.microsoft.com/office/drawing/2014/main" id="{4263F06C-2ABF-480A-84C8-1ECD9F31E6B4}"/>
              </a:ext>
            </a:extLst>
          </p:cNvPr>
          <p:cNvPicPr>
            <a:picLocks noChangeAspect="1"/>
          </p:cNvPicPr>
          <p:nvPr/>
        </p:nvPicPr>
        <p:blipFill>
          <a:blip r:embed="rId2"/>
          <a:stretch>
            <a:fillRect/>
          </a:stretch>
        </p:blipFill>
        <p:spPr>
          <a:xfrm>
            <a:off x="4879008" y="1137784"/>
            <a:ext cx="6972852" cy="4847476"/>
          </a:xfrm>
          <a:prstGeom prst="rect">
            <a:avLst/>
          </a:prstGeom>
        </p:spPr>
      </p:pic>
    </p:spTree>
    <p:extLst>
      <p:ext uri="{BB962C8B-B14F-4D97-AF65-F5344CB8AC3E}">
        <p14:creationId xmlns:p14="http://schemas.microsoft.com/office/powerpoint/2010/main" val="270027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dirty="0"/>
              <a:t>Feasibility Analysis:</a:t>
            </a:r>
            <a:r>
              <a:rPr lang="en-US" dirty="0">
                <a:solidFill>
                  <a:schemeClr val="accent6"/>
                </a:solidFill>
              </a:rPr>
              <a:t> Spatial Resolution Requirements</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200" y="1320704"/>
            <a:ext cx="4188691" cy="4729113"/>
          </a:xfrm>
        </p:spPr>
        <p:txBody>
          <a:bodyPr vert="horz" lIns="0" tIns="0" rIns="0" bIns="0" spcCol="301752" rtlCol="0" anchor="t">
            <a:normAutofit/>
          </a:bodyPr>
          <a:lstStyle/>
          <a:p>
            <a:pPr marL="173355" indent="-173355"/>
            <a:r>
              <a:rPr lang="en-US" dirty="0">
                <a:solidFill>
                  <a:schemeClr val="accent6">
                    <a:lumMod val="50000"/>
                  </a:schemeClr>
                </a:solidFill>
                <a:ea typeface="+mn-lt"/>
                <a:cs typeface="+mn-lt"/>
              </a:rPr>
              <a:t>Performed </a:t>
            </a:r>
            <a:r>
              <a:rPr lang="en-US" dirty="0">
                <a:solidFill>
                  <a:srgbClr val="0000FF"/>
                </a:solidFill>
                <a:ea typeface="+mn-lt"/>
                <a:cs typeface="+mn-lt"/>
              </a:rPr>
              <a:t>analysis</a:t>
            </a:r>
            <a:r>
              <a:rPr lang="en-US" dirty="0">
                <a:solidFill>
                  <a:schemeClr val="accent6">
                    <a:lumMod val="50000"/>
                  </a:schemeClr>
                </a:solidFill>
                <a:ea typeface="+mn-lt"/>
                <a:cs typeface="+mn-lt"/>
              </a:rPr>
              <a:t> of the project requirements for Daytime and Nighttime Identification and Detections</a:t>
            </a:r>
          </a:p>
          <a:p>
            <a:pPr marL="173355" indent="-173355"/>
            <a:r>
              <a:rPr lang="en-US" dirty="0">
                <a:solidFill>
                  <a:schemeClr val="accent6">
                    <a:lumMod val="50000"/>
                  </a:schemeClr>
                </a:solidFill>
                <a:ea typeface="+mn-lt"/>
                <a:cs typeface="+mn-lt"/>
              </a:rPr>
              <a:t>Calculations performed in accordance </a:t>
            </a:r>
            <a:r>
              <a:rPr lang="en-US" dirty="0">
                <a:solidFill>
                  <a:schemeClr val="accent6"/>
                </a:solidFill>
                <a:ea typeface="+mn-lt"/>
                <a:cs typeface="+mn-lt"/>
              </a:rPr>
              <a:t>with</a:t>
            </a:r>
            <a:r>
              <a:rPr lang="en-US" dirty="0">
                <a:solidFill>
                  <a:schemeClr val="accent6">
                    <a:lumMod val="50000"/>
                  </a:schemeClr>
                </a:solidFill>
                <a:ea typeface="+mn-lt"/>
                <a:cs typeface="+mn-lt"/>
              </a:rPr>
              <a:t> the specified distances that the AUAV would need to either Identify or Detect a human target during either the day or night</a:t>
            </a:r>
          </a:p>
          <a:p>
            <a:pPr marL="346710" lvl="1" indent="-173355"/>
            <a:r>
              <a:rPr lang="en-US" sz="1400" dirty="0">
                <a:solidFill>
                  <a:schemeClr val="accent6">
                    <a:lumMod val="50000"/>
                  </a:schemeClr>
                </a:solidFill>
                <a:ea typeface="+mn-lt"/>
                <a:cs typeface="+mn-lt"/>
              </a:rPr>
              <a:t>Top </a:t>
            </a:r>
            <a:r>
              <a:rPr lang="en-US" sz="1400" dirty="0">
                <a:solidFill>
                  <a:srgbClr val="0000FF"/>
                </a:solidFill>
                <a:ea typeface="+mn-lt"/>
                <a:cs typeface="+mn-lt"/>
              </a:rPr>
              <a:t>figure</a:t>
            </a:r>
            <a:r>
              <a:rPr lang="en-US" sz="1400" dirty="0">
                <a:solidFill>
                  <a:schemeClr val="accent6">
                    <a:lumMod val="50000"/>
                  </a:schemeClr>
                </a:solidFill>
                <a:ea typeface="+mn-lt"/>
                <a:cs typeface="+mn-lt"/>
              </a:rPr>
              <a:t>: calculating the Spatial Resolution for Circular Aperture Imaging Systems in the Atmosphere. </a:t>
            </a:r>
            <a:r>
              <a:rPr lang="en-US" sz="1400" dirty="0">
                <a:solidFill>
                  <a:srgbClr val="0000FF"/>
                </a:solidFill>
                <a:ea typeface="+mn-lt"/>
                <a:cs typeface="+mn-lt"/>
              </a:rPr>
              <a:t>(Top equation below)</a:t>
            </a:r>
          </a:p>
          <a:p>
            <a:pPr marL="346710" lvl="1" indent="-173355"/>
            <a:r>
              <a:rPr lang="en-US" sz="1400" dirty="0">
                <a:solidFill>
                  <a:schemeClr val="accent6">
                    <a:lumMod val="50000"/>
                  </a:schemeClr>
                </a:solidFill>
                <a:ea typeface="+mn-lt"/>
                <a:cs typeface="+mn-lt"/>
              </a:rPr>
              <a:t>Bottom </a:t>
            </a:r>
            <a:r>
              <a:rPr lang="en-US" sz="1400" dirty="0">
                <a:solidFill>
                  <a:srgbClr val="0000FF"/>
                </a:solidFill>
                <a:ea typeface="+mn-lt"/>
                <a:cs typeface="+mn-lt"/>
              </a:rPr>
              <a:t>figure</a:t>
            </a:r>
            <a:r>
              <a:rPr lang="en-US" sz="1400" dirty="0">
                <a:solidFill>
                  <a:schemeClr val="accent6">
                    <a:lumMod val="50000"/>
                  </a:schemeClr>
                </a:solidFill>
                <a:ea typeface="+mn-lt"/>
                <a:cs typeface="+mn-lt"/>
              </a:rPr>
              <a:t>: calculating the Spatial Resolution for Atmospheric Turbulence Corrected Imaging Systems. </a:t>
            </a:r>
            <a:r>
              <a:rPr lang="en-US" sz="1400" dirty="0">
                <a:solidFill>
                  <a:srgbClr val="0000FF"/>
                </a:solidFill>
                <a:ea typeface="+mn-lt"/>
                <a:cs typeface="+mn-lt"/>
              </a:rPr>
              <a:t>(Bottom equation below</a:t>
            </a:r>
          </a:p>
          <a:p>
            <a:pPr marL="173355" indent="-173355"/>
            <a:endParaRPr lang="en-US" sz="1600" dirty="0">
              <a:cs typeface="Arial"/>
            </a:endParaRPr>
          </a:p>
        </p:txBody>
      </p:sp>
      <p:pic>
        <p:nvPicPr>
          <p:cNvPr id="3" name="Picture 2">
            <a:extLst>
              <a:ext uri="{FF2B5EF4-FFF2-40B4-BE49-F238E27FC236}">
                <a16:creationId xmlns:a16="http://schemas.microsoft.com/office/drawing/2014/main" id="{5AA65C53-40C4-4B85-AC5E-27A72F5237FD}"/>
              </a:ext>
            </a:extLst>
          </p:cNvPr>
          <p:cNvPicPr/>
          <p:nvPr/>
        </p:nvPicPr>
        <p:blipFill rotWithShape="1">
          <a:blip r:embed="rId2">
            <a:extLst>
              <a:ext uri="{28A0092B-C50C-407E-A947-70E740481C1C}">
                <a14:useLocalDpi xmlns:a14="http://schemas.microsoft.com/office/drawing/2010/main" val="0"/>
              </a:ext>
            </a:extLst>
          </a:blip>
          <a:srcRect l="6941" t="23837"/>
          <a:stretch/>
        </p:blipFill>
        <p:spPr>
          <a:xfrm>
            <a:off x="1096441" y="5091718"/>
            <a:ext cx="3215381" cy="1196431"/>
          </a:xfrm>
          <a:prstGeom prst="rect">
            <a:avLst/>
          </a:prstGeom>
        </p:spPr>
      </p:pic>
      <p:pic>
        <p:nvPicPr>
          <p:cNvPr id="11" name="Picture 10">
            <a:extLst>
              <a:ext uri="{FF2B5EF4-FFF2-40B4-BE49-F238E27FC236}">
                <a16:creationId xmlns:a16="http://schemas.microsoft.com/office/drawing/2014/main" id="{3BBBD07C-D700-4A39-9FE3-7A65D8D03AD4}"/>
              </a:ext>
            </a:extLst>
          </p:cNvPr>
          <p:cNvPicPr/>
          <p:nvPr/>
        </p:nvPicPr>
        <p:blipFill>
          <a:blip r:embed="rId3">
            <a:extLst>
              <a:ext uri="{28A0092B-C50C-407E-A947-70E740481C1C}">
                <a14:useLocalDpi xmlns:a14="http://schemas.microsoft.com/office/drawing/2010/main" val="0"/>
              </a:ext>
            </a:extLst>
          </a:blip>
          <a:stretch>
            <a:fillRect/>
          </a:stretch>
        </p:blipFill>
        <p:spPr>
          <a:xfrm>
            <a:off x="5490306" y="1004815"/>
            <a:ext cx="5599723" cy="2840354"/>
          </a:xfrm>
          <a:prstGeom prst="rect">
            <a:avLst/>
          </a:prstGeom>
        </p:spPr>
      </p:pic>
      <p:pic>
        <p:nvPicPr>
          <p:cNvPr id="14" name="Picture 13">
            <a:extLst>
              <a:ext uri="{FF2B5EF4-FFF2-40B4-BE49-F238E27FC236}">
                <a16:creationId xmlns:a16="http://schemas.microsoft.com/office/drawing/2014/main" id="{16C26169-34B7-4759-B8EC-7D73319B2E0E}"/>
              </a:ext>
            </a:extLst>
          </p:cNvPr>
          <p:cNvPicPr/>
          <p:nvPr/>
        </p:nvPicPr>
        <p:blipFill>
          <a:blip r:embed="rId4">
            <a:extLst>
              <a:ext uri="{28A0092B-C50C-407E-A947-70E740481C1C}">
                <a14:useLocalDpi xmlns:a14="http://schemas.microsoft.com/office/drawing/2010/main" val="0"/>
              </a:ext>
            </a:extLst>
          </a:blip>
          <a:stretch>
            <a:fillRect/>
          </a:stretch>
        </p:blipFill>
        <p:spPr>
          <a:xfrm>
            <a:off x="5490307" y="3685260"/>
            <a:ext cx="5599723" cy="2746802"/>
          </a:xfrm>
          <a:prstGeom prst="rect">
            <a:avLst/>
          </a:prstGeom>
        </p:spPr>
      </p:pic>
    </p:spTree>
    <p:extLst>
      <p:ext uri="{BB962C8B-B14F-4D97-AF65-F5344CB8AC3E}">
        <p14:creationId xmlns:p14="http://schemas.microsoft.com/office/powerpoint/2010/main" val="240948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dirty="0"/>
              <a:t>Feasibility Analysis</a:t>
            </a:r>
            <a:r>
              <a:rPr lang="en-US" dirty="0">
                <a:ea typeface="+mj-lt"/>
                <a:cs typeface="+mj-lt"/>
              </a:rPr>
              <a:t>:</a:t>
            </a:r>
            <a:r>
              <a:rPr lang="en-US" dirty="0">
                <a:solidFill>
                  <a:schemeClr val="accent6"/>
                </a:solidFill>
                <a:ea typeface="+mj-lt"/>
                <a:cs typeface="+mj-lt"/>
              </a:rPr>
              <a:t> Spatial Resolution Requirements</a:t>
            </a:r>
            <a:endParaRPr lang="en-US" b="0" dirty="0">
              <a:solidFill>
                <a:schemeClr val="accent6"/>
              </a:solidFill>
              <a:ea typeface="+mj-lt"/>
              <a:cs typeface="+mj-lt"/>
            </a:endParaRP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200" y="1320705"/>
            <a:ext cx="11328400" cy="883234"/>
          </a:xfrm>
        </p:spPr>
        <p:txBody>
          <a:bodyPr vert="horz" lIns="0" tIns="0" rIns="0" bIns="0" spcCol="301752" rtlCol="0" anchor="t">
            <a:normAutofit/>
          </a:bodyPr>
          <a:lstStyle/>
          <a:p>
            <a:pPr marL="173355" indent="-173355"/>
            <a:r>
              <a:rPr lang="en-US" dirty="0">
                <a:solidFill>
                  <a:schemeClr val="accent6">
                    <a:lumMod val="50000"/>
                  </a:schemeClr>
                </a:solidFill>
                <a:ea typeface="+mn-lt"/>
                <a:cs typeface="+mn-lt"/>
              </a:rPr>
              <a:t>The purpose of this feasibility study is to determine if the </a:t>
            </a:r>
            <a:r>
              <a:rPr lang="en-US" dirty="0">
                <a:solidFill>
                  <a:srgbClr val="0000FF"/>
                </a:solidFill>
                <a:ea typeface="+mn-lt"/>
                <a:cs typeface="+mn-lt"/>
              </a:rPr>
              <a:t>A</a:t>
            </a:r>
            <a:r>
              <a:rPr lang="en-US" dirty="0">
                <a:solidFill>
                  <a:schemeClr val="accent6">
                    <a:lumMod val="50000"/>
                  </a:schemeClr>
                </a:solidFill>
                <a:ea typeface="+mn-lt"/>
                <a:cs typeface="+mn-lt"/>
              </a:rPr>
              <a:t>UAV can detect and/or identify a human from different ranges </a:t>
            </a:r>
            <a:r>
              <a:rPr lang="en-US" dirty="0">
                <a:solidFill>
                  <a:srgbClr val="0000FF"/>
                </a:solidFill>
                <a:ea typeface="+mn-lt"/>
                <a:cs typeface="+mn-lt"/>
              </a:rPr>
              <a:t>and light conditions</a:t>
            </a:r>
            <a:r>
              <a:rPr lang="en-US" dirty="0">
                <a:solidFill>
                  <a:schemeClr val="accent6">
                    <a:lumMod val="50000"/>
                  </a:schemeClr>
                </a:solidFill>
                <a:ea typeface="+mn-lt"/>
                <a:cs typeface="+mn-lt"/>
              </a:rPr>
              <a:t> during its operation. For the Spatial Resolution Values in the table below, the detection of a human in daytime and nighttime fall into the range of less than or equal to 0.2 m</a:t>
            </a:r>
          </a:p>
        </p:txBody>
      </p:sp>
      <p:pic>
        <p:nvPicPr>
          <p:cNvPr id="10" name="Picture 9">
            <a:extLst>
              <a:ext uri="{FF2B5EF4-FFF2-40B4-BE49-F238E27FC236}">
                <a16:creationId xmlns:a16="http://schemas.microsoft.com/office/drawing/2014/main" id="{87C53D71-CCC8-4120-A1EE-B9D519EC6405}"/>
              </a:ext>
            </a:extLst>
          </p:cNvPr>
          <p:cNvPicPr>
            <a:picLocks noChangeAspect="1"/>
          </p:cNvPicPr>
          <p:nvPr/>
        </p:nvPicPr>
        <p:blipFill>
          <a:blip r:embed="rId2"/>
          <a:stretch>
            <a:fillRect/>
          </a:stretch>
        </p:blipFill>
        <p:spPr>
          <a:xfrm>
            <a:off x="2240328" y="2203939"/>
            <a:ext cx="7185025" cy="4231497"/>
          </a:xfrm>
          <a:prstGeom prst="rect">
            <a:avLst/>
          </a:prstGeom>
        </p:spPr>
      </p:pic>
    </p:spTree>
    <p:extLst>
      <p:ext uri="{BB962C8B-B14F-4D97-AF65-F5344CB8AC3E}">
        <p14:creationId xmlns:p14="http://schemas.microsoft.com/office/powerpoint/2010/main" val="242691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A1EA-FA32-4217-BF5C-2C107E639CBE}"/>
              </a:ext>
            </a:extLst>
          </p:cNvPr>
          <p:cNvSpPr>
            <a:spLocks noGrp="1"/>
          </p:cNvSpPr>
          <p:nvPr>
            <p:ph type="title"/>
          </p:nvPr>
        </p:nvSpPr>
        <p:spPr/>
        <p:txBody>
          <a:bodyPr/>
          <a:lstStyle/>
          <a:p>
            <a:r>
              <a:rPr lang="en-US"/>
              <a:t>Introduction and Historical Background</a:t>
            </a:r>
          </a:p>
        </p:txBody>
      </p:sp>
      <p:sp>
        <p:nvSpPr>
          <p:cNvPr id="3" name="Content Placeholder 2">
            <a:extLst>
              <a:ext uri="{FF2B5EF4-FFF2-40B4-BE49-F238E27FC236}">
                <a16:creationId xmlns:a16="http://schemas.microsoft.com/office/drawing/2014/main" id="{DA0A50A0-A25F-4048-A05C-72D9F575DCFB}"/>
              </a:ext>
            </a:extLst>
          </p:cNvPr>
          <p:cNvSpPr>
            <a:spLocks noGrp="1"/>
          </p:cNvSpPr>
          <p:nvPr>
            <p:ph sz="half" idx="1"/>
          </p:nvPr>
        </p:nvSpPr>
        <p:spPr/>
        <p:txBody>
          <a:bodyPr vert="horz" lIns="0" tIns="0" rIns="0" bIns="0" spcCol="301752" rtlCol="0" anchor="t">
            <a:normAutofit/>
          </a:bodyPr>
          <a:lstStyle/>
          <a:p>
            <a:pPr marL="285750" indent="-285750">
              <a:lnSpc>
                <a:spcPct val="150000"/>
              </a:lnSpc>
              <a:buFont typeface="Arial" panose="020B0604020202020204" pitchFamily="34" charset="0"/>
              <a:buChar char="•"/>
            </a:pPr>
            <a:r>
              <a:rPr lang="en-US" dirty="0">
                <a:solidFill>
                  <a:schemeClr val="accent6">
                    <a:lumMod val="50000"/>
                  </a:schemeClr>
                </a:solidFill>
              </a:rPr>
              <a:t>A secure system is one that can successfully complete its missions while protecting against threats and attack.</a:t>
            </a:r>
            <a:endParaRPr lang="en-US" dirty="0">
              <a:solidFill>
                <a:schemeClr val="accent6">
                  <a:lumMod val="50000"/>
                </a:schemeClr>
              </a:solidFill>
              <a:cs typeface="Arial"/>
            </a:endParaRPr>
          </a:p>
          <a:p>
            <a:pPr marL="285750" indent="-285750">
              <a:lnSpc>
                <a:spcPct val="150000"/>
              </a:lnSpc>
            </a:pPr>
            <a:r>
              <a:rPr lang="en-US" dirty="0">
                <a:solidFill>
                  <a:schemeClr val="accent6">
                    <a:lumMod val="50000"/>
                  </a:schemeClr>
                </a:solidFill>
              </a:rPr>
              <a:t>On December 5</a:t>
            </a:r>
            <a:r>
              <a:rPr lang="en-US" baseline="30000" dirty="0">
                <a:solidFill>
                  <a:schemeClr val="accent6">
                    <a:lumMod val="50000"/>
                  </a:schemeClr>
                </a:solidFill>
              </a:rPr>
              <a:t>th</a:t>
            </a:r>
            <a:r>
              <a:rPr lang="en-US" dirty="0">
                <a:solidFill>
                  <a:schemeClr val="accent6">
                    <a:lumMod val="50000"/>
                  </a:schemeClr>
                </a:solidFill>
              </a:rPr>
              <a:t>, 2011 a U.S. RQ-170 drone was lost during a reconnaissance mission near the border of Iran and Afghanistan. Theory is that the aircraft control was lost due to GPS spoofing from Iranian hackers.</a:t>
            </a:r>
            <a:endParaRPr lang="en-US" dirty="0">
              <a:solidFill>
                <a:schemeClr val="accent6">
                  <a:lumMod val="50000"/>
                </a:schemeClr>
              </a:solidFill>
              <a:cs typeface="Arial"/>
            </a:endParaRPr>
          </a:p>
          <a:p>
            <a:pPr marL="285750" indent="-285750">
              <a:lnSpc>
                <a:spcPct val="150000"/>
              </a:lnSpc>
            </a:pPr>
            <a:r>
              <a:rPr lang="en-US" dirty="0">
                <a:solidFill>
                  <a:schemeClr val="accent6">
                    <a:lumMod val="50000"/>
                  </a:schemeClr>
                </a:solidFill>
              </a:rPr>
              <a:t>There is a need for cost efficient, reliable, and secure AUAV systems to </a:t>
            </a:r>
            <a:r>
              <a:rPr lang="en-US" dirty="0">
                <a:solidFill>
                  <a:srgbClr val="0000FF"/>
                </a:solidFill>
              </a:rPr>
              <a:t>provide world-wide deployable, surveillance support for various international organizations.  </a:t>
            </a:r>
            <a:endParaRPr lang="en-US" dirty="0">
              <a:solidFill>
                <a:srgbClr val="0000FF"/>
              </a:solidFill>
              <a:cs typeface="Arial"/>
            </a:endParaRPr>
          </a:p>
        </p:txBody>
      </p:sp>
      <p:sp>
        <p:nvSpPr>
          <p:cNvPr id="6" name="Text Placeholder 5">
            <a:extLst>
              <a:ext uri="{FF2B5EF4-FFF2-40B4-BE49-F238E27FC236}">
                <a16:creationId xmlns:a16="http://schemas.microsoft.com/office/drawing/2014/main" id="{6D51F39F-5E0F-4EDC-B24E-B7D5386CD7E6}"/>
              </a:ext>
            </a:extLst>
          </p:cNvPr>
          <p:cNvSpPr>
            <a:spLocks noGrp="1"/>
          </p:cNvSpPr>
          <p:nvPr>
            <p:ph type="body" sz="quarter" idx="12"/>
          </p:nvPr>
        </p:nvSpPr>
        <p:spPr/>
        <p:txBody>
          <a:bodyPr/>
          <a:lstStyle/>
          <a:p>
            <a:endParaRPr lang="en-US"/>
          </a:p>
        </p:txBody>
      </p:sp>
      <p:pic>
        <p:nvPicPr>
          <p:cNvPr id="8" name="Content Placeholder 7">
            <a:extLst>
              <a:ext uri="{FF2B5EF4-FFF2-40B4-BE49-F238E27FC236}">
                <a16:creationId xmlns:a16="http://schemas.microsoft.com/office/drawing/2014/main" id="{EF2529D2-32CE-4CA4-8F78-8517B05C5E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3675" y="1058157"/>
            <a:ext cx="5105714" cy="5105714"/>
          </a:xfrm>
          <a:prstGeom prst="rect">
            <a:avLst/>
          </a:prstGeom>
        </p:spPr>
      </p:pic>
    </p:spTree>
    <p:extLst>
      <p:ext uri="{BB962C8B-B14F-4D97-AF65-F5344CB8AC3E}">
        <p14:creationId xmlns:p14="http://schemas.microsoft.com/office/powerpoint/2010/main" val="131713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Feasibility Analysis (System Requirements)</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200" y="1046137"/>
            <a:ext cx="5344160" cy="3692328"/>
          </a:xfrm>
        </p:spPr>
        <p:txBody>
          <a:bodyPr vert="horz" lIns="0" tIns="0" rIns="0" bIns="0" spcCol="301752" rtlCol="0" anchor="t">
            <a:normAutofit fontScale="85000" lnSpcReduction="20000"/>
          </a:bodyPr>
          <a:lstStyle/>
          <a:p>
            <a:pPr marL="173355" indent="-173355"/>
            <a:r>
              <a:rPr lang="en-US" dirty="0">
                <a:solidFill>
                  <a:schemeClr val="accent6">
                    <a:lumMod val="60000"/>
                    <a:lumOff val="40000"/>
                  </a:schemeClr>
                </a:solidFill>
                <a:ea typeface="+mn-lt"/>
                <a:cs typeface="+mn-lt"/>
              </a:rPr>
              <a:t>Following table contains a sample of the feasibility analysis performed on the performance characteristics of the system level requirements.</a:t>
            </a:r>
            <a:r>
              <a:rPr lang="en-US" dirty="0">
                <a:solidFill>
                  <a:srgbClr val="0000FF"/>
                </a:solidFill>
                <a:ea typeface="+mn-lt"/>
                <a:cs typeface="+mn-lt"/>
              </a:rPr>
              <a:t> </a:t>
            </a:r>
          </a:p>
          <a:p>
            <a:pPr marL="173355" indent="-173355"/>
            <a:r>
              <a:rPr lang="en-US" dirty="0">
                <a:solidFill>
                  <a:srgbClr val="C00000"/>
                </a:solidFill>
                <a:ea typeface="+mn-lt"/>
                <a:cs typeface="+mn-lt"/>
              </a:rPr>
              <a:t>It represents the </a:t>
            </a:r>
            <a:r>
              <a:rPr lang="en-US" dirty="0">
                <a:solidFill>
                  <a:srgbClr val="0000FF"/>
                </a:solidFill>
                <a:ea typeface="+mn-lt"/>
                <a:cs typeface="+mn-lt"/>
              </a:rPr>
              <a:t>analytical results for</a:t>
            </a:r>
            <a:r>
              <a:rPr lang="en-US" dirty="0">
                <a:solidFill>
                  <a:srgbClr val="C00000"/>
                </a:solidFill>
                <a:ea typeface="+mn-lt"/>
                <a:cs typeface="+mn-lt"/>
              </a:rPr>
              <a:t> each requirement with risk to assess if the requirement is feasible based on </a:t>
            </a:r>
            <a:r>
              <a:rPr lang="en-US" dirty="0">
                <a:solidFill>
                  <a:srgbClr val="0000FF"/>
                </a:solidFill>
                <a:ea typeface="+mn-lt"/>
                <a:cs typeface="+mn-lt"/>
              </a:rPr>
              <a:t>the perspective</a:t>
            </a:r>
            <a:r>
              <a:rPr lang="en-US" dirty="0">
                <a:solidFill>
                  <a:srgbClr val="C00000"/>
                </a:solidFill>
                <a:ea typeface="+mn-lt"/>
                <a:cs typeface="+mn-lt"/>
              </a:rPr>
              <a:t> of cost, performance, technical, security, or operational impacts.</a:t>
            </a:r>
          </a:p>
          <a:p>
            <a:pPr marL="173355" indent="-173355"/>
            <a:r>
              <a:rPr lang="en-US" dirty="0">
                <a:solidFill>
                  <a:srgbClr val="00B050"/>
                </a:solidFill>
                <a:ea typeface="+mn-lt"/>
                <a:cs typeface="+mn-lt"/>
              </a:rPr>
              <a:t>Main output suggests that with risk mitigation, no requirements fall into the High Overall Cost Impact zone. With the use of safety measures to prevent harm or damage to personnel, the AUAV, and data tampering, it is feasible to operate.</a:t>
            </a:r>
          </a:p>
          <a:p>
            <a:pPr marL="173355" indent="-173355"/>
            <a:r>
              <a:rPr lang="en-US" dirty="0">
                <a:solidFill>
                  <a:srgbClr val="00B050"/>
                </a:solidFill>
                <a:ea typeface="+mn-lt"/>
                <a:cs typeface="+mn-lt"/>
              </a:rPr>
              <a:t>Specifications based on a real system of the General Atomics MQ-1 Predator also verified that weight and size requirements can be met as well. </a:t>
            </a:r>
          </a:p>
          <a:p>
            <a:pPr marL="173355" indent="-173355"/>
            <a:r>
              <a:rPr lang="en-US" dirty="0">
                <a:solidFill>
                  <a:srgbClr val="00B050"/>
                </a:solidFill>
                <a:ea typeface="+mn-lt"/>
                <a:cs typeface="+mn-lt"/>
              </a:rPr>
              <a:t> The full tables can be found in the Supporting Documentation </a:t>
            </a:r>
            <a:r>
              <a:rPr lang="en-US" dirty="0">
                <a:solidFill>
                  <a:srgbClr val="00B050"/>
                </a:solidFill>
                <a:ea typeface="+mn-lt"/>
                <a:cs typeface="+mn-lt"/>
                <a:hlinkClick r:id="rId2"/>
              </a:rPr>
              <a:t>here</a:t>
            </a:r>
            <a:r>
              <a:rPr lang="en-US" dirty="0">
                <a:solidFill>
                  <a:srgbClr val="00B050"/>
                </a:solidFill>
                <a:ea typeface="+mn-lt"/>
                <a:cs typeface="+mn-lt"/>
              </a:rPr>
              <a:t>.</a:t>
            </a:r>
            <a:endParaRPr lang="en-US" dirty="0">
              <a:solidFill>
                <a:srgbClr val="0000FF"/>
              </a:solidFill>
              <a:ea typeface="+mn-lt"/>
              <a:cs typeface="+mn-lt"/>
            </a:endParaRPr>
          </a:p>
        </p:txBody>
      </p:sp>
      <p:pic>
        <p:nvPicPr>
          <p:cNvPr id="2" name="Imagen 9" descr="Tabla&#10;&#10;Descripción generada automáticamente">
            <a:extLst>
              <a:ext uri="{FF2B5EF4-FFF2-40B4-BE49-F238E27FC236}">
                <a16:creationId xmlns:a16="http://schemas.microsoft.com/office/drawing/2014/main" id="{B8C41063-7CFC-4BEA-9D56-B1612A8C2823}"/>
              </a:ext>
            </a:extLst>
          </p:cNvPr>
          <p:cNvPicPr>
            <a:picLocks noChangeAspect="1"/>
          </p:cNvPicPr>
          <p:nvPr/>
        </p:nvPicPr>
        <p:blipFill>
          <a:blip r:embed="rId3"/>
          <a:stretch>
            <a:fillRect/>
          </a:stretch>
        </p:blipFill>
        <p:spPr>
          <a:xfrm>
            <a:off x="6446398" y="1376680"/>
            <a:ext cx="5656316" cy="4891087"/>
          </a:xfrm>
          <a:prstGeom prst="rect">
            <a:avLst/>
          </a:prstGeom>
        </p:spPr>
      </p:pic>
    </p:spTree>
    <p:extLst>
      <p:ext uri="{BB962C8B-B14F-4D97-AF65-F5344CB8AC3E}">
        <p14:creationId xmlns:p14="http://schemas.microsoft.com/office/powerpoint/2010/main" val="356799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Analytic hierarchy Process (AHP)</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199" y="1320705"/>
            <a:ext cx="11442019" cy="640080"/>
          </a:xfrm>
        </p:spPr>
        <p:txBody>
          <a:bodyPr vert="horz" lIns="0" tIns="0" rIns="0" bIns="0" spcCol="301752" rtlCol="0" anchor="t">
            <a:normAutofit/>
          </a:bodyPr>
          <a:lstStyle/>
          <a:p>
            <a:pPr marL="0" indent="0">
              <a:buNone/>
            </a:pPr>
            <a:r>
              <a:rPr lang="en-US" sz="1800">
                <a:solidFill>
                  <a:srgbClr val="984806"/>
                </a:solidFill>
                <a:effectLst/>
                <a:latin typeface="Times New Roman" panose="02020603050405020304" pitchFamily="18" charset="0"/>
                <a:ea typeface="Times New Roman" panose="02020603050405020304" pitchFamily="18" charset="0"/>
              </a:rPr>
              <a:t>The goal of the Analytic Hierarchy Process is to help FIT select the technical feature “optical</a:t>
            </a:r>
            <a:r>
              <a:rPr lang="en-US" sz="1800">
                <a:effectLst/>
                <a:latin typeface="Times New Roman" panose="02020603050405020304" pitchFamily="18" charset="0"/>
                <a:ea typeface="Arial" panose="020B0604020202020204" pitchFamily="34" charset="0"/>
              </a:rPr>
              <a:t> </a:t>
            </a:r>
            <a:r>
              <a:rPr lang="en-US" sz="1800">
                <a:solidFill>
                  <a:srgbClr val="984806"/>
                </a:solidFill>
                <a:effectLst/>
                <a:latin typeface="Times New Roman" panose="02020603050405020304" pitchFamily="18" charset="0"/>
                <a:ea typeface="Times New Roman" panose="02020603050405020304" pitchFamily="18" charset="0"/>
              </a:rPr>
              <a:t>sensor/detector” for the AUAV from a set of three alternatives based on the importance values of certain criteria.</a:t>
            </a:r>
          </a:p>
          <a:p>
            <a:pPr marL="173355" indent="-173355"/>
            <a:endParaRPr lang="en-US">
              <a:solidFill>
                <a:srgbClr val="984806"/>
              </a:solidFill>
              <a:latin typeface="Times New Roman" panose="02020603050405020304" pitchFamily="18" charset="0"/>
              <a:ea typeface="+mn-lt"/>
              <a:cs typeface="+mn-lt"/>
            </a:endParaRPr>
          </a:p>
        </p:txBody>
      </p:sp>
      <p:graphicFrame>
        <p:nvGraphicFramePr>
          <p:cNvPr id="2" name="Table 1">
            <a:extLst>
              <a:ext uri="{FF2B5EF4-FFF2-40B4-BE49-F238E27FC236}">
                <a16:creationId xmlns:a16="http://schemas.microsoft.com/office/drawing/2014/main" id="{812EBC5A-9C60-41ED-875F-F43A4A7A2D32}"/>
              </a:ext>
            </a:extLst>
          </p:cNvPr>
          <p:cNvGraphicFramePr>
            <a:graphicFrameLocks noGrp="1"/>
          </p:cNvGraphicFramePr>
          <p:nvPr>
            <p:extLst>
              <p:ext uri="{D42A27DB-BD31-4B8C-83A1-F6EECF244321}">
                <p14:modId xmlns:p14="http://schemas.microsoft.com/office/powerpoint/2010/main" val="4154318203"/>
              </p:ext>
            </p:extLst>
          </p:nvPr>
        </p:nvGraphicFramePr>
        <p:xfrm>
          <a:off x="5955619" y="2034540"/>
          <a:ext cx="5943600" cy="502920"/>
        </p:xfrm>
        <a:graphic>
          <a:graphicData uri="http://schemas.openxmlformats.org/drawingml/2006/table">
            <a:tbl>
              <a:tblPr firstRow="1" firstCol="1" bandRow="1">
                <a:tableStyleId>{EA638B19-AF8F-4D81-84F4-C0FB9B5D45B4}</a:tableStyleId>
              </a:tblPr>
              <a:tblGrid>
                <a:gridCol w="1837055">
                  <a:extLst>
                    <a:ext uri="{9D8B030D-6E8A-4147-A177-3AD203B41FA5}">
                      <a16:colId xmlns:a16="http://schemas.microsoft.com/office/drawing/2014/main" val="3083428355"/>
                    </a:ext>
                  </a:extLst>
                </a:gridCol>
                <a:gridCol w="1998980">
                  <a:extLst>
                    <a:ext uri="{9D8B030D-6E8A-4147-A177-3AD203B41FA5}">
                      <a16:colId xmlns:a16="http://schemas.microsoft.com/office/drawing/2014/main" val="3633934856"/>
                    </a:ext>
                  </a:extLst>
                </a:gridCol>
                <a:gridCol w="2107565">
                  <a:extLst>
                    <a:ext uri="{9D8B030D-6E8A-4147-A177-3AD203B41FA5}">
                      <a16:colId xmlns:a16="http://schemas.microsoft.com/office/drawing/2014/main" val="339547154"/>
                    </a:ext>
                  </a:extLst>
                </a:gridCol>
              </a:tblGrid>
              <a:tr h="0">
                <a:tc>
                  <a:txBody>
                    <a:bodyPr/>
                    <a:lstStyle/>
                    <a:p>
                      <a:pPr marL="0" marR="0" algn="ctr">
                        <a:spcBef>
                          <a:spcPts val="600"/>
                        </a:spcBef>
                        <a:spcAft>
                          <a:spcPts val="600"/>
                        </a:spcAft>
                      </a:pPr>
                      <a:r>
                        <a:rPr lang="en-US" sz="1100">
                          <a:effectLst/>
                        </a:rPr>
                        <a:t>Alternative 1 (“A”)</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lgn="ctr">
                        <a:spcBef>
                          <a:spcPts val="600"/>
                        </a:spcBef>
                        <a:spcAft>
                          <a:spcPts val="600"/>
                        </a:spcAft>
                      </a:pPr>
                      <a:r>
                        <a:rPr lang="en-US" sz="1100">
                          <a:effectLst/>
                        </a:rPr>
                        <a:t>Alternative 2 (“B”)</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lgn="ctr">
                        <a:spcBef>
                          <a:spcPts val="600"/>
                        </a:spcBef>
                        <a:spcAft>
                          <a:spcPts val="600"/>
                        </a:spcAft>
                      </a:pPr>
                      <a:r>
                        <a:rPr lang="en-US" sz="1100">
                          <a:effectLst/>
                        </a:rPr>
                        <a:t>Alternative 3 (“C”)</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4161554608"/>
                  </a:ext>
                </a:extLst>
              </a:tr>
              <a:tr h="0">
                <a:tc>
                  <a:txBody>
                    <a:bodyPr/>
                    <a:lstStyle/>
                    <a:p>
                      <a:pPr marL="0" marR="0" algn="ctr">
                        <a:spcBef>
                          <a:spcPts val="600"/>
                        </a:spcBef>
                        <a:spcAft>
                          <a:spcPts val="600"/>
                        </a:spcAft>
                      </a:pPr>
                      <a:r>
                        <a:rPr lang="en-US" sz="1100">
                          <a:effectLst/>
                        </a:rPr>
                        <a:t>High Spatial Resolution Sensor</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lgn="ctr">
                        <a:spcBef>
                          <a:spcPts val="600"/>
                        </a:spcBef>
                        <a:spcAft>
                          <a:spcPts val="600"/>
                        </a:spcAft>
                      </a:pPr>
                      <a:r>
                        <a:rPr lang="en-US" sz="1100">
                          <a:effectLst/>
                        </a:rPr>
                        <a:t>Multispectral Camera</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lgn="ctr">
                        <a:spcBef>
                          <a:spcPts val="600"/>
                        </a:spcBef>
                        <a:spcAft>
                          <a:spcPts val="600"/>
                        </a:spcAft>
                      </a:pPr>
                      <a:r>
                        <a:rPr lang="en-US" sz="1100">
                          <a:effectLst/>
                        </a:rPr>
                        <a:t>Polarimetric Camera</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2445694575"/>
                  </a:ext>
                </a:extLst>
              </a:tr>
            </a:tbl>
          </a:graphicData>
        </a:graphic>
      </p:graphicFrame>
      <p:sp>
        <p:nvSpPr>
          <p:cNvPr id="6" name="Content Placeholder 4">
            <a:extLst>
              <a:ext uri="{FF2B5EF4-FFF2-40B4-BE49-F238E27FC236}">
                <a16:creationId xmlns:a16="http://schemas.microsoft.com/office/drawing/2014/main" id="{440B98E2-17E4-4EB1-8930-1F29E197E1B9}"/>
              </a:ext>
            </a:extLst>
          </p:cNvPr>
          <p:cNvSpPr txBox="1">
            <a:spLocks/>
          </p:cNvSpPr>
          <p:nvPr/>
        </p:nvSpPr>
        <p:spPr>
          <a:xfrm>
            <a:off x="514349" y="2093032"/>
            <a:ext cx="5441270" cy="385936"/>
          </a:xfrm>
          <a:prstGeom prst="rect">
            <a:avLst/>
          </a:prstGeom>
        </p:spPr>
        <p:txBody>
          <a:bodyPr vert="horz" lIns="0" tIns="0" rIns="0" bIns="0" spcCol="301752" rtlCol="0" anchor="t">
            <a:normAutofit/>
          </a:bodyPr>
          <a:lstStyle>
            <a:lvl1pPr marL="173736" indent="-173736" algn="l" defTabSz="914400" rtl="0" eaLnBrk="1" latinLnBrk="0" hangingPunct="1">
              <a:lnSpc>
                <a:spcPct val="100000"/>
              </a:lnSpc>
              <a:spcBef>
                <a:spcPts val="900"/>
              </a:spcBef>
              <a:buFont typeface="Arial" panose="020B0604020202020204" pitchFamily="34" charset="0"/>
              <a:buChar char="•"/>
              <a:defRPr sz="1800" kern="1200">
                <a:solidFill>
                  <a:schemeClr val="tx1"/>
                </a:solidFill>
                <a:latin typeface="+mn-lt"/>
                <a:ea typeface="+mn-ea"/>
                <a:cs typeface="+mn-cs"/>
              </a:defRPr>
            </a:lvl1pPr>
            <a:lvl2pPr marL="347472"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120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6858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8595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24128"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1978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3716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5453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pPr marL="173355" indent="-173355"/>
            <a:r>
              <a:rPr lang="en-US">
                <a:solidFill>
                  <a:srgbClr val="984806"/>
                </a:solidFill>
                <a:latin typeface="Times New Roman" panose="02020603050405020304" pitchFamily="18" charset="0"/>
                <a:ea typeface="+mn-lt"/>
                <a:cs typeface="+mn-lt"/>
              </a:rPr>
              <a:t>Table: Alternatives for the optical sensor/detector</a:t>
            </a:r>
          </a:p>
        </p:txBody>
      </p:sp>
      <p:sp>
        <p:nvSpPr>
          <p:cNvPr id="3" name="Content Placeholder 4">
            <a:extLst>
              <a:ext uri="{FF2B5EF4-FFF2-40B4-BE49-F238E27FC236}">
                <a16:creationId xmlns:a16="http://schemas.microsoft.com/office/drawing/2014/main" id="{996E9F92-E2E7-439E-A864-FC790C8AF00E}"/>
              </a:ext>
            </a:extLst>
          </p:cNvPr>
          <p:cNvSpPr txBox="1">
            <a:spLocks/>
          </p:cNvSpPr>
          <p:nvPr/>
        </p:nvSpPr>
        <p:spPr>
          <a:xfrm>
            <a:off x="514349" y="3643622"/>
            <a:ext cx="5441270" cy="385936"/>
          </a:xfrm>
          <a:prstGeom prst="rect">
            <a:avLst/>
          </a:prstGeom>
        </p:spPr>
        <p:txBody>
          <a:bodyPr vert="horz" lIns="0" tIns="0" rIns="0" bIns="0" spcCol="301752" rtlCol="0" anchor="t">
            <a:normAutofit/>
          </a:bodyPr>
          <a:lstStyle>
            <a:lvl1pPr marL="173736" indent="-173736" algn="l" defTabSz="914400" rtl="0" eaLnBrk="1" latinLnBrk="0" hangingPunct="1">
              <a:lnSpc>
                <a:spcPct val="100000"/>
              </a:lnSpc>
              <a:spcBef>
                <a:spcPts val="900"/>
              </a:spcBef>
              <a:buFont typeface="Arial" panose="020B0604020202020204" pitchFamily="34" charset="0"/>
              <a:buChar char="•"/>
              <a:defRPr sz="1800" kern="1200">
                <a:solidFill>
                  <a:schemeClr val="tx1"/>
                </a:solidFill>
                <a:latin typeface="+mn-lt"/>
                <a:ea typeface="+mn-ea"/>
                <a:cs typeface="+mn-cs"/>
              </a:defRPr>
            </a:lvl1pPr>
            <a:lvl2pPr marL="347472"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120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6858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8595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24128"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1978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3716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5453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pPr marL="173355" indent="-173355"/>
            <a:r>
              <a:rPr lang="en-US">
                <a:solidFill>
                  <a:srgbClr val="984806"/>
                </a:solidFill>
                <a:latin typeface="Times New Roman" panose="02020603050405020304" pitchFamily="18" charset="0"/>
                <a:ea typeface="+mn-lt"/>
                <a:cs typeface="+mn-lt"/>
              </a:rPr>
              <a:t>Table: Definition of Importance</a:t>
            </a:r>
          </a:p>
        </p:txBody>
      </p:sp>
      <p:graphicFrame>
        <p:nvGraphicFramePr>
          <p:cNvPr id="8" name="Table 7">
            <a:extLst>
              <a:ext uri="{FF2B5EF4-FFF2-40B4-BE49-F238E27FC236}">
                <a16:creationId xmlns:a16="http://schemas.microsoft.com/office/drawing/2014/main" id="{21731220-9C43-4B5E-9CAC-4A1BF17A33C9}"/>
              </a:ext>
            </a:extLst>
          </p:cNvPr>
          <p:cNvGraphicFramePr>
            <a:graphicFrameLocks noGrp="1"/>
          </p:cNvGraphicFramePr>
          <p:nvPr>
            <p:extLst>
              <p:ext uri="{D42A27DB-BD31-4B8C-83A1-F6EECF244321}">
                <p14:modId xmlns:p14="http://schemas.microsoft.com/office/powerpoint/2010/main" val="1458421015"/>
              </p:ext>
            </p:extLst>
          </p:nvPr>
        </p:nvGraphicFramePr>
        <p:xfrm>
          <a:off x="5955619" y="2977243"/>
          <a:ext cx="5943600" cy="1718695"/>
        </p:xfrm>
        <a:graphic>
          <a:graphicData uri="http://schemas.openxmlformats.org/drawingml/2006/table">
            <a:tbl>
              <a:tblPr firstRow="1" firstCol="1" bandRow="1">
                <a:tableStyleId>{EA638B19-AF8F-4D81-84F4-C0FB9B5D45B4}</a:tableStyleId>
              </a:tblPr>
              <a:tblGrid>
                <a:gridCol w="1901825">
                  <a:extLst>
                    <a:ext uri="{9D8B030D-6E8A-4147-A177-3AD203B41FA5}">
                      <a16:colId xmlns:a16="http://schemas.microsoft.com/office/drawing/2014/main" val="3882641505"/>
                    </a:ext>
                  </a:extLst>
                </a:gridCol>
                <a:gridCol w="4041775">
                  <a:extLst>
                    <a:ext uri="{9D8B030D-6E8A-4147-A177-3AD203B41FA5}">
                      <a16:colId xmlns:a16="http://schemas.microsoft.com/office/drawing/2014/main" val="3244732491"/>
                    </a:ext>
                  </a:extLst>
                </a:gridCol>
              </a:tblGrid>
              <a:tr h="0">
                <a:tc>
                  <a:txBody>
                    <a:bodyPr/>
                    <a:lstStyle/>
                    <a:p>
                      <a:pPr marL="0" marR="0" algn="ctr">
                        <a:spcBef>
                          <a:spcPts val="600"/>
                        </a:spcBef>
                        <a:spcAft>
                          <a:spcPts val="600"/>
                        </a:spcAft>
                      </a:pPr>
                      <a:r>
                        <a:rPr lang="en-US" sz="1100">
                          <a:effectLst/>
                        </a:rPr>
                        <a:t>Importance Scale</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lgn="ctr">
                        <a:spcBef>
                          <a:spcPts val="600"/>
                        </a:spcBef>
                        <a:spcAft>
                          <a:spcPts val="600"/>
                        </a:spcAft>
                      </a:pPr>
                      <a:r>
                        <a:rPr lang="en-US" sz="1100">
                          <a:effectLst/>
                        </a:rPr>
                        <a:t>Definition of Importance of Scale</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2652039882"/>
                  </a:ext>
                </a:extLst>
              </a:tr>
              <a:tr h="0">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Equally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3008188851"/>
                  </a:ext>
                </a:extLst>
              </a:tr>
              <a:tr h="0">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Equally to Moderate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3924899025"/>
                  </a:ext>
                </a:extLst>
              </a:tr>
              <a:tr h="209935">
                <a:tc>
                  <a:txBody>
                    <a:bodyPr/>
                    <a:lstStyle/>
                    <a:p>
                      <a:pPr marL="0" marR="0" algn="ctr">
                        <a:spcBef>
                          <a:spcPts val="600"/>
                        </a:spcBef>
                        <a:spcAft>
                          <a:spcPts val="600"/>
                        </a:spcAft>
                      </a:pPr>
                      <a:r>
                        <a:rPr lang="en-US" sz="1100">
                          <a:effectLst/>
                        </a:rPr>
                        <a:t>3</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Moderately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622265642"/>
                  </a:ext>
                </a:extLst>
              </a:tr>
              <a:tr h="0">
                <a:tc>
                  <a:txBody>
                    <a:bodyPr/>
                    <a:lstStyle/>
                    <a:p>
                      <a:pPr marL="0" marR="0" algn="ctr">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Moderately to Strongly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1527136282"/>
                  </a:ext>
                </a:extLst>
              </a:tr>
              <a:tr h="0">
                <a:tc>
                  <a:txBody>
                    <a:bodyPr/>
                    <a:lstStyle/>
                    <a:p>
                      <a:pPr marL="0" marR="0" algn="ctr">
                        <a:spcBef>
                          <a:spcPts val="600"/>
                        </a:spcBef>
                        <a:spcAft>
                          <a:spcPts val="600"/>
                        </a:spcAft>
                      </a:pPr>
                      <a:r>
                        <a:rPr lang="en-US" sz="1100">
                          <a:effectLst/>
                        </a:rPr>
                        <a:t>5</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Strongly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1473609585"/>
                  </a:ext>
                </a:extLst>
              </a:tr>
              <a:tr h="0">
                <a:tc>
                  <a:txBody>
                    <a:bodyPr/>
                    <a:lstStyle/>
                    <a:p>
                      <a:pPr marL="0" marR="0" algn="ctr">
                        <a:spcBef>
                          <a:spcPts val="600"/>
                        </a:spcBef>
                        <a:spcAft>
                          <a:spcPts val="600"/>
                        </a:spcAft>
                      </a:pPr>
                      <a:r>
                        <a:rPr lang="en-US" sz="1100">
                          <a:effectLst/>
                        </a:rPr>
                        <a:t>6</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Strongly to Very Strongly Important</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2253913681"/>
                  </a:ext>
                </a:extLst>
              </a:tr>
              <a:tr h="0">
                <a:tc>
                  <a:txBody>
                    <a:bodyPr/>
                    <a:lstStyle/>
                    <a:p>
                      <a:pPr marL="0" marR="0" algn="ctr">
                        <a:spcBef>
                          <a:spcPts val="600"/>
                        </a:spcBef>
                        <a:spcAft>
                          <a:spcPts val="600"/>
                        </a:spcAft>
                      </a:pPr>
                      <a:r>
                        <a:rPr lang="en-US" sz="1100">
                          <a:effectLst/>
                        </a:rPr>
                        <a:t>7</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Very Strongly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1591953653"/>
                  </a:ext>
                </a:extLst>
              </a:tr>
              <a:tr h="0">
                <a:tc>
                  <a:txBody>
                    <a:bodyPr/>
                    <a:lstStyle/>
                    <a:p>
                      <a:pPr marL="0" marR="0" algn="ctr">
                        <a:spcBef>
                          <a:spcPts val="600"/>
                        </a:spcBef>
                        <a:spcAft>
                          <a:spcPts val="600"/>
                        </a:spcAft>
                      </a:pPr>
                      <a:r>
                        <a:rPr lang="en-US" sz="1100">
                          <a:effectLst/>
                        </a:rPr>
                        <a:t>8</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Very Strongly to Extremely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2391051593"/>
                  </a:ext>
                </a:extLst>
              </a:tr>
              <a:tr h="0">
                <a:tc>
                  <a:txBody>
                    <a:bodyPr/>
                    <a:lstStyle/>
                    <a:p>
                      <a:pPr marL="0" marR="0" algn="ctr">
                        <a:spcBef>
                          <a:spcPts val="600"/>
                        </a:spcBef>
                        <a:spcAft>
                          <a:spcPts val="600"/>
                        </a:spcAft>
                      </a:pPr>
                      <a:r>
                        <a:rPr lang="en-US" sz="1100">
                          <a:effectLst/>
                        </a:rPr>
                        <a:t>9</a:t>
                      </a:r>
                      <a:endParaRPr lang="en-US" sz="1100">
                        <a:effectLst/>
                        <a:latin typeface="Times New Roman" panose="02020603050405020304" pitchFamily="18" charset="0"/>
                        <a:ea typeface="Arial" panose="020B0604020202020204" pitchFamily="34" charset="0"/>
                      </a:endParaRPr>
                    </a:p>
                  </a:txBody>
                  <a:tcPr marL="68580" marR="68580" marT="0" marB="0"/>
                </a:tc>
                <a:tc>
                  <a:txBody>
                    <a:bodyPr/>
                    <a:lstStyle/>
                    <a:p>
                      <a:pPr marL="0" marR="0">
                        <a:spcBef>
                          <a:spcPts val="600"/>
                        </a:spcBef>
                        <a:spcAft>
                          <a:spcPts val="600"/>
                        </a:spcAft>
                      </a:pPr>
                      <a:r>
                        <a:rPr lang="en-US" sz="1100">
                          <a:effectLst/>
                        </a:rPr>
                        <a:t>Extremely Important </a:t>
                      </a:r>
                      <a:endParaRPr lang="en-US" sz="1100">
                        <a:effectLst/>
                        <a:latin typeface="Times New Roman" panose="02020603050405020304" pitchFamily="18" charset="0"/>
                        <a:ea typeface="Arial" panose="020B0604020202020204" pitchFamily="34" charset="0"/>
                      </a:endParaRPr>
                    </a:p>
                  </a:txBody>
                  <a:tcPr marL="68580" marR="68580" marT="0" marB="0"/>
                </a:tc>
                <a:extLst>
                  <a:ext uri="{0D108BD9-81ED-4DB2-BD59-A6C34878D82A}">
                    <a16:rowId xmlns:a16="http://schemas.microsoft.com/office/drawing/2014/main" val="1962482838"/>
                  </a:ext>
                </a:extLst>
              </a:tr>
            </a:tbl>
          </a:graphicData>
        </a:graphic>
      </p:graphicFrame>
      <p:sp>
        <p:nvSpPr>
          <p:cNvPr id="9" name="Content Placeholder 4">
            <a:extLst>
              <a:ext uri="{FF2B5EF4-FFF2-40B4-BE49-F238E27FC236}">
                <a16:creationId xmlns:a16="http://schemas.microsoft.com/office/drawing/2014/main" id="{F6E7011A-715B-4713-8187-1B26F18619CA}"/>
              </a:ext>
            </a:extLst>
          </p:cNvPr>
          <p:cNvSpPr txBox="1">
            <a:spLocks/>
          </p:cNvSpPr>
          <p:nvPr/>
        </p:nvSpPr>
        <p:spPr>
          <a:xfrm>
            <a:off x="457199" y="5609131"/>
            <a:ext cx="5441270" cy="385936"/>
          </a:xfrm>
          <a:prstGeom prst="rect">
            <a:avLst/>
          </a:prstGeom>
        </p:spPr>
        <p:txBody>
          <a:bodyPr vert="horz" lIns="0" tIns="0" rIns="0" bIns="0" spcCol="301752" rtlCol="0" anchor="t">
            <a:normAutofit/>
          </a:bodyPr>
          <a:lstStyle>
            <a:lvl1pPr marL="173736" indent="-173736" algn="l" defTabSz="914400" rtl="0" eaLnBrk="1" latinLnBrk="0" hangingPunct="1">
              <a:lnSpc>
                <a:spcPct val="100000"/>
              </a:lnSpc>
              <a:spcBef>
                <a:spcPts val="900"/>
              </a:spcBef>
              <a:buFont typeface="Arial" panose="020B0604020202020204" pitchFamily="34" charset="0"/>
              <a:buChar char="•"/>
              <a:defRPr sz="1800" kern="1200">
                <a:solidFill>
                  <a:schemeClr val="tx1"/>
                </a:solidFill>
                <a:latin typeface="+mn-lt"/>
                <a:ea typeface="+mn-ea"/>
                <a:cs typeface="+mn-cs"/>
              </a:defRPr>
            </a:lvl1pPr>
            <a:lvl2pPr marL="347472"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120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6858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8595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24128"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1978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3716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5453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pPr marL="173355" indent="-173355"/>
            <a:r>
              <a:rPr lang="en-US">
                <a:solidFill>
                  <a:srgbClr val="984806"/>
                </a:solidFill>
                <a:latin typeface="Times New Roman" panose="02020603050405020304" pitchFamily="18" charset="0"/>
                <a:ea typeface="+mn-lt"/>
                <a:cs typeface="+mn-lt"/>
              </a:rPr>
              <a:t>Table: Score for the Importance of factors</a:t>
            </a:r>
          </a:p>
        </p:txBody>
      </p:sp>
      <p:graphicFrame>
        <p:nvGraphicFramePr>
          <p:cNvPr id="12" name="Table 11">
            <a:extLst>
              <a:ext uri="{FF2B5EF4-FFF2-40B4-BE49-F238E27FC236}">
                <a16:creationId xmlns:a16="http://schemas.microsoft.com/office/drawing/2014/main" id="{A26BC93D-BA58-438D-835A-E88FD10F7ACD}"/>
              </a:ext>
            </a:extLst>
          </p:cNvPr>
          <p:cNvGraphicFramePr>
            <a:graphicFrameLocks noGrp="1"/>
          </p:cNvGraphicFramePr>
          <p:nvPr>
            <p:extLst>
              <p:ext uri="{D42A27DB-BD31-4B8C-83A1-F6EECF244321}">
                <p14:modId xmlns:p14="http://schemas.microsoft.com/office/powerpoint/2010/main" val="3731737820"/>
              </p:ext>
            </p:extLst>
          </p:nvPr>
        </p:nvGraphicFramePr>
        <p:xfrm>
          <a:off x="5955619" y="5102012"/>
          <a:ext cx="6067425" cy="1400175"/>
        </p:xfrm>
        <a:graphic>
          <a:graphicData uri="http://schemas.openxmlformats.org/drawingml/2006/table">
            <a:tbl>
              <a:tblPr firstRow="1" firstCol="1" bandRow="1">
                <a:tableStyleId>{EA638B19-AF8F-4D81-84F4-C0FB9B5D45B4}</a:tableStyleId>
              </a:tblPr>
              <a:tblGrid>
                <a:gridCol w="2525237">
                  <a:extLst>
                    <a:ext uri="{9D8B030D-6E8A-4147-A177-3AD203B41FA5}">
                      <a16:colId xmlns:a16="http://schemas.microsoft.com/office/drawing/2014/main" val="3575880296"/>
                    </a:ext>
                  </a:extLst>
                </a:gridCol>
                <a:gridCol w="3542188">
                  <a:extLst>
                    <a:ext uri="{9D8B030D-6E8A-4147-A177-3AD203B41FA5}">
                      <a16:colId xmlns:a16="http://schemas.microsoft.com/office/drawing/2014/main" val="3326624016"/>
                    </a:ext>
                  </a:extLst>
                </a:gridCol>
              </a:tblGrid>
              <a:tr h="200025">
                <a:tc>
                  <a:txBody>
                    <a:bodyPr/>
                    <a:lstStyle/>
                    <a:p>
                      <a:pPr marL="0" marR="0" algn="ctr">
                        <a:spcBef>
                          <a:spcPts val="600"/>
                        </a:spcBef>
                        <a:spcAft>
                          <a:spcPts val="600"/>
                        </a:spcAft>
                      </a:pPr>
                      <a:r>
                        <a:rPr lang="en-US" sz="1100">
                          <a:effectLst/>
                        </a:rPr>
                        <a:t>Criteria</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Importance Scale</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2703265370"/>
                  </a:ext>
                </a:extLst>
              </a:tr>
              <a:tr h="200025">
                <a:tc>
                  <a:txBody>
                    <a:bodyPr/>
                    <a:lstStyle/>
                    <a:p>
                      <a:pPr marL="0" marR="0" algn="ctr">
                        <a:spcBef>
                          <a:spcPts val="600"/>
                        </a:spcBef>
                        <a:spcAft>
                          <a:spcPts val="600"/>
                        </a:spcAft>
                      </a:pPr>
                      <a:r>
                        <a:rPr lang="en-US" sz="1100">
                          <a:effectLst/>
                        </a:rPr>
                        <a:t>Maintenance/Support</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7</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2454327082"/>
                  </a:ext>
                </a:extLst>
              </a:tr>
              <a:tr h="200025">
                <a:tc>
                  <a:txBody>
                    <a:bodyPr/>
                    <a:lstStyle/>
                    <a:p>
                      <a:pPr marL="0" marR="0" algn="ctr">
                        <a:spcBef>
                          <a:spcPts val="600"/>
                        </a:spcBef>
                        <a:spcAft>
                          <a:spcPts val="600"/>
                        </a:spcAft>
                      </a:pPr>
                      <a:r>
                        <a:rPr lang="en-US" sz="1100">
                          <a:effectLst/>
                        </a:rPr>
                        <a:t>Reliability</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8</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178128250"/>
                  </a:ext>
                </a:extLst>
              </a:tr>
              <a:tr h="200025">
                <a:tc>
                  <a:txBody>
                    <a:bodyPr/>
                    <a:lstStyle/>
                    <a:p>
                      <a:pPr marL="0" marR="0" algn="ctr">
                        <a:lnSpc>
                          <a:spcPct val="107000"/>
                        </a:lnSpc>
                        <a:spcBef>
                          <a:spcPts val="600"/>
                        </a:spcBef>
                        <a:spcAft>
                          <a:spcPts val="600"/>
                        </a:spcAft>
                      </a:pPr>
                      <a:r>
                        <a:rPr lang="en-US" sz="1100">
                          <a:effectLst/>
                        </a:rPr>
                        <a:t>Material Discrimination</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lnSpc>
                          <a:spcPct val="107000"/>
                        </a:lnSpc>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148105728"/>
                  </a:ext>
                </a:extLst>
              </a:tr>
              <a:tr h="200025">
                <a:tc>
                  <a:txBody>
                    <a:bodyPr/>
                    <a:lstStyle/>
                    <a:p>
                      <a:pPr marL="0" marR="0" algn="ctr">
                        <a:spcBef>
                          <a:spcPts val="600"/>
                        </a:spcBef>
                        <a:spcAft>
                          <a:spcPts val="600"/>
                        </a:spcAft>
                      </a:pPr>
                      <a:r>
                        <a:rPr lang="en-US" sz="1100">
                          <a:effectLst/>
                        </a:rPr>
                        <a:t>Cost</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6</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1639914127"/>
                  </a:ext>
                </a:extLst>
              </a:tr>
              <a:tr h="200025">
                <a:tc>
                  <a:txBody>
                    <a:bodyPr/>
                    <a:lstStyle/>
                    <a:p>
                      <a:pPr marL="0" marR="0" algn="ctr">
                        <a:lnSpc>
                          <a:spcPct val="107000"/>
                        </a:lnSpc>
                        <a:spcBef>
                          <a:spcPts val="600"/>
                        </a:spcBef>
                        <a:spcAft>
                          <a:spcPts val="600"/>
                        </a:spcAft>
                      </a:pPr>
                      <a:r>
                        <a:rPr lang="en-US" sz="1100">
                          <a:effectLst/>
                        </a:rPr>
                        <a:t>Spatial Resolution</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5</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1980307267"/>
                  </a:ext>
                </a:extLst>
              </a:tr>
              <a:tr h="200025">
                <a:tc>
                  <a:txBody>
                    <a:bodyPr/>
                    <a:lstStyle/>
                    <a:p>
                      <a:pPr marL="0" marR="0" algn="ctr">
                        <a:spcBef>
                          <a:spcPts val="600"/>
                        </a:spcBef>
                        <a:spcAft>
                          <a:spcPts val="600"/>
                        </a:spcAft>
                      </a:pPr>
                      <a:r>
                        <a:rPr lang="en-US" sz="1100">
                          <a:effectLst/>
                        </a:rPr>
                        <a:t>Weight</a:t>
                      </a:r>
                      <a:endParaRPr lang="en-US" sz="1100">
                        <a:effectLst/>
                        <a:latin typeface="Times New Roman" panose="02020603050405020304" pitchFamily="18" charset="0"/>
                        <a:ea typeface="Arial" panose="020B0604020202020204" pitchFamily="34" charset="0"/>
                      </a:endParaRPr>
                    </a:p>
                  </a:txBody>
                  <a:tcPr marL="68580" marR="68580" marT="0" marB="0" anchor="b"/>
                </a:tc>
                <a:tc>
                  <a:txBody>
                    <a:bodyPr/>
                    <a:lstStyle/>
                    <a:p>
                      <a:pPr marL="0" marR="0" algn="ctr">
                        <a:spcBef>
                          <a:spcPts val="600"/>
                        </a:spcBef>
                        <a:spcAft>
                          <a:spcPts val="600"/>
                        </a:spcAft>
                      </a:pPr>
                      <a:r>
                        <a:rPr lang="en-US" sz="1100">
                          <a:effectLst/>
                        </a:rPr>
                        <a:t>3</a:t>
                      </a:r>
                      <a:endParaRPr lang="en-US" sz="1100">
                        <a:effectLst/>
                        <a:latin typeface="Times New Roman" panose="02020603050405020304" pitchFamily="18" charset="0"/>
                        <a:ea typeface="Arial" panose="020B0604020202020204" pitchFamily="34" charset="0"/>
                      </a:endParaRPr>
                    </a:p>
                  </a:txBody>
                  <a:tcPr marL="68580" marR="68580" marT="0" marB="0" anchor="b"/>
                </a:tc>
                <a:extLst>
                  <a:ext uri="{0D108BD9-81ED-4DB2-BD59-A6C34878D82A}">
                    <a16:rowId xmlns:a16="http://schemas.microsoft.com/office/drawing/2014/main" val="1803014243"/>
                  </a:ext>
                </a:extLst>
              </a:tr>
            </a:tbl>
          </a:graphicData>
        </a:graphic>
      </p:graphicFrame>
    </p:spTree>
    <p:extLst>
      <p:ext uri="{BB962C8B-B14F-4D97-AF65-F5344CB8AC3E}">
        <p14:creationId xmlns:p14="http://schemas.microsoft.com/office/powerpoint/2010/main" val="237528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Analytic hierarchy Process (AHP) (</a:t>
            </a:r>
            <a:r>
              <a:rPr lang="en-US" i="1"/>
              <a:t>Continued…</a:t>
            </a:r>
            <a:r>
              <a:rPr lang="en-US"/>
              <a:t>)</a:t>
            </a:r>
          </a:p>
        </p:txBody>
      </p:sp>
      <p:sp>
        <p:nvSpPr>
          <p:cNvPr id="6" name="Content Placeholder 4">
            <a:extLst>
              <a:ext uri="{FF2B5EF4-FFF2-40B4-BE49-F238E27FC236}">
                <a16:creationId xmlns:a16="http://schemas.microsoft.com/office/drawing/2014/main" id="{440B98E2-17E4-4EB1-8930-1F29E197E1B9}"/>
              </a:ext>
            </a:extLst>
          </p:cNvPr>
          <p:cNvSpPr txBox="1">
            <a:spLocks/>
          </p:cNvSpPr>
          <p:nvPr/>
        </p:nvSpPr>
        <p:spPr>
          <a:xfrm>
            <a:off x="457199" y="1271951"/>
            <a:ext cx="9617530" cy="385936"/>
          </a:xfrm>
          <a:prstGeom prst="rect">
            <a:avLst/>
          </a:prstGeom>
        </p:spPr>
        <p:txBody>
          <a:bodyPr vert="horz" lIns="0" tIns="0" rIns="0" bIns="0" spcCol="301752" rtlCol="0" anchor="t">
            <a:normAutofit/>
          </a:bodyPr>
          <a:lstStyle>
            <a:lvl1pPr marL="173736" indent="-173736" algn="l" defTabSz="914400" rtl="0" eaLnBrk="1" latinLnBrk="0" hangingPunct="1">
              <a:lnSpc>
                <a:spcPct val="100000"/>
              </a:lnSpc>
              <a:spcBef>
                <a:spcPts val="900"/>
              </a:spcBef>
              <a:buFont typeface="Arial" panose="020B0604020202020204" pitchFamily="34" charset="0"/>
              <a:buChar char="•"/>
              <a:defRPr sz="1800" kern="1200">
                <a:solidFill>
                  <a:schemeClr val="tx1"/>
                </a:solidFill>
                <a:latin typeface="+mn-lt"/>
                <a:ea typeface="+mn-ea"/>
                <a:cs typeface="+mn-cs"/>
              </a:defRPr>
            </a:lvl1pPr>
            <a:lvl2pPr marL="347472"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120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6858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8595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24128"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197864"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371600"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545336" indent="-173736"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pPr marL="173355" indent="-173355"/>
            <a:r>
              <a:rPr lang="en-US">
                <a:solidFill>
                  <a:srgbClr val="984806"/>
                </a:solidFill>
                <a:latin typeface="Times New Roman" panose="02020603050405020304" pitchFamily="18" charset="0"/>
                <a:ea typeface="+mn-lt"/>
                <a:cs typeface="+mn-lt"/>
              </a:rPr>
              <a:t>Table: Estimated parameter comparison values (preference matrix</a:t>
            </a:r>
          </a:p>
        </p:txBody>
      </p:sp>
      <p:graphicFrame>
        <p:nvGraphicFramePr>
          <p:cNvPr id="14" name="Table 13">
            <a:extLst>
              <a:ext uri="{FF2B5EF4-FFF2-40B4-BE49-F238E27FC236}">
                <a16:creationId xmlns:a16="http://schemas.microsoft.com/office/drawing/2014/main" id="{02527EE1-3490-4BA6-955D-A4C22D3AC864}"/>
              </a:ext>
            </a:extLst>
          </p:cNvPr>
          <p:cNvGraphicFramePr>
            <a:graphicFrameLocks noGrp="1"/>
          </p:cNvGraphicFramePr>
          <p:nvPr>
            <p:extLst>
              <p:ext uri="{D42A27DB-BD31-4B8C-83A1-F6EECF244321}">
                <p14:modId xmlns:p14="http://schemas.microsoft.com/office/powerpoint/2010/main" val="2341857998"/>
              </p:ext>
            </p:extLst>
          </p:nvPr>
        </p:nvGraphicFramePr>
        <p:xfrm>
          <a:off x="1993231" y="1657887"/>
          <a:ext cx="8205538" cy="4742914"/>
        </p:xfrm>
        <a:graphic>
          <a:graphicData uri="http://schemas.openxmlformats.org/drawingml/2006/table">
            <a:tbl>
              <a:tblPr firstRow="1" firstCol="1" bandRow="1">
                <a:tableStyleId>{EA638B19-AF8F-4D81-84F4-C0FB9B5D45B4}</a:tableStyleId>
              </a:tblPr>
              <a:tblGrid>
                <a:gridCol w="1556816">
                  <a:extLst>
                    <a:ext uri="{9D8B030D-6E8A-4147-A177-3AD203B41FA5}">
                      <a16:colId xmlns:a16="http://schemas.microsoft.com/office/drawing/2014/main" val="184917690"/>
                    </a:ext>
                  </a:extLst>
                </a:gridCol>
                <a:gridCol w="1406295">
                  <a:extLst>
                    <a:ext uri="{9D8B030D-6E8A-4147-A177-3AD203B41FA5}">
                      <a16:colId xmlns:a16="http://schemas.microsoft.com/office/drawing/2014/main" val="953510645"/>
                    </a:ext>
                  </a:extLst>
                </a:gridCol>
                <a:gridCol w="1083750">
                  <a:extLst>
                    <a:ext uri="{9D8B030D-6E8A-4147-A177-3AD203B41FA5}">
                      <a16:colId xmlns:a16="http://schemas.microsoft.com/office/drawing/2014/main" val="4222926116"/>
                    </a:ext>
                  </a:extLst>
                </a:gridCol>
                <a:gridCol w="1341786">
                  <a:extLst>
                    <a:ext uri="{9D8B030D-6E8A-4147-A177-3AD203B41FA5}">
                      <a16:colId xmlns:a16="http://schemas.microsoft.com/office/drawing/2014/main" val="660230711"/>
                    </a:ext>
                  </a:extLst>
                </a:gridCol>
                <a:gridCol w="812813">
                  <a:extLst>
                    <a:ext uri="{9D8B030D-6E8A-4147-A177-3AD203B41FA5}">
                      <a16:colId xmlns:a16="http://schemas.microsoft.com/office/drawing/2014/main" val="2738742719"/>
                    </a:ext>
                  </a:extLst>
                </a:gridCol>
                <a:gridCol w="1057947">
                  <a:extLst>
                    <a:ext uri="{9D8B030D-6E8A-4147-A177-3AD203B41FA5}">
                      <a16:colId xmlns:a16="http://schemas.microsoft.com/office/drawing/2014/main" val="2241098979"/>
                    </a:ext>
                  </a:extLst>
                </a:gridCol>
                <a:gridCol w="946131">
                  <a:extLst>
                    <a:ext uri="{9D8B030D-6E8A-4147-A177-3AD203B41FA5}">
                      <a16:colId xmlns:a16="http://schemas.microsoft.com/office/drawing/2014/main" val="2839467699"/>
                    </a:ext>
                  </a:extLst>
                </a:gridCol>
              </a:tblGrid>
              <a:tr h="692392">
                <a:tc>
                  <a:txBody>
                    <a:bodyPr/>
                    <a:lstStyle/>
                    <a:p>
                      <a:pPr marL="0" marR="0" algn="ctr">
                        <a:spcBef>
                          <a:spcPts val="600"/>
                        </a:spcBef>
                        <a:spcAft>
                          <a:spcPts val="600"/>
                        </a:spcAft>
                      </a:pPr>
                      <a:r>
                        <a:rPr lang="en-US" sz="1100">
                          <a:effectLst/>
                        </a:rPr>
                        <a:t> </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spcBef>
                          <a:spcPts val="600"/>
                        </a:spcBef>
                        <a:spcAft>
                          <a:spcPts val="600"/>
                        </a:spcAft>
                      </a:pPr>
                      <a:r>
                        <a:rPr lang="en-US" sz="1100">
                          <a:effectLst/>
                        </a:rPr>
                        <a:t>Maintenance/ Support</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spcBef>
                          <a:spcPts val="600"/>
                        </a:spcBef>
                        <a:spcAft>
                          <a:spcPts val="600"/>
                        </a:spcAft>
                      </a:pPr>
                      <a:r>
                        <a:rPr lang="en-US" sz="1100">
                          <a:effectLst/>
                        </a:rPr>
                        <a:t>Reliability</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spcBef>
                          <a:spcPts val="600"/>
                        </a:spcBef>
                        <a:spcAft>
                          <a:spcPts val="600"/>
                        </a:spcAft>
                      </a:pPr>
                      <a:r>
                        <a:rPr lang="en-US" sz="1100">
                          <a:effectLst/>
                        </a:rPr>
                        <a:t>Material Discrimination</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spcBef>
                          <a:spcPts val="600"/>
                        </a:spcBef>
                        <a:spcAft>
                          <a:spcPts val="600"/>
                        </a:spcAft>
                      </a:pPr>
                      <a:r>
                        <a:rPr lang="en-US" sz="1100">
                          <a:effectLst/>
                        </a:rPr>
                        <a:t>Cost</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lnSpc>
                          <a:spcPct val="107000"/>
                        </a:lnSpc>
                        <a:spcBef>
                          <a:spcPts val="600"/>
                        </a:spcBef>
                        <a:spcAft>
                          <a:spcPts val="600"/>
                        </a:spcAft>
                      </a:pPr>
                      <a:r>
                        <a:rPr lang="en-US" sz="1100">
                          <a:effectLst/>
                        </a:rPr>
                        <a:t>Spatial Resolution</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gn="ctr">
                        <a:spcBef>
                          <a:spcPts val="600"/>
                        </a:spcBef>
                        <a:spcAft>
                          <a:spcPts val="600"/>
                        </a:spcAft>
                      </a:pPr>
                      <a:r>
                        <a:rPr lang="en-US" sz="1100">
                          <a:effectLst/>
                        </a:rPr>
                        <a:t>Weight</a:t>
                      </a:r>
                      <a:endParaRPr lang="en-US" sz="1100">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extLst>
                  <a:ext uri="{0D108BD9-81ED-4DB2-BD59-A6C34878D82A}">
                    <a16:rowId xmlns:a16="http://schemas.microsoft.com/office/drawing/2014/main" val="1575050532"/>
                  </a:ext>
                </a:extLst>
              </a:tr>
              <a:tr h="664637">
                <a:tc>
                  <a:txBody>
                    <a:bodyPr/>
                    <a:lstStyle/>
                    <a:p>
                      <a:pPr marL="0" marR="0" algn="ctr">
                        <a:spcBef>
                          <a:spcPts val="600"/>
                        </a:spcBef>
                        <a:spcAft>
                          <a:spcPts val="600"/>
                        </a:spcAft>
                      </a:pPr>
                      <a:r>
                        <a:rPr lang="en-US" sz="1100">
                          <a:effectLst/>
                        </a:rPr>
                        <a:t>Maintenance/ Support</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3349482501"/>
                  </a:ext>
                </a:extLst>
              </a:tr>
              <a:tr h="652096">
                <a:tc>
                  <a:txBody>
                    <a:bodyPr/>
                    <a:lstStyle/>
                    <a:p>
                      <a:pPr marL="0" marR="0" algn="ctr">
                        <a:spcBef>
                          <a:spcPts val="600"/>
                        </a:spcBef>
                        <a:spcAft>
                          <a:spcPts val="600"/>
                        </a:spcAft>
                      </a:pPr>
                      <a:r>
                        <a:rPr lang="en-US" sz="1100">
                          <a:effectLst/>
                        </a:rPr>
                        <a:t>Reliability</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8</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6</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7</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3974533800"/>
                  </a:ext>
                </a:extLst>
              </a:tr>
              <a:tr h="739878">
                <a:tc>
                  <a:txBody>
                    <a:bodyPr/>
                    <a:lstStyle/>
                    <a:p>
                      <a:pPr marL="0" marR="0" algn="ctr">
                        <a:lnSpc>
                          <a:spcPct val="107000"/>
                        </a:lnSpc>
                        <a:spcBef>
                          <a:spcPts val="600"/>
                        </a:spcBef>
                        <a:spcAft>
                          <a:spcPts val="600"/>
                        </a:spcAft>
                      </a:pPr>
                      <a:r>
                        <a:rPr lang="en-US" sz="1100">
                          <a:effectLst/>
                        </a:rPr>
                        <a:t>Material Discrimination</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1/8</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1/2</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2681103903"/>
                  </a:ext>
                </a:extLst>
              </a:tr>
              <a:tr h="664637">
                <a:tc>
                  <a:txBody>
                    <a:bodyPr/>
                    <a:lstStyle/>
                    <a:p>
                      <a:pPr marL="0" marR="0" algn="ctr">
                        <a:spcBef>
                          <a:spcPts val="600"/>
                        </a:spcBef>
                        <a:spcAft>
                          <a:spcPts val="600"/>
                        </a:spcAft>
                      </a:pPr>
                      <a:r>
                        <a:rPr lang="en-US" sz="1100">
                          <a:effectLst/>
                        </a:rPr>
                        <a:t>Cost</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1/6</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4</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888979873"/>
                  </a:ext>
                </a:extLst>
              </a:tr>
              <a:tr h="664637">
                <a:tc>
                  <a:txBody>
                    <a:bodyPr/>
                    <a:lstStyle/>
                    <a:p>
                      <a:pPr marL="0" marR="0" algn="ctr">
                        <a:lnSpc>
                          <a:spcPct val="107000"/>
                        </a:lnSpc>
                        <a:spcBef>
                          <a:spcPts val="600"/>
                        </a:spcBef>
                        <a:spcAft>
                          <a:spcPts val="600"/>
                        </a:spcAft>
                      </a:pPr>
                      <a:r>
                        <a:rPr lang="en-US" sz="1100">
                          <a:effectLst/>
                        </a:rPr>
                        <a:t>Spatial Resolution</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3</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989111531"/>
                  </a:ext>
                </a:extLst>
              </a:tr>
              <a:tr h="664637">
                <a:tc>
                  <a:txBody>
                    <a:bodyPr/>
                    <a:lstStyle/>
                    <a:p>
                      <a:pPr marL="0" marR="0" algn="ctr">
                        <a:spcBef>
                          <a:spcPts val="600"/>
                        </a:spcBef>
                        <a:spcAft>
                          <a:spcPts val="600"/>
                        </a:spcAft>
                      </a:pPr>
                      <a:r>
                        <a:rPr lang="en-US" sz="1100">
                          <a:effectLst/>
                        </a:rPr>
                        <a:t>Weight</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1/7</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1/4</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1/2</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gn="ctr">
                        <a:spcBef>
                          <a:spcPts val="600"/>
                        </a:spcBef>
                        <a:spcAft>
                          <a:spcPts val="600"/>
                        </a:spcAft>
                      </a:pPr>
                      <a:r>
                        <a:rPr lang="en-US" sz="1100">
                          <a:effectLst/>
                        </a:rPr>
                        <a:t>1</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2998571971"/>
                  </a:ext>
                </a:extLst>
              </a:tr>
            </a:tbl>
          </a:graphicData>
        </a:graphic>
      </p:graphicFrame>
    </p:spTree>
    <p:extLst>
      <p:ext uri="{BB962C8B-B14F-4D97-AF65-F5344CB8AC3E}">
        <p14:creationId xmlns:p14="http://schemas.microsoft.com/office/powerpoint/2010/main" val="324882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809F0-3987-46C3-A43C-8711BE37D391}"/>
              </a:ext>
            </a:extLst>
          </p:cNvPr>
          <p:cNvSpPr>
            <a:spLocks noGrp="1"/>
          </p:cNvSpPr>
          <p:nvPr>
            <p:ph type="title"/>
          </p:nvPr>
        </p:nvSpPr>
        <p:spPr/>
        <p:txBody>
          <a:bodyPr/>
          <a:lstStyle/>
          <a:p>
            <a:r>
              <a:rPr lang="en-US"/>
              <a:t>Functional Flow Diagram</a:t>
            </a:r>
          </a:p>
        </p:txBody>
      </p:sp>
      <p:sp>
        <p:nvSpPr>
          <p:cNvPr id="5" name="Content Placeholder 4">
            <a:extLst>
              <a:ext uri="{FF2B5EF4-FFF2-40B4-BE49-F238E27FC236}">
                <a16:creationId xmlns:a16="http://schemas.microsoft.com/office/drawing/2014/main" id="{562FDD35-F302-4C11-810B-10CA4DE07307}"/>
              </a:ext>
            </a:extLst>
          </p:cNvPr>
          <p:cNvSpPr>
            <a:spLocks noGrp="1"/>
          </p:cNvSpPr>
          <p:nvPr>
            <p:ph idx="1"/>
          </p:nvPr>
        </p:nvSpPr>
        <p:spPr>
          <a:xfrm>
            <a:off x="457200" y="1320705"/>
            <a:ext cx="11328400" cy="883234"/>
          </a:xfrm>
        </p:spPr>
        <p:txBody>
          <a:bodyPr vert="horz" lIns="0" tIns="0" rIns="0" bIns="0" spcCol="301752" rtlCol="0" anchor="t">
            <a:normAutofit/>
          </a:bodyPr>
          <a:lstStyle/>
          <a:p>
            <a:pPr marL="173355" indent="-173355"/>
            <a:r>
              <a:rPr lang="en-US">
                <a:solidFill>
                  <a:srgbClr val="0000FF"/>
                </a:solidFill>
                <a:ea typeface="+mn-lt"/>
                <a:cs typeface="+mn-lt"/>
              </a:rPr>
              <a:t>The preliminary design phase expands on the function flow diagrams developed in the conceptual design</a:t>
            </a:r>
          </a:p>
        </p:txBody>
      </p:sp>
      <p:pic>
        <p:nvPicPr>
          <p:cNvPr id="3" name="Picture 5" descr="Diagram&#10;&#10;Description automatically generated">
            <a:extLst>
              <a:ext uri="{FF2B5EF4-FFF2-40B4-BE49-F238E27FC236}">
                <a16:creationId xmlns:a16="http://schemas.microsoft.com/office/drawing/2014/main" id="{FD515DEC-C038-4309-9633-6E210B30E801}"/>
              </a:ext>
            </a:extLst>
          </p:cNvPr>
          <p:cNvPicPr>
            <a:picLocks noChangeAspect="1"/>
          </p:cNvPicPr>
          <p:nvPr/>
        </p:nvPicPr>
        <p:blipFill>
          <a:blip r:embed="rId2"/>
          <a:stretch>
            <a:fillRect/>
          </a:stretch>
        </p:blipFill>
        <p:spPr>
          <a:xfrm>
            <a:off x="1234786" y="1674215"/>
            <a:ext cx="8986404" cy="4946977"/>
          </a:xfrm>
          <a:prstGeom prst="rect">
            <a:avLst/>
          </a:prstGeom>
        </p:spPr>
      </p:pic>
    </p:spTree>
    <p:extLst>
      <p:ext uri="{BB962C8B-B14F-4D97-AF65-F5344CB8AC3E}">
        <p14:creationId xmlns:p14="http://schemas.microsoft.com/office/powerpoint/2010/main" val="367324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02218B-C26A-4AA6-8C33-7B1881A0169D}"/>
              </a:ext>
            </a:extLst>
          </p:cNvPr>
          <p:cNvSpPr>
            <a:spLocks noGrp="1"/>
          </p:cNvSpPr>
          <p:nvPr>
            <p:ph type="title"/>
          </p:nvPr>
        </p:nvSpPr>
        <p:spPr/>
        <p:txBody>
          <a:bodyPr/>
          <a:lstStyle/>
          <a:p>
            <a:r>
              <a:rPr lang="en-US"/>
              <a:t>Reliability Model and Analysis</a:t>
            </a:r>
          </a:p>
        </p:txBody>
      </p:sp>
      <p:sp>
        <p:nvSpPr>
          <p:cNvPr id="5" name="Content Placeholder 4">
            <a:extLst>
              <a:ext uri="{FF2B5EF4-FFF2-40B4-BE49-F238E27FC236}">
                <a16:creationId xmlns:a16="http://schemas.microsoft.com/office/drawing/2014/main" id="{194ED9AF-EFB0-4ECF-A2EF-8AC40E5D6BD4}"/>
              </a:ext>
            </a:extLst>
          </p:cNvPr>
          <p:cNvSpPr>
            <a:spLocks noGrp="1"/>
          </p:cNvSpPr>
          <p:nvPr>
            <p:ph idx="1"/>
          </p:nvPr>
        </p:nvSpPr>
        <p:spPr>
          <a:xfrm>
            <a:off x="457200" y="1011808"/>
            <a:ext cx="10183091" cy="5437977"/>
          </a:xfrm>
        </p:spPr>
        <p:txBody>
          <a:bodyPr vert="horz" lIns="0" tIns="0" rIns="0" bIns="0" spcCol="301752" rtlCol="0" anchor="t">
            <a:normAutofit/>
          </a:bodyPr>
          <a:lstStyle/>
          <a:p>
            <a:pPr marL="173355" indent="-173355"/>
            <a:r>
              <a:rPr lang="en-US" sz="1800" dirty="0">
                <a:effectLst/>
                <a:latin typeface="Times New Roman"/>
                <a:ea typeface="Arial" panose="020B0604020202020204" pitchFamily="34" charset="0"/>
                <a:cs typeface="Times New Roman"/>
              </a:rPr>
              <a:t>Mean Time Between Failure (MTBF) data was found for representative components of the Inertial Measurement Unit, GPS, and Processors.</a:t>
            </a:r>
            <a:r>
              <a:rPr lang="en-US" dirty="0">
                <a:latin typeface="Times New Roman"/>
                <a:ea typeface="Arial" panose="020B0604020202020204" pitchFamily="34" charset="0"/>
                <a:cs typeface="Times New Roman"/>
              </a:rPr>
              <a:t> </a:t>
            </a:r>
            <a:endParaRPr lang="en-US"/>
          </a:p>
          <a:p>
            <a:pPr marL="173355" indent="-173355"/>
            <a:r>
              <a:rPr lang="en-US" sz="1800" dirty="0">
                <a:effectLst/>
                <a:latin typeface="Times New Roman"/>
                <a:ea typeface="Arial" panose="020B0604020202020204" pitchFamily="34" charset="0"/>
                <a:cs typeface="Times New Roman"/>
              </a:rPr>
              <a:t>The MTBF for the Power Distribution Unit </a:t>
            </a:r>
            <a:r>
              <a:rPr lang="en-US" sz="1800" dirty="0">
                <a:solidFill>
                  <a:srgbClr val="0000FF"/>
                </a:solidFill>
                <a:effectLst/>
                <a:latin typeface="Times New Roman"/>
                <a:ea typeface="Arial" panose="020B0604020202020204" pitchFamily="34" charset="0"/>
                <a:cs typeface="Times New Roman"/>
              </a:rPr>
              <a:t>(PDU)</a:t>
            </a:r>
            <a:r>
              <a:rPr lang="en-US" sz="1800" dirty="0">
                <a:effectLst/>
                <a:latin typeface="Times New Roman"/>
                <a:ea typeface="Arial" panose="020B0604020202020204" pitchFamily="34" charset="0"/>
                <a:cs typeface="Times New Roman"/>
              </a:rPr>
              <a:t> was not found but an estimated value of 128,000 hours was used.</a:t>
            </a:r>
            <a:r>
              <a:rPr lang="en-US" dirty="0">
                <a:latin typeface="Times New Roman"/>
                <a:ea typeface="Arial" panose="020B0604020202020204" pitchFamily="34" charset="0"/>
                <a:cs typeface="Times New Roman"/>
              </a:rPr>
              <a:t> </a:t>
            </a:r>
            <a:endParaRPr lang="en-US" sz="1800" dirty="0">
              <a:effectLst/>
              <a:latin typeface="Times New Roman" panose="02020603050405020304" pitchFamily="18" charset="0"/>
              <a:ea typeface="Arial" panose="020B0604020202020204" pitchFamily="34" charset="0"/>
              <a:cs typeface="Times New Roman"/>
            </a:endParaRPr>
          </a:p>
          <a:p>
            <a:pPr marL="173355" indent="-173355"/>
            <a:r>
              <a:rPr lang="en-US" sz="1800" dirty="0">
                <a:effectLst/>
                <a:latin typeface="Times New Roman"/>
                <a:ea typeface="Arial" panose="020B0604020202020204" pitchFamily="34" charset="0"/>
                <a:cs typeface="Times New Roman"/>
              </a:rPr>
              <a:t>The software was intentionally left out of the model as it is expected that after operational acceptance the source code will not be subject to development.</a:t>
            </a:r>
            <a:r>
              <a:rPr lang="en-US" dirty="0">
                <a:latin typeface="Times New Roman"/>
                <a:ea typeface="Arial" panose="020B0604020202020204" pitchFamily="34" charset="0"/>
                <a:cs typeface="Times New Roman"/>
              </a:rPr>
              <a:t> </a:t>
            </a:r>
            <a:endParaRPr lang="en-US" sz="1800" dirty="0">
              <a:effectLst/>
              <a:latin typeface="Times New Roman" panose="02020603050405020304" pitchFamily="18" charset="0"/>
              <a:ea typeface="Arial" panose="020B0604020202020204" pitchFamily="34" charset="0"/>
              <a:cs typeface="Times New Roman"/>
            </a:endParaRPr>
          </a:p>
          <a:p>
            <a:pPr marL="173355" indent="-173355"/>
            <a:r>
              <a:rPr lang="en-US" sz="1800" dirty="0">
                <a:effectLst/>
                <a:latin typeface="Times New Roman"/>
                <a:ea typeface="Arial" panose="020B0604020202020204" pitchFamily="34" charset="0"/>
                <a:cs typeface="Times New Roman"/>
              </a:rPr>
              <a:t>The software is specific to this autonomous UAV and once proven successful and complete will not be modified</a:t>
            </a:r>
            <a:r>
              <a:rPr lang="en-US" dirty="0">
                <a:latin typeface="Times New Roman"/>
                <a:ea typeface="Arial" panose="020B0604020202020204" pitchFamily="34" charset="0"/>
                <a:cs typeface="Times New Roman"/>
              </a:rPr>
              <a:t> </a:t>
            </a:r>
            <a:r>
              <a:rPr lang="en-US" dirty="0">
                <a:solidFill>
                  <a:srgbClr val="0000FF"/>
                </a:solidFill>
                <a:latin typeface="Times New Roman"/>
                <a:ea typeface="Arial" panose="020B0604020202020204" pitchFamily="34" charset="0"/>
                <a:cs typeface="Times New Roman"/>
              </a:rPr>
              <a:t>unless separate engineering change proposals are executed.</a:t>
            </a:r>
            <a:endParaRPr lang="en-US" dirty="0">
              <a:cs typeface="Arial"/>
            </a:endParaRPr>
          </a:p>
        </p:txBody>
      </p:sp>
      <p:pic>
        <p:nvPicPr>
          <p:cNvPr id="3" name="Picture 2">
            <a:extLst>
              <a:ext uri="{FF2B5EF4-FFF2-40B4-BE49-F238E27FC236}">
                <a16:creationId xmlns:a16="http://schemas.microsoft.com/office/drawing/2014/main" id="{1B69FE07-C52F-4300-A26A-27D77E66E2AC}"/>
              </a:ext>
            </a:extLst>
          </p:cNvPr>
          <p:cNvPicPr/>
          <p:nvPr/>
        </p:nvPicPr>
        <p:blipFill>
          <a:blip r:embed="rId2">
            <a:extLst>
              <a:ext uri="{28A0092B-C50C-407E-A947-70E740481C1C}">
                <a14:useLocalDpi xmlns:a14="http://schemas.microsoft.com/office/drawing/2010/main" val="0"/>
              </a:ext>
            </a:extLst>
          </a:blip>
          <a:stretch>
            <a:fillRect/>
          </a:stretch>
        </p:blipFill>
        <p:spPr>
          <a:xfrm>
            <a:off x="2576945" y="3644582"/>
            <a:ext cx="5943600" cy="2540635"/>
          </a:xfrm>
          <a:prstGeom prst="rect">
            <a:avLst/>
          </a:prstGeom>
        </p:spPr>
      </p:pic>
    </p:spTree>
    <p:extLst>
      <p:ext uri="{BB962C8B-B14F-4D97-AF65-F5344CB8AC3E}">
        <p14:creationId xmlns:p14="http://schemas.microsoft.com/office/powerpoint/2010/main" val="283777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02218B-C26A-4AA6-8C33-7B1881A0169D}"/>
              </a:ext>
            </a:extLst>
          </p:cNvPr>
          <p:cNvSpPr>
            <a:spLocks noGrp="1"/>
          </p:cNvSpPr>
          <p:nvPr>
            <p:ph type="title"/>
          </p:nvPr>
        </p:nvSpPr>
        <p:spPr/>
        <p:txBody>
          <a:bodyPr/>
          <a:lstStyle/>
          <a:p>
            <a:r>
              <a:rPr lang="en-US"/>
              <a:t>Reliability Model and Analysis</a:t>
            </a:r>
          </a:p>
        </p:txBody>
      </p:sp>
      <p:sp>
        <p:nvSpPr>
          <p:cNvPr id="5" name="Content Placeholder 4">
            <a:extLst>
              <a:ext uri="{FF2B5EF4-FFF2-40B4-BE49-F238E27FC236}">
                <a16:creationId xmlns:a16="http://schemas.microsoft.com/office/drawing/2014/main" id="{194ED9AF-EFB0-4ECF-A2EF-8AC40E5D6BD4}"/>
              </a:ext>
            </a:extLst>
          </p:cNvPr>
          <p:cNvSpPr>
            <a:spLocks noGrp="1"/>
          </p:cNvSpPr>
          <p:nvPr>
            <p:ph idx="1"/>
          </p:nvPr>
        </p:nvSpPr>
        <p:spPr>
          <a:xfrm>
            <a:off x="457201" y="1011809"/>
            <a:ext cx="5429250" cy="5307348"/>
          </a:xfrm>
        </p:spPr>
        <p:txBody>
          <a:bodyPr>
            <a:normAutofit/>
          </a:bodyPr>
          <a:lstStyle/>
          <a:p>
            <a:r>
              <a:rPr lang="en-US"/>
              <a:t>Figure represents the system reliability over the 10-year period as a function of time. </a:t>
            </a:r>
          </a:p>
          <a:p>
            <a:r>
              <a:rPr lang="en-US"/>
              <a:t>The sawtooth nature of the overall system reliability is due to the adoption of the preventative replacement policy for the components. </a:t>
            </a:r>
          </a:p>
          <a:p>
            <a:r>
              <a:rPr lang="en-US"/>
              <a:t>Should future work locate more reliable systems, they should be assessed for suitability.</a:t>
            </a:r>
          </a:p>
          <a:p>
            <a:r>
              <a:rPr lang="en-US"/>
              <a:t>This reliability analysis covers only the Navigation Subsystem. </a:t>
            </a:r>
          </a:p>
          <a:p>
            <a:r>
              <a:rPr lang="en-US"/>
              <a:t>Overall UAV reliability cannot be performed at this time due to insufficient data.</a:t>
            </a:r>
          </a:p>
          <a:p>
            <a:endParaRPr lang="en-US"/>
          </a:p>
        </p:txBody>
      </p:sp>
      <p:pic>
        <p:nvPicPr>
          <p:cNvPr id="2" name="Picture 1">
            <a:extLst>
              <a:ext uri="{FF2B5EF4-FFF2-40B4-BE49-F238E27FC236}">
                <a16:creationId xmlns:a16="http://schemas.microsoft.com/office/drawing/2014/main" id="{18E61B88-C529-44C3-88C1-B2EA75DBDC45}"/>
              </a:ext>
            </a:extLst>
          </p:cNvPr>
          <p:cNvPicPr/>
          <p:nvPr/>
        </p:nvPicPr>
        <p:blipFill>
          <a:blip r:embed="rId2">
            <a:extLst>
              <a:ext uri="{28A0092B-C50C-407E-A947-70E740481C1C}">
                <a14:useLocalDpi xmlns:a14="http://schemas.microsoft.com/office/drawing/2010/main" val="0"/>
              </a:ext>
            </a:extLst>
          </a:blip>
          <a:stretch>
            <a:fillRect/>
          </a:stretch>
        </p:blipFill>
        <p:spPr>
          <a:xfrm>
            <a:off x="5886451" y="1011809"/>
            <a:ext cx="6188528" cy="5486962"/>
          </a:xfrm>
          <a:prstGeom prst="rect">
            <a:avLst/>
          </a:prstGeom>
        </p:spPr>
      </p:pic>
    </p:spTree>
    <p:extLst>
      <p:ext uri="{BB962C8B-B14F-4D97-AF65-F5344CB8AC3E}">
        <p14:creationId xmlns:p14="http://schemas.microsoft.com/office/powerpoint/2010/main" val="263117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025B-66A1-448E-8BA4-DF382E7E6119}"/>
              </a:ext>
            </a:extLst>
          </p:cNvPr>
          <p:cNvSpPr>
            <a:spLocks noGrp="1"/>
          </p:cNvSpPr>
          <p:nvPr>
            <p:ph type="title"/>
          </p:nvPr>
        </p:nvSpPr>
        <p:spPr/>
        <p:txBody>
          <a:bodyPr/>
          <a:lstStyle/>
          <a:p>
            <a:r>
              <a:rPr lang="en-US"/>
              <a:t>Commercial Off the Shelf (COTS) Products</a:t>
            </a:r>
          </a:p>
        </p:txBody>
      </p:sp>
      <p:graphicFrame>
        <p:nvGraphicFramePr>
          <p:cNvPr id="7" name="Content Placeholder 6">
            <a:extLst>
              <a:ext uri="{FF2B5EF4-FFF2-40B4-BE49-F238E27FC236}">
                <a16:creationId xmlns:a16="http://schemas.microsoft.com/office/drawing/2014/main" id="{5FA008D5-B5D4-4EC3-AF02-3B48450A1FBB}"/>
              </a:ext>
            </a:extLst>
          </p:cNvPr>
          <p:cNvGraphicFramePr>
            <a:graphicFrameLocks noGrp="1"/>
          </p:cNvGraphicFramePr>
          <p:nvPr>
            <p:ph idx="1"/>
            <p:extLst>
              <p:ext uri="{D42A27DB-BD31-4B8C-83A1-F6EECF244321}">
                <p14:modId xmlns:p14="http://schemas.microsoft.com/office/powerpoint/2010/main" val="1322648315"/>
              </p:ext>
            </p:extLst>
          </p:nvPr>
        </p:nvGraphicFramePr>
        <p:xfrm>
          <a:off x="457200" y="1131578"/>
          <a:ext cx="11277600" cy="4836087"/>
        </p:xfrm>
        <a:graphic>
          <a:graphicData uri="http://schemas.openxmlformats.org/drawingml/2006/table">
            <a:tbl>
              <a:tblPr firstRow="1" firstCol="1" bandRow="1">
                <a:tableStyleId>{EA638B19-AF8F-4D81-84F4-C0FB9B5D45B4}</a:tableStyleId>
              </a:tblPr>
              <a:tblGrid>
                <a:gridCol w="5638800">
                  <a:extLst>
                    <a:ext uri="{9D8B030D-6E8A-4147-A177-3AD203B41FA5}">
                      <a16:colId xmlns:a16="http://schemas.microsoft.com/office/drawing/2014/main" val="1263339599"/>
                    </a:ext>
                  </a:extLst>
                </a:gridCol>
                <a:gridCol w="5638800">
                  <a:extLst>
                    <a:ext uri="{9D8B030D-6E8A-4147-A177-3AD203B41FA5}">
                      <a16:colId xmlns:a16="http://schemas.microsoft.com/office/drawing/2014/main" val="3535800470"/>
                    </a:ext>
                  </a:extLst>
                </a:gridCol>
              </a:tblGrid>
              <a:tr h="394282">
                <a:tc>
                  <a:txBody>
                    <a:bodyPr/>
                    <a:lstStyle/>
                    <a:p>
                      <a:pPr marL="0" marR="0">
                        <a:lnSpc>
                          <a:spcPct val="115000"/>
                        </a:lnSpc>
                        <a:spcBef>
                          <a:spcPts val="600"/>
                        </a:spcBef>
                        <a:spcAft>
                          <a:spcPts val="600"/>
                        </a:spcAft>
                      </a:pPr>
                      <a:r>
                        <a:rPr lang="en-US" sz="900">
                          <a:solidFill>
                            <a:schemeClr val="bg1"/>
                          </a:solidFill>
                          <a:effectLst/>
                        </a:rPr>
                        <a:t> Component</a:t>
                      </a:r>
                      <a:endParaRPr lang="en-US" sz="1100">
                        <a:solidFill>
                          <a:schemeClr val="bg1"/>
                        </a:solidFill>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tc>
                  <a:txBody>
                    <a:bodyPr/>
                    <a:lstStyle/>
                    <a:p>
                      <a:pPr marL="0" marR="0">
                        <a:lnSpc>
                          <a:spcPct val="115000"/>
                        </a:lnSpc>
                        <a:spcBef>
                          <a:spcPts val="600"/>
                        </a:spcBef>
                        <a:spcAft>
                          <a:spcPts val="600"/>
                        </a:spcAft>
                      </a:pPr>
                      <a:r>
                        <a:rPr lang="en-US" sz="900">
                          <a:solidFill>
                            <a:schemeClr val="bg1"/>
                          </a:solidFill>
                          <a:effectLst/>
                        </a:rPr>
                        <a:t>Model</a:t>
                      </a:r>
                      <a:endParaRPr lang="en-US" sz="1100">
                        <a:solidFill>
                          <a:schemeClr val="bg1"/>
                        </a:solidFill>
                        <a:effectLst/>
                        <a:latin typeface="Times New Roman" panose="02020603050405020304" pitchFamily="18" charset="0"/>
                        <a:ea typeface="Arial" panose="020B0604020202020204" pitchFamily="34" charset="0"/>
                      </a:endParaRPr>
                    </a:p>
                  </a:txBody>
                  <a:tcPr marL="68580" marR="68580" marT="0" marB="0" anchor="ctr">
                    <a:solidFill>
                      <a:srgbClr val="0000FF"/>
                    </a:solidFill>
                  </a:tcPr>
                </a:tc>
                <a:extLst>
                  <a:ext uri="{0D108BD9-81ED-4DB2-BD59-A6C34878D82A}">
                    <a16:rowId xmlns:a16="http://schemas.microsoft.com/office/drawing/2014/main" val="1965559920"/>
                  </a:ext>
                </a:extLst>
              </a:tr>
              <a:tr h="823465">
                <a:tc>
                  <a:txBody>
                    <a:bodyPr/>
                    <a:lstStyle/>
                    <a:p>
                      <a:pPr marL="0" marR="0">
                        <a:lnSpc>
                          <a:spcPct val="115000"/>
                        </a:lnSpc>
                        <a:spcBef>
                          <a:spcPts val="600"/>
                        </a:spcBef>
                        <a:spcAft>
                          <a:spcPts val="600"/>
                        </a:spcAft>
                      </a:pPr>
                      <a:r>
                        <a:rPr lang="en-US" sz="900">
                          <a:effectLst/>
                        </a:rPr>
                        <a:t>Terminal Strip</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Molex 9.53 [0.375] Double Row Low Profile BTS Assembly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2466383231"/>
                  </a:ext>
                </a:extLst>
              </a:tr>
              <a:tr h="823465">
                <a:tc>
                  <a:txBody>
                    <a:bodyPr/>
                    <a:lstStyle/>
                    <a:p>
                      <a:pPr marL="0" marR="0">
                        <a:lnSpc>
                          <a:spcPct val="115000"/>
                        </a:lnSpc>
                        <a:spcBef>
                          <a:spcPts val="600"/>
                        </a:spcBef>
                        <a:spcAft>
                          <a:spcPts val="600"/>
                        </a:spcAft>
                      </a:pPr>
                      <a:r>
                        <a:rPr lang="en-US" sz="900">
                          <a:effectLst/>
                        </a:rPr>
                        <a:t>Voltage Regulator</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PST-DCZ0305-W 3.3 Volt Output Voltage Regulator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1679440423"/>
                  </a:ext>
                </a:extLst>
              </a:tr>
              <a:tr h="823465">
                <a:tc>
                  <a:txBody>
                    <a:bodyPr/>
                    <a:lstStyle/>
                    <a:p>
                      <a:pPr marL="0" marR="0">
                        <a:lnSpc>
                          <a:spcPct val="115000"/>
                        </a:lnSpc>
                        <a:spcBef>
                          <a:spcPts val="600"/>
                        </a:spcBef>
                        <a:spcAft>
                          <a:spcPts val="600"/>
                        </a:spcAft>
                      </a:pPr>
                      <a:r>
                        <a:rPr lang="en-US" sz="900">
                          <a:effectLst/>
                        </a:rPr>
                        <a:t>Voltage Regulator</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PST-DCZ0505-W 5.0 Volt Output Voltage Regulator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4171915653"/>
                  </a:ext>
                </a:extLst>
              </a:tr>
              <a:tr h="394282">
                <a:tc>
                  <a:txBody>
                    <a:bodyPr/>
                    <a:lstStyle/>
                    <a:p>
                      <a:pPr marL="0" marR="0">
                        <a:lnSpc>
                          <a:spcPct val="115000"/>
                        </a:lnSpc>
                        <a:spcBef>
                          <a:spcPts val="600"/>
                        </a:spcBef>
                        <a:spcAft>
                          <a:spcPts val="600"/>
                        </a:spcAft>
                      </a:pPr>
                      <a:r>
                        <a:rPr lang="en-US" sz="900">
                          <a:effectLst/>
                        </a:rPr>
                        <a:t>Inertial Measurement Unit</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MTi-G-710 GNSS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2955248027"/>
                  </a:ext>
                </a:extLst>
              </a:tr>
              <a:tr h="394282">
                <a:tc>
                  <a:txBody>
                    <a:bodyPr/>
                    <a:lstStyle/>
                    <a:p>
                      <a:pPr marL="0" marR="0">
                        <a:lnSpc>
                          <a:spcPct val="115000"/>
                        </a:lnSpc>
                        <a:spcBef>
                          <a:spcPts val="600"/>
                        </a:spcBef>
                        <a:spcAft>
                          <a:spcPts val="600"/>
                        </a:spcAft>
                      </a:pPr>
                      <a:r>
                        <a:rPr lang="en-US" sz="900">
                          <a:effectLst/>
                        </a:rPr>
                        <a:t>GPS Receiver</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err="1">
                          <a:effectLst/>
                        </a:rPr>
                        <a:t>i</a:t>
                      </a:r>
                      <a:r>
                        <a:rPr lang="en-US" sz="900">
                          <a:effectLst/>
                        </a:rPr>
                        <a:t>-Lotus M12M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697890664"/>
                  </a:ext>
                </a:extLst>
              </a:tr>
              <a:tr h="394282">
                <a:tc>
                  <a:txBody>
                    <a:bodyPr/>
                    <a:lstStyle/>
                    <a:p>
                      <a:pPr marL="0" marR="0">
                        <a:lnSpc>
                          <a:spcPct val="115000"/>
                        </a:lnSpc>
                        <a:spcBef>
                          <a:spcPts val="600"/>
                        </a:spcBef>
                        <a:spcAft>
                          <a:spcPts val="600"/>
                        </a:spcAft>
                      </a:pPr>
                      <a:r>
                        <a:rPr lang="en-US" sz="900">
                          <a:effectLst/>
                        </a:rPr>
                        <a:t>Programmable Logic Controller</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Allen Bradley CompactLogix 5380 (or Equal)</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3500450068"/>
                  </a:ext>
                </a:extLst>
              </a:tr>
              <a:tr h="394282">
                <a:tc>
                  <a:txBody>
                    <a:bodyPr/>
                    <a:lstStyle/>
                    <a:p>
                      <a:pPr marL="0" marR="0">
                        <a:lnSpc>
                          <a:spcPct val="115000"/>
                        </a:lnSpc>
                        <a:spcBef>
                          <a:spcPts val="600"/>
                        </a:spcBef>
                        <a:spcAft>
                          <a:spcPts val="600"/>
                        </a:spcAft>
                      </a:pPr>
                      <a:r>
                        <a:rPr lang="en-US" sz="900">
                          <a:effectLst/>
                        </a:rPr>
                        <a:t>ATR</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Raytheon VADER</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2690888893"/>
                  </a:ext>
                </a:extLst>
              </a:tr>
              <a:tr h="394282">
                <a:tc>
                  <a:txBody>
                    <a:bodyPr/>
                    <a:lstStyle/>
                    <a:p>
                      <a:pPr marL="0" marR="0">
                        <a:lnSpc>
                          <a:spcPct val="115000"/>
                        </a:lnSpc>
                        <a:spcBef>
                          <a:spcPts val="600"/>
                        </a:spcBef>
                        <a:spcAft>
                          <a:spcPts val="600"/>
                        </a:spcAft>
                      </a:pPr>
                      <a:r>
                        <a:rPr lang="en-US" sz="900">
                          <a:effectLst/>
                        </a:rPr>
                        <a:t>Data Storage</a:t>
                      </a:r>
                      <a:endParaRPr lang="en-US" sz="1100">
                        <a:effectLst/>
                        <a:latin typeface="Times New Roman" panose="02020603050405020304" pitchFamily="18" charset="0"/>
                        <a:ea typeface="Arial" panose="020B0604020202020204" pitchFamily="34" charset="0"/>
                      </a:endParaRPr>
                    </a:p>
                  </a:txBody>
                  <a:tcPr marL="68580" marR="68580" marT="0" marB="0" anchor="ctr"/>
                </a:tc>
                <a:tc>
                  <a:txBody>
                    <a:bodyPr/>
                    <a:lstStyle/>
                    <a:p>
                      <a:pPr marL="0" marR="0">
                        <a:lnSpc>
                          <a:spcPct val="115000"/>
                        </a:lnSpc>
                        <a:spcBef>
                          <a:spcPts val="600"/>
                        </a:spcBef>
                        <a:spcAft>
                          <a:spcPts val="600"/>
                        </a:spcAft>
                      </a:pPr>
                      <a:r>
                        <a:rPr lang="en-US" sz="900">
                          <a:effectLst/>
                        </a:rPr>
                        <a:t>Seagate Expansion 4 TB STEA4000400 </a:t>
                      </a:r>
                      <a:endParaRPr lang="en-US" sz="1100">
                        <a:effectLst/>
                        <a:latin typeface="Times New Roman" panose="02020603050405020304" pitchFamily="18" charset="0"/>
                        <a:ea typeface="Arial" panose="020B0604020202020204" pitchFamily="34" charset="0"/>
                      </a:endParaRPr>
                    </a:p>
                  </a:txBody>
                  <a:tcPr marL="68580" marR="68580" marT="0" marB="0" anchor="ctr"/>
                </a:tc>
                <a:extLst>
                  <a:ext uri="{0D108BD9-81ED-4DB2-BD59-A6C34878D82A}">
                    <a16:rowId xmlns:a16="http://schemas.microsoft.com/office/drawing/2014/main" val="1276618813"/>
                  </a:ext>
                </a:extLst>
              </a:tr>
            </a:tbl>
          </a:graphicData>
        </a:graphic>
      </p:graphicFrame>
    </p:spTree>
    <p:extLst>
      <p:ext uri="{BB962C8B-B14F-4D97-AF65-F5344CB8AC3E}">
        <p14:creationId xmlns:p14="http://schemas.microsoft.com/office/powerpoint/2010/main" val="1210481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0F29-09C0-4EF4-B4C5-F224C9498E5D}"/>
              </a:ext>
            </a:extLst>
          </p:cNvPr>
          <p:cNvSpPr>
            <a:spLocks noGrp="1"/>
          </p:cNvSpPr>
          <p:nvPr>
            <p:ph type="title"/>
          </p:nvPr>
        </p:nvSpPr>
        <p:spPr/>
        <p:txBody>
          <a:bodyPr/>
          <a:lstStyle/>
          <a:p>
            <a:r>
              <a:rPr lang="en-US">
                <a:ea typeface="+mj-lt"/>
                <a:cs typeface="+mj-lt"/>
              </a:rPr>
              <a:t>Failure Mode, Effect, and Criticality Analysis (FMECA)</a:t>
            </a:r>
            <a:endParaRPr lang="en-US"/>
          </a:p>
        </p:txBody>
      </p:sp>
      <p:pic>
        <p:nvPicPr>
          <p:cNvPr id="9" name="Picture 9" descr="Timeline&#10;&#10;Description automatically generated">
            <a:extLst>
              <a:ext uri="{FF2B5EF4-FFF2-40B4-BE49-F238E27FC236}">
                <a16:creationId xmlns:a16="http://schemas.microsoft.com/office/drawing/2014/main" id="{337F53F1-D534-450C-88CD-BEE39C3E37BE}"/>
              </a:ext>
            </a:extLst>
          </p:cNvPr>
          <p:cNvPicPr>
            <a:picLocks noGrp="1" noChangeAspect="1"/>
          </p:cNvPicPr>
          <p:nvPr>
            <p:ph idx="1"/>
          </p:nvPr>
        </p:nvPicPr>
        <p:blipFill>
          <a:blip r:embed="rId2"/>
          <a:stretch>
            <a:fillRect/>
          </a:stretch>
        </p:blipFill>
        <p:spPr>
          <a:xfrm>
            <a:off x="4383867" y="1072314"/>
            <a:ext cx="7020452" cy="5644978"/>
          </a:xfrm>
        </p:spPr>
      </p:pic>
      <p:sp>
        <p:nvSpPr>
          <p:cNvPr id="4" name="Text Placeholder 3">
            <a:extLst>
              <a:ext uri="{FF2B5EF4-FFF2-40B4-BE49-F238E27FC236}">
                <a16:creationId xmlns:a16="http://schemas.microsoft.com/office/drawing/2014/main" id="{267EAB1E-B1A6-46CD-9EBC-8898BD138169}"/>
              </a:ext>
            </a:extLst>
          </p:cNvPr>
          <p:cNvSpPr>
            <a:spLocks noGrp="1"/>
          </p:cNvSpPr>
          <p:nvPr>
            <p:ph type="body" sz="quarter" idx="12"/>
          </p:nvPr>
        </p:nvSpPr>
        <p:spPr/>
        <p:txBody>
          <a:bodyPr/>
          <a:lstStyle/>
          <a:p>
            <a:endParaRPr lang="en-US"/>
          </a:p>
        </p:txBody>
      </p:sp>
      <p:sp>
        <p:nvSpPr>
          <p:cNvPr id="10" name="TextBox 9">
            <a:extLst>
              <a:ext uri="{FF2B5EF4-FFF2-40B4-BE49-F238E27FC236}">
                <a16:creationId xmlns:a16="http://schemas.microsoft.com/office/drawing/2014/main" id="{A7DCDB52-0F4A-466F-9B11-8F7A2A430D45}"/>
              </a:ext>
            </a:extLst>
          </p:cNvPr>
          <p:cNvSpPr txBox="1"/>
          <p:nvPr/>
        </p:nvSpPr>
        <p:spPr>
          <a:xfrm>
            <a:off x="460442" y="1360251"/>
            <a:ext cx="3440348" cy="343940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spcBef>
                <a:spcPts val="900"/>
              </a:spcBef>
              <a:buFont typeface="Arial"/>
              <a:buChar char="•"/>
            </a:pPr>
            <a:r>
              <a:rPr lang="en-US">
                <a:ea typeface="+mn-lt"/>
                <a:cs typeface="+mn-lt"/>
              </a:rPr>
              <a:t>The following table is an overview of the failure modes and their criticality for each functional component in the navigation subsystem of the AUAV developed by FIT. </a:t>
            </a:r>
            <a:r>
              <a:rPr lang="en-US">
                <a:solidFill>
                  <a:srgbClr val="00B050"/>
                </a:solidFill>
                <a:ea typeface="+mn-lt"/>
                <a:cs typeface="+mn-lt"/>
              </a:rPr>
              <a:t>Additional tables may be found in the Supporting Documentation for greater readability and more detail </a:t>
            </a:r>
            <a:r>
              <a:rPr lang="en-US">
                <a:solidFill>
                  <a:srgbClr val="00B050"/>
                </a:solidFill>
                <a:ea typeface="+mn-lt"/>
                <a:cs typeface="+mn-lt"/>
                <a:hlinkClick r:id="rId3"/>
              </a:rPr>
              <a:t>here</a:t>
            </a:r>
            <a:r>
              <a:rPr lang="en-US">
                <a:solidFill>
                  <a:srgbClr val="00B050"/>
                </a:solidFill>
                <a:ea typeface="+mn-lt"/>
                <a:cs typeface="+mn-lt"/>
              </a:rPr>
              <a:t>.</a:t>
            </a:r>
          </a:p>
          <a:p>
            <a:pPr algn="l">
              <a:lnSpc>
                <a:spcPct val="100000"/>
              </a:lnSpc>
              <a:spcBef>
                <a:spcPts val="900"/>
              </a:spcBef>
            </a:pPr>
            <a:endParaRPr lang="en-US" sz="1800">
              <a:cs typeface="Arial"/>
            </a:endParaRPr>
          </a:p>
        </p:txBody>
      </p:sp>
    </p:spTree>
    <p:extLst>
      <p:ext uri="{BB962C8B-B14F-4D97-AF65-F5344CB8AC3E}">
        <p14:creationId xmlns:p14="http://schemas.microsoft.com/office/powerpoint/2010/main" val="3395809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759099037e_1_1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1800"/>
              <a:buNone/>
            </a:pPr>
            <a:r>
              <a:rPr lang="en-US"/>
              <a:t>Acronyms</a:t>
            </a:r>
            <a:endParaRPr/>
          </a:p>
        </p:txBody>
      </p:sp>
      <p:graphicFrame>
        <p:nvGraphicFramePr>
          <p:cNvPr id="9" name="Content Placeholder 8">
            <a:extLst>
              <a:ext uri="{FF2B5EF4-FFF2-40B4-BE49-F238E27FC236}">
                <a16:creationId xmlns:a16="http://schemas.microsoft.com/office/drawing/2014/main" id="{651AC5EC-9BC7-4AC6-864B-0B3139BA54A8}"/>
              </a:ext>
            </a:extLst>
          </p:cNvPr>
          <p:cNvGraphicFramePr>
            <a:graphicFrameLocks noGrp="1"/>
          </p:cNvGraphicFramePr>
          <p:nvPr>
            <p:ph idx="1"/>
            <p:extLst>
              <p:ext uri="{D42A27DB-BD31-4B8C-83A1-F6EECF244321}">
                <p14:modId xmlns:p14="http://schemas.microsoft.com/office/powerpoint/2010/main" val="1848953287"/>
              </p:ext>
            </p:extLst>
          </p:nvPr>
        </p:nvGraphicFramePr>
        <p:xfrm>
          <a:off x="2652576" y="970597"/>
          <a:ext cx="6082861" cy="5414570"/>
        </p:xfrm>
        <a:graphic>
          <a:graphicData uri="http://schemas.openxmlformats.org/drawingml/2006/table">
            <a:tbl>
              <a:tblPr>
                <a:tableStyleId>{EA638B19-AF8F-4D81-84F4-C0FB9B5D45B4}</a:tableStyleId>
              </a:tblPr>
              <a:tblGrid>
                <a:gridCol w="1054070">
                  <a:extLst>
                    <a:ext uri="{9D8B030D-6E8A-4147-A177-3AD203B41FA5}">
                      <a16:colId xmlns:a16="http://schemas.microsoft.com/office/drawing/2014/main" val="2184500909"/>
                    </a:ext>
                  </a:extLst>
                </a:gridCol>
                <a:gridCol w="5028791">
                  <a:extLst>
                    <a:ext uri="{9D8B030D-6E8A-4147-A177-3AD203B41FA5}">
                      <a16:colId xmlns:a16="http://schemas.microsoft.com/office/drawing/2014/main" val="3381540866"/>
                    </a:ext>
                  </a:extLst>
                </a:gridCol>
              </a:tblGrid>
              <a:tr h="216923">
                <a:tc>
                  <a:txBody>
                    <a:bodyPr/>
                    <a:lstStyle/>
                    <a:p>
                      <a:pPr algn="l" fontAlgn="b"/>
                      <a:r>
                        <a:rPr lang="en-US" sz="1100" u="none" strike="noStrike">
                          <a:effectLst/>
                        </a:rPr>
                        <a:t>ATF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Bureau of Alcohol, Tobacco, Firearms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8506275"/>
                  </a:ext>
                </a:extLst>
              </a:tr>
              <a:tr h="216923">
                <a:tc>
                  <a:txBody>
                    <a:bodyPr/>
                    <a:lstStyle/>
                    <a:p>
                      <a:pPr algn="l" fontAlgn="b"/>
                      <a:r>
                        <a:rPr lang="en-US" sz="1100" u="none" strike="noStrike">
                          <a:effectLst/>
                        </a:rPr>
                        <a:t>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Atmospheric Turbulence Compensating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1458452"/>
                  </a:ext>
                </a:extLst>
              </a:tr>
              <a:tr h="216923">
                <a:tc>
                  <a:txBody>
                    <a:bodyPr/>
                    <a:lstStyle/>
                    <a:p>
                      <a:pPr algn="l" fontAlgn="b"/>
                      <a:r>
                        <a:rPr lang="en-US" sz="1100" u="none" strike="noStrike">
                          <a:effectLst/>
                        </a:rPr>
                        <a:t>AUAV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Autonomous Unmanned Aerial Vehicle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7274584"/>
                  </a:ext>
                </a:extLst>
              </a:tr>
              <a:tr h="216923">
                <a:tc>
                  <a:txBody>
                    <a:bodyPr/>
                    <a:lstStyle/>
                    <a:p>
                      <a:pPr algn="l" fontAlgn="b"/>
                      <a:r>
                        <a:rPr lang="en-US" sz="1100" u="none" strike="noStrike">
                          <a:effectLst/>
                        </a:rPr>
                        <a:t>ATR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Automatic Target Recognition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2532017"/>
                  </a:ext>
                </a:extLst>
              </a:tr>
              <a:tr h="216923">
                <a:tc>
                  <a:txBody>
                    <a:bodyPr/>
                    <a:lstStyle/>
                    <a:p>
                      <a:pPr algn="l" fontAlgn="b"/>
                      <a:r>
                        <a:rPr lang="en-US" sz="1100" u="none" strike="noStrike">
                          <a:effectLst/>
                        </a:rPr>
                        <a:t>AIS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Autonomous Integrated Swarm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7957495"/>
                  </a:ext>
                </a:extLst>
              </a:tr>
              <a:tr h="216923">
                <a:tc>
                  <a:txBody>
                    <a:bodyPr/>
                    <a:lstStyle/>
                    <a:p>
                      <a:pPr algn="l" fontAlgn="b"/>
                      <a:r>
                        <a:rPr lang="en-US" sz="1100" u="none" strike="noStrike">
                          <a:effectLst/>
                        </a:rPr>
                        <a:t>CIA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Central Intelligence Agency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112892"/>
                  </a:ext>
                </a:extLst>
              </a:tr>
              <a:tr h="208418">
                <a:tc>
                  <a:txBody>
                    <a:bodyPr/>
                    <a:lstStyle/>
                    <a:p>
                      <a:pPr algn="l" fontAlgn="b"/>
                      <a:r>
                        <a:rPr lang="en-US" sz="1100" u="none" strike="noStrike">
                          <a:effectLst/>
                        </a:rPr>
                        <a:t>CONOPS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Concept of Operations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4644213"/>
                  </a:ext>
                </a:extLst>
              </a:tr>
              <a:tr h="216923">
                <a:tc>
                  <a:txBody>
                    <a:bodyPr/>
                    <a:lstStyle/>
                    <a:p>
                      <a:pPr algn="l" fontAlgn="b"/>
                      <a:r>
                        <a:rPr lang="en-US" sz="1100" u="none" strike="noStrike">
                          <a:effectLst/>
                        </a:rPr>
                        <a:t>COTS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Commercial Off-the-Shelf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300697"/>
                  </a:ext>
                </a:extLst>
              </a:tr>
              <a:tr h="216923">
                <a:tc>
                  <a:txBody>
                    <a:bodyPr/>
                    <a:lstStyle/>
                    <a:p>
                      <a:pPr algn="l" fontAlgn="b"/>
                      <a:r>
                        <a:rPr lang="en-US" sz="1100" u="none" strike="noStrike">
                          <a:effectLst/>
                        </a:rPr>
                        <a:t>DEA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Drug Enforcement Administration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5166786"/>
                  </a:ext>
                </a:extLst>
              </a:tr>
              <a:tr h="216923">
                <a:tc>
                  <a:txBody>
                    <a:bodyPr/>
                    <a:lstStyle/>
                    <a:p>
                      <a:pPr algn="l" fontAlgn="b"/>
                      <a:r>
                        <a:rPr lang="en-US" sz="1100" u="none" strike="noStrike">
                          <a:effectLst/>
                        </a:rPr>
                        <a:t>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Department of Internal Affairs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3807124"/>
                  </a:ext>
                </a:extLst>
              </a:tr>
              <a:tr h="216923">
                <a:tc>
                  <a:txBody>
                    <a:bodyPr/>
                    <a:lstStyle/>
                    <a:p>
                      <a:pPr algn="l" fontAlgn="b"/>
                      <a:r>
                        <a:rPr lang="en-US" sz="1100" u="none" strike="noStrike">
                          <a:effectLst/>
                        </a:rPr>
                        <a:t>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Emergency Worker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240993"/>
                  </a:ext>
                </a:extLst>
              </a:tr>
              <a:tr h="216923">
                <a:tc>
                  <a:txBody>
                    <a:bodyPr/>
                    <a:lstStyle/>
                    <a:p>
                      <a:pPr algn="l" fontAlgn="b"/>
                      <a:r>
                        <a:rPr lang="en-US" sz="1100" u="none" strike="noStrike">
                          <a:effectLst/>
                        </a:rPr>
                        <a:t>FMECA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Failure Mode, Effect, and Criticality Analysis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3337771"/>
                  </a:ext>
                </a:extLst>
              </a:tr>
              <a:tr h="216923">
                <a:tc>
                  <a:txBody>
                    <a:bodyPr/>
                    <a:lstStyle/>
                    <a:p>
                      <a:pPr algn="l" fontAlgn="b"/>
                      <a:r>
                        <a:rPr lang="en-US" sz="1100" u="none" strike="noStrike">
                          <a:effectLst/>
                        </a:rPr>
                        <a:t>FBI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Federal Bureau of Investigations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5994012"/>
                  </a:ext>
                </a:extLst>
              </a:tr>
              <a:tr h="216923">
                <a:tc>
                  <a:txBody>
                    <a:bodyPr/>
                    <a:lstStyle/>
                    <a:p>
                      <a:pPr algn="l" fontAlgn="b"/>
                      <a:r>
                        <a:rPr lang="en-US" sz="1100" u="none" strike="noStrike">
                          <a:effectLst/>
                        </a:rPr>
                        <a:t>FAA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Federal Aviation Administration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608026"/>
                  </a:ext>
                </a:extLst>
              </a:tr>
              <a:tr h="216923">
                <a:tc>
                  <a:txBody>
                    <a:bodyPr/>
                    <a:lstStyle/>
                    <a:p>
                      <a:pPr algn="l" fontAlgn="b"/>
                      <a:r>
                        <a:rPr lang="en-US" sz="1100" u="none" strike="noStrike">
                          <a:effectLst/>
                        </a:rPr>
                        <a:t>FIT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Futuristic Innovation Technology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0102964"/>
                  </a:ext>
                </a:extLst>
              </a:tr>
              <a:tr h="216923">
                <a:tc>
                  <a:txBody>
                    <a:bodyPr/>
                    <a:lstStyle/>
                    <a:p>
                      <a:pPr algn="l" fontAlgn="b"/>
                      <a:r>
                        <a:rPr lang="en-US" sz="1100" u="none" strike="noStrike">
                          <a:effectLst/>
                        </a:rPr>
                        <a:t>GPS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Global Positioning System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5332843"/>
                  </a:ext>
                </a:extLst>
              </a:tr>
              <a:tr h="216923">
                <a:tc>
                  <a:txBody>
                    <a:bodyPr/>
                    <a:lstStyle/>
                    <a:p>
                      <a:pPr algn="l" fontAlgn="b"/>
                      <a:r>
                        <a:rPr lang="en-US" sz="1100" u="none" strike="noStrike">
                          <a:effectLst/>
                        </a:rPr>
                        <a:t>HSBP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Homeland Security Border Protection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738681"/>
                  </a:ext>
                </a:extLst>
              </a:tr>
              <a:tr h="216923">
                <a:tc>
                  <a:txBody>
                    <a:bodyPr/>
                    <a:lstStyle/>
                    <a:p>
                      <a:pPr algn="l" fontAlgn="b"/>
                      <a:r>
                        <a:rPr lang="en-US" sz="1100" u="none" strike="noStrike">
                          <a:effectLst/>
                        </a:rPr>
                        <a:t>IMU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Inertial Measurement Unit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847405"/>
                  </a:ext>
                </a:extLst>
              </a:tr>
              <a:tr h="216923">
                <a:tc>
                  <a:txBody>
                    <a:bodyPr/>
                    <a:lstStyle/>
                    <a:p>
                      <a:pPr algn="l" fontAlgn="b"/>
                      <a:r>
                        <a:rPr lang="en-US" sz="1100" u="none" strike="noStrike">
                          <a:effectLst/>
                        </a:rPr>
                        <a:t>MTBF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time between failures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7281941"/>
                  </a:ext>
                </a:extLst>
              </a:tr>
              <a:tr h="216923">
                <a:tc>
                  <a:txBody>
                    <a:bodyPr/>
                    <a:lstStyle/>
                    <a:p>
                      <a:pPr algn="l" fontAlgn="b"/>
                      <a:r>
                        <a:rPr lang="en-US" sz="1100" u="none" strike="noStrike">
                          <a:effectLst/>
                        </a:rPr>
                        <a:t>MTTR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time to repair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6843837"/>
                  </a:ext>
                </a:extLst>
              </a:tr>
              <a:tr h="216923">
                <a:tc>
                  <a:txBody>
                    <a:bodyPr/>
                    <a:lstStyle/>
                    <a:p>
                      <a:pPr algn="l" fontAlgn="b"/>
                      <a:r>
                        <a:rPr lang="en-US" sz="1100" u="none" strike="noStrike">
                          <a:effectLst/>
                        </a:rPr>
                        <a:t>MCC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Mobile Command Center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6456305"/>
                  </a:ext>
                </a:extLst>
              </a:tr>
              <a:tr h="216923">
                <a:tc>
                  <a:txBody>
                    <a:bodyPr/>
                    <a:lstStyle/>
                    <a:p>
                      <a:pPr algn="l" fontAlgn="b"/>
                      <a:r>
                        <a:rPr lang="en-US" sz="1100" u="none" strike="noStrike">
                          <a:effectLst/>
                        </a:rPr>
                        <a:t>NSA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National Security Agency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145256"/>
                  </a:ext>
                </a:extLst>
              </a:tr>
              <a:tr h="216923">
                <a:tc>
                  <a:txBody>
                    <a:bodyPr/>
                    <a:lstStyle/>
                    <a:p>
                      <a:pPr algn="l" fontAlgn="b"/>
                      <a:r>
                        <a:rPr lang="en-US" sz="1100" u="none" strike="noStrike">
                          <a:effectLst/>
                        </a:rPr>
                        <a:t>OoI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Object of Interest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9835409"/>
                  </a:ext>
                </a:extLst>
              </a:tr>
              <a:tr h="216923">
                <a:tc>
                  <a:txBody>
                    <a:bodyPr/>
                    <a:lstStyle/>
                    <a:p>
                      <a:pPr algn="l" fontAlgn="b"/>
                      <a:r>
                        <a:rPr lang="en-US" sz="1100" u="none" strike="noStrike">
                          <a:effectLst/>
                        </a:rPr>
                        <a:t>QFD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Quality Functional Deployment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7248821"/>
                  </a:ext>
                </a:extLst>
              </a:tr>
              <a:tr h="216923">
                <a:tc>
                  <a:txBody>
                    <a:bodyPr/>
                    <a:lstStyle/>
                    <a:p>
                      <a:pPr algn="l" fontAlgn="b"/>
                      <a:r>
                        <a:rPr lang="en-US" sz="1100" u="none" strike="noStrike">
                          <a:effectLst/>
                        </a:rPr>
                        <a:t>SoI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Signals of Interest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47382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References</a:t>
            </a:r>
            <a:endParaRPr/>
          </a:p>
        </p:txBody>
      </p:sp>
      <p:sp>
        <p:nvSpPr>
          <p:cNvPr id="525" name="Google Shape;525;p4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[1]	AUAV Navigation. n.d. &lt;https://www.AUAVnavigation.com/products/autopilots/vector&gt;.</a:t>
            </a:r>
            <a:endParaRPr sz="1400">
              <a:solidFill>
                <a:srgbClr val="000000"/>
              </a:solidFill>
            </a:endParaRPr>
          </a:p>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[2] 	Brown, A and H Tseng. "Miniaturized GPS Antenna Array and Test Results." 2000..</a:t>
            </a:r>
            <a:endParaRPr sz="1400">
              <a:solidFill>
                <a:srgbClr val="000000"/>
              </a:solidFill>
            </a:endParaRPr>
          </a:p>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[3] 	Funk, F and P </a:t>
            </a:r>
            <a:r>
              <a:rPr lang="en-US" sz="1400" err="1">
                <a:solidFill>
                  <a:srgbClr val="000000"/>
                </a:solidFill>
              </a:rPr>
              <a:t>Stütz</a:t>
            </a:r>
            <a:r>
              <a:rPr lang="en-US" sz="1400">
                <a:solidFill>
                  <a:srgbClr val="000000"/>
                </a:solidFill>
              </a:rPr>
              <a:t>. A passive cloud detection system for UAV: Weather situation mapping with imaging sensors. Big Sky, MT: 	IEEE, 2017. &lt;https://ieeexplore.ieee.org/abstract/document/7943915&gt;.</a:t>
            </a:r>
            <a:endParaRPr sz="1400">
              <a:solidFill>
                <a:srgbClr val="000000"/>
              </a:solidFill>
            </a:endParaRPr>
          </a:p>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[4] 	Oliver. "Best Obstacle Avoidance Drones: Features, Technology &amp; Reviews." n.d. FPV Frenzy. 	&lt;https://fpvfrenzy.com/best-obstacle-avoidance-drones-features-technology-reviews/ &gt;.</a:t>
            </a:r>
            <a:endParaRPr sz="1400">
              <a:solidFill>
                <a:srgbClr val="000000"/>
              </a:solidFill>
            </a:endParaRPr>
          </a:p>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[5] 	Space Microsystems and Micro/Nano Satellites. "Inertial Navigation System." ScienceDirect Journal (2018). 	&lt;www.sciencedirect.com/topics/engineering/inertial-navigation-system&gt;.</a:t>
            </a:r>
            <a:endParaRPr sz="1400">
              <a:solidFill>
                <a:srgbClr val="000000"/>
              </a:solidFill>
            </a:endParaRPr>
          </a:p>
          <a:p>
            <a:pPr marL="406400" lvl="0" indent="-406400" algn="l" rtl="0">
              <a:lnSpc>
                <a:spcPct val="115000"/>
              </a:lnSpc>
              <a:spcBef>
                <a:spcPts val="1200"/>
              </a:spcBef>
              <a:spcAft>
                <a:spcPts val="0"/>
              </a:spcAft>
              <a:buClr>
                <a:schemeClr val="dk1"/>
              </a:buClr>
              <a:buSzPts val="1100"/>
              <a:buFont typeface="Arial"/>
              <a:buNone/>
            </a:pPr>
            <a:r>
              <a:rPr lang="en-US" sz="1400">
                <a:solidFill>
                  <a:srgbClr val="000000"/>
                </a:solidFill>
              </a:rPr>
              <a:t>[6] 	Spring, Kenneth R, et al. "Microscopy U." n.d. Nikon Instruments Inc. Online Document. 	&lt;https://www.microscopyu.com/tutorials/spatial-resolution-in-digital-imaging&gt;.</a:t>
            </a:r>
          </a:p>
          <a:p>
            <a:pPr marL="406400" indent="-406400">
              <a:lnSpc>
                <a:spcPct val="115000"/>
              </a:lnSpc>
              <a:spcBef>
                <a:spcPts val="1200"/>
              </a:spcBef>
              <a:buSzPts val="1100"/>
              <a:buNone/>
            </a:pPr>
            <a:r>
              <a:rPr lang="en-US" sz="1400">
                <a:solidFill>
                  <a:srgbClr val="000000"/>
                </a:solidFill>
              </a:rPr>
              <a:t>[7] 	Tahir, </a:t>
            </a:r>
            <a:r>
              <a:rPr lang="en-US" sz="1400" err="1">
                <a:solidFill>
                  <a:srgbClr val="000000"/>
                </a:solidFill>
              </a:rPr>
              <a:t>Anam</a:t>
            </a:r>
            <a:r>
              <a:rPr lang="en-US" sz="1400">
                <a:solidFill>
                  <a:srgbClr val="000000"/>
                </a:solidFill>
              </a:rPr>
              <a:t>, et al. "Swarms of Unmanned Aerial Vehicles — A Survey." Journal of Industrial Information Integration 16 (2019). 	Online Document. &lt;https://www.sciencedirect.com/science/article/pii/S2452414X18300086&gt;</a:t>
            </a:r>
          </a:p>
          <a:p>
            <a:pPr marL="406400" lvl="0" indent="-406400" algn="l" rtl="0">
              <a:lnSpc>
                <a:spcPct val="115000"/>
              </a:lnSpc>
              <a:spcBef>
                <a:spcPts val="1200"/>
              </a:spcBef>
              <a:spcAft>
                <a:spcPts val="0"/>
              </a:spcAft>
              <a:buClr>
                <a:schemeClr val="dk1"/>
              </a:buClr>
              <a:buSzPts val="1100"/>
              <a:buFont typeface="Arial"/>
              <a:buNone/>
            </a:pPr>
            <a:endParaRPr lang="en-US"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733A-5735-499F-A09E-ADD8C18AC492}"/>
              </a:ext>
            </a:extLst>
          </p:cNvPr>
          <p:cNvSpPr>
            <a:spLocks noGrp="1"/>
          </p:cNvSpPr>
          <p:nvPr>
            <p:ph type="title"/>
          </p:nvPr>
        </p:nvSpPr>
        <p:spPr/>
        <p:txBody>
          <a:bodyPr/>
          <a:lstStyle/>
          <a:p>
            <a:r>
              <a:rPr lang="en-US"/>
              <a:t>Mission and Goals</a:t>
            </a:r>
          </a:p>
        </p:txBody>
      </p:sp>
      <p:sp>
        <p:nvSpPr>
          <p:cNvPr id="3" name="Content Placeholder 2">
            <a:extLst>
              <a:ext uri="{FF2B5EF4-FFF2-40B4-BE49-F238E27FC236}">
                <a16:creationId xmlns:a16="http://schemas.microsoft.com/office/drawing/2014/main" id="{5BFFFAB8-9700-4D92-A218-926C30F77FDE}"/>
              </a:ext>
            </a:extLst>
          </p:cNvPr>
          <p:cNvSpPr>
            <a:spLocks noGrp="1"/>
          </p:cNvSpPr>
          <p:nvPr>
            <p:ph sz="half" idx="1"/>
          </p:nvPr>
        </p:nvSpPr>
        <p:spPr/>
        <p:txBody>
          <a:bodyPr vert="horz" lIns="0" tIns="0" rIns="0" bIns="0" spcCol="301752" rtlCol="0" anchor="t">
            <a:normAutofit fontScale="85000" lnSpcReduction="10000"/>
          </a:bodyPr>
          <a:lstStyle/>
          <a:p>
            <a:pPr marL="173355" indent="-173355"/>
            <a:r>
              <a:rPr lang="en-US" sz="1800" b="1" dirty="0">
                <a:solidFill>
                  <a:schemeClr val="accent6">
                    <a:lumMod val="50000"/>
                  </a:schemeClr>
                </a:solidFill>
              </a:rPr>
              <a:t>The mission i</a:t>
            </a:r>
            <a:r>
              <a:rPr lang="en-US" sz="1800" dirty="0">
                <a:solidFill>
                  <a:schemeClr val="accent6">
                    <a:lumMod val="50000"/>
                  </a:schemeClr>
                </a:solidFill>
              </a:rPr>
              <a:t>s </a:t>
            </a:r>
            <a:r>
              <a:rPr lang="en-US" sz="1800" dirty="0">
                <a:solidFill>
                  <a:srgbClr val="00B050"/>
                </a:solidFill>
              </a:rPr>
              <a:t>to </a:t>
            </a:r>
            <a:r>
              <a:rPr lang="en-US" sz="1800" dirty="0">
                <a:solidFill>
                  <a:srgbClr val="00B050"/>
                </a:solidFill>
                <a:ea typeface="+mn-lt"/>
                <a:cs typeface="+mn-lt"/>
              </a:rPr>
              <a:t>provide multi-purpose surveillance support for worldwide scientific collection activities, support low-profile data and information collection efforts for allies and national partners, conduct rapid worldwide deployments and surveillance activities in support of national  treaty monitoring interests,  and implement surveillance and reconnaissance missions for national strategic and tactical targets of interest (TOIs).</a:t>
            </a:r>
            <a:endParaRPr lang="en-US" dirty="0">
              <a:solidFill>
                <a:srgbClr val="00B050"/>
              </a:solidFill>
              <a:cs typeface="Arial"/>
            </a:endParaRPr>
          </a:p>
          <a:p>
            <a:pPr marL="173355" indent="-173355">
              <a:lnSpc>
                <a:spcPct val="150000"/>
              </a:lnSpc>
            </a:pPr>
            <a:r>
              <a:rPr lang="en-US" sz="1800" dirty="0">
                <a:solidFill>
                  <a:schemeClr val="accent6">
                    <a:lumMod val="50000"/>
                  </a:schemeClr>
                </a:solidFill>
              </a:rPr>
              <a:t>The </a:t>
            </a:r>
            <a:r>
              <a:rPr lang="en-US" sz="1800" b="1" dirty="0">
                <a:solidFill>
                  <a:schemeClr val="accent6">
                    <a:lumMod val="50000"/>
                  </a:schemeClr>
                </a:solidFill>
              </a:rPr>
              <a:t>goal</a:t>
            </a:r>
            <a:r>
              <a:rPr lang="en-US" sz="1800" dirty="0">
                <a:solidFill>
                  <a:schemeClr val="accent6">
                    <a:lumMod val="50000"/>
                  </a:schemeClr>
                </a:solidFill>
              </a:rPr>
              <a:t> of this program is to provide an integration of imaging capabilities that looks like a generic ‘search-and-rescue’ AUAV that is world-wide deployable, adaptable to work in very harsh environments, and with the ability to protect itself. It shall provide both </a:t>
            </a:r>
            <a:r>
              <a:rPr lang="en-US" sz="1800" dirty="0">
                <a:solidFill>
                  <a:srgbClr val="0000FF"/>
                </a:solidFill>
              </a:rPr>
              <a:t>AI-based </a:t>
            </a:r>
            <a:r>
              <a:rPr lang="en-US" sz="1800" dirty="0">
                <a:solidFill>
                  <a:schemeClr val="accent6">
                    <a:lumMod val="50000"/>
                  </a:schemeClr>
                </a:solidFill>
              </a:rPr>
              <a:t>autonomous and remote control capabilities as well be used individually or as part of an integrated swarm of AUAVs. </a:t>
            </a:r>
            <a:r>
              <a:rPr lang="en-US" sz="1800" dirty="0">
                <a:solidFill>
                  <a:schemeClr val="accent6"/>
                </a:solidFill>
              </a:rPr>
              <a:t>Also to offer features like voice control, digital signal processing and </a:t>
            </a:r>
            <a:r>
              <a:rPr lang="en-US" sz="1800" dirty="0">
                <a:solidFill>
                  <a:schemeClr val="accent6"/>
                </a:solidFill>
                <a:ea typeface="+mn-lt"/>
                <a:cs typeface="+mn-lt"/>
              </a:rPr>
              <a:t>power/energy support system for the mobile command center.</a:t>
            </a:r>
            <a:endParaRPr lang="en-US" sz="1800" dirty="0">
              <a:solidFill>
                <a:schemeClr val="accent6"/>
              </a:solidFill>
              <a:cs typeface="Arial"/>
            </a:endParaRPr>
          </a:p>
        </p:txBody>
      </p:sp>
      <p:sp>
        <p:nvSpPr>
          <p:cNvPr id="5" name="Text Placeholder 4">
            <a:extLst>
              <a:ext uri="{FF2B5EF4-FFF2-40B4-BE49-F238E27FC236}">
                <a16:creationId xmlns:a16="http://schemas.microsoft.com/office/drawing/2014/main" id="{26E64087-2643-4F36-B30F-D968CFB7F751}"/>
              </a:ext>
            </a:extLst>
          </p:cNvPr>
          <p:cNvSpPr>
            <a:spLocks noGrp="1"/>
          </p:cNvSpPr>
          <p:nvPr>
            <p:ph type="body" sz="quarter" idx="12"/>
          </p:nvPr>
        </p:nvSpPr>
        <p:spPr/>
        <p:txBody>
          <a:bodyPr/>
          <a:lstStyle/>
          <a:p>
            <a:endParaRPr lang="en-US"/>
          </a:p>
        </p:txBody>
      </p:sp>
      <p:pic>
        <p:nvPicPr>
          <p:cNvPr id="1026" name="Picture 2" descr="Promotion rates improving for Air Force drone pilots, GAO says ...">
            <a:extLst>
              <a:ext uri="{FF2B5EF4-FFF2-40B4-BE49-F238E27FC236}">
                <a16:creationId xmlns:a16="http://schemas.microsoft.com/office/drawing/2014/main" id="{A7E045C9-1CB3-4D69-B6C3-B0F2209A73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49925" y="1848637"/>
            <a:ext cx="5484812" cy="34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43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AEB2-7B11-4958-920B-EE64A41846D3}"/>
              </a:ext>
            </a:extLst>
          </p:cNvPr>
          <p:cNvSpPr>
            <a:spLocks noGrp="1"/>
          </p:cNvSpPr>
          <p:nvPr>
            <p:ph type="title"/>
          </p:nvPr>
        </p:nvSpPr>
        <p:spPr>
          <a:xfrm>
            <a:off x="457200" y="353463"/>
            <a:ext cx="9144000" cy="640080"/>
          </a:xfrm>
        </p:spPr>
        <p:txBody>
          <a:bodyPr/>
          <a:lstStyle/>
          <a:p>
            <a:r>
              <a:rPr lang="en-US">
                <a:cs typeface="Arial"/>
              </a:rPr>
              <a:t>Student Contribution</a:t>
            </a:r>
            <a:endParaRPr lang="en-US" err="1"/>
          </a:p>
        </p:txBody>
      </p:sp>
      <p:sp>
        <p:nvSpPr>
          <p:cNvPr id="4" name="Text Placeholder 3">
            <a:extLst>
              <a:ext uri="{FF2B5EF4-FFF2-40B4-BE49-F238E27FC236}">
                <a16:creationId xmlns:a16="http://schemas.microsoft.com/office/drawing/2014/main" id="{CD964C3D-B727-440D-B6E8-776CD8B5ED97}"/>
              </a:ext>
            </a:extLst>
          </p:cNvPr>
          <p:cNvSpPr>
            <a:spLocks noGrp="1"/>
          </p:cNvSpPr>
          <p:nvPr>
            <p:ph type="body" sz="quarter" idx="12"/>
          </p:nvPr>
        </p:nvSpPr>
        <p:spPr/>
        <p:txBody>
          <a:bodyPr/>
          <a:lstStyle/>
          <a:p>
            <a:endParaRPr lang="en-US"/>
          </a:p>
        </p:txBody>
      </p:sp>
      <p:graphicFrame>
        <p:nvGraphicFramePr>
          <p:cNvPr id="7" name="Content Placeholder 6">
            <a:extLst>
              <a:ext uri="{FF2B5EF4-FFF2-40B4-BE49-F238E27FC236}">
                <a16:creationId xmlns:a16="http://schemas.microsoft.com/office/drawing/2014/main" id="{3B8E15CA-3BA9-4EF7-925D-9D6A25281282}"/>
              </a:ext>
            </a:extLst>
          </p:cNvPr>
          <p:cNvGraphicFramePr>
            <a:graphicFrameLocks noGrp="1"/>
          </p:cNvGraphicFramePr>
          <p:nvPr>
            <p:ph idx="1"/>
            <p:extLst>
              <p:ext uri="{D42A27DB-BD31-4B8C-83A1-F6EECF244321}">
                <p14:modId xmlns:p14="http://schemas.microsoft.com/office/powerpoint/2010/main" val="3406626521"/>
              </p:ext>
            </p:extLst>
          </p:nvPr>
        </p:nvGraphicFramePr>
        <p:xfrm>
          <a:off x="437029" y="1266264"/>
          <a:ext cx="11292735" cy="3203581"/>
        </p:xfrm>
        <a:graphic>
          <a:graphicData uri="http://schemas.openxmlformats.org/drawingml/2006/table">
            <a:tbl>
              <a:tblPr firstRow="1" bandRow="1">
                <a:tableStyleId>{EA638B19-AF8F-4D81-84F4-C0FB9B5D45B4}</a:tableStyleId>
              </a:tblPr>
              <a:tblGrid>
                <a:gridCol w="3767978">
                  <a:extLst>
                    <a:ext uri="{9D8B030D-6E8A-4147-A177-3AD203B41FA5}">
                      <a16:colId xmlns:a16="http://schemas.microsoft.com/office/drawing/2014/main" val="233449252"/>
                    </a:ext>
                  </a:extLst>
                </a:gridCol>
                <a:gridCol w="7524757">
                  <a:extLst>
                    <a:ext uri="{9D8B030D-6E8A-4147-A177-3AD203B41FA5}">
                      <a16:colId xmlns:a16="http://schemas.microsoft.com/office/drawing/2014/main" val="4102975438"/>
                    </a:ext>
                  </a:extLst>
                </a:gridCol>
              </a:tblGrid>
              <a:tr h="262816">
                <a:tc>
                  <a:txBody>
                    <a:bodyPr/>
                    <a:lstStyle/>
                    <a:p>
                      <a:pPr marL="0" marR="0">
                        <a:lnSpc>
                          <a:spcPct val="107000"/>
                        </a:lnSpc>
                        <a:spcBef>
                          <a:spcPts val="0"/>
                        </a:spcBef>
                        <a:spcAft>
                          <a:spcPts val="80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tc>
                  <a:txBody>
                    <a:bodyPr/>
                    <a:lstStyle/>
                    <a:p>
                      <a:pPr marL="0" marR="0">
                        <a:lnSpc>
                          <a:spcPct val="107000"/>
                        </a:lnSpc>
                        <a:spcBef>
                          <a:spcPts val="0"/>
                        </a:spcBef>
                        <a:spcAft>
                          <a:spcPts val="800"/>
                        </a:spcAft>
                      </a:pPr>
                      <a:r>
                        <a:rPr lang="en-US" sz="1100">
                          <a:effectLst/>
                        </a:rPr>
                        <a:t>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3345340987"/>
                  </a:ext>
                </a:extLst>
              </a:tr>
              <a:tr h="262816">
                <a:tc>
                  <a:txBody>
                    <a:bodyPr/>
                    <a:lstStyle/>
                    <a:p>
                      <a:pPr marL="0" marR="0">
                        <a:lnSpc>
                          <a:spcPct val="107000"/>
                        </a:lnSpc>
                        <a:spcBef>
                          <a:spcPts val="0"/>
                        </a:spcBef>
                        <a:spcAft>
                          <a:spcPts val="800"/>
                        </a:spcAft>
                      </a:pPr>
                      <a:r>
                        <a:rPr lang="en-US" sz="1100">
                          <a:solidFill>
                            <a:srgbClr val="00B050"/>
                          </a:solidFill>
                          <a:effectLst/>
                        </a:rPr>
                        <a:t>Dylan Huss (11.12%)</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4243360682"/>
                  </a:ext>
                </a:extLst>
              </a:tr>
              <a:tr h="267260">
                <a:tc>
                  <a:txBody>
                    <a:bodyPr/>
                    <a:lstStyle/>
                    <a:p>
                      <a:pPr marL="0" marR="0">
                        <a:lnSpc>
                          <a:spcPct val="107000"/>
                        </a:lnSpc>
                        <a:spcBef>
                          <a:spcPts val="0"/>
                        </a:spcBef>
                        <a:spcAft>
                          <a:spcPts val="800"/>
                        </a:spcAft>
                      </a:pPr>
                      <a:r>
                        <a:rPr lang="en-US" sz="1100">
                          <a:solidFill>
                            <a:srgbClr val="00B050"/>
                          </a:solidFill>
                          <a:effectLst/>
                        </a:rPr>
                        <a:t>Bria Booth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322626174"/>
                  </a:ext>
                </a:extLst>
              </a:tr>
              <a:tr h="262816">
                <a:tc>
                  <a:txBody>
                    <a:bodyPr/>
                    <a:lstStyle/>
                    <a:p>
                      <a:pPr marL="0" marR="0">
                        <a:lnSpc>
                          <a:spcPct val="107000"/>
                        </a:lnSpc>
                        <a:spcBef>
                          <a:spcPts val="0"/>
                        </a:spcBef>
                        <a:spcAft>
                          <a:spcPts val="800"/>
                        </a:spcAft>
                      </a:pPr>
                      <a:r>
                        <a:rPr lang="en-US" sz="1100">
                          <a:solidFill>
                            <a:srgbClr val="00B050"/>
                          </a:solidFill>
                          <a:effectLst/>
                        </a:rPr>
                        <a:t>Suleyman </a:t>
                      </a:r>
                      <a:r>
                        <a:rPr lang="en-US" sz="1100" err="1">
                          <a:solidFill>
                            <a:srgbClr val="00B050"/>
                          </a:solidFill>
                          <a:effectLst/>
                        </a:rPr>
                        <a:t>Gokdemir</a:t>
                      </a:r>
                      <a:r>
                        <a:rPr lang="en-US" sz="1100">
                          <a:solidFill>
                            <a:srgbClr val="00B050"/>
                          </a:solidFill>
                          <a:effectLst/>
                        </a:rPr>
                        <a:t>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3020367712"/>
                  </a:ext>
                </a:extLst>
              </a:tr>
              <a:tr h="262816">
                <a:tc>
                  <a:txBody>
                    <a:bodyPr/>
                    <a:lstStyle/>
                    <a:p>
                      <a:pPr marL="0" marR="0">
                        <a:lnSpc>
                          <a:spcPct val="107000"/>
                        </a:lnSpc>
                        <a:spcBef>
                          <a:spcPts val="0"/>
                        </a:spcBef>
                        <a:spcAft>
                          <a:spcPts val="800"/>
                        </a:spcAft>
                      </a:pPr>
                      <a:r>
                        <a:rPr lang="en-US" sz="1100">
                          <a:solidFill>
                            <a:srgbClr val="00B050"/>
                          </a:solidFill>
                          <a:effectLst/>
                        </a:rPr>
                        <a:t>Andrew Thomas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1126669500"/>
                  </a:ext>
                </a:extLst>
              </a:tr>
              <a:tr h="262816">
                <a:tc>
                  <a:txBody>
                    <a:bodyPr/>
                    <a:lstStyle/>
                    <a:p>
                      <a:pPr marL="0" marR="0">
                        <a:lnSpc>
                          <a:spcPct val="107000"/>
                        </a:lnSpc>
                        <a:spcBef>
                          <a:spcPts val="0"/>
                        </a:spcBef>
                        <a:spcAft>
                          <a:spcPts val="800"/>
                        </a:spcAft>
                      </a:pPr>
                      <a:r>
                        <a:rPr lang="en-US" sz="1100">
                          <a:solidFill>
                            <a:srgbClr val="00B050"/>
                          </a:solidFill>
                          <a:effectLst/>
                        </a:rPr>
                        <a:t>Spenser Gorenflo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600089417"/>
                  </a:ext>
                </a:extLst>
              </a:tr>
              <a:tr h="262816">
                <a:tc>
                  <a:txBody>
                    <a:bodyPr/>
                    <a:lstStyle/>
                    <a:p>
                      <a:pPr marL="0" marR="0">
                        <a:lnSpc>
                          <a:spcPct val="107000"/>
                        </a:lnSpc>
                        <a:spcBef>
                          <a:spcPts val="0"/>
                        </a:spcBef>
                        <a:spcAft>
                          <a:spcPts val="800"/>
                        </a:spcAft>
                      </a:pPr>
                      <a:r>
                        <a:rPr lang="en-US" sz="1100">
                          <a:solidFill>
                            <a:srgbClr val="00B050"/>
                          </a:solidFill>
                          <a:effectLst/>
                        </a:rPr>
                        <a:t>Connor Hill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3965194362"/>
                  </a:ext>
                </a:extLst>
              </a:tr>
              <a:tr h="262816">
                <a:tc>
                  <a:txBody>
                    <a:bodyPr/>
                    <a:lstStyle/>
                    <a:p>
                      <a:pPr marL="0" marR="0">
                        <a:lnSpc>
                          <a:spcPct val="107000"/>
                        </a:lnSpc>
                        <a:spcBef>
                          <a:spcPts val="0"/>
                        </a:spcBef>
                        <a:spcAft>
                          <a:spcPts val="800"/>
                        </a:spcAft>
                      </a:pPr>
                      <a:r>
                        <a:rPr lang="en-US" sz="1100">
                          <a:solidFill>
                            <a:srgbClr val="00B050"/>
                          </a:solidFill>
                          <a:effectLst/>
                        </a:rPr>
                        <a:t>Dhwanil Desai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3445179076"/>
                  </a:ext>
                </a:extLst>
              </a:tr>
              <a:tr h="262816">
                <a:tc>
                  <a:txBody>
                    <a:bodyPr/>
                    <a:lstStyle/>
                    <a:p>
                      <a:pPr marL="0" marR="0">
                        <a:lnSpc>
                          <a:spcPct val="107000"/>
                        </a:lnSpc>
                        <a:spcBef>
                          <a:spcPts val="0"/>
                        </a:spcBef>
                        <a:spcAft>
                          <a:spcPts val="800"/>
                        </a:spcAft>
                      </a:pPr>
                      <a:r>
                        <a:rPr lang="en-US" sz="1100">
                          <a:solidFill>
                            <a:srgbClr val="00B050"/>
                          </a:solidFill>
                          <a:effectLst/>
                        </a:rPr>
                        <a:t>Nisarg Shaw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518377223"/>
                  </a:ext>
                </a:extLst>
              </a:tr>
              <a:tr h="308161">
                <a:tc>
                  <a:txBody>
                    <a:bodyPr/>
                    <a:lstStyle/>
                    <a:p>
                      <a:pPr marL="0" marR="0">
                        <a:lnSpc>
                          <a:spcPct val="107000"/>
                        </a:lnSpc>
                        <a:spcBef>
                          <a:spcPts val="0"/>
                        </a:spcBef>
                        <a:spcAft>
                          <a:spcPts val="800"/>
                        </a:spcAft>
                      </a:pPr>
                      <a:r>
                        <a:rPr lang="en-US" sz="1100">
                          <a:solidFill>
                            <a:srgbClr val="00B050"/>
                          </a:solidFill>
                          <a:effectLst/>
                        </a:rPr>
                        <a:t>Miles Medearis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819903950"/>
                  </a:ext>
                </a:extLst>
              </a:tr>
              <a:tr h="262816">
                <a:tc>
                  <a:txBody>
                    <a:bodyPr/>
                    <a:lstStyle/>
                    <a:p>
                      <a:pPr marL="0" marR="0">
                        <a:lnSpc>
                          <a:spcPct val="107000"/>
                        </a:lnSpc>
                        <a:spcBef>
                          <a:spcPts val="0"/>
                        </a:spcBef>
                        <a:spcAft>
                          <a:spcPts val="800"/>
                        </a:spcAft>
                      </a:pPr>
                      <a:r>
                        <a:rPr lang="en-US" sz="1100">
                          <a:solidFill>
                            <a:srgbClr val="00B050"/>
                          </a:solidFill>
                          <a:effectLst/>
                        </a:rPr>
                        <a:t>Yaya Nedd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2875535599"/>
                  </a:ext>
                </a:extLst>
              </a:tr>
              <a:tr h="262816">
                <a:tc>
                  <a:txBody>
                    <a:bodyPr/>
                    <a:lstStyle/>
                    <a:p>
                      <a:pPr marL="0" marR="0">
                        <a:lnSpc>
                          <a:spcPct val="107000"/>
                        </a:lnSpc>
                        <a:spcBef>
                          <a:spcPts val="0"/>
                        </a:spcBef>
                        <a:spcAft>
                          <a:spcPts val="800"/>
                        </a:spcAft>
                      </a:pPr>
                      <a:r>
                        <a:rPr lang="en-US" sz="1100">
                          <a:solidFill>
                            <a:srgbClr val="00B050"/>
                          </a:solidFill>
                          <a:effectLst/>
                        </a:rPr>
                        <a:t>Mariana </a:t>
                      </a:r>
                      <a:r>
                        <a:rPr lang="en-US" sz="1100" err="1">
                          <a:solidFill>
                            <a:srgbClr val="00B050"/>
                          </a:solidFill>
                          <a:effectLst/>
                        </a:rPr>
                        <a:t>Villalabeitia</a:t>
                      </a:r>
                      <a:r>
                        <a:rPr lang="en-US" sz="1100">
                          <a:solidFill>
                            <a:srgbClr val="00B050"/>
                          </a:solidFill>
                          <a:effectLst/>
                        </a:rPr>
                        <a:t> Arenas (11.11%) </a:t>
                      </a:r>
                      <a:endParaRPr lang="en-US" sz="1100">
                        <a:solidFill>
                          <a:srgbClr val="00B050"/>
                        </a:solidFill>
                        <a:effectLst/>
                        <a:latin typeface="Calibri"/>
                        <a:ea typeface="Calibri" panose="020F0502020204030204" pitchFamily="34" charset="0"/>
                        <a:cs typeface="Times New Roman"/>
                      </a:endParaRPr>
                    </a:p>
                  </a:txBody>
                  <a:tcPr marL="91414" marR="91414" marT="45707" marB="45707"/>
                </a:tc>
                <a:tc>
                  <a:txBody>
                    <a:bodyPr/>
                    <a:lstStyle/>
                    <a:p>
                      <a:pPr marL="0" marR="0">
                        <a:lnSpc>
                          <a:spcPct val="107000"/>
                        </a:lnSpc>
                        <a:spcBef>
                          <a:spcPts val="0"/>
                        </a:spcBef>
                        <a:spcAft>
                          <a:spcPts val="800"/>
                        </a:spcAft>
                      </a:pPr>
                      <a:r>
                        <a:rPr lang="en-US" sz="1100">
                          <a:effectLst/>
                        </a:rPr>
                        <a:t>All students contributed equally to the design dossier.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414" marR="91414" marT="45707" marB="45707"/>
                </a:tc>
                <a:extLst>
                  <a:ext uri="{0D108BD9-81ED-4DB2-BD59-A6C34878D82A}">
                    <a16:rowId xmlns:a16="http://schemas.microsoft.com/office/drawing/2014/main" val="2135521608"/>
                  </a:ext>
                </a:extLst>
              </a:tr>
            </a:tbl>
          </a:graphicData>
        </a:graphic>
      </p:graphicFrame>
    </p:spTree>
    <p:extLst>
      <p:ext uri="{BB962C8B-B14F-4D97-AF65-F5344CB8AC3E}">
        <p14:creationId xmlns:p14="http://schemas.microsoft.com/office/powerpoint/2010/main" val="131697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758615aea5_1_67"/>
          <p:cNvSpPr txBox="1">
            <a:spLocks noGrp="1"/>
          </p:cNvSpPr>
          <p:nvPr>
            <p:ph type="body" idx="1"/>
          </p:nvPr>
        </p:nvSpPr>
        <p:spPr>
          <a:xfrm>
            <a:off x="1029000" y="898500"/>
            <a:ext cx="10134000" cy="50610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US" sz="6000" b="1" i="1">
                <a:solidFill>
                  <a:srgbClr val="000000"/>
                </a:solidFill>
                <a:latin typeface="Constantia"/>
              </a:rPr>
              <a:t>Thank you for your time</a:t>
            </a:r>
            <a:endParaRPr sz="6000" b="1" i="1">
              <a:solidFill>
                <a:srgbClr val="000000"/>
              </a:solidFill>
              <a:latin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758615aea5_1_67"/>
          <p:cNvSpPr txBox="1">
            <a:spLocks noGrp="1"/>
          </p:cNvSpPr>
          <p:nvPr>
            <p:ph type="body" idx="1"/>
          </p:nvPr>
        </p:nvSpPr>
        <p:spPr>
          <a:xfrm>
            <a:off x="1029000" y="898500"/>
            <a:ext cx="10134000" cy="50610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US" sz="6000" b="1" i="1">
                <a:solidFill>
                  <a:srgbClr val="000000"/>
                </a:solidFill>
                <a:latin typeface="Constantia"/>
              </a:rPr>
              <a:t>Blank Slide left Intentionally</a:t>
            </a:r>
          </a:p>
        </p:txBody>
      </p:sp>
    </p:spTree>
    <p:extLst>
      <p:ext uri="{BB962C8B-B14F-4D97-AF65-F5344CB8AC3E}">
        <p14:creationId xmlns:p14="http://schemas.microsoft.com/office/powerpoint/2010/main" val="172415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758615aea5_1_67"/>
          <p:cNvSpPr txBox="1">
            <a:spLocks noGrp="1"/>
          </p:cNvSpPr>
          <p:nvPr>
            <p:ph type="body" idx="1"/>
          </p:nvPr>
        </p:nvSpPr>
        <p:spPr>
          <a:xfrm>
            <a:off x="1029000" y="898500"/>
            <a:ext cx="10134000" cy="5061000"/>
          </a:xfrm>
          <a:prstGeom prst="rect">
            <a:avLst/>
          </a:prstGeom>
        </p:spPr>
        <p:txBody>
          <a:bodyPr spcFirstLastPara="1" wrap="square" lIns="91425" tIns="45700" rIns="91425" bIns="45700" anchor="ctr" anchorCtr="0">
            <a:noAutofit/>
          </a:bodyPr>
          <a:lstStyle/>
          <a:p>
            <a:pPr marL="0" lvl="0" indent="0" algn="ctr" rtl="0">
              <a:spcBef>
                <a:spcPts val="1000"/>
              </a:spcBef>
              <a:spcAft>
                <a:spcPts val="0"/>
              </a:spcAft>
              <a:buNone/>
            </a:pPr>
            <a:r>
              <a:rPr lang="en-US" sz="6000" b="1" i="1">
                <a:solidFill>
                  <a:srgbClr val="000000"/>
                </a:solidFill>
                <a:latin typeface="Constantia"/>
              </a:rPr>
              <a:t>Backup Slides</a:t>
            </a:r>
            <a:endParaRPr sz="6000" b="1" i="1">
              <a:solidFill>
                <a:srgbClr val="000000"/>
              </a:solidFill>
              <a:latin typeface="Constantia"/>
            </a:endParaRPr>
          </a:p>
        </p:txBody>
      </p:sp>
    </p:spTree>
    <p:extLst>
      <p:ext uri="{BB962C8B-B14F-4D97-AF65-F5344CB8AC3E}">
        <p14:creationId xmlns:p14="http://schemas.microsoft.com/office/powerpoint/2010/main" val="991436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FEA1-B426-4FE4-A0A2-0A4EE23DACE6}"/>
              </a:ext>
            </a:extLst>
          </p:cNvPr>
          <p:cNvSpPr>
            <a:spLocks noGrp="1"/>
          </p:cNvSpPr>
          <p:nvPr>
            <p:ph type="title"/>
          </p:nvPr>
        </p:nvSpPr>
        <p:spPr/>
        <p:txBody>
          <a:bodyPr/>
          <a:lstStyle/>
          <a:p>
            <a:r>
              <a:rPr lang="en-US">
                <a:ea typeface="+mj-lt"/>
                <a:cs typeface="+mj-lt"/>
              </a:rPr>
              <a:t>Failure Mode, Effect, and Criticality Analysis (FMECA), cont’d</a:t>
            </a:r>
            <a:endParaRPr lang="en-US" b="0">
              <a:ea typeface="+mj-lt"/>
              <a:cs typeface="+mj-lt"/>
            </a:endParaRPr>
          </a:p>
          <a:p>
            <a:endParaRPr lang="en-US">
              <a:cs typeface="Arial"/>
            </a:endParaRPr>
          </a:p>
        </p:txBody>
      </p:sp>
      <p:pic>
        <p:nvPicPr>
          <p:cNvPr id="5" name="Picture 5" descr="Table&#10;&#10;Description automatically generated">
            <a:extLst>
              <a:ext uri="{FF2B5EF4-FFF2-40B4-BE49-F238E27FC236}">
                <a16:creationId xmlns:a16="http://schemas.microsoft.com/office/drawing/2014/main" id="{31EE8353-9BE6-45BB-B25F-A4A585B9F751}"/>
              </a:ext>
            </a:extLst>
          </p:cNvPr>
          <p:cNvPicPr>
            <a:picLocks noGrp="1" noChangeAspect="1"/>
          </p:cNvPicPr>
          <p:nvPr>
            <p:ph idx="1"/>
          </p:nvPr>
        </p:nvPicPr>
        <p:blipFill>
          <a:blip r:embed="rId2"/>
          <a:stretch>
            <a:fillRect/>
          </a:stretch>
        </p:blipFill>
        <p:spPr>
          <a:xfrm>
            <a:off x="2777917" y="1234440"/>
            <a:ext cx="6633118" cy="4891087"/>
          </a:xfrm>
        </p:spPr>
      </p:pic>
      <p:sp>
        <p:nvSpPr>
          <p:cNvPr id="4" name="Text Placeholder 3">
            <a:extLst>
              <a:ext uri="{FF2B5EF4-FFF2-40B4-BE49-F238E27FC236}">
                <a16:creationId xmlns:a16="http://schemas.microsoft.com/office/drawing/2014/main" id="{5AC88738-0B5F-4FD4-9E25-AFE2A4FED3B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948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47EC-9011-45B9-A8F0-EA92C3E71E62}"/>
              </a:ext>
            </a:extLst>
          </p:cNvPr>
          <p:cNvSpPr>
            <a:spLocks noGrp="1"/>
          </p:cNvSpPr>
          <p:nvPr>
            <p:ph type="title"/>
          </p:nvPr>
        </p:nvSpPr>
        <p:spPr/>
        <p:txBody>
          <a:bodyPr/>
          <a:lstStyle/>
          <a:p>
            <a:r>
              <a:rPr lang="en-US">
                <a:ea typeface="+mj-lt"/>
                <a:cs typeface="+mj-lt"/>
              </a:rPr>
              <a:t>Failure Mode, Effect, and Criticality Analysis (FMECA), cont’d</a:t>
            </a:r>
            <a:endParaRPr lang="en-US" b="0">
              <a:ea typeface="+mj-lt"/>
              <a:cs typeface="+mj-lt"/>
            </a:endParaRPr>
          </a:p>
          <a:p>
            <a:endParaRPr lang="en-US">
              <a:cs typeface="Arial"/>
            </a:endParaRPr>
          </a:p>
        </p:txBody>
      </p:sp>
      <p:pic>
        <p:nvPicPr>
          <p:cNvPr id="5" name="Picture 5" descr="A picture containing table&#10;&#10;Description automatically generated">
            <a:extLst>
              <a:ext uri="{FF2B5EF4-FFF2-40B4-BE49-F238E27FC236}">
                <a16:creationId xmlns:a16="http://schemas.microsoft.com/office/drawing/2014/main" id="{CE20DC03-68AA-4EF2-B447-FB3D3054B7C3}"/>
              </a:ext>
            </a:extLst>
          </p:cNvPr>
          <p:cNvPicPr>
            <a:picLocks noGrp="1" noChangeAspect="1"/>
          </p:cNvPicPr>
          <p:nvPr>
            <p:ph idx="1"/>
          </p:nvPr>
        </p:nvPicPr>
        <p:blipFill>
          <a:blip r:embed="rId2"/>
          <a:stretch>
            <a:fillRect/>
          </a:stretch>
        </p:blipFill>
        <p:spPr>
          <a:xfrm>
            <a:off x="3721401" y="1013215"/>
            <a:ext cx="4533118" cy="5202441"/>
          </a:xfrm>
        </p:spPr>
      </p:pic>
      <p:sp>
        <p:nvSpPr>
          <p:cNvPr id="4" name="Text Placeholder 3">
            <a:extLst>
              <a:ext uri="{FF2B5EF4-FFF2-40B4-BE49-F238E27FC236}">
                <a16:creationId xmlns:a16="http://schemas.microsoft.com/office/drawing/2014/main" id="{21DAFE1D-0C78-44F1-ADA8-4230460C861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0684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E65F-FB79-4D5D-874B-2FC8CE747740}"/>
              </a:ext>
            </a:extLst>
          </p:cNvPr>
          <p:cNvSpPr>
            <a:spLocks noGrp="1"/>
          </p:cNvSpPr>
          <p:nvPr>
            <p:ph type="title"/>
          </p:nvPr>
        </p:nvSpPr>
        <p:spPr/>
        <p:txBody>
          <a:bodyPr/>
          <a:lstStyle/>
          <a:p>
            <a:r>
              <a:rPr lang="en-US">
                <a:ea typeface="+mj-lt"/>
                <a:cs typeface="+mj-lt"/>
              </a:rPr>
              <a:t>Failure Mode, Effect, and Criticality Analysis (FMECA), cont’d</a:t>
            </a:r>
            <a:endParaRPr lang="en-US" b="0">
              <a:ea typeface="+mj-lt"/>
              <a:cs typeface="+mj-lt"/>
            </a:endParaRPr>
          </a:p>
          <a:p>
            <a:endParaRPr lang="en-US">
              <a:cs typeface="Arial"/>
            </a:endParaRPr>
          </a:p>
        </p:txBody>
      </p:sp>
      <p:pic>
        <p:nvPicPr>
          <p:cNvPr id="5" name="Picture 5" descr="Timeline&#10;&#10;Description automatically generated">
            <a:extLst>
              <a:ext uri="{FF2B5EF4-FFF2-40B4-BE49-F238E27FC236}">
                <a16:creationId xmlns:a16="http://schemas.microsoft.com/office/drawing/2014/main" id="{5696B0F9-4CAA-45B3-B99C-781564EEDB61}"/>
              </a:ext>
            </a:extLst>
          </p:cNvPr>
          <p:cNvPicPr>
            <a:picLocks noGrp="1" noChangeAspect="1"/>
          </p:cNvPicPr>
          <p:nvPr>
            <p:ph idx="1"/>
          </p:nvPr>
        </p:nvPicPr>
        <p:blipFill>
          <a:blip r:embed="rId2"/>
          <a:stretch>
            <a:fillRect/>
          </a:stretch>
        </p:blipFill>
        <p:spPr>
          <a:xfrm>
            <a:off x="3780473" y="1064206"/>
            <a:ext cx="4279430" cy="5239661"/>
          </a:xfrm>
        </p:spPr>
      </p:pic>
      <p:sp>
        <p:nvSpPr>
          <p:cNvPr id="4" name="Text Placeholder 3">
            <a:extLst>
              <a:ext uri="{FF2B5EF4-FFF2-40B4-BE49-F238E27FC236}">
                <a16:creationId xmlns:a16="http://schemas.microsoft.com/office/drawing/2014/main" id="{2AD0540E-B51E-4249-96BB-D3EF450562D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35310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4100-55E2-4A32-8FFF-ADB76AF303F1}"/>
              </a:ext>
            </a:extLst>
          </p:cNvPr>
          <p:cNvSpPr>
            <a:spLocks noGrp="1"/>
          </p:cNvSpPr>
          <p:nvPr>
            <p:ph type="title"/>
          </p:nvPr>
        </p:nvSpPr>
        <p:spPr/>
        <p:txBody>
          <a:bodyPr/>
          <a:lstStyle/>
          <a:p>
            <a:r>
              <a:rPr lang="en-US">
                <a:ea typeface="+mj-lt"/>
                <a:cs typeface="+mj-lt"/>
              </a:rPr>
              <a:t>Failure Mode, Effect, and Criticality Analysis (FMECA), cont’d</a:t>
            </a:r>
            <a:endParaRPr lang="en-US" b="0">
              <a:ea typeface="+mj-lt"/>
              <a:cs typeface="+mj-lt"/>
            </a:endParaRPr>
          </a:p>
          <a:p>
            <a:endParaRPr lang="en-US">
              <a:cs typeface="Arial"/>
            </a:endParaRPr>
          </a:p>
        </p:txBody>
      </p:sp>
      <p:pic>
        <p:nvPicPr>
          <p:cNvPr id="5" name="Picture 5" descr="Table, timeline&#10;&#10;Description automatically generated">
            <a:extLst>
              <a:ext uri="{FF2B5EF4-FFF2-40B4-BE49-F238E27FC236}">
                <a16:creationId xmlns:a16="http://schemas.microsoft.com/office/drawing/2014/main" id="{54D7FCBC-F853-460B-B685-077E6B35A6B6}"/>
              </a:ext>
            </a:extLst>
          </p:cNvPr>
          <p:cNvPicPr>
            <a:picLocks noGrp="1" noChangeAspect="1"/>
          </p:cNvPicPr>
          <p:nvPr>
            <p:ph idx="1"/>
          </p:nvPr>
        </p:nvPicPr>
        <p:blipFill>
          <a:blip r:embed="rId2"/>
          <a:stretch>
            <a:fillRect/>
          </a:stretch>
        </p:blipFill>
        <p:spPr>
          <a:xfrm>
            <a:off x="3715138" y="1056100"/>
            <a:ext cx="4539804" cy="5199129"/>
          </a:xfrm>
        </p:spPr>
      </p:pic>
      <p:sp>
        <p:nvSpPr>
          <p:cNvPr id="4" name="Text Placeholder 3">
            <a:extLst>
              <a:ext uri="{FF2B5EF4-FFF2-40B4-BE49-F238E27FC236}">
                <a16:creationId xmlns:a16="http://schemas.microsoft.com/office/drawing/2014/main" id="{5D9EE63C-AAFE-4F3D-BF48-B027AD9E94B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9274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6BF1-888D-4BEA-96BD-A9ECD9938C94}"/>
              </a:ext>
            </a:extLst>
          </p:cNvPr>
          <p:cNvSpPr>
            <a:spLocks noGrp="1"/>
          </p:cNvSpPr>
          <p:nvPr>
            <p:ph type="title"/>
          </p:nvPr>
        </p:nvSpPr>
        <p:spPr/>
        <p:txBody>
          <a:bodyPr/>
          <a:lstStyle/>
          <a:p>
            <a:r>
              <a:rPr lang="en-US">
                <a:ea typeface="+mj-lt"/>
                <a:cs typeface="+mj-lt"/>
              </a:rPr>
              <a:t>Failure Mode, Effect, and Criticality Analysis (FMECA), cont’d</a:t>
            </a:r>
            <a:endParaRPr lang="en-US" b="0">
              <a:ea typeface="+mj-lt"/>
              <a:cs typeface="+mj-lt"/>
            </a:endParaRPr>
          </a:p>
          <a:p>
            <a:endParaRPr lang="en-US">
              <a:cs typeface="Arial"/>
            </a:endParaRPr>
          </a:p>
        </p:txBody>
      </p:sp>
      <p:pic>
        <p:nvPicPr>
          <p:cNvPr id="5" name="Picture 5" descr="Table, timeline&#10;&#10;Description automatically generated">
            <a:extLst>
              <a:ext uri="{FF2B5EF4-FFF2-40B4-BE49-F238E27FC236}">
                <a16:creationId xmlns:a16="http://schemas.microsoft.com/office/drawing/2014/main" id="{21D02B6C-5C05-4730-9730-38A05094E2EC}"/>
              </a:ext>
            </a:extLst>
          </p:cNvPr>
          <p:cNvPicPr>
            <a:picLocks noGrp="1" noChangeAspect="1"/>
          </p:cNvPicPr>
          <p:nvPr>
            <p:ph idx="1"/>
          </p:nvPr>
        </p:nvPicPr>
        <p:blipFill>
          <a:blip r:embed="rId2"/>
          <a:stretch>
            <a:fillRect/>
          </a:stretch>
        </p:blipFill>
        <p:spPr>
          <a:xfrm>
            <a:off x="1869324" y="1073574"/>
            <a:ext cx="8187838" cy="5051953"/>
          </a:xfrm>
        </p:spPr>
      </p:pic>
      <p:sp>
        <p:nvSpPr>
          <p:cNvPr id="4" name="Text Placeholder 3">
            <a:extLst>
              <a:ext uri="{FF2B5EF4-FFF2-40B4-BE49-F238E27FC236}">
                <a16:creationId xmlns:a16="http://schemas.microsoft.com/office/drawing/2014/main" id="{3F55F2A1-9BCD-48CC-AE9E-467140B5B35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7718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AD6C-4EB8-409E-B4AA-D81F2E4B7717}"/>
              </a:ext>
            </a:extLst>
          </p:cNvPr>
          <p:cNvSpPr>
            <a:spLocks noGrp="1"/>
          </p:cNvSpPr>
          <p:nvPr>
            <p:ph type="title"/>
          </p:nvPr>
        </p:nvSpPr>
        <p:spPr/>
        <p:txBody>
          <a:bodyPr/>
          <a:lstStyle/>
          <a:p>
            <a:r>
              <a:rPr lang="en-US"/>
              <a:t>Failure Mode, Effect, and Criticality Analysis (FMECA), cont’d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137139"/>
            <a:ext cx="11073469" cy="5311787"/>
          </a:xfrm>
          <a:prstGeom prst="rect">
            <a:avLst/>
          </a:prstGeom>
        </p:spPr>
      </p:pic>
    </p:spTree>
    <p:extLst>
      <p:ext uri="{BB962C8B-B14F-4D97-AF65-F5344CB8AC3E}">
        <p14:creationId xmlns:p14="http://schemas.microsoft.com/office/powerpoint/2010/main" val="76136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Technical details</a:t>
            </a:r>
          </a:p>
        </p:txBody>
      </p:sp>
      <p:sp>
        <p:nvSpPr>
          <p:cNvPr id="3" name="Content Placeholder 2"/>
          <p:cNvSpPr>
            <a:spLocks noGrp="1"/>
          </p:cNvSpPr>
          <p:nvPr>
            <p:ph idx="1"/>
          </p:nvPr>
        </p:nvSpPr>
        <p:spPr/>
        <p:txBody>
          <a:bodyPr vert="horz" lIns="0" tIns="0" rIns="0" bIns="0" spcCol="301752" rtlCol="0" anchor="t">
            <a:normAutofit fontScale="92500" lnSpcReduction="10000"/>
          </a:bodyPr>
          <a:lstStyle/>
          <a:p>
            <a:pPr marL="173355" indent="-173355"/>
            <a:r>
              <a:rPr lang="en-US" dirty="0">
                <a:solidFill>
                  <a:schemeClr val="accent6">
                    <a:lumMod val="50000"/>
                  </a:schemeClr>
                </a:solidFill>
                <a:cs typeface="Arial"/>
              </a:rPr>
              <a:t>Optical Atmospheric Turbulence Compensating (ATC) imaging and </a:t>
            </a:r>
            <a:r>
              <a:rPr lang="en-US" dirty="0">
                <a:solidFill>
                  <a:srgbClr val="00B050"/>
                </a:solidFill>
                <a:ea typeface="+mn-lt"/>
                <a:cs typeface="+mn-lt"/>
              </a:rPr>
              <a:t>General Purpose Parallel Processing (GPPP) technology for rapid filter/transform/inverse-transform applications</a:t>
            </a:r>
            <a:endParaRPr lang="en-US" dirty="0">
              <a:solidFill>
                <a:srgbClr val="00B050"/>
              </a:solidFill>
              <a:cs typeface="Arial"/>
            </a:endParaRPr>
          </a:p>
          <a:p>
            <a:pPr marL="347345" lvl="1" indent="-173355"/>
            <a:r>
              <a:rPr lang="en-US" dirty="0">
                <a:solidFill>
                  <a:schemeClr val="accent6">
                    <a:lumMod val="50000"/>
                  </a:schemeClr>
                </a:solidFill>
                <a:cs typeface="Arial"/>
              </a:rPr>
              <a:t>Compensating imaging capability, </a:t>
            </a:r>
            <a:r>
              <a:rPr lang="en-US" dirty="0">
                <a:solidFill>
                  <a:schemeClr val="accent6"/>
                </a:solidFill>
                <a:cs typeface="Arial"/>
              </a:rPr>
              <a:t>ATR</a:t>
            </a:r>
            <a:r>
              <a:rPr lang="en-US" dirty="0">
                <a:solidFill>
                  <a:schemeClr val="accent6">
                    <a:lumMod val="50000"/>
                  </a:schemeClr>
                </a:solidFill>
                <a:cs typeface="Arial"/>
              </a:rPr>
              <a:t> </a:t>
            </a:r>
            <a:r>
              <a:rPr lang="en-US" dirty="0">
                <a:solidFill>
                  <a:srgbClr val="00B050"/>
                </a:solidFill>
                <a:cs typeface="Arial"/>
              </a:rPr>
              <a:t>and digital signal processing</a:t>
            </a:r>
          </a:p>
          <a:p>
            <a:pPr marL="347345" lvl="1" indent="-173355"/>
            <a:r>
              <a:rPr lang="en-US" dirty="0">
                <a:solidFill>
                  <a:schemeClr val="accent6">
                    <a:lumMod val="50000"/>
                  </a:schemeClr>
                </a:solidFill>
                <a:cs typeface="Arial"/>
              </a:rPr>
              <a:t>Providing fastest (real-time) and highest spatial resolution</a:t>
            </a:r>
          </a:p>
          <a:p>
            <a:pPr marL="347345" lvl="1" indent="-173355"/>
            <a:r>
              <a:rPr lang="en-US" dirty="0">
                <a:solidFill>
                  <a:schemeClr val="accent6">
                    <a:lumMod val="50000"/>
                  </a:schemeClr>
                </a:solidFill>
                <a:cs typeface="Arial"/>
              </a:rPr>
              <a:t>Ability to discriminate between human and wildlife; day or night</a:t>
            </a:r>
          </a:p>
          <a:p>
            <a:pPr marL="347345" lvl="1" indent="-173355"/>
            <a:r>
              <a:rPr lang="en-US" dirty="0">
                <a:solidFill>
                  <a:schemeClr val="accent6">
                    <a:lumMod val="50000"/>
                  </a:schemeClr>
                </a:solidFill>
                <a:cs typeface="Arial"/>
              </a:rPr>
              <a:t>Continuous awareness of environment and surroundings</a:t>
            </a:r>
          </a:p>
          <a:p>
            <a:pPr marL="173355" indent="-173355"/>
            <a:r>
              <a:rPr lang="en-US" dirty="0">
                <a:solidFill>
                  <a:schemeClr val="accent6">
                    <a:lumMod val="50000"/>
                  </a:schemeClr>
                </a:solidFill>
                <a:cs typeface="Arial"/>
              </a:rPr>
              <a:t>Object of Interest (</a:t>
            </a:r>
            <a:r>
              <a:rPr lang="en-US" dirty="0" err="1">
                <a:solidFill>
                  <a:schemeClr val="accent6">
                    <a:lumMod val="50000"/>
                  </a:schemeClr>
                </a:solidFill>
                <a:cs typeface="Arial"/>
              </a:rPr>
              <a:t>OoI</a:t>
            </a:r>
            <a:r>
              <a:rPr lang="en-US" dirty="0">
                <a:solidFill>
                  <a:schemeClr val="accent6">
                    <a:lumMod val="50000"/>
                  </a:schemeClr>
                </a:solidFill>
                <a:cs typeface="Arial"/>
              </a:rPr>
              <a:t>) tracking</a:t>
            </a:r>
          </a:p>
          <a:p>
            <a:pPr marL="347345" lvl="1" indent="-173355"/>
            <a:r>
              <a:rPr lang="en-US" dirty="0">
                <a:solidFill>
                  <a:schemeClr val="accent6">
                    <a:lumMod val="50000"/>
                  </a:schemeClr>
                </a:solidFill>
                <a:cs typeface="Arial"/>
              </a:rPr>
              <a:t>Autonomous flight with Search-and-Find maneuvers</a:t>
            </a:r>
          </a:p>
          <a:p>
            <a:pPr marL="173355" indent="-173355"/>
            <a:r>
              <a:rPr lang="en-US" dirty="0">
                <a:solidFill>
                  <a:schemeClr val="accent6">
                    <a:lumMod val="50000"/>
                  </a:schemeClr>
                </a:solidFill>
                <a:cs typeface="Arial"/>
              </a:rPr>
              <a:t>Remotely Controlled by a Mobile Command Center (MCC) </a:t>
            </a:r>
          </a:p>
          <a:p>
            <a:pPr marL="347345" lvl="1" indent="-173355"/>
            <a:r>
              <a:rPr lang="en-US" dirty="0">
                <a:solidFill>
                  <a:schemeClr val="accent6">
                    <a:lumMod val="50000"/>
                  </a:schemeClr>
                </a:solidFill>
                <a:cs typeface="Arial"/>
              </a:rPr>
              <a:t>Data stream provided to the flight computer</a:t>
            </a:r>
            <a:endParaRPr lang="en-US" sz="1800" dirty="0">
              <a:solidFill>
                <a:schemeClr val="accent6">
                  <a:lumMod val="50000"/>
                </a:schemeClr>
              </a:solidFill>
              <a:cs typeface="Arial"/>
            </a:endParaRPr>
          </a:p>
          <a:p>
            <a:pPr marL="173355" indent="-173355">
              <a:buChar char="•"/>
            </a:pPr>
            <a:r>
              <a:rPr lang="en-US" dirty="0">
                <a:solidFill>
                  <a:schemeClr val="accent6">
                    <a:lumMod val="50000"/>
                  </a:schemeClr>
                </a:solidFill>
                <a:cs typeface="Arial"/>
              </a:rPr>
              <a:t>Autonomous</a:t>
            </a:r>
            <a:r>
              <a:rPr lang="en-US" dirty="0">
                <a:solidFill>
                  <a:schemeClr val="accent6">
                    <a:lumMod val="50000"/>
                  </a:schemeClr>
                </a:solidFill>
                <a:ea typeface="+mn-lt"/>
                <a:cs typeface="+mn-lt"/>
              </a:rPr>
              <a:t> Individually or Part of an Integrated Swarm</a:t>
            </a:r>
            <a:endParaRPr lang="en-US" dirty="0">
              <a:solidFill>
                <a:schemeClr val="accent6">
                  <a:lumMod val="50000"/>
                </a:schemeClr>
              </a:solidFill>
              <a:cs typeface="Arial"/>
            </a:endParaRPr>
          </a:p>
          <a:p>
            <a:pPr marL="347345" lvl="1" indent="-173355"/>
            <a:r>
              <a:rPr lang="en-US" dirty="0">
                <a:solidFill>
                  <a:schemeClr val="accent6">
                    <a:lumMod val="50000"/>
                  </a:schemeClr>
                </a:solidFill>
                <a:cs typeface="Arial"/>
              </a:rPr>
              <a:t>Autonomous operations controlled by the flight computer directly (autonomous mode)</a:t>
            </a:r>
          </a:p>
          <a:p>
            <a:pPr marL="347345" lvl="1" indent="-173355"/>
            <a:r>
              <a:rPr lang="en-US" dirty="0">
                <a:solidFill>
                  <a:schemeClr val="accent6">
                    <a:lumMod val="50000"/>
                  </a:schemeClr>
                </a:solidFill>
                <a:cs typeface="Arial"/>
              </a:rPr>
              <a:t>Flight computer monitoring (GPS fence, proper flight attitude, altitude monitoring, </a:t>
            </a:r>
            <a:r>
              <a:rPr lang="en-US" dirty="0" err="1">
                <a:solidFill>
                  <a:schemeClr val="accent6">
                    <a:lumMod val="50000"/>
                  </a:schemeClr>
                </a:solidFill>
                <a:cs typeface="Arial"/>
              </a:rPr>
              <a:t>etc</a:t>
            </a:r>
            <a:r>
              <a:rPr lang="en-US" dirty="0">
                <a:solidFill>
                  <a:schemeClr val="accent6">
                    <a:lumMod val="50000"/>
                  </a:schemeClr>
                </a:solidFill>
                <a:cs typeface="Arial"/>
              </a:rPr>
              <a:t>)</a:t>
            </a:r>
          </a:p>
          <a:p>
            <a:pPr marL="347345" lvl="1" indent="-173355"/>
            <a:r>
              <a:rPr lang="en-US" dirty="0">
                <a:solidFill>
                  <a:schemeClr val="accent6">
                    <a:lumMod val="50000"/>
                  </a:schemeClr>
                </a:solidFill>
                <a:cs typeface="Arial"/>
              </a:rPr>
              <a:t>Flight computer analysis &amp; summary data sent to command center (manual control mode)</a:t>
            </a:r>
          </a:p>
          <a:p>
            <a:pPr marL="347345" lvl="1" indent="-173355"/>
            <a:r>
              <a:rPr lang="en-US" dirty="0">
                <a:solidFill>
                  <a:srgbClr val="00B050"/>
                </a:solidFill>
                <a:ea typeface="+mn-lt"/>
                <a:cs typeface="+mn-lt"/>
              </a:rPr>
              <a:t>Adaptive, AI-based decision-making/mission reconfiguration</a:t>
            </a:r>
            <a:endParaRPr lang="en-US" dirty="0">
              <a:solidFill>
                <a:srgbClr val="00B050"/>
              </a:solidFill>
              <a:cs typeface="Arial"/>
            </a:endParaRPr>
          </a:p>
          <a:p>
            <a:pPr marL="173355" indent="-173355"/>
            <a:r>
              <a:rPr lang="en-US" sz="2000" dirty="0">
                <a:solidFill>
                  <a:schemeClr val="accent6">
                    <a:lumMod val="50000"/>
                  </a:schemeClr>
                </a:solidFill>
                <a:cs typeface="Arial"/>
              </a:rPr>
              <a:t>Adaptability for other features/capabilities/sensor packages</a:t>
            </a:r>
            <a:r>
              <a:rPr lang="en-US" sz="2000" dirty="0">
                <a:solidFill>
                  <a:srgbClr val="00B050"/>
                </a:solidFill>
                <a:cs typeface="Arial"/>
              </a:rPr>
              <a:t>/upgrades</a:t>
            </a:r>
          </a:p>
          <a:p>
            <a:pPr marL="173355" indent="-173355"/>
            <a:r>
              <a:rPr lang="en-US" sz="2000" dirty="0">
                <a:solidFill>
                  <a:schemeClr val="accent6"/>
                </a:solidFill>
                <a:cs typeface="Arial"/>
              </a:rPr>
              <a:t>AI-based voice control</a:t>
            </a:r>
          </a:p>
          <a:p>
            <a:pPr marL="346710" lvl="1" indent="-173355"/>
            <a:endParaRPr lang="en-US">
              <a:cs typeface="Arial"/>
            </a:endParaRPr>
          </a:p>
          <a:p>
            <a:pPr marL="0" indent="0">
              <a:buNone/>
            </a:pPr>
            <a:endParaRPr lang="en-US">
              <a:cs typeface="Arial"/>
            </a:endParaRPr>
          </a:p>
          <a:p>
            <a:pPr marL="285750" indent="-285750"/>
            <a:endParaRPr lang="en-US">
              <a:cs typeface="Arial"/>
            </a:endParaRPr>
          </a:p>
          <a:p>
            <a:pPr marL="285750" indent="-285750"/>
            <a:endParaRPr lang="en-US">
              <a:cs typeface="Arial"/>
            </a:endParaRPr>
          </a:p>
        </p:txBody>
      </p:sp>
      <p:sp>
        <p:nvSpPr>
          <p:cNvPr id="5" name="Text Placeholder 4">
            <a:extLst>
              <a:ext uri="{FF2B5EF4-FFF2-40B4-BE49-F238E27FC236}">
                <a16:creationId xmlns:a16="http://schemas.microsoft.com/office/drawing/2014/main" id="{2FD1FBC1-AD43-4A31-A8B2-27A8F3B137C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56367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AD6C-4EB8-409E-B4AA-D81F2E4B7717}"/>
              </a:ext>
            </a:extLst>
          </p:cNvPr>
          <p:cNvSpPr>
            <a:spLocks noGrp="1"/>
          </p:cNvSpPr>
          <p:nvPr>
            <p:ph type="title"/>
          </p:nvPr>
        </p:nvSpPr>
        <p:spPr/>
        <p:txBody>
          <a:bodyPr/>
          <a:lstStyle/>
          <a:p>
            <a:r>
              <a:rPr lang="en-US"/>
              <a:t>Failure Mode, Effect, and Criticality Analysis (FMECA), cont’d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62" y="1035702"/>
            <a:ext cx="11378884" cy="5413223"/>
          </a:xfrm>
          <a:prstGeom prst="rect">
            <a:avLst/>
          </a:prstGeom>
        </p:spPr>
      </p:pic>
    </p:spTree>
    <p:extLst>
      <p:ext uri="{BB962C8B-B14F-4D97-AF65-F5344CB8AC3E}">
        <p14:creationId xmlns:p14="http://schemas.microsoft.com/office/powerpoint/2010/main" val="1066277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AD6C-4EB8-409E-B4AA-D81F2E4B7717}"/>
              </a:ext>
            </a:extLst>
          </p:cNvPr>
          <p:cNvSpPr>
            <a:spLocks noGrp="1"/>
          </p:cNvSpPr>
          <p:nvPr>
            <p:ph type="title"/>
          </p:nvPr>
        </p:nvSpPr>
        <p:spPr/>
        <p:txBody>
          <a:bodyPr/>
          <a:lstStyle/>
          <a:p>
            <a:r>
              <a:rPr lang="en-US"/>
              <a:t>Failure Mode, Effect, and Criticality Analysis (FMECA), cont’d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096108"/>
            <a:ext cx="11342078" cy="5352818"/>
          </a:xfrm>
          <a:prstGeom prst="rect">
            <a:avLst/>
          </a:prstGeom>
        </p:spPr>
      </p:pic>
    </p:spTree>
    <p:extLst>
      <p:ext uri="{BB962C8B-B14F-4D97-AF65-F5344CB8AC3E}">
        <p14:creationId xmlns:p14="http://schemas.microsoft.com/office/powerpoint/2010/main" val="324178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AD6C-4EB8-409E-B4AA-D81F2E4B7717}"/>
              </a:ext>
            </a:extLst>
          </p:cNvPr>
          <p:cNvSpPr>
            <a:spLocks noGrp="1"/>
          </p:cNvSpPr>
          <p:nvPr>
            <p:ph type="title"/>
          </p:nvPr>
        </p:nvSpPr>
        <p:spPr/>
        <p:txBody>
          <a:bodyPr/>
          <a:lstStyle/>
          <a:p>
            <a:r>
              <a:rPr lang="en-US"/>
              <a:t>Failure Mode, Effect, and Criticality Analysis (FMECA), cont’d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107830"/>
            <a:ext cx="11277600" cy="5341095"/>
          </a:xfrm>
          <a:prstGeom prst="rect">
            <a:avLst/>
          </a:prstGeom>
        </p:spPr>
      </p:pic>
    </p:spTree>
    <p:extLst>
      <p:ext uri="{BB962C8B-B14F-4D97-AF65-F5344CB8AC3E}">
        <p14:creationId xmlns:p14="http://schemas.microsoft.com/office/powerpoint/2010/main" val="238375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20C77-C008-4062-9CEA-54ED9D8F442B}"/>
              </a:ext>
            </a:extLst>
          </p:cNvPr>
          <p:cNvSpPr>
            <a:spLocks noGrp="1"/>
          </p:cNvSpPr>
          <p:nvPr>
            <p:ph type="title"/>
          </p:nvPr>
        </p:nvSpPr>
        <p:spPr/>
        <p:txBody>
          <a:bodyPr/>
          <a:lstStyle/>
          <a:p>
            <a:r>
              <a:rPr lang="en-US"/>
              <a:t>Functional Block Interface Identification</a:t>
            </a:r>
          </a:p>
        </p:txBody>
      </p:sp>
      <p:sp>
        <p:nvSpPr>
          <p:cNvPr id="5" name="Content Placeholder 4">
            <a:extLst>
              <a:ext uri="{FF2B5EF4-FFF2-40B4-BE49-F238E27FC236}">
                <a16:creationId xmlns:a16="http://schemas.microsoft.com/office/drawing/2014/main" id="{CF6EAD17-7683-4BF2-B834-AA0DCF3E9CF5}"/>
              </a:ext>
            </a:extLst>
          </p:cNvPr>
          <p:cNvSpPr>
            <a:spLocks noGrp="1"/>
          </p:cNvSpPr>
          <p:nvPr>
            <p:ph idx="1"/>
          </p:nvPr>
        </p:nvSpPr>
        <p:spPr>
          <a:xfrm>
            <a:off x="457200" y="1234440"/>
            <a:ext cx="11274552" cy="917633"/>
          </a:xfrm>
        </p:spPr>
        <p:txBody>
          <a:bodyPr/>
          <a:lstStyle/>
          <a:p>
            <a:r>
              <a:rPr lang="en-US"/>
              <a:t>The navigation sub-system interfaces with the power generation sub-system to receive power.  It also interfaces with the flight computer sub-system to receive commands and send data.  These interfaces are shown in the diagram below:</a:t>
            </a:r>
          </a:p>
        </p:txBody>
      </p:sp>
      <p:sp>
        <p:nvSpPr>
          <p:cNvPr id="6" name="Text Placeholder 5">
            <a:extLst>
              <a:ext uri="{FF2B5EF4-FFF2-40B4-BE49-F238E27FC236}">
                <a16:creationId xmlns:a16="http://schemas.microsoft.com/office/drawing/2014/main" id="{7A3E9AF6-5365-4D3D-8418-FE2D163DA14A}"/>
              </a:ext>
            </a:extLst>
          </p:cNvPr>
          <p:cNvSpPr>
            <a:spLocks noGrp="1"/>
          </p:cNvSpPr>
          <p:nvPr>
            <p:ph type="body" sz="quarter" idx="12"/>
          </p:nvPr>
        </p:nvSpPr>
        <p:spPr/>
        <p:txBody>
          <a:bodyPr/>
          <a:lstStyle/>
          <a:p>
            <a:endParaRPr lang="en-US"/>
          </a:p>
        </p:txBody>
      </p:sp>
      <p:pic>
        <p:nvPicPr>
          <p:cNvPr id="7" name="Picture 6">
            <a:extLst>
              <a:ext uri="{FF2B5EF4-FFF2-40B4-BE49-F238E27FC236}">
                <a16:creationId xmlns:a16="http://schemas.microsoft.com/office/drawing/2014/main" id="{9BCA6851-723E-4FE5-8B6C-2C9DABD2DC9D}"/>
              </a:ext>
            </a:extLst>
          </p:cNvPr>
          <p:cNvPicPr/>
          <p:nvPr/>
        </p:nvPicPr>
        <p:blipFill>
          <a:blip r:embed="rId2">
            <a:extLst>
              <a:ext uri="{28A0092B-C50C-407E-A947-70E740481C1C}">
                <a14:useLocalDpi xmlns:a14="http://schemas.microsoft.com/office/drawing/2010/main" val="0"/>
              </a:ext>
            </a:extLst>
          </a:blip>
          <a:stretch>
            <a:fillRect/>
          </a:stretch>
        </p:blipFill>
        <p:spPr>
          <a:xfrm>
            <a:off x="4050693" y="2307503"/>
            <a:ext cx="3499485" cy="3609975"/>
          </a:xfrm>
          <a:prstGeom prst="rect">
            <a:avLst/>
          </a:prstGeom>
        </p:spPr>
      </p:pic>
    </p:spTree>
    <p:extLst>
      <p:ext uri="{BB962C8B-B14F-4D97-AF65-F5344CB8AC3E}">
        <p14:creationId xmlns:p14="http://schemas.microsoft.com/office/powerpoint/2010/main" val="3615050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1701-580B-4256-BC1E-D30EE300BBA4}"/>
              </a:ext>
            </a:extLst>
          </p:cNvPr>
          <p:cNvSpPr>
            <a:spLocks noGrp="1"/>
          </p:cNvSpPr>
          <p:nvPr>
            <p:ph type="title"/>
          </p:nvPr>
        </p:nvSpPr>
        <p:spPr/>
        <p:txBody>
          <a:bodyPr/>
          <a:lstStyle/>
          <a:p>
            <a:r>
              <a:rPr lang="en-US"/>
              <a:t>Testing Plan/Protocol</a:t>
            </a:r>
          </a:p>
        </p:txBody>
      </p:sp>
      <p:sp>
        <p:nvSpPr>
          <p:cNvPr id="3" name="Content Placeholder 2">
            <a:extLst>
              <a:ext uri="{FF2B5EF4-FFF2-40B4-BE49-F238E27FC236}">
                <a16:creationId xmlns:a16="http://schemas.microsoft.com/office/drawing/2014/main" id="{77B4746A-2BCC-4245-AB7F-9A15666028E4}"/>
              </a:ext>
            </a:extLst>
          </p:cNvPr>
          <p:cNvSpPr>
            <a:spLocks noGrp="1"/>
          </p:cNvSpPr>
          <p:nvPr>
            <p:ph idx="1"/>
          </p:nvPr>
        </p:nvSpPr>
        <p:spPr/>
        <p:txBody>
          <a:bodyPr>
            <a:normAutofit fontScale="70000" lnSpcReduction="20000"/>
          </a:bodyPr>
          <a:lstStyle/>
          <a:p>
            <a:pPr marL="457200" lvl="0" indent="-330200" algn="just">
              <a:lnSpc>
                <a:spcPct val="115000"/>
              </a:lnSpc>
              <a:spcBef>
                <a:spcPts val="0"/>
              </a:spcBef>
              <a:buSzPts val="1600"/>
              <a:buChar char="●"/>
            </a:pPr>
            <a:r>
              <a:rPr lang="en-US" sz="1900"/>
              <a:t>System testing and evaluation shall be conducted during each phase of the system life cycle. The system shall be tested in a tiered approach, verifying each of the system requirement of the system requirements described in Section 3, while also validating the functionality of the system. The following levels and types of testing shall be performed:</a:t>
            </a:r>
          </a:p>
          <a:p>
            <a:pPr marL="457200" lvl="0" indent="0" algn="just">
              <a:lnSpc>
                <a:spcPct val="115000"/>
              </a:lnSpc>
              <a:spcBef>
                <a:spcPts val="0"/>
              </a:spcBef>
              <a:buNone/>
            </a:pPr>
            <a:endParaRPr lang="en-US" sz="1900"/>
          </a:p>
          <a:p>
            <a:pPr marL="457200" lvl="0" indent="-330200" algn="just">
              <a:lnSpc>
                <a:spcPct val="115000"/>
              </a:lnSpc>
              <a:spcBef>
                <a:spcPts val="0"/>
              </a:spcBef>
              <a:buSzPts val="1600"/>
              <a:buChar char="●"/>
            </a:pPr>
            <a:r>
              <a:rPr lang="en-US" sz="1900"/>
              <a:t>Analytical and Simulation Evaluation: This involves evaluation and analysis of computer simulations for various system components.</a:t>
            </a:r>
          </a:p>
          <a:p>
            <a:pPr marL="457200" lvl="0" indent="0" algn="just">
              <a:lnSpc>
                <a:spcPct val="115000"/>
              </a:lnSpc>
              <a:spcBef>
                <a:spcPts val="0"/>
              </a:spcBef>
              <a:buNone/>
            </a:pPr>
            <a:endParaRPr lang="en-US" sz="1900"/>
          </a:p>
          <a:p>
            <a:pPr marL="914400" lvl="0" indent="-330200" algn="just">
              <a:lnSpc>
                <a:spcPct val="115000"/>
              </a:lnSpc>
              <a:spcBef>
                <a:spcPts val="0"/>
              </a:spcBef>
              <a:buSzPts val="1600"/>
              <a:buChar char="●"/>
            </a:pPr>
            <a:r>
              <a:rPr lang="en-US" sz="1900"/>
              <a:t>Type 1 Testing: Evaluation of initial models and development builds for the component software. Testing shall be performed at the Supplier’s facilities using Supplier’s test tools and resources.</a:t>
            </a:r>
          </a:p>
          <a:p>
            <a:pPr marL="914400" lvl="0" indent="0" algn="just">
              <a:lnSpc>
                <a:spcPct val="115000"/>
              </a:lnSpc>
              <a:spcBef>
                <a:spcPts val="0"/>
              </a:spcBef>
              <a:buNone/>
            </a:pPr>
            <a:endParaRPr lang="en-US" sz="1900"/>
          </a:p>
          <a:p>
            <a:pPr marL="914400" lvl="0" indent="-330200" algn="just">
              <a:lnSpc>
                <a:spcPct val="115000"/>
              </a:lnSpc>
              <a:spcBef>
                <a:spcPts val="0"/>
              </a:spcBef>
              <a:buSzPts val="1600"/>
              <a:buChar char="●"/>
            </a:pPr>
            <a:r>
              <a:rPr lang="en-US" sz="1900"/>
              <a:t>Type 2 Testing: Evaluation of the system prototype and initial integration of the system components. Testing shall be performed at the Supplier’s facilities using the Supplier’s test tools and resources.</a:t>
            </a:r>
          </a:p>
          <a:p>
            <a:pPr marL="914400" lvl="0" indent="0" algn="just">
              <a:lnSpc>
                <a:spcPct val="115000"/>
              </a:lnSpc>
              <a:spcBef>
                <a:spcPts val="0"/>
              </a:spcBef>
              <a:buNone/>
            </a:pPr>
            <a:endParaRPr lang="en-US" sz="1900"/>
          </a:p>
          <a:p>
            <a:pPr marL="914400" lvl="0" indent="-330200" algn="just">
              <a:lnSpc>
                <a:spcPct val="115000"/>
              </a:lnSpc>
              <a:spcBef>
                <a:spcPts val="0"/>
              </a:spcBef>
              <a:buSzPts val="1600"/>
              <a:buChar char="●"/>
            </a:pPr>
            <a:r>
              <a:rPr lang="en-US" sz="1900"/>
              <a:t>Type 3 Testing: Evaluation of the final implementation of the system. Testing shall be conducted at the Supplier’s facilities and Client’s base of operations using the Supplier’s test tools and resources.</a:t>
            </a:r>
          </a:p>
          <a:p>
            <a:pPr marL="584200" lvl="0" indent="0" algn="just">
              <a:lnSpc>
                <a:spcPct val="115000"/>
              </a:lnSpc>
              <a:spcBef>
                <a:spcPts val="0"/>
              </a:spcBef>
              <a:buSzPts val="1600"/>
              <a:buNone/>
            </a:pPr>
            <a:endParaRPr lang="en-US" sz="1900"/>
          </a:p>
          <a:p>
            <a:pPr marL="457200" lvl="0" indent="-330200" algn="just">
              <a:lnSpc>
                <a:spcPct val="115000"/>
              </a:lnSpc>
              <a:spcBef>
                <a:spcPts val="0"/>
              </a:spcBef>
              <a:buClr>
                <a:schemeClr val="dk1"/>
              </a:buClr>
              <a:buSzPts val="1600"/>
              <a:buChar char="●"/>
            </a:pPr>
            <a:r>
              <a:rPr lang="en-US" sz="1900"/>
              <a:t>A formal software test plan and test report will be submitted at critical design review</a:t>
            </a:r>
          </a:p>
          <a:p>
            <a:pPr marL="457200" lvl="0" indent="-330200" algn="just">
              <a:lnSpc>
                <a:spcPct val="115000"/>
              </a:lnSpc>
              <a:spcBef>
                <a:spcPts val="0"/>
              </a:spcBef>
              <a:buClr>
                <a:schemeClr val="dk1"/>
              </a:buClr>
              <a:buSzPts val="1600"/>
              <a:buChar char="●"/>
            </a:pPr>
            <a:endParaRPr lang="en-US" sz="1900"/>
          </a:p>
          <a:p>
            <a:pPr marL="457200" lvl="0" indent="-330200" algn="just">
              <a:lnSpc>
                <a:spcPct val="115000"/>
              </a:lnSpc>
              <a:spcBef>
                <a:spcPts val="0"/>
              </a:spcBef>
              <a:buClr>
                <a:schemeClr val="dk1"/>
              </a:buClr>
              <a:buSzPts val="1600"/>
              <a:buChar char="●"/>
            </a:pPr>
            <a:r>
              <a:rPr lang="en-US" sz="1900"/>
              <a:t>Tests will be evaluated based on the four modes of requirement verification</a:t>
            </a:r>
          </a:p>
          <a:p>
            <a:pPr marL="914400" lvl="0" indent="-330200" algn="just">
              <a:lnSpc>
                <a:spcPct val="115000"/>
              </a:lnSpc>
              <a:spcBef>
                <a:spcPts val="0"/>
              </a:spcBef>
              <a:buSzPts val="1600"/>
              <a:buChar char="●"/>
            </a:pPr>
            <a:r>
              <a:rPr lang="en-US" sz="1900"/>
              <a:t>Inspection</a:t>
            </a:r>
          </a:p>
          <a:p>
            <a:pPr marL="914400" lvl="0" indent="0" algn="just">
              <a:lnSpc>
                <a:spcPct val="115000"/>
              </a:lnSpc>
              <a:spcBef>
                <a:spcPts val="0"/>
              </a:spcBef>
              <a:buNone/>
            </a:pPr>
            <a:endParaRPr lang="en-US" sz="1900"/>
          </a:p>
          <a:p>
            <a:pPr marL="914400" lvl="0" indent="-330200" algn="just">
              <a:lnSpc>
                <a:spcPct val="115000"/>
              </a:lnSpc>
              <a:spcBef>
                <a:spcPts val="0"/>
              </a:spcBef>
              <a:buSzPts val="1600"/>
              <a:buChar char="●"/>
            </a:pPr>
            <a:r>
              <a:rPr lang="en-US" sz="1900"/>
              <a:t>Demonstration</a:t>
            </a:r>
          </a:p>
          <a:p>
            <a:pPr marL="914400" lvl="0" indent="0" algn="just">
              <a:lnSpc>
                <a:spcPct val="115000"/>
              </a:lnSpc>
              <a:spcBef>
                <a:spcPts val="0"/>
              </a:spcBef>
              <a:buNone/>
            </a:pPr>
            <a:endParaRPr lang="en-US" sz="1900"/>
          </a:p>
          <a:p>
            <a:pPr marL="914400" lvl="0" indent="-330200" algn="just">
              <a:lnSpc>
                <a:spcPct val="115000"/>
              </a:lnSpc>
              <a:spcBef>
                <a:spcPts val="0"/>
              </a:spcBef>
              <a:buSzPts val="1600"/>
              <a:buChar char="●"/>
            </a:pPr>
            <a:r>
              <a:rPr lang="en-US" sz="1900"/>
              <a:t>Test</a:t>
            </a:r>
          </a:p>
          <a:p>
            <a:pPr marL="914400" lvl="0" indent="-330200" algn="just">
              <a:lnSpc>
                <a:spcPct val="115000"/>
              </a:lnSpc>
              <a:spcBef>
                <a:spcPts val="0"/>
              </a:spcBef>
              <a:buSzPts val="1600"/>
              <a:buChar char="●"/>
            </a:pPr>
            <a:endParaRPr lang="en-US" sz="1900"/>
          </a:p>
          <a:p>
            <a:pPr marL="914400" lvl="0" indent="-330200" algn="just">
              <a:lnSpc>
                <a:spcPct val="115000"/>
              </a:lnSpc>
              <a:spcBef>
                <a:spcPts val="0"/>
              </a:spcBef>
              <a:buSzPts val="1600"/>
              <a:buChar char="●"/>
            </a:pPr>
            <a:r>
              <a:rPr lang="en-US" sz="1900"/>
              <a:t>Analysis</a:t>
            </a:r>
            <a:endParaRPr lang="en-US" b="1">
              <a:solidFill>
                <a:schemeClr val="dk1"/>
              </a:solidFill>
            </a:endParaRPr>
          </a:p>
          <a:p>
            <a:endParaRPr lang="en-US"/>
          </a:p>
        </p:txBody>
      </p:sp>
      <p:sp>
        <p:nvSpPr>
          <p:cNvPr id="4" name="Text Placeholder 3">
            <a:extLst>
              <a:ext uri="{FF2B5EF4-FFF2-40B4-BE49-F238E27FC236}">
                <a16:creationId xmlns:a16="http://schemas.microsoft.com/office/drawing/2014/main" id="{EEF325D4-AC58-449F-ADF5-8A2A8367393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4559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Existing Navigation &amp; Flight Control Systems</a:t>
            </a:r>
            <a:endParaRPr/>
          </a:p>
        </p:txBody>
      </p:sp>
      <p:sp>
        <p:nvSpPr>
          <p:cNvPr id="2" name="Content Placeholder 1">
            <a:extLst>
              <a:ext uri="{FF2B5EF4-FFF2-40B4-BE49-F238E27FC236}">
                <a16:creationId xmlns:a16="http://schemas.microsoft.com/office/drawing/2014/main" id="{9BE5BF85-ED65-4A93-AD73-27A18EF732AF}"/>
              </a:ext>
            </a:extLst>
          </p:cNvPr>
          <p:cNvSpPr>
            <a:spLocks noGrp="1"/>
          </p:cNvSpPr>
          <p:nvPr>
            <p:ph idx="1"/>
          </p:nvPr>
        </p:nvSpPr>
        <p:spPr>
          <a:xfrm>
            <a:off x="457200" y="1234441"/>
            <a:ext cx="10598727" cy="437342"/>
          </a:xfrm>
        </p:spPr>
        <p:txBody>
          <a:bodyPr/>
          <a:lstStyle/>
          <a:p>
            <a:r>
              <a:rPr lang="en-US">
                <a:solidFill>
                  <a:schemeClr val="dk1"/>
                </a:solidFill>
              </a:rPr>
              <a:t>Function Blocks 1.0 &amp; 2.0</a:t>
            </a:r>
          </a:p>
          <a:p>
            <a:endParaRPr lang="en-US"/>
          </a:p>
        </p:txBody>
      </p:sp>
      <p:pic>
        <p:nvPicPr>
          <p:cNvPr id="476" name="Google Shape;476;p42"/>
          <p:cNvPicPr preferRelativeResize="0"/>
          <p:nvPr/>
        </p:nvPicPr>
        <p:blipFill rotWithShape="1">
          <a:blip r:embed="rId3">
            <a:alphaModFix/>
          </a:blip>
          <a:srcRect/>
          <a:stretch/>
        </p:blipFill>
        <p:spPr>
          <a:xfrm>
            <a:off x="1845112" y="1599170"/>
            <a:ext cx="8501775" cy="4618750"/>
          </a:xfrm>
          <a:prstGeom prst="rect">
            <a:avLst/>
          </a:prstGeom>
          <a:noFill/>
          <a:ln>
            <a:noFill/>
          </a:ln>
        </p:spPr>
      </p:pic>
    </p:spTree>
    <p:extLst>
      <p:ext uri="{BB962C8B-B14F-4D97-AF65-F5344CB8AC3E}">
        <p14:creationId xmlns:p14="http://schemas.microsoft.com/office/powerpoint/2010/main" val="2338469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1800"/>
              <a:buNone/>
            </a:pPr>
            <a:r>
              <a:rPr lang="en-US"/>
              <a:t>Existing Propulsion and Power Systems</a:t>
            </a:r>
            <a:endParaRPr/>
          </a:p>
        </p:txBody>
      </p:sp>
      <p:sp>
        <p:nvSpPr>
          <p:cNvPr id="2" name="Content Placeholder 1">
            <a:extLst>
              <a:ext uri="{FF2B5EF4-FFF2-40B4-BE49-F238E27FC236}">
                <a16:creationId xmlns:a16="http://schemas.microsoft.com/office/drawing/2014/main" id="{96EB1BE7-8DB9-406E-8A4A-E1874707AD52}"/>
              </a:ext>
            </a:extLst>
          </p:cNvPr>
          <p:cNvSpPr>
            <a:spLocks noGrp="1"/>
          </p:cNvSpPr>
          <p:nvPr>
            <p:ph idx="1"/>
          </p:nvPr>
        </p:nvSpPr>
        <p:spPr>
          <a:xfrm>
            <a:off x="457200" y="1234440"/>
            <a:ext cx="9859818" cy="474287"/>
          </a:xfrm>
        </p:spPr>
        <p:txBody>
          <a:bodyPr/>
          <a:lstStyle/>
          <a:p>
            <a:r>
              <a:rPr lang="en-US">
                <a:solidFill>
                  <a:schemeClr val="dk1"/>
                </a:solidFill>
              </a:rPr>
              <a:t>Function Blocks 3.0 &amp; 6.0</a:t>
            </a:r>
          </a:p>
          <a:p>
            <a:endParaRPr lang="en-US"/>
          </a:p>
        </p:txBody>
      </p:sp>
      <p:sp>
        <p:nvSpPr>
          <p:cNvPr id="3" name="Text Placeholder 2">
            <a:extLst>
              <a:ext uri="{FF2B5EF4-FFF2-40B4-BE49-F238E27FC236}">
                <a16:creationId xmlns:a16="http://schemas.microsoft.com/office/drawing/2014/main" id="{EBF9EA09-2454-4297-A51A-09C9E9E4EFBC}"/>
              </a:ext>
            </a:extLst>
          </p:cNvPr>
          <p:cNvSpPr>
            <a:spLocks noGrp="1"/>
          </p:cNvSpPr>
          <p:nvPr>
            <p:ph type="body" sz="quarter" idx="12"/>
          </p:nvPr>
        </p:nvSpPr>
        <p:spPr/>
        <p:txBody>
          <a:bodyPr/>
          <a:lstStyle/>
          <a:p>
            <a:endParaRPr lang="en-US"/>
          </a:p>
        </p:txBody>
      </p:sp>
      <p:pic>
        <p:nvPicPr>
          <p:cNvPr id="483" name="Google Shape;483;p43"/>
          <p:cNvPicPr preferRelativeResize="0"/>
          <p:nvPr/>
        </p:nvPicPr>
        <p:blipFill rotWithShape="1">
          <a:blip r:embed="rId3">
            <a:alphaModFix/>
          </a:blip>
          <a:srcRect/>
          <a:stretch/>
        </p:blipFill>
        <p:spPr>
          <a:xfrm>
            <a:off x="1753775" y="2194050"/>
            <a:ext cx="8684450" cy="4564900"/>
          </a:xfrm>
          <a:prstGeom prst="rect">
            <a:avLst/>
          </a:prstGeom>
          <a:noFill/>
          <a:ln>
            <a:noFill/>
          </a:ln>
        </p:spPr>
      </p:pic>
    </p:spTree>
    <p:extLst>
      <p:ext uri="{BB962C8B-B14F-4D97-AF65-F5344CB8AC3E}">
        <p14:creationId xmlns:p14="http://schemas.microsoft.com/office/powerpoint/2010/main" val="3711327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Existing Communication System</a:t>
            </a:r>
            <a:endParaRPr>
              <a:highlight>
                <a:srgbClr val="FFFF00"/>
              </a:highlight>
            </a:endParaRPr>
          </a:p>
        </p:txBody>
      </p:sp>
      <p:sp>
        <p:nvSpPr>
          <p:cNvPr id="3" name="Content Placeholder 2">
            <a:extLst>
              <a:ext uri="{FF2B5EF4-FFF2-40B4-BE49-F238E27FC236}">
                <a16:creationId xmlns:a16="http://schemas.microsoft.com/office/drawing/2014/main" id="{A58C79FF-BC94-43E1-9D77-3E02CF3D55D1}"/>
              </a:ext>
            </a:extLst>
          </p:cNvPr>
          <p:cNvSpPr>
            <a:spLocks noGrp="1"/>
          </p:cNvSpPr>
          <p:nvPr>
            <p:ph idx="1"/>
          </p:nvPr>
        </p:nvSpPr>
        <p:spPr/>
        <p:txBody>
          <a:bodyPr/>
          <a:lstStyle/>
          <a:p>
            <a:pPr marL="0" lvl="0" indent="0">
              <a:lnSpc>
                <a:spcPct val="115000"/>
              </a:lnSpc>
              <a:spcBef>
                <a:spcPts val="0"/>
              </a:spcBef>
              <a:buSzPts val="1800"/>
              <a:buNone/>
            </a:pPr>
            <a:r>
              <a:rPr lang="en-US">
                <a:solidFill>
                  <a:schemeClr val="dk1"/>
                </a:solidFill>
              </a:rPr>
              <a:t>Function Blocks 4.0</a:t>
            </a:r>
          </a:p>
          <a:p>
            <a:pPr marL="0" lvl="0" indent="0">
              <a:lnSpc>
                <a:spcPct val="115000"/>
              </a:lnSpc>
              <a:spcBef>
                <a:spcPts val="0"/>
              </a:spcBef>
              <a:buSzPts val="1800"/>
              <a:buNone/>
            </a:pPr>
            <a:endParaRPr lang="en-US">
              <a:solidFill>
                <a:schemeClr val="dk1"/>
              </a:solidFill>
            </a:endParaRPr>
          </a:p>
          <a:p>
            <a:pPr marL="0" lvl="0" indent="0">
              <a:lnSpc>
                <a:spcPct val="115000"/>
              </a:lnSpc>
              <a:spcBef>
                <a:spcPts val="0"/>
              </a:spcBef>
              <a:buSzPts val="1800"/>
              <a:buNone/>
            </a:pPr>
            <a:r>
              <a:rPr lang="en-US">
                <a:solidFill>
                  <a:schemeClr val="dk1"/>
                </a:solidFill>
              </a:rPr>
              <a:t>The communication system provides the data link between the Mission Control Center and the UAV. The system includes the equipment and data processing to send and receive data to and from the Mission Control Center.</a:t>
            </a:r>
          </a:p>
          <a:p>
            <a:pPr marL="0" lvl="0" indent="0">
              <a:lnSpc>
                <a:spcPct val="115000"/>
              </a:lnSpc>
              <a:spcBef>
                <a:spcPts val="0"/>
              </a:spcBef>
              <a:buSzPts val="1800"/>
              <a:buNone/>
            </a:pPr>
            <a:endParaRPr lang="en-US">
              <a:solidFill>
                <a:schemeClr val="dk1"/>
              </a:solidFill>
            </a:endParaRPr>
          </a:p>
          <a:p>
            <a:pPr marL="0" lvl="0" indent="0">
              <a:lnSpc>
                <a:spcPct val="115000"/>
              </a:lnSpc>
              <a:spcBef>
                <a:spcPts val="0"/>
              </a:spcBef>
              <a:buSzPts val="1800"/>
              <a:buNone/>
            </a:pPr>
            <a:r>
              <a:rPr lang="en-US">
                <a:solidFill>
                  <a:schemeClr val="dk1"/>
                </a:solidFill>
              </a:rPr>
              <a:t>The AUAV is equipped with Ku-band and C-band capabilities.</a:t>
            </a:r>
          </a:p>
          <a:p>
            <a:pPr marL="0" lvl="0" indent="0">
              <a:lnSpc>
                <a:spcPct val="115000"/>
              </a:lnSpc>
              <a:spcBef>
                <a:spcPts val="0"/>
              </a:spcBef>
              <a:buSzPts val="1800"/>
              <a:buNone/>
            </a:pPr>
            <a:endParaRPr lang="en-US">
              <a:solidFill>
                <a:schemeClr val="dk1"/>
              </a:solidFill>
            </a:endParaRPr>
          </a:p>
          <a:p>
            <a:pPr marL="0" lvl="0" indent="0">
              <a:lnSpc>
                <a:spcPct val="115000"/>
              </a:lnSpc>
              <a:spcBef>
                <a:spcPts val="0"/>
              </a:spcBef>
              <a:buSzPts val="1800"/>
              <a:buNone/>
            </a:pPr>
            <a:r>
              <a:rPr lang="en-US">
                <a:solidFill>
                  <a:schemeClr val="dk1"/>
                </a:solidFill>
              </a:rPr>
              <a:t>As this Function Block is only used to transmit data from the UAV Master Control System and the Ground Master Control System inputs and outputs are as depicted for Function Block 5.0 UAV Master Control System.</a:t>
            </a:r>
          </a:p>
          <a:p>
            <a:endParaRPr lang="en-US"/>
          </a:p>
        </p:txBody>
      </p:sp>
      <p:sp>
        <p:nvSpPr>
          <p:cNvPr id="4" name="Text Placeholder 3">
            <a:extLst>
              <a:ext uri="{FF2B5EF4-FFF2-40B4-BE49-F238E27FC236}">
                <a16:creationId xmlns:a16="http://schemas.microsoft.com/office/drawing/2014/main" id="{CE07EB9E-93B9-4E97-B508-AE64AF258CD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57875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Existing Master System Control</a:t>
            </a:r>
            <a:endParaRPr/>
          </a:p>
        </p:txBody>
      </p:sp>
      <p:sp>
        <p:nvSpPr>
          <p:cNvPr id="2" name="Content Placeholder 1">
            <a:extLst>
              <a:ext uri="{FF2B5EF4-FFF2-40B4-BE49-F238E27FC236}">
                <a16:creationId xmlns:a16="http://schemas.microsoft.com/office/drawing/2014/main" id="{D2B3B7D2-6F43-4530-B7F0-757417CEE389}"/>
              </a:ext>
            </a:extLst>
          </p:cNvPr>
          <p:cNvSpPr>
            <a:spLocks noGrp="1"/>
          </p:cNvSpPr>
          <p:nvPr>
            <p:ph idx="1"/>
          </p:nvPr>
        </p:nvSpPr>
        <p:spPr>
          <a:xfrm>
            <a:off x="457200" y="1234441"/>
            <a:ext cx="9748982" cy="426172"/>
          </a:xfrm>
        </p:spPr>
        <p:txBody>
          <a:bodyPr/>
          <a:lstStyle/>
          <a:p>
            <a:r>
              <a:rPr lang="en-US">
                <a:solidFill>
                  <a:schemeClr val="dk1"/>
                </a:solidFill>
              </a:rPr>
              <a:t>Function Blocks 4.0</a:t>
            </a:r>
          </a:p>
          <a:p>
            <a:endParaRPr lang="en-US"/>
          </a:p>
        </p:txBody>
      </p:sp>
      <p:sp>
        <p:nvSpPr>
          <p:cNvPr id="3" name="Text Placeholder 2">
            <a:extLst>
              <a:ext uri="{FF2B5EF4-FFF2-40B4-BE49-F238E27FC236}">
                <a16:creationId xmlns:a16="http://schemas.microsoft.com/office/drawing/2014/main" id="{22555147-492B-4934-9884-0A8CA4BFE666}"/>
              </a:ext>
            </a:extLst>
          </p:cNvPr>
          <p:cNvSpPr>
            <a:spLocks noGrp="1"/>
          </p:cNvSpPr>
          <p:nvPr>
            <p:ph type="body" sz="quarter" idx="12"/>
          </p:nvPr>
        </p:nvSpPr>
        <p:spPr/>
        <p:txBody>
          <a:bodyPr/>
          <a:lstStyle/>
          <a:p>
            <a:endParaRPr lang="en-US"/>
          </a:p>
        </p:txBody>
      </p:sp>
      <p:pic>
        <p:nvPicPr>
          <p:cNvPr id="496" name="Google Shape;496;p45"/>
          <p:cNvPicPr preferRelativeResize="0"/>
          <p:nvPr/>
        </p:nvPicPr>
        <p:blipFill rotWithShape="1">
          <a:blip r:embed="rId3">
            <a:alphaModFix/>
          </a:blip>
          <a:srcRect/>
          <a:stretch/>
        </p:blipFill>
        <p:spPr>
          <a:xfrm>
            <a:off x="838200" y="1447527"/>
            <a:ext cx="10515600" cy="4785946"/>
          </a:xfrm>
          <a:prstGeom prst="rect">
            <a:avLst/>
          </a:prstGeom>
          <a:noFill/>
          <a:ln>
            <a:noFill/>
          </a:ln>
        </p:spPr>
      </p:pic>
    </p:spTree>
    <p:extLst>
      <p:ext uri="{BB962C8B-B14F-4D97-AF65-F5344CB8AC3E}">
        <p14:creationId xmlns:p14="http://schemas.microsoft.com/office/powerpoint/2010/main" val="402919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90000"/>
              </a:lnSpc>
              <a:spcBef>
                <a:spcPts val="0"/>
              </a:spcBef>
              <a:buSzPts val="1800"/>
            </a:pPr>
            <a:r>
              <a:rPr lang="en-US"/>
              <a:t>Existing Autonomous Flight Control Sub-System </a:t>
            </a:r>
          </a:p>
        </p:txBody>
      </p:sp>
      <p:sp>
        <p:nvSpPr>
          <p:cNvPr id="3" name="Content Placeholder 2">
            <a:extLst>
              <a:ext uri="{FF2B5EF4-FFF2-40B4-BE49-F238E27FC236}">
                <a16:creationId xmlns:a16="http://schemas.microsoft.com/office/drawing/2014/main" id="{DD4BE873-BE5A-4906-ADF7-C95609C7DACE}"/>
              </a:ext>
            </a:extLst>
          </p:cNvPr>
          <p:cNvSpPr>
            <a:spLocks noGrp="1"/>
          </p:cNvSpPr>
          <p:nvPr>
            <p:ph idx="1"/>
          </p:nvPr>
        </p:nvSpPr>
        <p:spPr>
          <a:xfrm>
            <a:off x="457200" y="1234440"/>
            <a:ext cx="9619673" cy="327943"/>
          </a:xfrm>
        </p:spPr>
        <p:txBody>
          <a:bodyPr/>
          <a:lstStyle/>
          <a:p>
            <a:r>
              <a:rPr lang="en-US">
                <a:solidFill>
                  <a:schemeClr val="dk1"/>
                </a:solidFill>
              </a:rPr>
              <a:t>Function Blocks 8.0</a:t>
            </a:r>
          </a:p>
          <a:p>
            <a:endParaRPr lang="en-US"/>
          </a:p>
        </p:txBody>
      </p:sp>
      <p:sp>
        <p:nvSpPr>
          <p:cNvPr id="4" name="Text Placeholder 3">
            <a:extLst>
              <a:ext uri="{FF2B5EF4-FFF2-40B4-BE49-F238E27FC236}">
                <a16:creationId xmlns:a16="http://schemas.microsoft.com/office/drawing/2014/main" id="{303B5279-A0FB-439C-91B8-B7D1D0CA0DE4}"/>
              </a:ext>
            </a:extLst>
          </p:cNvPr>
          <p:cNvSpPr>
            <a:spLocks noGrp="1"/>
          </p:cNvSpPr>
          <p:nvPr>
            <p:ph type="body" sz="quarter" idx="12"/>
          </p:nvPr>
        </p:nvSpPr>
        <p:spPr/>
        <p:txBody>
          <a:bodyPr/>
          <a:lstStyle/>
          <a:p>
            <a:endParaRPr lang="en-US"/>
          </a:p>
        </p:txBody>
      </p:sp>
      <p:pic>
        <p:nvPicPr>
          <p:cNvPr id="8196" name="Picture 4">
            <a:extLst>
              <a:ext uri="{FF2B5EF4-FFF2-40B4-BE49-F238E27FC236}">
                <a16:creationId xmlns:a16="http://schemas.microsoft.com/office/drawing/2014/main" id="{1D2C6E46-ED32-4A6E-9A5E-D23371C65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17345"/>
            <a:ext cx="97536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85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Discriminators</a:t>
            </a:r>
          </a:p>
        </p:txBody>
      </p:sp>
      <p:sp>
        <p:nvSpPr>
          <p:cNvPr id="3" name="Content Placeholder 2"/>
          <p:cNvSpPr>
            <a:spLocks noGrp="1"/>
          </p:cNvSpPr>
          <p:nvPr>
            <p:ph sz="half" idx="2"/>
          </p:nvPr>
        </p:nvSpPr>
        <p:spPr/>
        <p:txBody>
          <a:bodyPr vert="horz" lIns="91440" tIns="548640" rIns="91440" bIns="274320" spcCol="301752" rtlCol="0" anchor="t">
            <a:normAutofit/>
          </a:bodyPr>
          <a:lstStyle/>
          <a:p>
            <a:pPr marL="0" indent="0">
              <a:buNone/>
            </a:pPr>
            <a:r>
              <a:rPr lang="en-US" dirty="0">
                <a:solidFill>
                  <a:schemeClr val="accent6">
                    <a:lumMod val="50000"/>
                  </a:schemeClr>
                </a:solidFill>
              </a:rPr>
              <a:t>This system includes the following unique features that sets our solution above the competitors:</a:t>
            </a:r>
            <a:endParaRPr lang="en-US" dirty="0">
              <a:solidFill>
                <a:schemeClr val="accent6">
                  <a:lumMod val="50000"/>
                </a:schemeClr>
              </a:solidFill>
              <a:cs typeface="Arial"/>
            </a:endParaRPr>
          </a:p>
          <a:p>
            <a:pPr marL="173355" indent="-173355"/>
            <a:r>
              <a:rPr lang="en-US" dirty="0">
                <a:solidFill>
                  <a:schemeClr val="accent6">
                    <a:lumMod val="50000"/>
                  </a:schemeClr>
                </a:solidFill>
              </a:rPr>
              <a:t>Custom algorithm for combining Inertial Measurement Unit (IMU) and GPS data</a:t>
            </a:r>
            <a:endParaRPr lang="en-US" dirty="0">
              <a:solidFill>
                <a:schemeClr val="accent6">
                  <a:lumMod val="50000"/>
                </a:schemeClr>
              </a:solidFill>
              <a:cs typeface="Arial"/>
            </a:endParaRPr>
          </a:p>
          <a:p>
            <a:pPr marL="173355" indent="-173355"/>
            <a:r>
              <a:rPr lang="en-US" dirty="0">
                <a:solidFill>
                  <a:schemeClr val="accent6">
                    <a:lumMod val="50000"/>
                  </a:schemeClr>
                </a:solidFill>
                <a:cs typeface="Arial"/>
              </a:rPr>
              <a:t>Seamless switchover between primary &amp; secondary sensors</a:t>
            </a:r>
          </a:p>
          <a:p>
            <a:pPr marL="173355" indent="-173355"/>
            <a:r>
              <a:rPr lang="en-US" dirty="0">
                <a:solidFill>
                  <a:schemeClr val="accent6">
                    <a:lumMod val="50000"/>
                  </a:schemeClr>
                </a:solidFill>
              </a:rPr>
              <a:t>Security framework for verifying GPS integrity</a:t>
            </a:r>
            <a:endParaRPr lang="en-US" dirty="0">
              <a:solidFill>
                <a:schemeClr val="accent6">
                  <a:lumMod val="50000"/>
                </a:schemeClr>
              </a:solidFill>
              <a:cs typeface="Arial"/>
            </a:endParaRPr>
          </a:p>
          <a:p>
            <a:pPr marL="173355" indent="-173355"/>
            <a:r>
              <a:rPr lang="en-US" dirty="0">
                <a:solidFill>
                  <a:schemeClr val="accent6">
                    <a:lumMod val="50000"/>
                  </a:schemeClr>
                </a:solidFill>
              </a:rPr>
              <a:t>Low Swap NSA certified encryption for data </a:t>
            </a:r>
            <a:endParaRPr lang="en-US" dirty="0">
              <a:solidFill>
                <a:schemeClr val="accent6">
                  <a:lumMod val="50000"/>
                </a:schemeClr>
              </a:solidFill>
              <a:cs typeface="Arial"/>
            </a:endParaRPr>
          </a:p>
          <a:p>
            <a:pPr marL="173355" indent="-173355"/>
            <a:r>
              <a:rPr lang="en-US" dirty="0">
                <a:solidFill>
                  <a:schemeClr val="accent6">
                    <a:lumMod val="50000"/>
                  </a:schemeClr>
                </a:solidFill>
                <a:cs typeface="Arial"/>
              </a:rPr>
              <a:t>Protected against EW jamming/spoofing operations</a:t>
            </a:r>
          </a:p>
          <a:p>
            <a:pPr marL="173355" indent="-173355"/>
            <a:r>
              <a:rPr lang="en-US" dirty="0">
                <a:solidFill>
                  <a:srgbClr val="FF9933"/>
                </a:solidFill>
                <a:ea typeface="+mn-lt"/>
                <a:cs typeface="+mn-lt"/>
              </a:rPr>
              <a:t>Capability of autonomous flight with Artificial Intelligence (AI) - based decision-making for station-keeping, threat-aversion, "search and find" maneuvers and Object of Interest (</a:t>
            </a:r>
            <a:r>
              <a:rPr lang="en-US" dirty="0" err="1">
                <a:solidFill>
                  <a:srgbClr val="FF9933"/>
                </a:solidFill>
                <a:ea typeface="+mn-lt"/>
                <a:cs typeface="+mn-lt"/>
              </a:rPr>
              <a:t>OoI</a:t>
            </a:r>
            <a:r>
              <a:rPr lang="en-US" dirty="0">
                <a:solidFill>
                  <a:srgbClr val="FF9933"/>
                </a:solidFill>
                <a:ea typeface="+mn-lt"/>
                <a:cs typeface="+mn-lt"/>
              </a:rPr>
              <a:t>) tracking.</a:t>
            </a:r>
            <a:endParaRPr lang="en-US">
              <a:solidFill>
                <a:srgbClr val="FF9933"/>
              </a:solidFill>
              <a:ea typeface="+mn-lt"/>
              <a:cs typeface="+mn-lt"/>
            </a:endParaRPr>
          </a:p>
          <a:p>
            <a:pPr marL="173355" indent="-173355"/>
            <a:r>
              <a:rPr lang="en-US" dirty="0">
                <a:solidFill>
                  <a:srgbClr val="FF9933"/>
                </a:solidFill>
                <a:ea typeface="+mn-lt"/>
                <a:cs typeface="+mn-lt"/>
              </a:rPr>
              <a:t>Can be used individually or as part of an autonomous, integrated swarm (AIS) of AUAVs,  with adaptive, AI-based decision-making/mission reconfiguration.</a:t>
            </a:r>
            <a:endParaRPr lang="en-US" dirty="0">
              <a:solidFill>
                <a:srgbClr val="FF9933"/>
              </a:solidFill>
              <a:cs typeface="Arial"/>
            </a:endParaRPr>
          </a:p>
        </p:txBody>
      </p:sp>
      <p:sp>
        <p:nvSpPr>
          <p:cNvPr id="8" name="Text Placeholder 7">
            <a:extLst>
              <a:ext uri="{FF2B5EF4-FFF2-40B4-BE49-F238E27FC236}">
                <a16:creationId xmlns:a16="http://schemas.microsoft.com/office/drawing/2014/main" id="{1CFD1A9E-C7BB-4EF9-9A88-B2887631E9D8}"/>
              </a:ext>
            </a:extLst>
          </p:cNvPr>
          <p:cNvSpPr>
            <a:spLocks noGrp="1"/>
          </p:cNvSpPr>
          <p:nvPr>
            <p:ph type="body" idx="1"/>
          </p:nvPr>
        </p:nvSpPr>
        <p:spPr/>
        <p:txBody>
          <a:bodyPr/>
          <a:lstStyle/>
          <a:p>
            <a:r>
              <a:rPr lang="en-US"/>
              <a:t>Technical discriminators</a:t>
            </a:r>
          </a:p>
        </p:txBody>
      </p:sp>
      <p:sp>
        <p:nvSpPr>
          <p:cNvPr id="10" name="Content Placeholder 9">
            <a:extLst>
              <a:ext uri="{FF2B5EF4-FFF2-40B4-BE49-F238E27FC236}">
                <a16:creationId xmlns:a16="http://schemas.microsoft.com/office/drawing/2014/main" id="{346D7061-6F63-4AC3-A457-5B37181FC80E}"/>
              </a:ext>
            </a:extLst>
          </p:cNvPr>
          <p:cNvSpPr>
            <a:spLocks noGrp="1"/>
          </p:cNvSpPr>
          <p:nvPr>
            <p:ph sz="quarter" idx="4"/>
          </p:nvPr>
        </p:nvSpPr>
        <p:spPr/>
        <p:txBody>
          <a:bodyPr vert="horz" lIns="91440" tIns="548640" rIns="91440" bIns="274320" spcCol="301752" rtlCol="0" anchor="t">
            <a:normAutofit/>
          </a:bodyPr>
          <a:lstStyle/>
          <a:p>
            <a:pPr marL="0" indent="0">
              <a:buNone/>
            </a:pPr>
            <a:r>
              <a:rPr lang="en-US">
                <a:solidFill>
                  <a:schemeClr val="accent6">
                    <a:lumMod val="50000"/>
                  </a:schemeClr>
                </a:solidFill>
              </a:rPr>
              <a:t>The following COTS components are used to reduce cost and schedule for the program while meeting our technical requirements:</a:t>
            </a:r>
            <a:endParaRPr lang="en-US">
              <a:solidFill>
                <a:schemeClr val="accent6">
                  <a:lumMod val="50000"/>
                </a:schemeClr>
              </a:solidFill>
              <a:cs typeface="Arial"/>
            </a:endParaRPr>
          </a:p>
          <a:p>
            <a:pPr marL="173355" indent="-173355"/>
            <a:r>
              <a:rPr lang="en-US">
                <a:solidFill>
                  <a:schemeClr val="accent6">
                    <a:lumMod val="50000"/>
                  </a:schemeClr>
                </a:solidFill>
                <a:cs typeface="Arial"/>
              </a:rPr>
              <a:t>Protected GPS receiver</a:t>
            </a:r>
          </a:p>
          <a:p>
            <a:pPr marL="173355" indent="-173355"/>
            <a:r>
              <a:rPr lang="en-US">
                <a:solidFill>
                  <a:schemeClr val="accent6">
                    <a:lumMod val="50000"/>
                  </a:schemeClr>
                </a:solidFill>
              </a:rPr>
              <a:t>IMU sensor</a:t>
            </a:r>
            <a:endParaRPr lang="en-US">
              <a:solidFill>
                <a:schemeClr val="accent6">
                  <a:lumMod val="50000"/>
                </a:schemeClr>
              </a:solidFill>
              <a:cs typeface="Arial"/>
            </a:endParaRPr>
          </a:p>
          <a:p>
            <a:pPr marL="173355" indent="-173355"/>
            <a:r>
              <a:rPr lang="en-US">
                <a:solidFill>
                  <a:schemeClr val="accent6">
                    <a:lumMod val="50000"/>
                  </a:schemeClr>
                </a:solidFill>
              </a:rPr>
              <a:t>Data &amp; command processors</a:t>
            </a:r>
            <a:endParaRPr lang="en-US">
              <a:solidFill>
                <a:schemeClr val="accent6">
                  <a:lumMod val="50000"/>
                </a:schemeClr>
              </a:solidFill>
              <a:cs typeface="Arial"/>
            </a:endParaRPr>
          </a:p>
          <a:p>
            <a:pPr marL="173355" indent="-173355"/>
            <a:r>
              <a:rPr lang="en-US">
                <a:solidFill>
                  <a:schemeClr val="accent6">
                    <a:lumMod val="50000"/>
                  </a:schemeClr>
                </a:solidFill>
                <a:cs typeface="Arial"/>
              </a:rPr>
              <a:t>Optical sensor/detector</a:t>
            </a:r>
          </a:p>
          <a:p>
            <a:pPr marL="173355" indent="-173355"/>
            <a:endParaRPr lang="en-US">
              <a:cs typeface="Arial"/>
            </a:endParaRPr>
          </a:p>
        </p:txBody>
      </p:sp>
      <p:sp>
        <p:nvSpPr>
          <p:cNvPr id="9" name="Text Placeholder 8">
            <a:extLst>
              <a:ext uri="{FF2B5EF4-FFF2-40B4-BE49-F238E27FC236}">
                <a16:creationId xmlns:a16="http://schemas.microsoft.com/office/drawing/2014/main" id="{D785D054-D368-4BE2-BB48-83B77D6D1202}"/>
              </a:ext>
            </a:extLst>
          </p:cNvPr>
          <p:cNvSpPr>
            <a:spLocks noGrp="1"/>
          </p:cNvSpPr>
          <p:nvPr>
            <p:ph type="body" sz="quarter" idx="3"/>
          </p:nvPr>
        </p:nvSpPr>
        <p:spPr>
          <a:xfrm>
            <a:off x="6245352" y="1235074"/>
            <a:ext cx="5486400" cy="369332"/>
          </a:xfrm>
        </p:spPr>
        <p:txBody>
          <a:bodyPr/>
          <a:lstStyle/>
          <a:p>
            <a:r>
              <a:rPr lang="en-US"/>
              <a:t>Leveraged cots components</a:t>
            </a:r>
          </a:p>
        </p:txBody>
      </p:sp>
      <p:sp>
        <p:nvSpPr>
          <p:cNvPr id="11" name="Text Placeholder 10">
            <a:extLst>
              <a:ext uri="{FF2B5EF4-FFF2-40B4-BE49-F238E27FC236}">
                <a16:creationId xmlns:a16="http://schemas.microsoft.com/office/drawing/2014/main" id="{1268FD4E-7CE1-4A88-8A71-C45995F673F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5469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Contributors and References</a:t>
            </a:r>
          </a:p>
        </p:txBody>
      </p:sp>
      <p:sp>
        <p:nvSpPr>
          <p:cNvPr id="3" name="Content Placeholder 2"/>
          <p:cNvSpPr>
            <a:spLocks noGrp="1"/>
          </p:cNvSpPr>
          <p:nvPr>
            <p:ph sz="half" idx="2"/>
          </p:nvPr>
        </p:nvSpPr>
        <p:spPr/>
        <p:txBody>
          <a:bodyPr vert="horz" lIns="91440" tIns="548640" rIns="91440" bIns="274320" spcCol="301752" rtlCol="0" anchor="t">
            <a:normAutofit/>
          </a:bodyPr>
          <a:lstStyle/>
          <a:p>
            <a:pPr marL="173355" indent="-173355"/>
            <a:r>
              <a:rPr lang="en-US" dirty="0">
                <a:solidFill>
                  <a:srgbClr val="0000FF"/>
                </a:solidFill>
                <a:ea typeface="+mn-lt"/>
                <a:cs typeface="+mn-lt"/>
              </a:rPr>
              <a:t>Futuristic Innovative Technologies</a:t>
            </a:r>
            <a:endParaRPr lang="en-US" dirty="0">
              <a:solidFill>
                <a:srgbClr val="0000FF"/>
              </a:solidFill>
            </a:endParaRPr>
          </a:p>
          <a:p>
            <a:pPr marL="173355" indent="-173355"/>
            <a:r>
              <a:rPr lang="en-US" dirty="0" err="1">
                <a:solidFill>
                  <a:schemeClr val="accent6">
                    <a:lumMod val="50000"/>
                  </a:schemeClr>
                </a:solidFill>
              </a:rPr>
              <a:t>NavSys</a:t>
            </a:r>
            <a:r>
              <a:rPr lang="en-US" dirty="0">
                <a:solidFill>
                  <a:schemeClr val="accent6">
                    <a:lumMod val="50000"/>
                  </a:schemeClr>
                </a:solidFill>
              </a:rPr>
              <a:t> Corporation</a:t>
            </a:r>
            <a:endParaRPr lang="en-US" dirty="0">
              <a:solidFill>
                <a:schemeClr val="accent6">
                  <a:lumMod val="50000"/>
                </a:schemeClr>
              </a:solidFill>
              <a:cs typeface="Arial"/>
            </a:endParaRPr>
          </a:p>
          <a:p>
            <a:pPr marL="173355" indent="-173355"/>
            <a:r>
              <a:rPr lang="en-US" dirty="0">
                <a:solidFill>
                  <a:schemeClr val="accent6">
                    <a:lumMod val="50000"/>
                  </a:schemeClr>
                </a:solidFill>
              </a:rPr>
              <a:t>Shadin Avionics</a:t>
            </a:r>
            <a:endParaRPr lang="en-US" dirty="0">
              <a:solidFill>
                <a:schemeClr val="accent6">
                  <a:lumMod val="50000"/>
                </a:schemeClr>
              </a:solidFill>
              <a:cs typeface="Arial"/>
            </a:endParaRPr>
          </a:p>
          <a:p>
            <a:pPr marL="173355" indent="-173355"/>
            <a:r>
              <a:rPr lang="en-US" dirty="0">
                <a:solidFill>
                  <a:schemeClr val="accent6">
                    <a:lumMod val="50000"/>
                  </a:schemeClr>
                </a:solidFill>
              </a:rPr>
              <a:t>Northrop Grumman</a:t>
            </a:r>
            <a:endParaRPr lang="en-US" dirty="0">
              <a:solidFill>
                <a:schemeClr val="accent6">
                  <a:lumMod val="50000"/>
                </a:schemeClr>
              </a:solidFill>
              <a:cs typeface="Arial"/>
            </a:endParaRPr>
          </a:p>
          <a:p>
            <a:pPr marL="173355" indent="-173355"/>
            <a:r>
              <a:rPr lang="en-US" dirty="0">
                <a:solidFill>
                  <a:schemeClr val="accent6">
                    <a:lumMod val="50000"/>
                  </a:schemeClr>
                </a:solidFill>
                <a:cs typeface="Arial"/>
              </a:rPr>
              <a:t>AUAV Navigation</a:t>
            </a:r>
          </a:p>
          <a:p>
            <a:pPr marL="173355" indent="-173355"/>
            <a:r>
              <a:rPr lang="en-US" dirty="0">
                <a:solidFill>
                  <a:schemeClr val="accent6">
                    <a:lumMod val="50000"/>
                  </a:schemeClr>
                </a:solidFill>
                <a:cs typeface="Arial"/>
              </a:rPr>
              <a:t>General Atomics</a:t>
            </a:r>
          </a:p>
          <a:p>
            <a:pPr marL="173355" indent="-173355"/>
            <a:endParaRPr lang="en-US" dirty="0">
              <a:solidFill>
                <a:srgbClr val="0000FF"/>
              </a:solidFill>
              <a:cs typeface="Arial"/>
            </a:endParaRPr>
          </a:p>
          <a:p>
            <a:pPr marL="173355" indent="-173355"/>
            <a:endParaRPr lang="en-US">
              <a:cs typeface="Arial"/>
            </a:endParaRPr>
          </a:p>
          <a:p>
            <a:pPr marL="173355" indent="-173355"/>
            <a:endParaRPr lang="en-US">
              <a:cs typeface="Arial"/>
            </a:endParaRPr>
          </a:p>
        </p:txBody>
      </p:sp>
      <p:sp>
        <p:nvSpPr>
          <p:cNvPr id="8" name="Text Placeholder 7">
            <a:extLst>
              <a:ext uri="{FF2B5EF4-FFF2-40B4-BE49-F238E27FC236}">
                <a16:creationId xmlns:a16="http://schemas.microsoft.com/office/drawing/2014/main" id="{AC33512B-DE61-4DEB-BA11-F24F6B7D44A0}"/>
              </a:ext>
            </a:extLst>
          </p:cNvPr>
          <p:cNvSpPr>
            <a:spLocks noGrp="1"/>
          </p:cNvSpPr>
          <p:nvPr>
            <p:ph type="body" idx="1"/>
          </p:nvPr>
        </p:nvSpPr>
        <p:spPr/>
        <p:txBody>
          <a:bodyPr/>
          <a:lstStyle/>
          <a:p>
            <a:r>
              <a:rPr lang="en-US"/>
              <a:t>Key Contributors</a:t>
            </a:r>
          </a:p>
        </p:txBody>
      </p:sp>
      <p:sp>
        <p:nvSpPr>
          <p:cNvPr id="10" name="Content Placeholder 9">
            <a:extLst>
              <a:ext uri="{FF2B5EF4-FFF2-40B4-BE49-F238E27FC236}">
                <a16:creationId xmlns:a16="http://schemas.microsoft.com/office/drawing/2014/main" id="{0DB998DA-6D48-4443-9462-3DFDEA1098A7}"/>
              </a:ext>
            </a:extLst>
          </p:cNvPr>
          <p:cNvSpPr>
            <a:spLocks noGrp="1"/>
          </p:cNvSpPr>
          <p:nvPr>
            <p:ph sz="quarter" idx="4"/>
          </p:nvPr>
        </p:nvSpPr>
        <p:spPr/>
        <p:txBody>
          <a:bodyPr vert="horz" lIns="91440" tIns="548640" rIns="91440" bIns="274320" spcCol="301752" rtlCol="0" anchor="t">
            <a:normAutofit lnSpcReduction="10000"/>
          </a:bodyPr>
          <a:lstStyle/>
          <a:p>
            <a:pPr marL="173355" indent="-173355"/>
            <a:r>
              <a:rPr lang="en-US">
                <a:solidFill>
                  <a:schemeClr val="accent6">
                    <a:lumMod val="50000"/>
                  </a:schemeClr>
                </a:solidFill>
                <a:latin typeface="Calibri"/>
                <a:cs typeface="Calibri"/>
              </a:rPr>
              <a:t>A. Brown and H. Tseng, “Miniaturized GPS Antenna Array and Test Results”, NavSys Corp, 2000</a:t>
            </a:r>
            <a:endParaRPr lang="en-US">
              <a:solidFill>
                <a:schemeClr val="accent6">
                  <a:lumMod val="50000"/>
                </a:schemeClr>
              </a:solidFill>
              <a:cs typeface="Arial"/>
            </a:endParaRPr>
          </a:p>
          <a:p>
            <a:pPr marL="173355" indent="-173355"/>
            <a:r>
              <a:rPr lang="en-US">
                <a:solidFill>
                  <a:schemeClr val="accent6">
                    <a:lumMod val="50000"/>
                  </a:schemeClr>
                </a:solidFill>
                <a:latin typeface="Calibri"/>
                <a:cs typeface="Calibri"/>
              </a:rPr>
              <a:t>“Inertial Navigation System”  from Space Microsystems and Micro/Nano Satellites, 2018 ScienceDirect Journal  </a:t>
            </a:r>
            <a:r>
              <a:rPr lang="en-US" u="sng">
                <a:solidFill>
                  <a:schemeClr val="accent6">
                    <a:lumMod val="50000"/>
                  </a:schemeClr>
                </a:solidFill>
                <a:latin typeface="Calibri"/>
                <a:cs typeface="Calibri"/>
                <a:hlinkClick r:id="rId2">
                  <a:extLst>
                    <a:ext uri="{A12FA001-AC4F-418D-AE19-62706E023703}">
                      <ahyp:hlinkClr xmlns:ahyp="http://schemas.microsoft.com/office/drawing/2018/hyperlinkcolor" val="tx"/>
                    </a:ext>
                  </a:extLst>
                </a:hlinkClick>
              </a:rPr>
              <a:t>www.sciencedirect.com/topics/engineering/inertial-navigation-system</a:t>
            </a:r>
            <a:endParaRPr lang="en-US" u="sng">
              <a:solidFill>
                <a:schemeClr val="accent6">
                  <a:lumMod val="50000"/>
                </a:schemeClr>
              </a:solidFill>
              <a:latin typeface="Calibri"/>
              <a:cs typeface="Calibri"/>
            </a:endParaRPr>
          </a:p>
          <a:p>
            <a:pPr marL="173355" indent="-173355"/>
            <a:r>
              <a:rPr lang="en-US" u="sng">
                <a:solidFill>
                  <a:schemeClr val="accent6">
                    <a:lumMod val="50000"/>
                  </a:schemeClr>
                </a:solidFill>
                <a:latin typeface="Calibri"/>
                <a:ea typeface="+mn-lt"/>
                <a:cs typeface="+mn-lt"/>
                <a:hlinkClick r:id="rId3">
                  <a:extLst>
                    <a:ext uri="{A12FA001-AC4F-418D-AE19-62706E023703}">
                      <ahyp:hlinkClr xmlns:ahyp="http://schemas.microsoft.com/office/drawing/2018/hyperlinkcolor" val="tx"/>
                    </a:ext>
                  </a:extLst>
                </a:hlinkClick>
              </a:rPr>
              <a:t>https://www.AUAVnavigation.com/products/autopilots/vector</a:t>
            </a:r>
            <a:endParaRPr lang="en-US">
              <a:solidFill>
                <a:schemeClr val="accent6">
                  <a:lumMod val="50000"/>
                </a:schemeClr>
              </a:solidFill>
              <a:latin typeface="Calibri"/>
              <a:ea typeface="+mn-lt"/>
              <a:cs typeface="+mn-lt"/>
            </a:endParaRPr>
          </a:p>
          <a:p>
            <a:pPr marL="173355" indent="-173355"/>
            <a:r>
              <a:rPr lang="en-US" u="sng">
                <a:solidFill>
                  <a:schemeClr val="accent6">
                    <a:lumMod val="50000"/>
                  </a:schemeClr>
                </a:solidFill>
                <a:latin typeface="Calibri"/>
                <a:ea typeface="+mn-lt"/>
                <a:cs typeface="+mn-lt"/>
                <a:hlinkClick r:id="rId4">
                  <a:extLst>
                    <a:ext uri="{A12FA001-AC4F-418D-AE19-62706E023703}">
                      <ahyp:hlinkClr xmlns:ahyp="http://schemas.microsoft.com/office/drawing/2018/hyperlinkcolor" val="tx"/>
                    </a:ext>
                  </a:extLst>
                </a:hlinkClick>
              </a:rPr>
              <a:t>https://fpvfrenzy.com/best-obstacle-avoidance-drones-features-technology-reviews/</a:t>
            </a:r>
            <a:r>
              <a:rPr lang="en-US">
                <a:solidFill>
                  <a:schemeClr val="accent6">
                    <a:lumMod val="50000"/>
                  </a:schemeClr>
                </a:solidFill>
                <a:latin typeface="Calibri"/>
                <a:ea typeface="+mn-lt"/>
                <a:cs typeface="+mn-lt"/>
              </a:rPr>
              <a:t> </a:t>
            </a:r>
          </a:p>
          <a:p>
            <a:pPr marL="173355" indent="-173355"/>
            <a:r>
              <a:rPr lang="en-US" u="sng">
                <a:solidFill>
                  <a:schemeClr val="accent6">
                    <a:lumMod val="50000"/>
                  </a:schemeClr>
                </a:solidFill>
                <a:latin typeface="Calibri"/>
                <a:ea typeface="+mn-lt"/>
                <a:cs typeface="+mn-lt"/>
                <a:hlinkClick r:id="rId5">
                  <a:extLst>
                    <a:ext uri="{A12FA001-AC4F-418D-AE19-62706E023703}">
                      <ahyp:hlinkClr xmlns:ahyp="http://schemas.microsoft.com/office/drawing/2018/hyperlinkcolor" val="tx"/>
                    </a:ext>
                  </a:extLst>
                </a:hlinkClick>
              </a:rPr>
              <a:t>https://ieeexplore.ieee.org/abstract/document/7943915</a:t>
            </a:r>
            <a:endParaRPr lang="en-US">
              <a:solidFill>
                <a:schemeClr val="accent6">
                  <a:lumMod val="50000"/>
                </a:schemeClr>
              </a:solidFill>
              <a:latin typeface="Calibri"/>
              <a:ea typeface="+mn-lt"/>
              <a:cs typeface="+mn-lt"/>
            </a:endParaRPr>
          </a:p>
          <a:p>
            <a:pPr marL="173355" indent="-173355"/>
            <a:r>
              <a:rPr lang="en-US">
                <a:solidFill>
                  <a:schemeClr val="accent6">
                    <a:lumMod val="50000"/>
                  </a:schemeClr>
                </a:solidFill>
                <a:latin typeface="Calibri"/>
                <a:cs typeface="Arial"/>
              </a:rPr>
              <a:t>"Spatial resolution in digital imaging"</a:t>
            </a:r>
          </a:p>
          <a:p>
            <a:pPr marL="173990" lvl="1" indent="0">
              <a:buNone/>
            </a:pPr>
            <a:r>
              <a:rPr lang="en-US" sz="1400">
                <a:latin typeface="Calibri"/>
                <a:ea typeface="+mn-lt"/>
                <a:cs typeface="+mn-lt"/>
                <a:hlinkClick r:id="rId6"/>
              </a:rPr>
              <a:t>https://www.microscopyu.com/tutorials/spatial-resolution-in-digital-imaging</a:t>
            </a:r>
            <a:endParaRPr lang="en-US" sz="1400" u="sng">
              <a:solidFill>
                <a:schemeClr val="accent6">
                  <a:lumMod val="50000"/>
                </a:schemeClr>
              </a:solidFill>
              <a:latin typeface="Calibri"/>
              <a:cs typeface="Arial"/>
            </a:endParaRPr>
          </a:p>
          <a:p>
            <a:pPr marL="173355" indent="-173355"/>
            <a:r>
              <a:rPr lang="en-US">
                <a:solidFill>
                  <a:schemeClr val="accent6">
                    <a:lumMod val="50000"/>
                  </a:schemeClr>
                </a:solidFill>
                <a:latin typeface="Calibri"/>
                <a:cs typeface="Calibri"/>
              </a:rPr>
              <a:t>"Swarm of Unmanned Aerial Vehicles"</a:t>
            </a:r>
          </a:p>
          <a:p>
            <a:pPr marL="173990" lvl="1" indent="0">
              <a:buNone/>
            </a:pPr>
            <a:r>
              <a:rPr lang="en-US" sz="1400">
                <a:latin typeface="Calibri"/>
                <a:ea typeface="+mn-lt"/>
                <a:cs typeface="+mn-lt"/>
                <a:hlinkClick r:id="rId7"/>
              </a:rPr>
              <a:t>https://www.sciencedirect.com/science/article/pii/S2452414X18300086</a:t>
            </a:r>
            <a:endParaRPr lang="en-US" sz="1400" u="sng">
              <a:latin typeface="Calibri"/>
              <a:cs typeface="Calibri"/>
            </a:endParaRPr>
          </a:p>
          <a:p>
            <a:pPr marL="173355" indent="-173355"/>
            <a:endParaRPr lang="en-US" u="sng">
              <a:latin typeface="Calibri"/>
              <a:cs typeface="Calibri"/>
            </a:endParaRPr>
          </a:p>
          <a:p>
            <a:pPr marL="0" indent="0">
              <a:buNone/>
            </a:pPr>
            <a:endParaRPr lang="en-US">
              <a:latin typeface="Arial"/>
              <a:cs typeface="Arial"/>
            </a:endParaRPr>
          </a:p>
        </p:txBody>
      </p:sp>
      <p:sp>
        <p:nvSpPr>
          <p:cNvPr id="9" name="Text Placeholder 8">
            <a:extLst>
              <a:ext uri="{FF2B5EF4-FFF2-40B4-BE49-F238E27FC236}">
                <a16:creationId xmlns:a16="http://schemas.microsoft.com/office/drawing/2014/main" id="{DCABA579-60E8-4FDC-A593-98AD81439E64}"/>
              </a:ext>
            </a:extLst>
          </p:cNvPr>
          <p:cNvSpPr>
            <a:spLocks noGrp="1"/>
          </p:cNvSpPr>
          <p:nvPr>
            <p:ph type="body" sz="quarter" idx="3"/>
          </p:nvPr>
        </p:nvSpPr>
        <p:spPr/>
        <p:txBody>
          <a:bodyPr/>
          <a:lstStyle/>
          <a:p>
            <a:r>
              <a:rPr lang="en-US"/>
              <a:t>References</a:t>
            </a:r>
          </a:p>
        </p:txBody>
      </p:sp>
      <p:sp>
        <p:nvSpPr>
          <p:cNvPr id="11" name="Text Placeholder 10">
            <a:extLst>
              <a:ext uri="{FF2B5EF4-FFF2-40B4-BE49-F238E27FC236}">
                <a16:creationId xmlns:a16="http://schemas.microsoft.com/office/drawing/2014/main" id="{850D6F51-F3ED-4A18-96F4-FE077C8883F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4482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 and Roadblocks</a:t>
            </a:r>
          </a:p>
        </p:txBody>
      </p:sp>
      <p:sp>
        <p:nvSpPr>
          <p:cNvPr id="3" name="Content Placeholder 2"/>
          <p:cNvSpPr>
            <a:spLocks noGrp="1"/>
          </p:cNvSpPr>
          <p:nvPr>
            <p:ph idx="1"/>
          </p:nvPr>
        </p:nvSpPr>
        <p:spPr/>
        <p:txBody>
          <a:bodyPr vert="horz" lIns="0" tIns="0" rIns="0" bIns="0" spcCol="301752" rtlCol="0" anchor="t">
            <a:normAutofit/>
          </a:bodyPr>
          <a:lstStyle/>
          <a:p>
            <a:pPr marL="173355" indent="-173355"/>
            <a:r>
              <a:rPr lang="en-US" dirty="0"/>
              <a:t>Miniaturization due to limited size constraints for UAV.</a:t>
            </a:r>
            <a:endParaRPr lang="en-US" dirty="0">
              <a:cs typeface="Arial"/>
            </a:endParaRPr>
          </a:p>
          <a:p>
            <a:pPr marL="173355" indent="-173355"/>
            <a:r>
              <a:rPr lang="en-US" dirty="0"/>
              <a:t>Fitting within stealth profile for radar evasion.</a:t>
            </a:r>
            <a:endParaRPr lang="en-US" dirty="0">
              <a:cs typeface="Arial"/>
            </a:endParaRPr>
          </a:p>
          <a:p>
            <a:pPr marL="173355" indent="-173355"/>
            <a:r>
              <a:rPr lang="en-US" dirty="0"/>
              <a:t>Functioning in a contest environment with signal jamming and interactions with other aerial systems.</a:t>
            </a:r>
            <a:endParaRPr lang="en-US" dirty="0">
              <a:cs typeface="Arial"/>
            </a:endParaRPr>
          </a:p>
          <a:p>
            <a:pPr marL="173355" indent="-173355"/>
            <a:r>
              <a:rPr lang="en-US" dirty="0"/>
              <a:t>Integration as a retrofit onto an existing platform</a:t>
            </a:r>
            <a:endParaRPr lang="en-US" dirty="0">
              <a:cs typeface="Arial"/>
            </a:endParaRPr>
          </a:p>
          <a:p>
            <a:pPr marL="173355" indent="-173355"/>
            <a:r>
              <a:rPr lang="en-US" dirty="0">
                <a:cs typeface="Arial"/>
              </a:rPr>
              <a:t>Custom processor code to seamlessly combine the sensor data streams</a:t>
            </a:r>
            <a:endParaRPr lang="en-US" dirty="0"/>
          </a:p>
          <a:p>
            <a:pPr marL="173355" indent="-173355"/>
            <a:r>
              <a:rPr lang="en-US" dirty="0"/>
              <a:t>Leveraging COTS hardware and software to reduce schedule and cost</a:t>
            </a:r>
            <a:endParaRPr lang="en-US" dirty="0">
              <a:cs typeface="Arial"/>
            </a:endParaRPr>
          </a:p>
          <a:p>
            <a:pPr marL="173355" indent="-173355"/>
            <a:r>
              <a:rPr lang="en-US" dirty="0">
                <a:solidFill>
                  <a:srgbClr val="FF9933"/>
                </a:solidFill>
                <a:cs typeface="Arial"/>
              </a:rPr>
              <a:t>Ethical use of AI technologies in AUAV applications.</a:t>
            </a:r>
          </a:p>
          <a:p>
            <a:pPr marL="173355" indent="-173355"/>
            <a:r>
              <a:rPr lang="en-US" dirty="0">
                <a:solidFill>
                  <a:srgbClr val="FF9933"/>
                </a:solidFill>
                <a:cs typeface="Arial"/>
              </a:rPr>
              <a:t>Provide renewable energy source for the mobile command center worldwide deployable.</a:t>
            </a:r>
          </a:p>
          <a:p>
            <a:pPr marL="173355" indent="-173355"/>
            <a:endParaRPr lang="en-US" dirty="0">
              <a:solidFill>
                <a:srgbClr val="E35205"/>
              </a:solidFill>
              <a:cs typeface="Arial"/>
            </a:endParaRPr>
          </a:p>
          <a:p>
            <a:pPr marL="173355" indent="-173355"/>
            <a:endParaRPr lang="en-US" dirty="0">
              <a:cs typeface="Arial"/>
            </a:endParaRPr>
          </a:p>
          <a:p>
            <a:pPr marL="173990" lvl="1" indent="0">
              <a:buNone/>
            </a:pPr>
            <a:endParaRPr lang="en-US">
              <a:cs typeface="Arial"/>
            </a:endParaRPr>
          </a:p>
        </p:txBody>
      </p:sp>
      <p:sp>
        <p:nvSpPr>
          <p:cNvPr id="7" name="Text Placeholder 6">
            <a:extLst>
              <a:ext uri="{FF2B5EF4-FFF2-40B4-BE49-F238E27FC236}">
                <a16:creationId xmlns:a16="http://schemas.microsoft.com/office/drawing/2014/main" id="{84820535-6E81-4D24-8640-F2CE9F054C0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16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391869-3B75-4580-B9C6-2B7B6F285115}"/>
              </a:ext>
            </a:extLst>
          </p:cNvPr>
          <p:cNvSpPr>
            <a:spLocks noGrp="1"/>
          </p:cNvSpPr>
          <p:nvPr>
            <p:ph type="title"/>
          </p:nvPr>
        </p:nvSpPr>
        <p:spPr/>
        <p:txBody>
          <a:bodyPr/>
          <a:lstStyle/>
          <a:p>
            <a:r>
              <a:rPr lang="en-US"/>
              <a:t>Stakeholders</a:t>
            </a:r>
            <a:br>
              <a:rPr lang="en-US"/>
            </a:br>
            <a:endParaRPr lang="en-US"/>
          </a:p>
        </p:txBody>
      </p:sp>
      <p:graphicFrame>
        <p:nvGraphicFramePr>
          <p:cNvPr id="7" name="Google Shape;85;g758615aea5_1_0">
            <a:extLst>
              <a:ext uri="{FF2B5EF4-FFF2-40B4-BE49-F238E27FC236}">
                <a16:creationId xmlns:a16="http://schemas.microsoft.com/office/drawing/2014/main" id="{CF08DBE0-43D7-4B19-A5E0-1364CD9DA114}"/>
              </a:ext>
            </a:extLst>
          </p:cNvPr>
          <p:cNvGraphicFramePr/>
          <p:nvPr>
            <p:extLst>
              <p:ext uri="{D42A27DB-BD31-4B8C-83A1-F6EECF244321}">
                <p14:modId xmlns:p14="http://schemas.microsoft.com/office/powerpoint/2010/main" val="4280915847"/>
              </p:ext>
            </p:extLst>
          </p:nvPr>
        </p:nvGraphicFramePr>
        <p:xfrm>
          <a:off x="138545" y="1039090"/>
          <a:ext cx="11932244" cy="5557845"/>
        </p:xfrm>
        <a:graphic>
          <a:graphicData uri="http://schemas.openxmlformats.org/drawingml/2006/table">
            <a:tbl>
              <a:tblPr>
                <a:noFill/>
              </a:tblPr>
              <a:tblGrid>
                <a:gridCol w="5966122">
                  <a:extLst>
                    <a:ext uri="{9D8B030D-6E8A-4147-A177-3AD203B41FA5}">
                      <a16:colId xmlns:a16="http://schemas.microsoft.com/office/drawing/2014/main" val="20000"/>
                    </a:ext>
                  </a:extLst>
                </a:gridCol>
                <a:gridCol w="5966122">
                  <a:extLst>
                    <a:ext uri="{9D8B030D-6E8A-4147-A177-3AD203B41FA5}">
                      <a16:colId xmlns:a16="http://schemas.microsoft.com/office/drawing/2014/main" val="20001"/>
                    </a:ext>
                  </a:extLst>
                </a:gridCol>
              </a:tblGrid>
              <a:tr h="382556">
                <a:tc>
                  <a:txBody>
                    <a:bodyPr/>
                    <a:lstStyle/>
                    <a:p>
                      <a:pPr marL="0" lvl="0" indent="0" algn="l" rtl="0">
                        <a:spcBef>
                          <a:spcPts val="0"/>
                        </a:spcBef>
                        <a:spcAft>
                          <a:spcPts val="0"/>
                        </a:spcAft>
                        <a:buNone/>
                      </a:pPr>
                      <a:r>
                        <a:rPr lang="en-US" dirty="0">
                          <a:solidFill>
                            <a:srgbClr val="FFFFFF"/>
                          </a:solidFill>
                        </a:rPr>
                        <a:t>Primary Stakeholders</a:t>
                      </a:r>
                      <a:endParaRPr dirty="0">
                        <a:solidFill>
                          <a:srgbClr val="FFFFFF"/>
                        </a:solidFill>
                      </a:endParaRPr>
                    </a:p>
                  </a:txBody>
                  <a:tcPr marL="91425" marR="91425" marT="91425" marB="91425">
                    <a:solidFill>
                      <a:srgbClr val="0070C0"/>
                    </a:solidFill>
                  </a:tcPr>
                </a:tc>
                <a:tc>
                  <a:txBody>
                    <a:bodyPr/>
                    <a:lstStyle/>
                    <a:p>
                      <a:pPr marL="0" lvl="0" indent="0" algn="l" rtl="0">
                        <a:spcBef>
                          <a:spcPts val="0"/>
                        </a:spcBef>
                        <a:spcAft>
                          <a:spcPts val="0"/>
                        </a:spcAft>
                        <a:buNone/>
                      </a:pPr>
                      <a:r>
                        <a:rPr lang="en-US" dirty="0">
                          <a:solidFill>
                            <a:srgbClr val="FFFFFF"/>
                          </a:solidFill>
                        </a:rPr>
                        <a:t>Secondary Stakeholders</a:t>
                      </a:r>
                      <a:endParaRPr dirty="0">
                        <a:solidFill>
                          <a:srgbClr val="FFFFFF"/>
                        </a:solidFill>
                      </a:endParaRPr>
                    </a:p>
                  </a:txBody>
                  <a:tcPr marL="91425" marR="91425" marT="91425" marB="91425">
                    <a:solidFill>
                      <a:srgbClr val="0070C0"/>
                    </a:solidFill>
                  </a:tcPr>
                </a:tc>
                <a:extLst>
                  <a:ext uri="{0D108BD9-81ED-4DB2-BD59-A6C34878D82A}">
                    <a16:rowId xmlns:a16="http://schemas.microsoft.com/office/drawing/2014/main" val="10000"/>
                  </a:ext>
                </a:extLst>
              </a:tr>
              <a:tr h="924512">
                <a:tc>
                  <a:txBody>
                    <a:bodyPr/>
                    <a:lstStyle/>
                    <a:p>
                      <a:pPr marL="0" lvl="0" indent="0" algn="l" rtl="0">
                        <a:lnSpc>
                          <a:spcPct val="115000"/>
                        </a:lnSpc>
                        <a:spcBef>
                          <a:spcPts val="0"/>
                        </a:spcBef>
                        <a:spcAft>
                          <a:spcPts val="0"/>
                        </a:spcAft>
                        <a:buNone/>
                      </a:pPr>
                      <a:r>
                        <a:rPr lang="en-US" b="1" dirty="0">
                          <a:solidFill>
                            <a:schemeClr val="accent6">
                              <a:lumMod val="50000"/>
                            </a:schemeClr>
                          </a:solidFill>
                        </a:rPr>
                        <a:t>Point-of-Contact: </a:t>
                      </a:r>
                      <a:r>
                        <a:rPr lang="en-US" sz="1600" b="0" i="0" u="none" strike="noStrike" noProof="0" dirty="0">
                          <a:solidFill>
                            <a:srgbClr val="00B050"/>
                          </a:solidFill>
                          <a:latin typeface="Arial"/>
                        </a:rPr>
                        <a:t>U.S. Department of Homeland Security and the U.S. Customs and Border Protection </a:t>
                      </a:r>
                      <a:r>
                        <a:rPr lang="en-US" b="0" dirty="0">
                          <a:solidFill>
                            <a:srgbClr val="00B050"/>
                          </a:solidFill>
                        </a:rPr>
                        <a:t>Chief of Operations</a:t>
                      </a:r>
                      <a:r>
                        <a:rPr lang="en-US" b="1" dirty="0">
                          <a:solidFill>
                            <a:srgbClr val="00B050"/>
                          </a:solidFill>
                        </a:rPr>
                        <a:t> </a:t>
                      </a:r>
                      <a:r>
                        <a:rPr lang="en-US" sz="1600" b="0" i="0" u="none" strike="noStrike" noProof="0" dirty="0">
                          <a:solidFill>
                            <a:srgbClr val="00B050"/>
                          </a:solidFill>
                          <a:latin typeface="Arial"/>
                        </a:rPr>
                        <a:t>Wilford Erasmus.</a:t>
                      </a:r>
                      <a:endParaRPr sz="1600" b="0" i="0" u="none" strike="noStrike" noProof="0" dirty="0">
                        <a:solidFill>
                          <a:srgbClr val="00B050"/>
                        </a:solidFill>
                        <a:latin typeface="Arial"/>
                      </a:endParaRPr>
                    </a:p>
                  </a:txBody>
                  <a:tcPr marL="91425" marR="91425" marT="91425" marB="91425"/>
                </a:tc>
                <a:tc rowSpan="3">
                  <a:txBody>
                    <a:bodyPr/>
                    <a:lstStyle/>
                    <a:p>
                      <a:pPr marL="0" lvl="0" indent="0" algn="l" rtl="0">
                        <a:lnSpc>
                          <a:spcPct val="115000"/>
                        </a:lnSpc>
                        <a:spcBef>
                          <a:spcPts val="0"/>
                        </a:spcBef>
                        <a:spcAft>
                          <a:spcPts val="0"/>
                        </a:spcAft>
                        <a:buNone/>
                      </a:pPr>
                      <a:r>
                        <a:rPr lang="en-US" b="1" dirty="0">
                          <a:solidFill>
                            <a:schemeClr val="accent6">
                              <a:lumMod val="50000"/>
                            </a:schemeClr>
                          </a:solidFill>
                        </a:rPr>
                        <a:t>Other Stakeholders</a:t>
                      </a:r>
                      <a:endParaRPr dirty="0">
                        <a:solidFill>
                          <a:schemeClr val="accent6">
                            <a:lumMod val="50000"/>
                          </a:schemeClr>
                        </a:solidFill>
                      </a:endParaRPr>
                    </a:p>
                    <a:p>
                      <a:pPr marL="457200" lvl="0" indent="-317500" algn="l" rtl="0">
                        <a:lnSpc>
                          <a:spcPct val="114999"/>
                        </a:lnSpc>
                        <a:spcBef>
                          <a:spcPts val="0"/>
                        </a:spcBef>
                        <a:spcAft>
                          <a:spcPts val="0"/>
                        </a:spcAft>
                        <a:buChar char="●"/>
                      </a:pPr>
                      <a:r>
                        <a:rPr lang="en-US" sz="1500" dirty="0">
                          <a:solidFill>
                            <a:schemeClr val="accent6">
                              <a:lumMod val="50000"/>
                            </a:schemeClr>
                          </a:solidFill>
                        </a:rPr>
                        <a:t>Government National Security Agencies (HSBP,  FBI, CIA, ATF, DEA, DIA, US Marshals Service, Local Law Enforcement, etc.)</a:t>
                      </a:r>
                    </a:p>
                    <a:p>
                      <a:pPr marL="457200" lvl="0" indent="-317500" algn="l" rtl="0">
                        <a:lnSpc>
                          <a:spcPct val="115000"/>
                        </a:lnSpc>
                        <a:spcBef>
                          <a:spcPts val="0"/>
                        </a:spcBef>
                        <a:spcAft>
                          <a:spcPts val="0"/>
                        </a:spcAft>
                        <a:buClr>
                          <a:schemeClr val="dk1"/>
                        </a:buClr>
                        <a:buSzPts val="1400"/>
                        <a:buChar char="●"/>
                      </a:pPr>
                      <a:r>
                        <a:rPr lang="en-US" sz="1500" dirty="0">
                          <a:solidFill>
                            <a:schemeClr val="accent6">
                              <a:lumMod val="50000"/>
                            </a:schemeClr>
                          </a:solidFill>
                        </a:rPr>
                        <a:t>First Responders (</a:t>
                      </a:r>
                      <a:r>
                        <a:rPr lang="en-US" sz="1500" dirty="0">
                          <a:solidFill>
                            <a:srgbClr val="00B050"/>
                          </a:solidFill>
                        </a:rPr>
                        <a:t>U.S. and International Search and Rescue</a:t>
                      </a:r>
                      <a:r>
                        <a:rPr lang="en-US" sz="1500" dirty="0">
                          <a:solidFill>
                            <a:schemeClr val="accent6">
                              <a:lumMod val="50000"/>
                            </a:schemeClr>
                          </a:solidFill>
                        </a:rPr>
                        <a:t>)</a:t>
                      </a:r>
                      <a:endParaRPr sz="1500">
                        <a:solidFill>
                          <a:schemeClr val="accent6">
                            <a:lumMod val="50000"/>
                          </a:schemeClr>
                        </a:solidFill>
                      </a:endParaRPr>
                    </a:p>
                    <a:p>
                      <a:pPr marL="457200" lvl="0" indent="-317500" algn="l" rtl="0">
                        <a:lnSpc>
                          <a:spcPct val="115000"/>
                        </a:lnSpc>
                        <a:spcBef>
                          <a:spcPts val="0"/>
                        </a:spcBef>
                        <a:spcAft>
                          <a:spcPts val="0"/>
                        </a:spcAft>
                        <a:buClr>
                          <a:schemeClr val="dk1"/>
                        </a:buClr>
                        <a:buSzPts val="1400"/>
                        <a:buChar char="●"/>
                      </a:pPr>
                      <a:r>
                        <a:rPr lang="en-US" sz="1500" dirty="0">
                          <a:solidFill>
                            <a:schemeClr val="accent6">
                              <a:lumMod val="50000"/>
                            </a:schemeClr>
                          </a:solidFill>
                        </a:rPr>
                        <a:t>U.S. Coast Guard</a:t>
                      </a: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latin typeface="Arial"/>
                        </a:rPr>
                        <a:t>National Park Service</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latin typeface="Arial"/>
                        </a:rPr>
                        <a:t>Aid Organizations</a:t>
                      </a:r>
                    </a:p>
                    <a:p>
                      <a:pPr marL="457200" lvl="0" indent="-317500" algn="l" rtl="0">
                        <a:lnSpc>
                          <a:spcPct val="115000"/>
                        </a:lnSpc>
                        <a:spcBef>
                          <a:spcPts val="0"/>
                        </a:spcBef>
                        <a:spcAft>
                          <a:spcPts val="0"/>
                        </a:spcAft>
                        <a:buClr>
                          <a:schemeClr val="dk1"/>
                        </a:buClr>
                        <a:buSzPts val="1400"/>
                        <a:buChar char="●"/>
                      </a:pPr>
                      <a:r>
                        <a:rPr lang="en-US" sz="1500" dirty="0">
                          <a:solidFill>
                            <a:schemeClr val="accent6">
                              <a:lumMod val="50000"/>
                            </a:schemeClr>
                          </a:solidFill>
                        </a:rPr>
                        <a:t>Interpol</a:t>
                      </a: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latin typeface="Arial"/>
                        </a:rPr>
                        <a:t>Embassies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latin typeface="Arial"/>
                        </a:rPr>
                        <a:t>National Society of Professional Surveyors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latin typeface="Arial"/>
                        </a:rPr>
                        <a:t>Environmental and Ecological Organizations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rPr>
                        <a:t>International Universities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rPr>
                        <a:t>International Research Organizations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rPr>
                        <a:t>International Air and Space agencies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rPr>
                        <a:t>US Allies and Partners</a:t>
                      </a:r>
                      <a:endParaRPr lang="en-US" sz="1500" dirty="0">
                        <a:solidFill>
                          <a:srgbClr val="00B050"/>
                        </a:solidFill>
                      </a:endParaRPr>
                    </a:p>
                    <a:p>
                      <a:pPr marL="457200" lvl="0" indent="-317500" algn="l">
                        <a:lnSpc>
                          <a:spcPct val="114999"/>
                        </a:lnSpc>
                        <a:spcBef>
                          <a:spcPts val="0"/>
                        </a:spcBef>
                        <a:spcAft>
                          <a:spcPts val="0"/>
                        </a:spcAft>
                        <a:buClr>
                          <a:srgbClr val="283030"/>
                        </a:buClr>
                        <a:buSzPts val="1400"/>
                        <a:buChar char="●"/>
                      </a:pPr>
                      <a:r>
                        <a:rPr lang="en-US" sz="1500" b="0" i="0" u="none" strike="noStrike" noProof="0" dirty="0">
                          <a:solidFill>
                            <a:srgbClr val="00B050"/>
                          </a:solidFill>
                        </a:rPr>
                        <a:t>US Military</a:t>
                      </a:r>
                      <a:endParaRPr lang="en-US" sz="1500" b="0" i="0" u="none" strike="noStrike" noProof="0" dirty="0">
                        <a:latin typeface="Arial"/>
                      </a:endParaRPr>
                    </a:p>
                    <a:p>
                      <a:pPr marL="457200" lvl="0" indent="-317500" algn="l">
                        <a:lnSpc>
                          <a:spcPct val="114999"/>
                        </a:lnSpc>
                        <a:spcBef>
                          <a:spcPts val="0"/>
                        </a:spcBef>
                        <a:spcAft>
                          <a:spcPts val="0"/>
                        </a:spcAft>
                        <a:buClr>
                          <a:srgbClr val="283030"/>
                        </a:buClr>
                        <a:buSzPts val="1400"/>
                        <a:buChar char="●"/>
                      </a:pPr>
                      <a:r>
                        <a:rPr lang="en" sz="1500" b="0" i="0" u="none" strike="noStrike" noProof="0" dirty="0">
                          <a:solidFill>
                            <a:srgbClr val="00B050"/>
                          </a:solidFill>
                          <a:latin typeface="Arial"/>
                        </a:rPr>
                        <a:t>AFRL and Air Force Life Cycle Management Center (AFLCMC)</a:t>
                      </a:r>
                      <a:endParaRPr lang="en-US" sz="1500" b="0" i="0" u="none" strike="noStrike" noProof="0">
                        <a:solidFill>
                          <a:srgbClr val="00B050"/>
                        </a:solidFill>
                        <a:latin typeface="Arial"/>
                      </a:endParaRPr>
                    </a:p>
                  </a:txBody>
                  <a:tcPr marL="91425" marR="91425" marT="91425" marB="91425" anchor="ctr"/>
                </a:tc>
                <a:extLst>
                  <a:ext uri="{0D108BD9-81ED-4DB2-BD59-A6C34878D82A}">
                    <a16:rowId xmlns:a16="http://schemas.microsoft.com/office/drawing/2014/main" val="10001"/>
                  </a:ext>
                </a:extLst>
              </a:tr>
              <a:tr h="685413">
                <a:tc>
                  <a:txBody>
                    <a:bodyPr/>
                    <a:lstStyle/>
                    <a:p>
                      <a:pPr marL="0" lvl="0" indent="0" algn="l" rtl="0">
                        <a:lnSpc>
                          <a:spcPct val="115000"/>
                        </a:lnSpc>
                        <a:spcBef>
                          <a:spcPts val="0"/>
                        </a:spcBef>
                        <a:spcAft>
                          <a:spcPts val="0"/>
                        </a:spcAft>
                        <a:buNone/>
                      </a:pPr>
                      <a:r>
                        <a:rPr lang="en-US" b="1" dirty="0">
                          <a:solidFill>
                            <a:schemeClr val="accent6">
                              <a:lumMod val="50000"/>
                            </a:schemeClr>
                          </a:solidFill>
                        </a:rPr>
                        <a:t>The Customer: </a:t>
                      </a:r>
                      <a:r>
                        <a:rPr lang="en-US" dirty="0">
                          <a:solidFill>
                            <a:schemeClr val="accent6">
                              <a:lumMod val="50000"/>
                            </a:schemeClr>
                          </a:solidFill>
                        </a:rPr>
                        <a:t>Unnamed 3-letter agency represented by </a:t>
                      </a:r>
                      <a:r>
                        <a:rPr lang="en-US" dirty="0">
                          <a:solidFill>
                            <a:srgbClr val="00B050"/>
                          </a:solidFill>
                        </a:rPr>
                        <a:t>Wilford Erasmus. </a:t>
                      </a:r>
                      <a:endParaRPr dirty="0">
                        <a:solidFill>
                          <a:srgbClr val="00B050"/>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2"/>
                  </a:ext>
                </a:extLst>
              </a:tr>
              <a:tr h="3411127">
                <a:tc>
                  <a:txBody>
                    <a:bodyPr/>
                    <a:lstStyle/>
                    <a:p>
                      <a:pPr marL="0" lvl="0" indent="0" algn="l" rtl="0">
                        <a:lnSpc>
                          <a:spcPct val="115000"/>
                        </a:lnSpc>
                        <a:spcBef>
                          <a:spcPts val="0"/>
                        </a:spcBef>
                        <a:spcAft>
                          <a:spcPts val="0"/>
                        </a:spcAft>
                        <a:buNone/>
                      </a:pPr>
                      <a:r>
                        <a:rPr lang="en-US" b="1" dirty="0">
                          <a:solidFill>
                            <a:schemeClr val="accent6">
                              <a:lumMod val="50000"/>
                            </a:schemeClr>
                          </a:solidFill>
                        </a:rPr>
                        <a:t>The Hands-On Users</a:t>
                      </a:r>
                      <a:endParaRPr b="1" dirty="0">
                        <a:solidFill>
                          <a:schemeClr val="accent6">
                            <a:lumMod val="50000"/>
                          </a:schemeClr>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accent6">
                              <a:lumMod val="50000"/>
                            </a:schemeClr>
                          </a:solidFill>
                        </a:rPr>
                        <a:t>AUAV Flight Officer</a:t>
                      </a:r>
                    </a:p>
                    <a:p>
                      <a:pPr marL="457200" lvl="0" indent="-317500" algn="l" rtl="0">
                        <a:lnSpc>
                          <a:spcPct val="115000"/>
                        </a:lnSpc>
                        <a:spcBef>
                          <a:spcPts val="0"/>
                        </a:spcBef>
                        <a:spcAft>
                          <a:spcPts val="0"/>
                        </a:spcAft>
                        <a:buClr>
                          <a:schemeClr val="dk1"/>
                        </a:buClr>
                        <a:buSzPts val="1400"/>
                        <a:buChar char="●"/>
                      </a:pPr>
                      <a:r>
                        <a:rPr lang="en-US" dirty="0">
                          <a:solidFill>
                            <a:srgbClr val="00B050"/>
                          </a:solidFill>
                        </a:rPr>
                        <a:t>AUAV Optical Operator</a:t>
                      </a:r>
                      <a:endParaRPr dirty="0">
                        <a:solidFill>
                          <a:srgbClr val="00B050"/>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accent6">
                              <a:lumMod val="50000"/>
                            </a:schemeClr>
                          </a:solidFill>
                        </a:rPr>
                        <a:t>AUAV Intelligence Officer</a:t>
                      </a:r>
                      <a:endParaRPr dirty="0">
                        <a:solidFill>
                          <a:schemeClr val="accent6">
                            <a:lumMod val="50000"/>
                          </a:schemeClr>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accent6">
                              <a:lumMod val="50000"/>
                            </a:schemeClr>
                          </a:solidFill>
                        </a:rPr>
                        <a:t>AUAV Maintenance Technicians</a:t>
                      </a:r>
                    </a:p>
                    <a:p>
                      <a:pPr marL="457200" lvl="0" indent="-317500" algn="l" rtl="0">
                        <a:lnSpc>
                          <a:spcPct val="115000"/>
                        </a:lnSpc>
                        <a:spcBef>
                          <a:spcPts val="0"/>
                        </a:spcBef>
                        <a:spcAft>
                          <a:spcPts val="0"/>
                        </a:spcAft>
                        <a:buClr>
                          <a:schemeClr val="dk1"/>
                        </a:buClr>
                        <a:buSzPts val="1400"/>
                        <a:buChar char="●"/>
                      </a:pPr>
                      <a:r>
                        <a:rPr lang="en-US" dirty="0">
                          <a:solidFill>
                            <a:schemeClr val="accent6">
                              <a:lumMod val="50000"/>
                            </a:schemeClr>
                          </a:solidFill>
                        </a:rPr>
                        <a:t>UAS Maintenance Technicians</a:t>
                      </a:r>
                      <a:endParaRPr dirty="0">
                        <a:solidFill>
                          <a:schemeClr val="accent6">
                            <a:lumMod val="50000"/>
                          </a:schemeClr>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600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36024F-2355-4E5E-A94D-ABFFF9F9AE21}"/>
              </a:ext>
            </a:extLst>
          </p:cNvPr>
          <p:cNvSpPr>
            <a:spLocks noGrp="1"/>
          </p:cNvSpPr>
          <p:nvPr>
            <p:ph type="title"/>
          </p:nvPr>
        </p:nvSpPr>
        <p:spPr/>
        <p:txBody>
          <a:bodyPr/>
          <a:lstStyle/>
          <a:p>
            <a:r>
              <a:rPr lang="en-US"/>
              <a:t>Stakeholder Needs</a:t>
            </a:r>
            <a:br>
              <a:rPr lang="en-US"/>
            </a:br>
            <a:endParaRPr lang="en-US"/>
          </a:p>
        </p:txBody>
      </p:sp>
      <p:sp>
        <p:nvSpPr>
          <p:cNvPr id="5" name="Content Placeholder 4">
            <a:extLst>
              <a:ext uri="{FF2B5EF4-FFF2-40B4-BE49-F238E27FC236}">
                <a16:creationId xmlns:a16="http://schemas.microsoft.com/office/drawing/2014/main" id="{0918EC0F-74EC-44AB-A4C5-EABB5C91FB8D}"/>
              </a:ext>
            </a:extLst>
          </p:cNvPr>
          <p:cNvSpPr>
            <a:spLocks noGrp="1"/>
          </p:cNvSpPr>
          <p:nvPr>
            <p:ph idx="1"/>
          </p:nvPr>
        </p:nvSpPr>
        <p:spPr>
          <a:xfrm>
            <a:off x="1391728" y="1234440"/>
            <a:ext cx="9319232" cy="4891087"/>
          </a:xfrm>
        </p:spPr>
        <p:txBody>
          <a:bodyPr vert="horz" lIns="0" tIns="0" rIns="0" bIns="0" spcCol="301752" rtlCol="0" anchor="t">
            <a:normAutofit/>
          </a:bodyPr>
          <a:lstStyle/>
          <a:p>
            <a:pPr marL="0" indent="0">
              <a:buNone/>
            </a:pPr>
            <a:r>
              <a:rPr lang="en-US">
                <a:solidFill>
                  <a:schemeClr val="accent6">
                    <a:lumMod val="50000"/>
                  </a:schemeClr>
                </a:solidFill>
              </a:rPr>
              <a:t>After discussions with the primary stakeholders, customer and client, </a:t>
            </a:r>
            <a:r>
              <a:rPr lang="en-US">
                <a:solidFill>
                  <a:srgbClr val="00B050"/>
                </a:solidFill>
              </a:rPr>
              <a:t>several</a:t>
            </a:r>
            <a:r>
              <a:rPr lang="en-US">
                <a:solidFill>
                  <a:schemeClr val="accent6">
                    <a:lumMod val="50000"/>
                  </a:schemeClr>
                </a:solidFill>
              </a:rPr>
              <a:t> needs were identified:</a:t>
            </a:r>
          </a:p>
          <a:p>
            <a:pPr marL="173355" indent="-173355"/>
            <a:r>
              <a:rPr lang="en-US">
                <a:solidFill>
                  <a:srgbClr val="00B050"/>
                </a:solidFill>
                <a:ea typeface="+mn-lt"/>
                <a:cs typeface="+mn-lt"/>
              </a:rPr>
              <a:t>Provide an Atmospheric Turbulence Compensating (ATC) imaging system with General Purpose Parallel Processing (GPPP) technology for rapid filter/transform/inverse-transform applications that provides the fastest (real-time), and highest spatial resolution images available. </a:t>
            </a:r>
          </a:p>
          <a:p>
            <a:pPr marL="173355" indent="-173355"/>
            <a:r>
              <a:rPr lang="en-US">
                <a:solidFill>
                  <a:srgbClr val="00B050"/>
                </a:solidFill>
                <a:ea typeface="+mn-lt"/>
                <a:cs typeface="+mn-lt"/>
              </a:rPr>
              <a:t>Capabilities of autonomous flight with Artificial Intelligence (AI) - based decision-making for station-keeping, threat-aversion, “search and find” maneuvers and Object of Interest (</a:t>
            </a:r>
            <a:r>
              <a:rPr lang="en-US" err="1">
                <a:solidFill>
                  <a:srgbClr val="00B050"/>
                </a:solidFill>
                <a:ea typeface="+mn-lt"/>
                <a:cs typeface="+mn-lt"/>
              </a:rPr>
              <a:t>OoI</a:t>
            </a:r>
            <a:r>
              <a:rPr lang="en-US">
                <a:solidFill>
                  <a:srgbClr val="00B050"/>
                </a:solidFill>
                <a:ea typeface="+mn-lt"/>
                <a:cs typeface="+mn-lt"/>
              </a:rPr>
              <a:t>) tracking.</a:t>
            </a:r>
          </a:p>
          <a:p>
            <a:pPr marL="173355" indent="-173355"/>
            <a:r>
              <a:rPr lang="en-US">
                <a:solidFill>
                  <a:srgbClr val="00B050"/>
                </a:solidFill>
                <a:ea typeface="+mn-lt"/>
                <a:cs typeface="+mn-lt"/>
              </a:rPr>
              <a:t>Ability to be used individually or as part of an Autonomous Integrated Swarm (AIS) of Autonomous UAVs with adaptive, AI-based decision-making/mission reconfiguration.</a:t>
            </a:r>
          </a:p>
          <a:p>
            <a:pPr marL="173355" indent="-173355"/>
            <a:r>
              <a:rPr lang="en-US">
                <a:solidFill>
                  <a:srgbClr val="00B050"/>
                </a:solidFill>
                <a:ea typeface="+mn-lt"/>
                <a:cs typeface="+mn-lt"/>
              </a:rPr>
              <a:t>Adaptability for other features/capabilities/sensor packages (e.g. natural language, AI-based Command and Control Interface).</a:t>
            </a:r>
          </a:p>
          <a:p>
            <a:pPr marL="173355" indent="-173355"/>
            <a:r>
              <a:rPr lang="en-US">
                <a:solidFill>
                  <a:srgbClr val="00B050"/>
                </a:solidFill>
                <a:ea typeface="+mn-lt"/>
                <a:cs typeface="+mn-lt"/>
              </a:rPr>
              <a:t>a component-level detailed bottoms-up analysis for the power/energy support system for the mobile command center </a:t>
            </a:r>
            <a:endParaRPr lang="en-US">
              <a:solidFill>
                <a:srgbClr val="00B050"/>
              </a:solidFill>
              <a:cs typeface="Arial"/>
            </a:endParaRPr>
          </a:p>
        </p:txBody>
      </p:sp>
      <p:sp>
        <p:nvSpPr>
          <p:cNvPr id="6" name="Text Placeholder 5">
            <a:extLst>
              <a:ext uri="{FF2B5EF4-FFF2-40B4-BE49-F238E27FC236}">
                <a16:creationId xmlns:a16="http://schemas.microsoft.com/office/drawing/2014/main" id="{B3A2D3A0-E954-4998-B092-0584B665BE0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06048734"/>
      </p:ext>
    </p:extLst>
  </p:cSld>
  <p:clrMapOvr>
    <a:masterClrMapping/>
  </p:clrMapOvr>
</p:sld>
</file>

<file path=ppt/theme/theme1.xml><?xml version="1.0" encoding="utf-8"?>
<a:theme xmlns:a="http://schemas.openxmlformats.org/drawingml/2006/main" name="L3Harris">
  <a:themeElements>
    <a:clrScheme name="L3Harris Colors">
      <a:dk1>
        <a:srgbClr val="283030"/>
      </a:dk1>
      <a:lt1>
        <a:srgbClr val="FFFFFF"/>
      </a:lt1>
      <a:dk2>
        <a:srgbClr val="FF000A"/>
      </a:dk2>
      <a:lt2>
        <a:srgbClr val="A4E3E4"/>
      </a:lt2>
      <a:accent1>
        <a:srgbClr val="172430"/>
      </a:accent1>
      <a:accent2>
        <a:srgbClr val="4A98D0"/>
      </a:accent2>
      <a:accent3>
        <a:srgbClr val="2E5194"/>
      </a:accent3>
      <a:accent4>
        <a:srgbClr val="39A067"/>
      </a:accent4>
      <a:accent5>
        <a:srgbClr val="58595B"/>
      </a:accent5>
      <a:accent6>
        <a:srgbClr val="E35205"/>
      </a:accent6>
      <a:hlink>
        <a:srgbClr val="2E5194"/>
      </a:hlink>
      <a:folHlink>
        <a:srgbClr val="2E5194"/>
      </a:folHlink>
    </a:clrScheme>
    <a:fontScheme name="L3Harris Fonts">
      <a:majorFont>
        <a:latin typeface="Arial"/>
        <a:ea typeface=""/>
        <a:cs typeface=""/>
      </a:majorFont>
      <a:minorFont>
        <a:latin typeface="Arial"/>
        <a:ea typeface=""/>
        <a:cs typeface=""/>
      </a:minorFont>
    </a:fontScheme>
    <a:fmtScheme name="L3Harris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rgbClr val="000000"/>
        </a:effectRef>
        <a:fontRef idx="minor">
          <a:schemeClr val="lt2"/>
        </a:fontRef>
      </a:style>
    </a:spDef>
    <a:lnDef>
      <a:spPr>
        <a:ln w="12700" cap="sq"/>
      </a:spPr>
      <a:bodyPr/>
      <a:lstStyle/>
      <a:style>
        <a:lnRef idx="1">
          <a:schemeClr val="accent1"/>
        </a:lnRef>
        <a:fillRef idx="0">
          <a:schemeClr val="accent1"/>
        </a:fillRef>
        <a:effectRef idx="0">
          <a:srgbClr val="000000"/>
        </a:effectRef>
        <a:fontRef idx="minor">
          <a:schemeClr val="lt2"/>
        </a:fontRef>
      </a:style>
    </a:lnDef>
    <a:txDef>
      <a:spPr>
        <a:noFill/>
      </a:spPr>
      <a:bodyPr wrap="square" lIns="0" tIns="0" rIns="0" bIns="0" rtlCol="0">
        <a:spAutoFit/>
      </a:bodyPr>
      <a:lstStyle>
        <a:defPPr algn="l">
          <a:lnSpc>
            <a:spcPct val="100000"/>
          </a:lnSpc>
          <a:spcBef>
            <a:spcPts val="900"/>
          </a:spcBef>
          <a:buSzPct val="100000"/>
          <a:defRPr sz="1800" dirty="0"/>
        </a:defPPr>
      </a:lstStyle>
    </a:txDef>
  </a:objectDefaults>
  <a:extraClrSchemeLst/>
  <a:extLst>
    <a:ext uri="{05A4C25C-085E-4340-85A3-A5531E510DB2}">
      <thm15:themeFamily xmlns:thm15="http://schemas.microsoft.com/office/thememl/2012/main" name="Presentation1" id="{7FB38F7A-9331-40DB-ACDF-C8FA55E85A5A}" vid="{CCD98144-5407-4E15-B0D4-AB47EE4D75CA}"/>
    </a:ext>
  </a:extLst>
</a:theme>
</file>

<file path=ppt/theme/theme2.xml><?xml version="1.0" encoding="utf-8"?>
<a:theme xmlns:a="http://schemas.openxmlformats.org/drawingml/2006/main" name="L3Harris">
  <a:themeElements>
    <a:clrScheme name="L3Harris Colors">
      <a:dk1>
        <a:srgbClr val="283030"/>
      </a:dk1>
      <a:lt1>
        <a:srgbClr val="FFFFFF"/>
      </a:lt1>
      <a:dk2>
        <a:srgbClr val="FF000A"/>
      </a:dk2>
      <a:lt2>
        <a:srgbClr val="A4E3E4"/>
      </a:lt2>
      <a:accent1>
        <a:srgbClr val="172430"/>
      </a:accent1>
      <a:accent2>
        <a:srgbClr val="4A98D0"/>
      </a:accent2>
      <a:accent3>
        <a:srgbClr val="2E5194"/>
      </a:accent3>
      <a:accent4>
        <a:srgbClr val="39A067"/>
      </a:accent4>
      <a:accent5>
        <a:srgbClr val="58595B"/>
      </a:accent5>
      <a:accent6>
        <a:srgbClr val="E35205"/>
      </a:accent6>
      <a:hlink>
        <a:srgbClr val="2E5194"/>
      </a:hlink>
      <a:folHlink>
        <a:srgbClr val="2E5194"/>
      </a:folHlink>
    </a:clrScheme>
    <a:fontScheme name="L3Harris Fonts">
      <a:majorFont>
        <a:latin typeface="Arial"/>
        <a:ea typeface=""/>
        <a:cs typeface=""/>
      </a:majorFont>
      <a:minorFont>
        <a:latin typeface="Arial"/>
        <a:ea typeface=""/>
        <a:cs typeface=""/>
      </a:minorFont>
    </a:fontScheme>
    <a:fmtScheme name="L3Harris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rgbClr val="000000"/>
        </a:effectRef>
        <a:fontRef idx="minor">
          <a:schemeClr val="lt2"/>
        </a:fontRef>
      </a:style>
    </a:spDef>
    <a:lnDef>
      <a:spPr>
        <a:ln w="12700" cap="sq"/>
      </a:spPr>
      <a:bodyPr/>
      <a:lstStyle/>
      <a:style>
        <a:lnRef idx="1">
          <a:schemeClr val="accent1"/>
        </a:lnRef>
        <a:fillRef idx="0">
          <a:schemeClr val="accent1"/>
        </a:fillRef>
        <a:effectRef idx="0">
          <a:srgbClr val="000000"/>
        </a:effectRef>
        <a:fontRef idx="minor">
          <a:schemeClr val="lt2"/>
        </a:fontRef>
      </a:style>
    </a:lnDef>
    <a:txDef>
      <a:spPr>
        <a:noFill/>
      </a:spPr>
      <a:bodyPr wrap="square" lIns="0" tIns="0" rIns="0" bIns="0" rtlCol="0">
        <a:noAutofit/>
      </a:bodyPr>
      <a:lstStyle>
        <a:defPPr marL="171450" indent="-171450">
          <a:lnSpc>
            <a:spcPct val="100000"/>
          </a:lnSpc>
          <a:spcBef>
            <a:spcPts val="900"/>
          </a:spcBef>
          <a:buSzPct val="100000"/>
          <a:buFont typeface="Arial"/>
          <a:buChar char="•"/>
          <a:defRPr sz="1800"/>
        </a:defPPr>
      </a:lstStyle>
    </a:txDef>
  </a:objectDefaults>
  <a:extraClrSchemeLst/>
</a:theme>
</file>

<file path=ppt/theme/theme3.xml><?xml version="1.0" encoding="utf-8"?>
<a:theme xmlns:a="http://schemas.openxmlformats.org/drawingml/2006/main" name="L3Harris">
  <a:themeElements>
    <a:clrScheme name="L3Harris Colors">
      <a:dk1>
        <a:srgbClr val="283030"/>
      </a:dk1>
      <a:lt1>
        <a:srgbClr val="FFFFFF"/>
      </a:lt1>
      <a:dk2>
        <a:srgbClr val="FF000A"/>
      </a:dk2>
      <a:lt2>
        <a:srgbClr val="A4E3E4"/>
      </a:lt2>
      <a:accent1>
        <a:srgbClr val="172430"/>
      </a:accent1>
      <a:accent2>
        <a:srgbClr val="4A98D0"/>
      </a:accent2>
      <a:accent3>
        <a:srgbClr val="2E5194"/>
      </a:accent3>
      <a:accent4>
        <a:srgbClr val="39A067"/>
      </a:accent4>
      <a:accent5>
        <a:srgbClr val="58595B"/>
      </a:accent5>
      <a:accent6>
        <a:srgbClr val="E35205"/>
      </a:accent6>
      <a:hlink>
        <a:srgbClr val="2E5194"/>
      </a:hlink>
      <a:folHlink>
        <a:srgbClr val="2E5194"/>
      </a:folHlink>
    </a:clrScheme>
    <a:fontScheme name="L3Harris Fonts">
      <a:majorFont>
        <a:latin typeface="Arial"/>
        <a:ea typeface=""/>
        <a:cs typeface=""/>
      </a:majorFont>
      <a:minorFont>
        <a:latin typeface="Arial"/>
        <a:ea typeface=""/>
        <a:cs typeface=""/>
      </a:minorFont>
    </a:fontScheme>
    <a:fmtScheme name="L3Harris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rgbClr val="000000"/>
        </a:effectRef>
        <a:fontRef idx="minor">
          <a:schemeClr val="lt2"/>
        </a:fontRef>
      </a:style>
    </a:spDef>
    <a:lnDef>
      <a:spPr>
        <a:ln w="12700" cap="sq"/>
      </a:spPr>
      <a:bodyPr/>
      <a:lstStyle/>
      <a:style>
        <a:lnRef idx="1">
          <a:schemeClr val="accent1"/>
        </a:lnRef>
        <a:fillRef idx="0">
          <a:schemeClr val="accent1"/>
        </a:fillRef>
        <a:effectRef idx="0">
          <a:srgbClr val="000000"/>
        </a:effectRef>
        <a:fontRef idx="minor">
          <a:schemeClr val="lt2"/>
        </a:fontRef>
      </a:style>
    </a:lnDef>
    <a:txDef>
      <a:spPr>
        <a:noFill/>
      </a:spPr>
      <a:bodyPr wrap="square" lIns="0" tIns="0" rIns="0" bIns="0" rtlCol="0">
        <a:noAutofit/>
      </a:bodyPr>
      <a:lstStyle>
        <a:defPPr marL="171450" indent="-171450">
          <a:lnSpc>
            <a:spcPct val="100000"/>
          </a:lnSpc>
          <a:spcBef>
            <a:spcPts val="900"/>
          </a:spcBef>
          <a:buSzPct val="100000"/>
          <a:buFont typeface="Arial"/>
          <a:buChar char="•"/>
          <a:defRPr sz="180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2320DE8D047D4888DD0DE9630E2AAE" ma:contentTypeVersion="10" ma:contentTypeDescription="Create a new document." ma:contentTypeScope="" ma:versionID="0baf393d9d308211f31c116c54c3fbb8">
  <xsd:schema xmlns:xsd="http://www.w3.org/2001/XMLSchema" xmlns:xs="http://www.w3.org/2001/XMLSchema" xmlns:p="http://schemas.microsoft.com/office/2006/metadata/properties" xmlns:ns3="2795c71e-f84d-4706-a0b2-22679a64f942" xmlns:ns4="ffa2bf05-ce71-4775-a85a-6d82778c3aba" targetNamespace="http://schemas.microsoft.com/office/2006/metadata/properties" ma:root="true" ma:fieldsID="7ab6168e06f145be0e9fd43b71525b66" ns3:_="" ns4:_="">
    <xsd:import namespace="2795c71e-f84d-4706-a0b2-22679a64f942"/>
    <xsd:import namespace="ffa2bf05-ce71-4775-a85a-6d82778c3a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5c71e-f84d-4706-a0b2-22679a64f94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a2bf05-ce71-4775-a85a-6d82778c3a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2A62C9-2224-4AF7-997C-E78B11DD1624}">
  <ds:schemaRefs>
    <ds:schemaRef ds:uri="2795c71e-f84d-4706-a0b2-22679a64f942"/>
    <ds:schemaRef ds:uri="ffa2bf05-ce71-4775-a85a-6d82778c3a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58C818-C761-4793-8A01-59794079051D}">
  <ds:schemaRefs>
    <ds:schemaRef ds:uri="http://schemas.microsoft.com/sharepoint/v3/contenttype/forms"/>
  </ds:schemaRefs>
</ds:datastoreItem>
</file>

<file path=customXml/itemProps3.xml><?xml version="1.0" encoding="utf-8"?>
<ds:datastoreItem xmlns:ds="http://schemas.openxmlformats.org/officeDocument/2006/customXml" ds:itemID="{8976A498-F500-4315-80F7-70CFE29C1807}">
  <ds:schemaRefs>
    <ds:schemaRef ds:uri="2795c71e-f84d-4706-a0b2-22679a64f942"/>
    <ds:schemaRef ds:uri="ffa2bf05-ce71-4775-a85a-6d82778c3a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ACDC - Assignment 03b - Introduction and Background</Template>
  <Application>Microsoft Office PowerPoint</Application>
  <PresentationFormat>Widescreen</PresentationFormat>
  <Slides>49</Slides>
  <Notes>16</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L3Harris</vt:lpstr>
      <vt:lpstr>Sky Net</vt:lpstr>
      <vt:lpstr>Introduction and Historical Background</vt:lpstr>
      <vt:lpstr>Mission and Goals</vt:lpstr>
      <vt:lpstr>Technical details</vt:lpstr>
      <vt:lpstr>Discriminators</vt:lpstr>
      <vt:lpstr>Key Contributors and References</vt:lpstr>
      <vt:lpstr>Challenges and Roadblocks</vt:lpstr>
      <vt:lpstr>Stakeholders </vt:lpstr>
      <vt:lpstr>Stakeholder Needs </vt:lpstr>
      <vt:lpstr>Stakeholder Requirements </vt:lpstr>
      <vt:lpstr>Stakeholder Requirements</vt:lpstr>
      <vt:lpstr>Quality Functional Deployment (QFD)</vt:lpstr>
      <vt:lpstr>Concept of Operations</vt:lpstr>
      <vt:lpstr>Concept of Operations (Cont.)</vt:lpstr>
      <vt:lpstr>Scope</vt:lpstr>
      <vt:lpstr>Goals and Objectives</vt:lpstr>
      <vt:lpstr>Functional Block Diagram</vt:lpstr>
      <vt:lpstr>Feasibility Analysis: Spatial Resolution Requirements</vt:lpstr>
      <vt:lpstr>Feasibility Analysis: Spatial Resolution Requirements</vt:lpstr>
      <vt:lpstr>Feasibility Analysis (System Requirements)</vt:lpstr>
      <vt:lpstr>Analytic hierarchy Process (AHP)</vt:lpstr>
      <vt:lpstr>Analytic hierarchy Process (AHP) (Continued…)</vt:lpstr>
      <vt:lpstr>Functional Flow Diagram</vt:lpstr>
      <vt:lpstr>Reliability Model and Analysis</vt:lpstr>
      <vt:lpstr>Reliability Model and Analysis</vt:lpstr>
      <vt:lpstr>Commercial Off the Shelf (COTS) Products</vt:lpstr>
      <vt:lpstr>Failure Mode, Effect, and Criticality Analysis (FMECA)</vt:lpstr>
      <vt:lpstr>Acronyms</vt:lpstr>
      <vt:lpstr>References</vt:lpstr>
      <vt:lpstr>Student Contribution</vt:lpstr>
      <vt:lpstr>PowerPoint Presentation</vt:lpstr>
      <vt:lpstr>PowerPoint Presentation</vt:lpstr>
      <vt:lpstr>PowerPoint Presentation</vt:lpstr>
      <vt:lpstr>Failure Mode, Effect, and Criticality Analysis (FMECA), cont’d </vt:lpstr>
      <vt:lpstr>Failure Mode, Effect, and Criticality Analysis (FMECA), cont’d </vt:lpstr>
      <vt:lpstr>Failure Mode, Effect, and Criticality Analysis (FMECA), cont’d </vt:lpstr>
      <vt:lpstr>Failure Mode, Effect, and Criticality Analysis (FMECA), cont’d </vt:lpstr>
      <vt:lpstr>Failure Mode, Effect, and Criticality Analysis (FMECA), cont’d </vt:lpstr>
      <vt:lpstr>Failure Mode, Effect, and Criticality Analysis (FMECA), cont’d</vt:lpstr>
      <vt:lpstr>Failure Mode, Effect, and Criticality Analysis (FMECA), cont’d</vt:lpstr>
      <vt:lpstr>Failure Mode, Effect, and Criticality Analysis (FMECA), cont’d</vt:lpstr>
      <vt:lpstr>Failure Mode, Effect, and Criticality Analysis (FMECA), cont’d</vt:lpstr>
      <vt:lpstr>Functional Block Interface Identification</vt:lpstr>
      <vt:lpstr>Testing Plan/Protocol</vt:lpstr>
      <vt:lpstr>Existing Navigation &amp; Flight Control Systems</vt:lpstr>
      <vt:lpstr>Existing Propulsion and Power Systems</vt:lpstr>
      <vt:lpstr>Existing Communication System</vt:lpstr>
      <vt:lpstr>Existing Master System Control</vt:lpstr>
      <vt:lpstr>Existing Autonomous Flight Control Sub-System </vt:lpstr>
    </vt:vector>
  </TitlesOfParts>
  <Manager/>
  <Company>L3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encrypted communications for UAV’s in reconnaissance endeavors [secure]</dc:title>
  <dc:subject/>
  <dc:creator>Nathan Kudlaty</dc:creator>
  <cp:keywords>Power Point</cp:keywords>
  <dc:description/>
  <cp:revision>308</cp:revision>
  <cp:lastPrinted>2020-05-16T04:29:36Z</cp:lastPrinted>
  <dcterms:created xsi:type="dcterms:W3CDTF">2020-05-16T03:26:37Z</dcterms:created>
  <dcterms:modified xsi:type="dcterms:W3CDTF">2021-12-10T04:19:33Z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6fc74b33-0a80-40cd-a119-fb0a7aee143c</vt:lpwstr>
  </property>
  <property fmtid="{D5CDD505-2E9C-101B-9397-08002B2CF9AE}" pid="3" name="CLASSIFICATION">
    <vt:lpwstr>General</vt:lpwstr>
  </property>
  <property fmtid="{D5CDD505-2E9C-101B-9397-08002B2CF9AE}" pid="4" name="ContentTypeId">
    <vt:lpwstr>0x0101008F2320DE8D047D4888DD0DE9630E2AAE</vt:lpwstr>
  </property>
  <property fmtid="{D5CDD505-2E9C-101B-9397-08002B2CF9AE}" pid="5" name="L3HarrisCategorization">
    <vt:lpwstr>Unrestricted</vt:lpwstr>
  </property>
</Properties>
</file>