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97" r:id="rId2"/>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700"/>
    <a:srgbClr val="181834"/>
    <a:srgbClr val="FB002C"/>
    <a:srgbClr val="FE00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28509-EBEE-4041-AD03-C83B752495C1}" v="69" dt="2025-04-15T21:37:30.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6" autoAdjust="0"/>
    <p:restoredTop sz="94660"/>
  </p:normalViewPr>
  <p:slideViewPr>
    <p:cSldViewPr snapToGrid="0">
      <p:cViewPr varScale="1">
        <p:scale>
          <a:sx n="84" d="100"/>
          <a:sy n="84" d="100"/>
        </p:scale>
        <p:origin x="264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microsoft.com/office/2015/10/relationships/revisionInfo" Target="revisionInfo.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Struzyna" userId="b998d42b-3731-425d-8f35-817176e8a205" providerId="ADAL" clId="{BD228509-EBEE-4041-AD03-C83B752495C1}"/>
    <pc:docChg chg="custSel modSld modMainMaster">
      <pc:chgData name="Patrick Struzyna" userId="b998d42b-3731-425d-8f35-817176e8a205" providerId="ADAL" clId="{BD228509-EBEE-4041-AD03-C83B752495C1}" dt="2025-04-15T21:37:30.875" v="278" actId="962"/>
      <pc:docMkLst>
        <pc:docMk/>
      </pc:docMkLst>
      <pc:sldChg chg="modSp mod">
        <pc:chgData name="Patrick Struzyna" userId="b998d42b-3731-425d-8f35-817176e8a205" providerId="ADAL" clId="{BD228509-EBEE-4041-AD03-C83B752495C1}" dt="2025-04-15T21:37:30.875" v="278" actId="962"/>
        <pc:sldMkLst>
          <pc:docMk/>
          <pc:sldMk cId="2671961889" sldId="297"/>
        </pc:sldMkLst>
        <pc:spChg chg="mod">
          <ac:chgData name="Patrick Struzyna" userId="b998d42b-3731-425d-8f35-817176e8a205" providerId="ADAL" clId="{BD228509-EBEE-4041-AD03-C83B752495C1}" dt="2025-04-15T21:35:20.908" v="263" actId="962"/>
          <ac:spMkLst>
            <pc:docMk/>
            <pc:sldMk cId="2671961889" sldId="297"/>
            <ac:spMk id="2" creationId="{7F8ACC8F-BA12-AE8E-CB96-5D1E357EC026}"/>
          </ac:spMkLst>
        </pc:spChg>
        <pc:spChg chg="mod">
          <ac:chgData name="Patrick Struzyna" userId="b998d42b-3731-425d-8f35-817176e8a205" providerId="ADAL" clId="{BD228509-EBEE-4041-AD03-C83B752495C1}" dt="2025-04-15T21:35:33.001" v="264" actId="962"/>
          <ac:spMkLst>
            <pc:docMk/>
            <pc:sldMk cId="2671961889" sldId="297"/>
            <ac:spMk id="5" creationId="{E7B291FF-AB97-1450-BAB2-CF09F093B70F}"/>
          </ac:spMkLst>
        </pc:spChg>
        <pc:spChg chg="mod">
          <ac:chgData name="Patrick Struzyna" userId="b998d42b-3731-425d-8f35-817176e8a205" providerId="ADAL" clId="{BD228509-EBEE-4041-AD03-C83B752495C1}" dt="2025-04-15T21:35:38.690" v="265" actId="962"/>
          <ac:spMkLst>
            <pc:docMk/>
            <pc:sldMk cId="2671961889" sldId="297"/>
            <ac:spMk id="6" creationId="{33A922BC-A1AA-AE93-E84D-BCB9061E82D9}"/>
          </ac:spMkLst>
        </pc:spChg>
        <pc:spChg chg="mod">
          <ac:chgData name="Patrick Struzyna" userId="b998d42b-3731-425d-8f35-817176e8a205" providerId="ADAL" clId="{BD228509-EBEE-4041-AD03-C83B752495C1}" dt="2025-04-15T21:35:49.715" v="268" actId="962"/>
          <ac:spMkLst>
            <pc:docMk/>
            <pc:sldMk cId="2671961889" sldId="297"/>
            <ac:spMk id="7" creationId="{126C4CFE-D9B1-18BB-823F-28F648068F7C}"/>
          </ac:spMkLst>
        </pc:spChg>
        <pc:spChg chg="mod">
          <ac:chgData name="Patrick Struzyna" userId="b998d42b-3731-425d-8f35-817176e8a205" providerId="ADAL" clId="{BD228509-EBEE-4041-AD03-C83B752495C1}" dt="2025-04-15T21:35:58.287" v="269" actId="962"/>
          <ac:spMkLst>
            <pc:docMk/>
            <pc:sldMk cId="2671961889" sldId="297"/>
            <ac:spMk id="8" creationId="{20F84033-1852-7433-DAB3-7154C16F0363}"/>
          </ac:spMkLst>
        </pc:spChg>
        <pc:spChg chg="mod">
          <ac:chgData name="Patrick Struzyna" userId="b998d42b-3731-425d-8f35-817176e8a205" providerId="ADAL" clId="{BD228509-EBEE-4041-AD03-C83B752495C1}" dt="2025-04-15T21:36:29.782" v="270" actId="962"/>
          <ac:spMkLst>
            <pc:docMk/>
            <pc:sldMk cId="2671961889" sldId="297"/>
            <ac:spMk id="9" creationId="{64905E3B-83EA-D084-EB24-689F8329F107}"/>
          </ac:spMkLst>
        </pc:spChg>
        <pc:spChg chg="mod">
          <ac:chgData name="Patrick Struzyna" userId="b998d42b-3731-425d-8f35-817176e8a205" providerId="ADAL" clId="{BD228509-EBEE-4041-AD03-C83B752495C1}" dt="2025-04-15T21:36:36.372" v="271" actId="962"/>
          <ac:spMkLst>
            <pc:docMk/>
            <pc:sldMk cId="2671961889" sldId="297"/>
            <ac:spMk id="10" creationId="{A0916798-0E44-EFFF-B2E3-D4FD36C0582B}"/>
          </ac:spMkLst>
        </pc:spChg>
        <pc:spChg chg="mod">
          <ac:chgData name="Patrick Struzyna" userId="b998d42b-3731-425d-8f35-817176e8a205" providerId="ADAL" clId="{BD228509-EBEE-4041-AD03-C83B752495C1}" dt="2025-04-15T21:37:07.592" v="276" actId="962"/>
          <ac:spMkLst>
            <pc:docMk/>
            <pc:sldMk cId="2671961889" sldId="297"/>
            <ac:spMk id="11" creationId="{BC82B7C4-9603-5AD4-4EF1-D6F34B9E1E58}"/>
          </ac:spMkLst>
        </pc:spChg>
        <pc:spChg chg="mod">
          <ac:chgData name="Patrick Struzyna" userId="b998d42b-3731-425d-8f35-817176e8a205" providerId="ADAL" clId="{BD228509-EBEE-4041-AD03-C83B752495C1}" dt="2025-04-15T21:36:53.934" v="274" actId="962"/>
          <ac:spMkLst>
            <pc:docMk/>
            <pc:sldMk cId="2671961889" sldId="297"/>
            <ac:spMk id="12" creationId="{0710BEB7-7565-B883-6E4D-B8E53AB7D6CF}"/>
          </ac:spMkLst>
        </pc:spChg>
        <pc:spChg chg="mod">
          <ac:chgData name="Patrick Struzyna" userId="b998d42b-3731-425d-8f35-817176e8a205" providerId="ADAL" clId="{BD228509-EBEE-4041-AD03-C83B752495C1}" dt="2025-04-15T21:37:01.356" v="275" actId="962"/>
          <ac:spMkLst>
            <pc:docMk/>
            <pc:sldMk cId="2671961889" sldId="297"/>
            <ac:spMk id="13" creationId="{46573461-561F-1C1C-3C4C-A0786DE7CA0E}"/>
          </ac:spMkLst>
        </pc:spChg>
        <pc:spChg chg="mod">
          <ac:chgData name="Patrick Struzyna" userId="b998d42b-3731-425d-8f35-817176e8a205" providerId="ADAL" clId="{BD228509-EBEE-4041-AD03-C83B752495C1}" dt="2025-04-15T21:36:44.099" v="272" actId="962"/>
          <ac:spMkLst>
            <pc:docMk/>
            <pc:sldMk cId="2671961889" sldId="297"/>
            <ac:spMk id="14" creationId="{38F65BA3-D994-504F-793B-AC889BE4FF88}"/>
          </ac:spMkLst>
        </pc:spChg>
        <pc:spChg chg="mod">
          <ac:chgData name="Patrick Struzyna" userId="b998d42b-3731-425d-8f35-817176e8a205" providerId="ADAL" clId="{BD228509-EBEE-4041-AD03-C83B752495C1}" dt="2025-04-15T21:37:17.881" v="277" actId="962"/>
          <ac:spMkLst>
            <pc:docMk/>
            <pc:sldMk cId="2671961889" sldId="297"/>
            <ac:spMk id="15" creationId="{974D2E7E-FDC4-B68D-8D9F-62019DB3CF4C}"/>
          </ac:spMkLst>
        </pc:spChg>
        <pc:spChg chg="mod">
          <ac:chgData name="Patrick Struzyna" userId="b998d42b-3731-425d-8f35-817176e8a205" providerId="ADAL" clId="{BD228509-EBEE-4041-AD03-C83B752495C1}" dt="2025-04-15T21:37:30.875" v="278" actId="962"/>
          <ac:spMkLst>
            <pc:docMk/>
            <pc:sldMk cId="2671961889" sldId="297"/>
            <ac:spMk id="16" creationId="{7E482C1A-9262-189E-D70B-555649E239B9}"/>
          </ac:spMkLst>
        </pc:spChg>
      </pc:sldChg>
      <pc:sldMasterChg chg="modSldLayout">
        <pc:chgData name="Patrick Struzyna" userId="b998d42b-3731-425d-8f35-817176e8a205" providerId="ADAL" clId="{BD228509-EBEE-4041-AD03-C83B752495C1}" dt="2025-04-15T20:58:48.697" v="120" actId="20577"/>
        <pc:sldMasterMkLst>
          <pc:docMk/>
          <pc:sldMasterMk cId="773808826" sldId="2147483684"/>
        </pc:sldMasterMkLst>
        <pc:sldLayoutChg chg="modSp mod">
          <pc:chgData name="Patrick Struzyna" userId="b998d42b-3731-425d-8f35-817176e8a205" providerId="ADAL" clId="{BD228509-EBEE-4041-AD03-C83B752495C1}" dt="2025-04-15T20:58:48.697" v="120" actId="20577"/>
          <pc:sldLayoutMkLst>
            <pc:docMk/>
            <pc:sldMasterMk cId="773808826" sldId="2147483684"/>
            <pc:sldLayoutMk cId="4277260665" sldId="2147483708"/>
          </pc:sldLayoutMkLst>
          <pc:spChg chg="mod">
            <ac:chgData name="Patrick Struzyna" userId="b998d42b-3731-425d-8f35-817176e8a205" providerId="ADAL" clId="{BD228509-EBEE-4041-AD03-C83B752495C1}" dt="2025-04-15T20:57:59.946" v="22" actId="20577"/>
            <ac:spMkLst>
              <pc:docMk/>
              <pc:sldMasterMk cId="773808826" sldId="2147483684"/>
              <pc:sldLayoutMk cId="4277260665" sldId="2147483708"/>
              <ac:spMk id="10" creationId="{98A04EB0-B065-6997-BC9B-0F930D874FC2}"/>
            </ac:spMkLst>
          </pc:spChg>
          <pc:spChg chg="mod">
            <ac:chgData name="Patrick Struzyna" userId="b998d42b-3731-425d-8f35-817176e8a205" providerId="ADAL" clId="{BD228509-EBEE-4041-AD03-C83B752495C1}" dt="2025-04-15T20:58:04.507" v="27" actId="20577"/>
            <ac:spMkLst>
              <pc:docMk/>
              <pc:sldMasterMk cId="773808826" sldId="2147483684"/>
              <pc:sldLayoutMk cId="4277260665" sldId="2147483708"/>
              <ac:spMk id="22" creationId="{A70BE4FA-6AE1-77B9-B08B-E8E2E5A39E94}"/>
            </ac:spMkLst>
          </pc:spChg>
          <pc:spChg chg="mod">
            <ac:chgData name="Patrick Struzyna" userId="b998d42b-3731-425d-8f35-817176e8a205" providerId="ADAL" clId="{BD228509-EBEE-4041-AD03-C83B752495C1}" dt="2025-04-15T20:58:07.541" v="31" actId="20577"/>
            <ac:spMkLst>
              <pc:docMk/>
              <pc:sldMasterMk cId="773808826" sldId="2147483684"/>
              <pc:sldLayoutMk cId="4277260665" sldId="2147483708"/>
              <ac:spMk id="28" creationId="{D9DB97A4-8CD5-34F5-4D2B-837FDB8A00EE}"/>
            </ac:spMkLst>
          </pc:spChg>
          <pc:spChg chg="mod">
            <ac:chgData name="Patrick Struzyna" userId="b998d42b-3731-425d-8f35-817176e8a205" providerId="ADAL" clId="{BD228509-EBEE-4041-AD03-C83B752495C1}" dt="2025-04-15T20:58:10.011" v="35" actId="20577"/>
            <ac:spMkLst>
              <pc:docMk/>
              <pc:sldMasterMk cId="773808826" sldId="2147483684"/>
              <pc:sldLayoutMk cId="4277260665" sldId="2147483708"/>
              <ac:spMk id="29" creationId="{38E106AC-457C-7499-92D2-20E8D13D3FF0}"/>
            </ac:spMkLst>
          </pc:spChg>
          <pc:spChg chg="mod">
            <ac:chgData name="Patrick Struzyna" userId="b998d42b-3731-425d-8f35-817176e8a205" providerId="ADAL" clId="{BD228509-EBEE-4041-AD03-C83B752495C1}" dt="2025-04-15T20:58:14.050" v="42" actId="20577"/>
            <ac:spMkLst>
              <pc:docMk/>
              <pc:sldMasterMk cId="773808826" sldId="2147483684"/>
              <pc:sldLayoutMk cId="4277260665" sldId="2147483708"/>
              <ac:spMk id="30" creationId="{D2DF3E84-8D49-7095-384F-F3FDD80C8AE1}"/>
            </ac:spMkLst>
          </pc:spChg>
          <pc:spChg chg="mod">
            <ac:chgData name="Patrick Struzyna" userId="b998d42b-3731-425d-8f35-817176e8a205" providerId="ADAL" clId="{BD228509-EBEE-4041-AD03-C83B752495C1}" dt="2025-04-15T20:58:18.769" v="48" actId="20577"/>
            <ac:spMkLst>
              <pc:docMk/>
              <pc:sldMasterMk cId="773808826" sldId="2147483684"/>
              <pc:sldLayoutMk cId="4277260665" sldId="2147483708"/>
              <ac:spMk id="38" creationId="{68108BA6-69F9-EBF0-C12E-CA4D41B99AFC}"/>
            </ac:spMkLst>
          </pc:spChg>
          <pc:spChg chg="mod">
            <ac:chgData name="Patrick Struzyna" userId="b998d42b-3731-425d-8f35-817176e8a205" providerId="ADAL" clId="{BD228509-EBEE-4041-AD03-C83B752495C1}" dt="2025-04-15T20:58:23.443" v="61" actId="20577"/>
            <ac:spMkLst>
              <pc:docMk/>
              <pc:sldMasterMk cId="773808826" sldId="2147483684"/>
              <pc:sldLayoutMk cId="4277260665" sldId="2147483708"/>
              <ac:spMk id="39" creationId="{07F91CE5-BC77-C3C9-0470-323252F10C11}"/>
            </ac:spMkLst>
          </pc:spChg>
          <pc:spChg chg="mod">
            <ac:chgData name="Patrick Struzyna" userId="b998d42b-3731-425d-8f35-817176e8a205" providerId="ADAL" clId="{BD228509-EBEE-4041-AD03-C83B752495C1}" dt="2025-04-15T20:58:41.078" v="104" actId="20577"/>
            <ac:spMkLst>
              <pc:docMk/>
              <pc:sldMasterMk cId="773808826" sldId="2147483684"/>
              <pc:sldLayoutMk cId="4277260665" sldId="2147483708"/>
              <ac:spMk id="40" creationId="{B92C7814-7A63-BB88-AB5C-8CF82733BCCC}"/>
            </ac:spMkLst>
          </pc:spChg>
          <pc:spChg chg="mod">
            <ac:chgData name="Patrick Struzyna" userId="b998d42b-3731-425d-8f35-817176e8a205" providerId="ADAL" clId="{BD228509-EBEE-4041-AD03-C83B752495C1}" dt="2025-04-15T20:58:32.732" v="83" actId="20577"/>
            <ac:spMkLst>
              <pc:docMk/>
              <pc:sldMasterMk cId="773808826" sldId="2147483684"/>
              <pc:sldLayoutMk cId="4277260665" sldId="2147483708"/>
              <ac:spMk id="41" creationId="{86C00AF8-8F18-F2AB-B226-D715C5EFC045}"/>
            </ac:spMkLst>
          </pc:spChg>
          <pc:spChg chg="mod">
            <ac:chgData name="Patrick Struzyna" userId="b998d42b-3731-425d-8f35-817176e8a205" providerId="ADAL" clId="{BD228509-EBEE-4041-AD03-C83B752495C1}" dt="2025-04-15T20:58:37.888" v="95" actId="20577"/>
            <ac:spMkLst>
              <pc:docMk/>
              <pc:sldMasterMk cId="773808826" sldId="2147483684"/>
              <pc:sldLayoutMk cId="4277260665" sldId="2147483708"/>
              <ac:spMk id="42" creationId="{46974B3E-D267-C8B1-E8F3-84029FDDEE5D}"/>
            </ac:spMkLst>
          </pc:spChg>
          <pc:spChg chg="mod">
            <ac:chgData name="Patrick Struzyna" userId="b998d42b-3731-425d-8f35-817176e8a205" providerId="ADAL" clId="{BD228509-EBEE-4041-AD03-C83B752495C1}" dt="2025-04-15T20:58:27.952" v="74" actId="20577"/>
            <ac:spMkLst>
              <pc:docMk/>
              <pc:sldMasterMk cId="773808826" sldId="2147483684"/>
              <pc:sldLayoutMk cId="4277260665" sldId="2147483708"/>
              <ac:spMk id="43" creationId="{4B63F66F-616B-73CC-BB35-6E7BAF81B96E}"/>
            </ac:spMkLst>
          </pc:spChg>
          <pc:spChg chg="mod">
            <ac:chgData name="Patrick Struzyna" userId="b998d42b-3731-425d-8f35-817176e8a205" providerId="ADAL" clId="{BD228509-EBEE-4041-AD03-C83B752495C1}" dt="2025-04-15T20:58:44.516" v="110" actId="20577"/>
            <ac:spMkLst>
              <pc:docMk/>
              <pc:sldMasterMk cId="773808826" sldId="2147483684"/>
              <pc:sldLayoutMk cId="4277260665" sldId="2147483708"/>
              <ac:spMk id="44" creationId="{8F3E3E92-33C1-23DD-F70C-56DC578DBAC2}"/>
            </ac:spMkLst>
          </pc:spChg>
          <pc:spChg chg="mod">
            <ac:chgData name="Patrick Struzyna" userId="b998d42b-3731-425d-8f35-817176e8a205" providerId="ADAL" clId="{BD228509-EBEE-4041-AD03-C83B752495C1}" dt="2025-04-15T20:58:48.697" v="120" actId="20577"/>
            <ac:spMkLst>
              <pc:docMk/>
              <pc:sldMasterMk cId="773808826" sldId="2147483684"/>
              <pc:sldLayoutMk cId="4277260665" sldId="2147483708"/>
              <ac:spMk id="45" creationId="{04F87548-624E-3E53-29B2-677554FFAB2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C629D-A088-4BD5-B784-8AC6A1FF46A5}" type="datetimeFigureOut">
              <a:rPr lang="de-DE" smtClean="0"/>
              <a:t>15.04.2025</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99748-05E6-41D2-AD0A-6E407D353D1A}" type="slidenum">
              <a:rPr lang="de-DE" smtClean="0"/>
              <a:t>‹#›</a:t>
            </a:fld>
            <a:endParaRPr lang="de-DE"/>
          </a:p>
        </p:txBody>
      </p:sp>
    </p:spTree>
    <p:extLst>
      <p:ext uri="{BB962C8B-B14F-4D97-AF65-F5344CB8AC3E}">
        <p14:creationId xmlns:p14="http://schemas.microsoft.com/office/powerpoint/2010/main" val="421247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751AB-3712-9E8B-4B43-11CB3FDE99EE}"/>
              </a:ext>
            </a:extLst>
          </p:cNvPr>
          <p:cNvSpPr>
            <a:spLocks noGrp="1"/>
          </p:cNvSpPr>
          <p:nvPr>
            <p:ph type="ctrTitle"/>
          </p:nvPr>
        </p:nvSpPr>
        <p:spPr>
          <a:xfrm>
            <a:off x="857250" y="1620838"/>
            <a:ext cx="5143500" cy="3449637"/>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9243D50-FC04-3AF1-32F8-09720A2C8A38}"/>
              </a:ext>
            </a:extLst>
          </p:cNvPr>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7448FF9-AAF5-3B96-7B90-BCAA7C93662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02445263-0284-A1C1-5C0E-F226FB8449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74EDEC-0E5F-34CE-0823-95CD8E6B55DC}"/>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58562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5019893"/>
            <a:ext cx="6858000" cy="4886107"/>
          </a:xfrm>
          <a:prstGeom prst="rect">
            <a:avLst/>
          </a:prstGeom>
        </p:spPr>
      </p:pic>
      <p:sp>
        <p:nvSpPr>
          <p:cNvPr id="5" name="Textplatzhalter 4">
            <a:extLst>
              <a:ext uri="{FF2B5EF4-FFF2-40B4-BE49-F238E27FC236}">
                <a16:creationId xmlns:a16="http://schemas.microsoft.com/office/drawing/2014/main" id="{DB357774-1B34-9280-1550-0E7352D30116}"/>
              </a:ext>
            </a:extLst>
          </p:cNvPr>
          <p:cNvSpPr>
            <a:spLocks noGrp="1"/>
          </p:cNvSpPr>
          <p:nvPr>
            <p:ph type="body" sz="quarter" idx="10" hasCustomPrompt="1"/>
          </p:nvPr>
        </p:nvSpPr>
        <p:spPr>
          <a:xfrm>
            <a:off x="1098550" y="647700"/>
            <a:ext cx="4660900" cy="1003300"/>
          </a:xfrm>
        </p:spPr>
        <p:txBody>
          <a:bodyPr>
            <a:normAutofit/>
          </a:bodyPr>
          <a:lstStyle>
            <a:lvl1pPr marL="0" indent="0" algn="ctr">
              <a:buFontTx/>
              <a:buNone/>
              <a:defRPr sz="3600">
                <a:latin typeface="Engravers MT" panose="02090707080505020304" pitchFamily="18" charset="0"/>
              </a:defRPr>
            </a:lvl1pPr>
          </a:lstStyle>
          <a:p>
            <a:pPr lvl="0"/>
            <a:r>
              <a:rPr lang="de-DE" dirty="0"/>
              <a:t>LK</a:t>
            </a:r>
          </a:p>
        </p:txBody>
      </p:sp>
    </p:spTree>
    <p:extLst>
      <p:ext uri="{BB962C8B-B14F-4D97-AF65-F5344CB8AC3E}">
        <p14:creationId xmlns:p14="http://schemas.microsoft.com/office/powerpoint/2010/main" val="78013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46" y="16843"/>
            <a:ext cx="6858000" cy="4886107"/>
          </a:xfrm>
          <a:prstGeom prst="rect">
            <a:avLst/>
          </a:prstGeom>
        </p:spPr>
      </p:pic>
      <p:sp>
        <p:nvSpPr>
          <p:cNvPr id="9" name="Textfeld 8">
            <a:extLst>
              <a:ext uri="{FF2B5EF4-FFF2-40B4-BE49-F238E27FC236}">
                <a16:creationId xmlns:a16="http://schemas.microsoft.com/office/drawing/2014/main" id="{7BB9874C-6AF4-D544-0C9F-B021FA40347D}"/>
              </a:ext>
            </a:extLst>
          </p:cNvPr>
          <p:cNvSpPr txBox="1"/>
          <p:nvPr userDrawn="1"/>
        </p:nvSpPr>
        <p:spPr>
          <a:xfrm>
            <a:off x="2298700" y="1689100"/>
            <a:ext cx="184731" cy="369332"/>
          </a:xfrm>
          <a:prstGeom prst="rect">
            <a:avLst/>
          </a:prstGeom>
          <a:noFill/>
        </p:spPr>
        <p:txBody>
          <a:bodyPr wrap="none" rtlCol="0">
            <a:spAutoFit/>
          </a:bodyPr>
          <a:lstStyle/>
          <a:p>
            <a:endParaRPr lang="de-DE" dirty="0"/>
          </a:p>
        </p:txBody>
      </p:sp>
      <p:sp>
        <p:nvSpPr>
          <p:cNvPr id="22" name="Rechteck 21">
            <a:extLst>
              <a:ext uri="{FF2B5EF4-FFF2-40B4-BE49-F238E27FC236}">
                <a16:creationId xmlns:a16="http://schemas.microsoft.com/office/drawing/2014/main" id="{0923C23F-AF97-07CB-7880-D80DCE3D6311}"/>
              </a:ext>
            </a:extLst>
          </p:cNvPr>
          <p:cNvSpPr/>
          <p:nvPr userDrawn="1"/>
        </p:nvSpPr>
        <p:spPr>
          <a:xfrm>
            <a:off x="2026231" y="848272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C7785E55-D8D0-AA68-B904-46EDE456A5A6}"/>
              </a:ext>
            </a:extLst>
          </p:cNvPr>
          <p:cNvSpPr/>
          <p:nvPr userDrawn="1"/>
        </p:nvSpPr>
        <p:spPr>
          <a:xfrm>
            <a:off x="623462" y="848272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4EED34E5-AA1B-F12E-3309-D58AEC161289}"/>
              </a:ext>
            </a:extLst>
          </p:cNvPr>
          <p:cNvSpPr/>
          <p:nvPr userDrawn="1"/>
        </p:nvSpPr>
        <p:spPr>
          <a:xfrm>
            <a:off x="1324847" y="794783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D216AD39-2406-9B78-77B7-D14EB8DBC5E2}"/>
              </a:ext>
            </a:extLst>
          </p:cNvPr>
          <p:cNvSpPr/>
          <p:nvPr userDrawn="1"/>
        </p:nvSpPr>
        <p:spPr>
          <a:xfrm>
            <a:off x="4831769" y="6649026"/>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0244F9F6-BE30-D8C8-A310-DD6A229E1EDB}"/>
              </a:ext>
            </a:extLst>
          </p:cNvPr>
          <p:cNvSpPr/>
          <p:nvPr userDrawn="1"/>
        </p:nvSpPr>
        <p:spPr>
          <a:xfrm>
            <a:off x="3429000" y="6649026"/>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6209607A-1579-5A7F-6019-1541A8C94960}"/>
              </a:ext>
            </a:extLst>
          </p:cNvPr>
          <p:cNvSpPr/>
          <p:nvPr userDrawn="1"/>
        </p:nvSpPr>
        <p:spPr>
          <a:xfrm>
            <a:off x="4130385" y="6114136"/>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BF243703-B9F1-16D4-C075-4FD869D5EE8D}"/>
              </a:ext>
            </a:extLst>
          </p:cNvPr>
          <p:cNvSpPr/>
          <p:nvPr userDrawn="1"/>
        </p:nvSpPr>
        <p:spPr>
          <a:xfrm>
            <a:off x="2026231" y="4892308"/>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D3F8842F-86EC-1671-24BE-3107217699F9}"/>
              </a:ext>
            </a:extLst>
          </p:cNvPr>
          <p:cNvSpPr/>
          <p:nvPr userDrawn="1"/>
        </p:nvSpPr>
        <p:spPr>
          <a:xfrm>
            <a:off x="623462" y="4892308"/>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6ED00D47-34E3-8865-FC30-3949B94607FB}"/>
              </a:ext>
            </a:extLst>
          </p:cNvPr>
          <p:cNvSpPr/>
          <p:nvPr userDrawn="1"/>
        </p:nvSpPr>
        <p:spPr>
          <a:xfrm>
            <a:off x="1324847" y="4357418"/>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5F7E6CDD-A9B5-774D-F9B8-BC1F4A7BB85A}"/>
              </a:ext>
            </a:extLst>
          </p:cNvPr>
          <p:cNvSpPr/>
          <p:nvPr userDrawn="1"/>
        </p:nvSpPr>
        <p:spPr>
          <a:xfrm>
            <a:off x="4831769" y="3281437"/>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16A95325-BD22-875E-3D5A-81393257D19D}"/>
              </a:ext>
            </a:extLst>
          </p:cNvPr>
          <p:cNvSpPr/>
          <p:nvPr userDrawn="1"/>
        </p:nvSpPr>
        <p:spPr>
          <a:xfrm>
            <a:off x="3429000" y="3281437"/>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C8F08AF2-1162-B538-9526-618ACE430044}"/>
              </a:ext>
            </a:extLst>
          </p:cNvPr>
          <p:cNvSpPr/>
          <p:nvPr userDrawn="1"/>
        </p:nvSpPr>
        <p:spPr>
          <a:xfrm>
            <a:off x="4130385" y="2746547"/>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Rechteck 58">
            <a:extLst>
              <a:ext uri="{FF2B5EF4-FFF2-40B4-BE49-F238E27FC236}">
                <a16:creationId xmlns:a16="http://schemas.microsoft.com/office/drawing/2014/main" id="{187C5377-B038-CFBA-56D6-C383894D35DA}"/>
              </a:ext>
            </a:extLst>
          </p:cNvPr>
          <p:cNvSpPr/>
          <p:nvPr userDrawn="1"/>
        </p:nvSpPr>
        <p:spPr>
          <a:xfrm>
            <a:off x="4835461" y="327992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Rechteck 59">
            <a:extLst>
              <a:ext uri="{FF2B5EF4-FFF2-40B4-BE49-F238E27FC236}">
                <a16:creationId xmlns:a16="http://schemas.microsoft.com/office/drawing/2014/main" id="{AFF8D347-70FE-9455-41F8-DC72FC129401}"/>
              </a:ext>
            </a:extLst>
          </p:cNvPr>
          <p:cNvSpPr/>
          <p:nvPr userDrawn="1"/>
        </p:nvSpPr>
        <p:spPr>
          <a:xfrm>
            <a:off x="3432692" y="327992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Rechteck 60">
            <a:extLst>
              <a:ext uri="{FF2B5EF4-FFF2-40B4-BE49-F238E27FC236}">
                <a16:creationId xmlns:a16="http://schemas.microsoft.com/office/drawing/2014/main" id="{13B7BFFF-3616-EB08-C76B-C86178CB4355}"/>
              </a:ext>
            </a:extLst>
          </p:cNvPr>
          <p:cNvSpPr/>
          <p:nvPr userDrawn="1"/>
        </p:nvSpPr>
        <p:spPr>
          <a:xfrm>
            <a:off x="4134077" y="274503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2" name="Rechteck 61">
            <a:extLst>
              <a:ext uri="{FF2B5EF4-FFF2-40B4-BE49-F238E27FC236}">
                <a16:creationId xmlns:a16="http://schemas.microsoft.com/office/drawing/2014/main" id="{F9D3F69C-C638-2319-0FF9-B00AC7118D2E}"/>
              </a:ext>
            </a:extLst>
          </p:cNvPr>
          <p:cNvSpPr/>
          <p:nvPr userDrawn="1"/>
        </p:nvSpPr>
        <p:spPr>
          <a:xfrm>
            <a:off x="4834231" y="3284538"/>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3" name="Rechteck 62">
            <a:extLst>
              <a:ext uri="{FF2B5EF4-FFF2-40B4-BE49-F238E27FC236}">
                <a16:creationId xmlns:a16="http://schemas.microsoft.com/office/drawing/2014/main" id="{2DBC6878-4CC1-6CCE-285E-B246C3E1524C}"/>
              </a:ext>
            </a:extLst>
          </p:cNvPr>
          <p:cNvSpPr/>
          <p:nvPr userDrawn="1"/>
        </p:nvSpPr>
        <p:spPr>
          <a:xfrm>
            <a:off x="3431462" y="3284538"/>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4" name="Rechteck 63">
            <a:extLst>
              <a:ext uri="{FF2B5EF4-FFF2-40B4-BE49-F238E27FC236}">
                <a16:creationId xmlns:a16="http://schemas.microsoft.com/office/drawing/2014/main" id="{4B9BB362-F446-3026-C61F-963606885CE2}"/>
              </a:ext>
            </a:extLst>
          </p:cNvPr>
          <p:cNvSpPr/>
          <p:nvPr userDrawn="1"/>
        </p:nvSpPr>
        <p:spPr>
          <a:xfrm>
            <a:off x="4132847" y="2749648"/>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5" name="Textplatzhalter 36">
            <a:extLst>
              <a:ext uri="{FF2B5EF4-FFF2-40B4-BE49-F238E27FC236}">
                <a16:creationId xmlns:a16="http://schemas.microsoft.com/office/drawing/2014/main" id="{72BEA3DB-6E7E-A561-2D5F-BB9A7C8DD924}"/>
              </a:ext>
            </a:extLst>
          </p:cNvPr>
          <p:cNvSpPr>
            <a:spLocks noGrp="1"/>
          </p:cNvSpPr>
          <p:nvPr>
            <p:ph type="body" sz="quarter" idx="10"/>
          </p:nvPr>
        </p:nvSpPr>
        <p:spPr>
          <a:xfrm>
            <a:off x="4132846" y="2745037"/>
            <a:ext cx="1404000" cy="536400"/>
          </a:xfrm>
        </p:spPr>
        <p:txBody>
          <a:bodyPr>
            <a:normAutofit/>
          </a:bodyPr>
          <a:lstStyle>
            <a:lvl1pPr marL="0" indent="0">
              <a:buFontTx/>
              <a:buNone/>
              <a:defRPr sz="1400"/>
            </a:lvl1pPr>
          </a:lstStyle>
          <a:p>
            <a:pPr lvl="0"/>
            <a:endParaRPr lang="de-DE" dirty="0"/>
          </a:p>
        </p:txBody>
      </p:sp>
      <p:sp>
        <p:nvSpPr>
          <p:cNvPr id="66" name="Textplatzhalter 36">
            <a:extLst>
              <a:ext uri="{FF2B5EF4-FFF2-40B4-BE49-F238E27FC236}">
                <a16:creationId xmlns:a16="http://schemas.microsoft.com/office/drawing/2014/main" id="{9016C94A-4621-0C76-0876-5B12E0698497}"/>
              </a:ext>
            </a:extLst>
          </p:cNvPr>
          <p:cNvSpPr>
            <a:spLocks noGrp="1"/>
          </p:cNvSpPr>
          <p:nvPr>
            <p:ph type="body" sz="quarter" idx="11"/>
          </p:nvPr>
        </p:nvSpPr>
        <p:spPr>
          <a:xfrm>
            <a:off x="4833000" y="3287639"/>
            <a:ext cx="1404000" cy="536400"/>
          </a:xfrm>
        </p:spPr>
        <p:txBody>
          <a:bodyPr>
            <a:normAutofit/>
          </a:bodyPr>
          <a:lstStyle>
            <a:lvl1pPr marL="0" indent="0">
              <a:buFontTx/>
              <a:buNone/>
              <a:defRPr sz="1400"/>
            </a:lvl1pPr>
          </a:lstStyle>
          <a:p>
            <a:pPr lvl="0"/>
            <a:endParaRPr lang="de-DE" dirty="0"/>
          </a:p>
        </p:txBody>
      </p:sp>
      <p:sp>
        <p:nvSpPr>
          <p:cNvPr id="67" name="Textplatzhalter 36">
            <a:extLst>
              <a:ext uri="{FF2B5EF4-FFF2-40B4-BE49-F238E27FC236}">
                <a16:creationId xmlns:a16="http://schemas.microsoft.com/office/drawing/2014/main" id="{AB87CD4C-86FC-EEBB-C63A-A25A377841B8}"/>
              </a:ext>
            </a:extLst>
          </p:cNvPr>
          <p:cNvSpPr>
            <a:spLocks noGrp="1"/>
          </p:cNvSpPr>
          <p:nvPr>
            <p:ph type="body" sz="quarter" idx="12"/>
          </p:nvPr>
        </p:nvSpPr>
        <p:spPr>
          <a:xfrm>
            <a:off x="3429000" y="3283027"/>
            <a:ext cx="1404000" cy="536400"/>
          </a:xfrm>
        </p:spPr>
        <p:txBody>
          <a:bodyPr>
            <a:normAutofit/>
          </a:bodyPr>
          <a:lstStyle>
            <a:lvl1pPr marL="0" indent="0">
              <a:buFontTx/>
              <a:buNone/>
              <a:defRPr sz="1400"/>
            </a:lvl1pPr>
          </a:lstStyle>
          <a:p>
            <a:pPr lvl="0"/>
            <a:endParaRPr lang="de-DE" dirty="0"/>
          </a:p>
        </p:txBody>
      </p:sp>
      <p:sp>
        <p:nvSpPr>
          <p:cNvPr id="68" name="Textplatzhalter 52">
            <a:extLst>
              <a:ext uri="{FF2B5EF4-FFF2-40B4-BE49-F238E27FC236}">
                <a16:creationId xmlns:a16="http://schemas.microsoft.com/office/drawing/2014/main" id="{61952A48-A332-C6E4-80CD-0299343EE1FE}"/>
              </a:ext>
            </a:extLst>
          </p:cNvPr>
          <p:cNvSpPr>
            <a:spLocks noGrp="1"/>
          </p:cNvSpPr>
          <p:nvPr>
            <p:ph type="body" sz="quarter" idx="22"/>
          </p:nvPr>
        </p:nvSpPr>
        <p:spPr>
          <a:xfrm>
            <a:off x="3429000" y="393966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9" name="Rechteck 68">
            <a:extLst>
              <a:ext uri="{FF2B5EF4-FFF2-40B4-BE49-F238E27FC236}">
                <a16:creationId xmlns:a16="http://schemas.microsoft.com/office/drawing/2014/main" id="{4F823794-27CB-DE65-D268-B0923A3FE031}"/>
              </a:ext>
            </a:extLst>
          </p:cNvPr>
          <p:cNvSpPr/>
          <p:nvPr userDrawn="1"/>
        </p:nvSpPr>
        <p:spPr>
          <a:xfrm>
            <a:off x="2027462" y="488920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0" name="Rechteck 69">
            <a:extLst>
              <a:ext uri="{FF2B5EF4-FFF2-40B4-BE49-F238E27FC236}">
                <a16:creationId xmlns:a16="http://schemas.microsoft.com/office/drawing/2014/main" id="{304B2FF0-2258-E8E3-C0C0-948ED66575A6}"/>
              </a:ext>
            </a:extLst>
          </p:cNvPr>
          <p:cNvSpPr/>
          <p:nvPr userDrawn="1"/>
        </p:nvSpPr>
        <p:spPr>
          <a:xfrm>
            <a:off x="624693" y="488920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Rechteck 70">
            <a:extLst>
              <a:ext uri="{FF2B5EF4-FFF2-40B4-BE49-F238E27FC236}">
                <a16:creationId xmlns:a16="http://schemas.microsoft.com/office/drawing/2014/main" id="{010A106D-58A8-79A4-22E2-16133DC33004}"/>
              </a:ext>
            </a:extLst>
          </p:cNvPr>
          <p:cNvSpPr/>
          <p:nvPr userDrawn="1"/>
        </p:nvSpPr>
        <p:spPr>
          <a:xfrm>
            <a:off x="1326078" y="435431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2" name="Rechteck 71">
            <a:extLst>
              <a:ext uri="{FF2B5EF4-FFF2-40B4-BE49-F238E27FC236}">
                <a16:creationId xmlns:a16="http://schemas.microsoft.com/office/drawing/2014/main" id="{B7C63BED-AE4F-CE82-F787-D6D027C25C37}"/>
              </a:ext>
            </a:extLst>
          </p:cNvPr>
          <p:cNvSpPr/>
          <p:nvPr userDrawn="1"/>
        </p:nvSpPr>
        <p:spPr>
          <a:xfrm>
            <a:off x="2026232" y="4893818"/>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Rechteck 72">
            <a:extLst>
              <a:ext uri="{FF2B5EF4-FFF2-40B4-BE49-F238E27FC236}">
                <a16:creationId xmlns:a16="http://schemas.microsoft.com/office/drawing/2014/main" id="{91C289B7-5D32-1320-49FC-563BD16BC999}"/>
              </a:ext>
            </a:extLst>
          </p:cNvPr>
          <p:cNvSpPr/>
          <p:nvPr userDrawn="1"/>
        </p:nvSpPr>
        <p:spPr>
          <a:xfrm>
            <a:off x="623463" y="4893818"/>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echteck 73">
            <a:extLst>
              <a:ext uri="{FF2B5EF4-FFF2-40B4-BE49-F238E27FC236}">
                <a16:creationId xmlns:a16="http://schemas.microsoft.com/office/drawing/2014/main" id="{5F4D2C91-B99C-952B-547F-838A781CAD19}"/>
              </a:ext>
            </a:extLst>
          </p:cNvPr>
          <p:cNvSpPr/>
          <p:nvPr userDrawn="1"/>
        </p:nvSpPr>
        <p:spPr>
          <a:xfrm>
            <a:off x="1324848" y="4358928"/>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Textplatzhalter 36">
            <a:extLst>
              <a:ext uri="{FF2B5EF4-FFF2-40B4-BE49-F238E27FC236}">
                <a16:creationId xmlns:a16="http://schemas.microsoft.com/office/drawing/2014/main" id="{57AA5A57-9DDA-AD54-88C2-11AAC7AC1ED8}"/>
              </a:ext>
            </a:extLst>
          </p:cNvPr>
          <p:cNvSpPr>
            <a:spLocks noGrp="1"/>
          </p:cNvSpPr>
          <p:nvPr>
            <p:ph type="body" sz="quarter" idx="23"/>
          </p:nvPr>
        </p:nvSpPr>
        <p:spPr>
          <a:xfrm>
            <a:off x="1324847" y="4354317"/>
            <a:ext cx="1404000" cy="536400"/>
          </a:xfrm>
        </p:spPr>
        <p:txBody>
          <a:bodyPr>
            <a:normAutofit/>
          </a:bodyPr>
          <a:lstStyle>
            <a:lvl1pPr marL="0" indent="0">
              <a:buFontTx/>
              <a:buNone/>
              <a:defRPr sz="1400"/>
            </a:lvl1pPr>
          </a:lstStyle>
          <a:p>
            <a:pPr lvl="0"/>
            <a:endParaRPr lang="de-DE" dirty="0"/>
          </a:p>
        </p:txBody>
      </p:sp>
      <p:sp>
        <p:nvSpPr>
          <p:cNvPr id="76" name="Textplatzhalter 36">
            <a:extLst>
              <a:ext uri="{FF2B5EF4-FFF2-40B4-BE49-F238E27FC236}">
                <a16:creationId xmlns:a16="http://schemas.microsoft.com/office/drawing/2014/main" id="{01796D9B-9E9D-1E2E-F735-5DA9F4FC84EE}"/>
              </a:ext>
            </a:extLst>
          </p:cNvPr>
          <p:cNvSpPr>
            <a:spLocks noGrp="1"/>
          </p:cNvSpPr>
          <p:nvPr>
            <p:ph type="body" sz="quarter" idx="24"/>
          </p:nvPr>
        </p:nvSpPr>
        <p:spPr>
          <a:xfrm>
            <a:off x="2023156" y="4894798"/>
            <a:ext cx="1404000" cy="536400"/>
          </a:xfrm>
        </p:spPr>
        <p:txBody>
          <a:bodyPr>
            <a:normAutofit/>
          </a:bodyPr>
          <a:lstStyle>
            <a:lvl1pPr marL="0" indent="0">
              <a:buFontTx/>
              <a:buNone/>
              <a:defRPr sz="1400"/>
            </a:lvl1pPr>
          </a:lstStyle>
          <a:p>
            <a:pPr lvl="0"/>
            <a:endParaRPr lang="de-DE" dirty="0"/>
          </a:p>
        </p:txBody>
      </p:sp>
      <p:sp>
        <p:nvSpPr>
          <p:cNvPr id="77" name="Textplatzhalter 36">
            <a:extLst>
              <a:ext uri="{FF2B5EF4-FFF2-40B4-BE49-F238E27FC236}">
                <a16:creationId xmlns:a16="http://schemas.microsoft.com/office/drawing/2014/main" id="{68B594F5-7EE0-E075-59D3-C43458F33B62}"/>
              </a:ext>
            </a:extLst>
          </p:cNvPr>
          <p:cNvSpPr>
            <a:spLocks noGrp="1"/>
          </p:cNvSpPr>
          <p:nvPr>
            <p:ph type="body" sz="quarter" idx="25"/>
          </p:nvPr>
        </p:nvSpPr>
        <p:spPr>
          <a:xfrm>
            <a:off x="621001" y="4892307"/>
            <a:ext cx="1404000" cy="536400"/>
          </a:xfrm>
        </p:spPr>
        <p:txBody>
          <a:bodyPr>
            <a:normAutofit/>
          </a:bodyPr>
          <a:lstStyle>
            <a:lvl1pPr marL="0" indent="0">
              <a:buFontTx/>
              <a:buNone/>
              <a:defRPr sz="1400"/>
            </a:lvl1pPr>
          </a:lstStyle>
          <a:p>
            <a:pPr lvl="0"/>
            <a:endParaRPr lang="de-DE" dirty="0"/>
          </a:p>
        </p:txBody>
      </p:sp>
      <p:sp>
        <p:nvSpPr>
          <p:cNvPr id="78" name="Textplatzhalter 52">
            <a:extLst>
              <a:ext uri="{FF2B5EF4-FFF2-40B4-BE49-F238E27FC236}">
                <a16:creationId xmlns:a16="http://schemas.microsoft.com/office/drawing/2014/main" id="{E4EA8C17-7BDB-5117-793C-E1091F3C0C40}"/>
              </a:ext>
            </a:extLst>
          </p:cNvPr>
          <p:cNvSpPr>
            <a:spLocks noGrp="1"/>
          </p:cNvSpPr>
          <p:nvPr>
            <p:ph type="body" sz="quarter" idx="26"/>
          </p:nvPr>
        </p:nvSpPr>
        <p:spPr>
          <a:xfrm>
            <a:off x="621001" y="554894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79" name="Rechteck 78">
            <a:extLst>
              <a:ext uri="{FF2B5EF4-FFF2-40B4-BE49-F238E27FC236}">
                <a16:creationId xmlns:a16="http://schemas.microsoft.com/office/drawing/2014/main" id="{3EFEEFDE-76C5-19F0-7F0A-0A3ABE9C0E79}"/>
              </a:ext>
            </a:extLst>
          </p:cNvPr>
          <p:cNvSpPr/>
          <p:nvPr userDrawn="1"/>
        </p:nvSpPr>
        <p:spPr>
          <a:xfrm>
            <a:off x="4812523" y="6643754"/>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0" name="Rechteck 79">
            <a:extLst>
              <a:ext uri="{FF2B5EF4-FFF2-40B4-BE49-F238E27FC236}">
                <a16:creationId xmlns:a16="http://schemas.microsoft.com/office/drawing/2014/main" id="{9BB6048C-48AF-A7AE-843C-EF39D69E3AB5}"/>
              </a:ext>
            </a:extLst>
          </p:cNvPr>
          <p:cNvSpPr/>
          <p:nvPr userDrawn="1"/>
        </p:nvSpPr>
        <p:spPr>
          <a:xfrm>
            <a:off x="3409754" y="6643754"/>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1" name="Rechteck 80">
            <a:extLst>
              <a:ext uri="{FF2B5EF4-FFF2-40B4-BE49-F238E27FC236}">
                <a16:creationId xmlns:a16="http://schemas.microsoft.com/office/drawing/2014/main" id="{241279C4-D9BC-EA14-8B10-4A02D051F8E2}"/>
              </a:ext>
            </a:extLst>
          </p:cNvPr>
          <p:cNvSpPr/>
          <p:nvPr userDrawn="1"/>
        </p:nvSpPr>
        <p:spPr>
          <a:xfrm>
            <a:off x="4111139" y="6108864"/>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Rechteck 81">
            <a:extLst>
              <a:ext uri="{FF2B5EF4-FFF2-40B4-BE49-F238E27FC236}">
                <a16:creationId xmlns:a16="http://schemas.microsoft.com/office/drawing/2014/main" id="{D77FECE0-59AE-4C1F-EB60-760403C9E5A6}"/>
              </a:ext>
            </a:extLst>
          </p:cNvPr>
          <p:cNvSpPr/>
          <p:nvPr userDrawn="1"/>
        </p:nvSpPr>
        <p:spPr>
          <a:xfrm>
            <a:off x="4811293" y="6648365"/>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3" name="Rechteck 82">
            <a:extLst>
              <a:ext uri="{FF2B5EF4-FFF2-40B4-BE49-F238E27FC236}">
                <a16:creationId xmlns:a16="http://schemas.microsoft.com/office/drawing/2014/main" id="{BB936F4D-C936-4E7F-A1AA-6BA3CBF5799B}"/>
              </a:ext>
            </a:extLst>
          </p:cNvPr>
          <p:cNvSpPr/>
          <p:nvPr userDrawn="1"/>
        </p:nvSpPr>
        <p:spPr>
          <a:xfrm>
            <a:off x="3408524" y="6648365"/>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Rechteck 83">
            <a:extLst>
              <a:ext uri="{FF2B5EF4-FFF2-40B4-BE49-F238E27FC236}">
                <a16:creationId xmlns:a16="http://schemas.microsoft.com/office/drawing/2014/main" id="{E547AC0D-FAC1-7924-B3D4-F96EA6F395A4}"/>
              </a:ext>
            </a:extLst>
          </p:cNvPr>
          <p:cNvSpPr/>
          <p:nvPr userDrawn="1"/>
        </p:nvSpPr>
        <p:spPr>
          <a:xfrm>
            <a:off x="4109909" y="6113475"/>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5" name="Textplatzhalter 36">
            <a:extLst>
              <a:ext uri="{FF2B5EF4-FFF2-40B4-BE49-F238E27FC236}">
                <a16:creationId xmlns:a16="http://schemas.microsoft.com/office/drawing/2014/main" id="{F34C6FAA-6B97-9CBC-BC45-5E64862A06FB}"/>
              </a:ext>
            </a:extLst>
          </p:cNvPr>
          <p:cNvSpPr>
            <a:spLocks noGrp="1"/>
          </p:cNvSpPr>
          <p:nvPr>
            <p:ph type="body" sz="quarter" idx="27"/>
          </p:nvPr>
        </p:nvSpPr>
        <p:spPr>
          <a:xfrm>
            <a:off x="4109908" y="6108864"/>
            <a:ext cx="1404000" cy="536400"/>
          </a:xfrm>
        </p:spPr>
        <p:txBody>
          <a:bodyPr>
            <a:normAutofit/>
          </a:bodyPr>
          <a:lstStyle>
            <a:lvl1pPr marL="0" indent="0">
              <a:buFontTx/>
              <a:buNone/>
              <a:defRPr sz="1400"/>
            </a:lvl1pPr>
          </a:lstStyle>
          <a:p>
            <a:pPr lvl="0"/>
            <a:endParaRPr lang="de-DE" dirty="0"/>
          </a:p>
        </p:txBody>
      </p:sp>
      <p:sp>
        <p:nvSpPr>
          <p:cNvPr id="86" name="Textplatzhalter 36">
            <a:extLst>
              <a:ext uri="{FF2B5EF4-FFF2-40B4-BE49-F238E27FC236}">
                <a16:creationId xmlns:a16="http://schemas.microsoft.com/office/drawing/2014/main" id="{318DF145-A697-C54A-561B-7E7D86A85508}"/>
              </a:ext>
            </a:extLst>
          </p:cNvPr>
          <p:cNvSpPr>
            <a:spLocks noGrp="1"/>
          </p:cNvSpPr>
          <p:nvPr>
            <p:ph type="body" sz="quarter" idx="28"/>
          </p:nvPr>
        </p:nvSpPr>
        <p:spPr>
          <a:xfrm>
            <a:off x="4810062" y="6651466"/>
            <a:ext cx="1404000" cy="536400"/>
          </a:xfrm>
        </p:spPr>
        <p:txBody>
          <a:bodyPr>
            <a:normAutofit/>
          </a:bodyPr>
          <a:lstStyle>
            <a:lvl1pPr marL="0" indent="0">
              <a:buFontTx/>
              <a:buNone/>
              <a:defRPr sz="1400"/>
            </a:lvl1pPr>
          </a:lstStyle>
          <a:p>
            <a:pPr lvl="0"/>
            <a:endParaRPr lang="de-DE" dirty="0"/>
          </a:p>
        </p:txBody>
      </p:sp>
      <p:sp>
        <p:nvSpPr>
          <p:cNvPr id="87" name="Textplatzhalter 36">
            <a:extLst>
              <a:ext uri="{FF2B5EF4-FFF2-40B4-BE49-F238E27FC236}">
                <a16:creationId xmlns:a16="http://schemas.microsoft.com/office/drawing/2014/main" id="{EB034BC3-681F-C1F9-F9FD-09051DF25E11}"/>
              </a:ext>
            </a:extLst>
          </p:cNvPr>
          <p:cNvSpPr>
            <a:spLocks noGrp="1"/>
          </p:cNvSpPr>
          <p:nvPr>
            <p:ph type="body" sz="quarter" idx="29"/>
          </p:nvPr>
        </p:nvSpPr>
        <p:spPr>
          <a:xfrm>
            <a:off x="3406062" y="6646854"/>
            <a:ext cx="1404000" cy="536400"/>
          </a:xfrm>
        </p:spPr>
        <p:txBody>
          <a:bodyPr>
            <a:normAutofit/>
          </a:bodyPr>
          <a:lstStyle>
            <a:lvl1pPr marL="0" indent="0">
              <a:buFontTx/>
              <a:buNone/>
              <a:defRPr sz="1400"/>
            </a:lvl1pPr>
          </a:lstStyle>
          <a:p>
            <a:pPr lvl="0"/>
            <a:endParaRPr lang="de-DE" dirty="0"/>
          </a:p>
        </p:txBody>
      </p:sp>
      <p:sp>
        <p:nvSpPr>
          <p:cNvPr id="88" name="Textplatzhalter 52">
            <a:extLst>
              <a:ext uri="{FF2B5EF4-FFF2-40B4-BE49-F238E27FC236}">
                <a16:creationId xmlns:a16="http://schemas.microsoft.com/office/drawing/2014/main" id="{CC4EF073-1A04-C3F5-5441-D06CB0921713}"/>
              </a:ext>
            </a:extLst>
          </p:cNvPr>
          <p:cNvSpPr>
            <a:spLocks noGrp="1"/>
          </p:cNvSpPr>
          <p:nvPr>
            <p:ph type="body" sz="quarter" idx="30"/>
          </p:nvPr>
        </p:nvSpPr>
        <p:spPr>
          <a:xfrm>
            <a:off x="3406062" y="7303490"/>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89" name="Rechteck 88">
            <a:extLst>
              <a:ext uri="{FF2B5EF4-FFF2-40B4-BE49-F238E27FC236}">
                <a16:creationId xmlns:a16="http://schemas.microsoft.com/office/drawing/2014/main" id="{111AE442-22AF-933B-6FF1-0C3C41861254}"/>
              </a:ext>
            </a:extLst>
          </p:cNvPr>
          <p:cNvSpPr/>
          <p:nvPr userDrawn="1"/>
        </p:nvSpPr>
        <p:spPr>
          <a:xfrm>
            <a:off x="2003293" y="848121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0" name="Rechteck 89">
            <a:extLst>
              <a:ext uri="{FF2B5EF4-FFF2-40B4-BE49-F238E27FC236}">
                <a16:creationId xmlns:a16="http://schemas.microsoft.com/office/drawing/2014/main" id="{462F3226-6DF5-42E2-6758-D823CAB5C732}"/>
              </a:ext>
            </a:extLst>
          </p:cNvPr>
          <p:cNvSpPr/>
          <p:nvPr userDrawn="1"/>
        </p:nvSpPr>
        <p:spPr>
          <a:xfrm>
            <a:off x="600524" y="848121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1" name="Rechteck 90">
            <a:extLst>
              <a:ext uri="{FF2B5EF4-FFF2-40B4-BE49-F238E27FC236}">
                <a16:creationId xmlns:a16="http://schemas.microsoft.com/office/drawing/2014/main" id="{5655F04D-6A40-0294-2B7C-F7EDC38F85D4}"/>
              </a:ext>
            </a:extLst>
          </p:cNvPr>
          <p:cNvSpPr/>
          <p:nvPr userDrawn="1"/>
        </p:nvSpPr>
        <p:spPr>
          <a:xfrm>
            <a:off x="1301909" y="794632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2" name="Rechteck 91">
            <a:extLst>
              <a:ext uri="{FF2B5EF4-FFF2-40B4-BE49-F238E27FC236}">
                <a16:creationId xmlns:a16="http://schemas.microsoft.com/office/drawing/2014/main" id="{0400E1D5-3DF3-080B-BB72-C88493C35E45}"/>
              </a:ext>
            </a:extLst>
          </p:cNvPr>
          <p:cNvSpPr/>
          <p:nvPr userDrawn="1"/>
        </p:nvSpPr>
        <p:spPr>
          <a:xfrm>
            <a:off x="2002063" y="8485830"/>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3" name="Rechteck 92">
            <a:extLst>
              <a:ext uri="{FF2B5EF4-FFF2-40B4-BE49-F238E27FC236}">
                <a16:creationId xmlns:a16="http://schemas.microsoft.com/office/drawing/2014/main" id="{66C91B70-813B-6D9D-72A7-54C7078A33F1}"/>
              </a:ext>
            </a:extLst>
          </p:cNvPr>
          <p:cNvSpPr/>
          <p:nvPr userDrawn="1"/>
        </p:nvSpPr>
        <p:spPr>
          <a:xfrm>
            <a:off x="599294" y="8485830"/>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4" name="Rechteck 93">
            <a:extLst>
              <a:ext uri="{FF2B5EF4-FFF2-40B4-BE49-F238E27FC236}">
                <a16:creationId xmlns:a16="http://schemas.microsoft.com/office/drawing/2014/main" id="{3ACF8F8A-4FAE-A04F-3AA3-1F3BD404427C}"/>
              </a:ext>
            </a:extLst>
          </p:cNvPr>
          <p:cNvSpPr/>
          <p:nvPr userDrawn="1"/>
        </p:nvSpPr>
        <p:spPr>
          <a:xfrm>
            <a:off x="1300679" y="7950940"/>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5" name="Textplatzhalter 36">
            <a:extLst>
              <a:ext uri="{FF2B5EF4-FFF2-40B4-BE49-F238E27FC236}">
                <a16:creationId xmlns:a16="http://schemas.microsoft.com/office/drawing/2014/main" id="{630B56A3-3A14-030B-63C0-F548817D808D}"/>
              </a:ext>
            </a:extLst>
          </p:cNvPr>
          <p:cNvSpPr>
            <a:spLocks noGrp="1"/>
          </p:cNvSpPr>
          <p:nvPr>
            <p:ph type="body" sz="quarter" idx="31"/>
          </p:nvPr>
        </p:nvSpPr>
        <p:spPr>
          <a:xfrm>
            <a:off x="1300678" y="7946329"/>
            <a:ext cx="1404000" cy="536400"/>
          </a:xfrm>
        </p:spPr>
        <p:txBody>
          <a:bodyPr>
            <a:normAutofit/>
          </a:bodyPr>
          <a:lstStyle>
            <a:lvl1pPr marL="0" indent="0">
              <a:buFontTx/>
              <a:buNone/>
              <a:defRPr sz="1400"/>
            </a:lvl1pPr>
          </a:lstStyle>
          <a:p>
            <a:pPr lvl="0"/>
            <a:endParaRPr lang="de-DE" dirty="0"/>
          </a:p>
        </p:txBody>
      </p:sp>
      <p:sp>
        <p:nvSpPr>
          <p:cNvPr id="96" name="Textplatzhalter 36">
            <a:extLst>
              <a:ext uri="{FF2B5EF4-FFF2-40B4-BE49-F238E27FC236}">
                <a16:creationId xmlns:a16="http://schemas.microsoft.com/office/drawing/2014/main" id="{25516695-5969-D5D0-2554-D4EABCEBAE6B}"/>
              </a:ext>
            </a:extLst>
          </p:cNvPr>
          <p:cNvSpPr>
            <a:spLocks noGrp="1"/>
          </p:cNvSpPr>
          <p:nvPr>
            <p:ph type="body" sz="quarter" idx="32"/>
          </p:nvPr>
        </p:nvSpPr>
        <p:spPr>
          <a:xfrm>
            <a:off x="2000832" y="8488931"/>
            <a:ext cx="1404000" cy="536400"/>
          </a:xfrm>
        </p:spPr>
        <p:txBody>
          <a:bodyPr>
            <a:normAutofit/>
          </a:bodyPr>
          <a:lstStyle>
            <a:lvl1pPr marL="0" indent="0">
              <a:buFontTx/>
              <a:buNone/>
              <a:defRPr sz="1400"/>
            </a:lvl1pPr>
          </a:lstStyle>
          <a:p>
            <a:pPr lvl="0"/>
            <a:endParaRPr lang="de-DE" dirty="0"/>
          </a:p>
        </p:txBody>
      </p:sp>
      <p:sp>
        <p:nvSpPr>
          <p:cNvPr id="97" name="Textplatzhalter 36">
            <a:extLst>
              <a:ext uri="{FF2B5EF4-FFF2-40B4-BE49-F238E27FC236}">
                <a16:creationId xmlns:a16="http://schemas.microsoft.com/office/drawing/2014/main" id="{5E94AE8D-E968-32F9-8582-20BC29486225}"/>
              </a:ext>
            </a:extLst>
          </p:cNvPr>
          <p:cNvSpPr>
            <a:spLocks noGrp="1"/>
          </p:cNvSpPr>
          <p:nvPr>
            <p:ph type="body" sz="quarter" idx="33"/>
          </p:nvPr>
        </p:nvSpPr>
        <p:spPr>
          <a:xfrm>
            <a:off x="596832" y="8484319"/>
            <a:ext cx="1404000" cy="536400"/>
          </a:xfrm>
        </p:spPr>
        <p:txBody>
          <a:bodyPr>
            <a:normAutofit/>
          </a:bodyPr>
          <a:lstStyle>
            <a:lvl1pPr marL="0" indent="0">
              <a:buFontTx/>
              <a:buNone/>
              <a:defRPr sz="1400"/>
            </a:lvl1pPr>
          </a:lstStyle>
          <a:p>
            <a:pPr lvl="0"/>
            <a:endParaRPr lang="de-DE" dirty="0"/>
          </a:p>
        </p:txBody>
      </p:sp>
      <p:sp>
        <p:nvSpPr>
          <p:cNvPr id="98" name="Textplatzhalter 52">
            <a:extLst>
              <a:ext uri="{FF2B5EF4-FFF2-40B4-BE49-F238E27FC236}">
                <a16:creationId xmlns:a16="http://schemas.microsoft.com/office/drawing/2014/main" id="{CCC9FCAF-8809-6637-38B7-D70E5B75F1CE}"/>
              </a:ext>
            </a:extLst>
          </p:cNvPr>
          <p:cNvSpPr>
            <a:spLocks noGrp="1"/>
          </p:cNvSpPr>
          <p:nvPr>
            <p:ph type="body" sz="quarter" idx="34"/>
          </p:nvPr>
        </p:nvSpPr>
        <p:spPr>
          <a:xfrm>
            <a:off x="596832" y="9140955"/>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Tree>
    <p:extLst>
      <p:ext uri="{BB962C8B-B14F-4D97-AF65-F5344CB8AC3E}">
        <p14:creationId xmlns:p14="http://schemas.microsoft.com/office/powerpoint/2010/main" val="2264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sp>
        <p:nvSpPr>
          <p:cNvPr id="9" name="Textfeld 8">
            <a:extLst>
              <a:ext uri="{FF2B5EF4-FFF2-40B4-BE49-F238E27FC236}">
                <a16:creationId xmlns:a16="http://schemas.microsoft.com/office/drawing/2014/main" id="{7BB9874C-6AF4-D544-0C9F-B021FA40347D}"/>
              </a:ext>
            </a:extLst>
          </p:cNvPr>
          <p:cNvSpPr txBox="1"/>
          <p:nvPr userDrawn="1"/>
        </p:nvSpPr>
        <p:spPr>
          <a:xfrm>
            <a:off x="2298700" y="1689100"/>
            <a:ext cx="184731" cy="369332"/>
          </a:xfrm>
          <a:prstGeom prst="rect">
            <a:avLst/>
          </a:prstGeom>
          <a:noFill/>
        </p:spPr>
        <p:txBody>
          <a:bodyPr wrap="none" rtlCol="0">
            <a:spAutoFit/>
          </a:bodyPr>
          <a:lstStyle/>
          <a:p>
            <a:endParaRPr lang="de-DE" dirty="0"/>
          </a:p>
        </p:txBody>
      </p:sp>
      <p:sp>
        <p:nvSpPr>
          <p:cNvPr id="22" name="Rechteck 21">
            <a:extLst>
              <a:ext uri="{FF2B5EF4-FFF2-40B4-BE49-F238E27FC236}">
                <a16:creationId xmlns:a16="http://schemas.microsoft.com/office/drawing/2014/main" id="{0923C23F-AF97-07CB-7880-D80DCE3D6311}"/>
              </a:ext>
            </a:extLst>
          </p:cNvPr>
          <p:cNvSpPr/>
          <p:nvPr userDrawn="1"/>
        </p:nvSpPr>
        <p:spPr>
          <a:xfrm>
            <a:off x="4831769" y="848272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C7785E55-D8D0-AA68-B904-46EDE456A5A6}"/>
              </a:ext>
            </a:extLst>
          </p:cNvPr>
          <p:cNvSpPr/>
          <p:nvPr userDrawn="1"/>
        </p:nvSpPr>
        <p:spPr>
          <a:xfrm>
            <a:off x="3429000" y="848272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4EED34E5-AA1B-F12E-3309-D58AEC161289}"/>
              </a:ext>
            </a:extLst>
          </p:cNvPr>
          <p:cNvSpPr/>
          <p:nvPr userDrawn="1"/>
        </p:nvSpPr>
        <p:spPr>
          <a:xfrm>
            <a:off x="4130385" y="794783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D216AD39-2406-9B78-77B7-D14EB8DBC5E2}"/>
              </a:ext>
            </a:extLst>
          </p:cNvPr>
          <p:cNvSpPr/>
          <p:nvPr userDrawn="1"/>
        </p:nvSpPr>
        <p:spPr>
          <a:xfrm>
            <a:off x="2026231" y="6684418"/>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0244F9F6-BE30-D8C8-A310-DD6A229E1EDB}"/>
              </a:ext>
            </a:extLst>
          </p:cNvPr>
          <p:cNvSpPr/>
          <p:nvPr userDrawn="1"/>
        </p:nvSpPr>
        <p:spPr>
          <a:xfrm>
            <a:off x="623462" y="6684418"/>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6209607A-1579-5A7F-6019-1541A8C94960}"/>
              </a:ext>
            </a:extLst>
          </p:cNvPr>
          <p:cNvSpPr/>
          <p:nvPr userDrawn="1"/>
        </p:nvSpPr>
        <p:spPr>
          <a:xfrm>
            <a:off x="1324847" y="6149528"/>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F64B3EC7-3C06-52E1-C63B-64D079F255DE}"/>
              </a:ext>
            </a:extLst>
          </p:cNvPr>
          <p:cNvSpPr/>
          <p:nvPr userDrawn="1"/>
        </p:nvSpPr>
        <p:spPr>
          <a:xfrm>
            <a:off x="4831769" y="488610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64DBDA9A-79FD-9736-F39A-92DE88E71CD4}"/>
              </a:ext>
            </a:extLst>
          </p:cNvPr>
          <p:cNvSpPr/>
          <p:nvPr userDrawn="1"/>
        </p:nvSpPr>
        <p:spPr>
          <a:xfrm>
            <a:off x="3429000" y="488610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1D31623D-2A93-CAEC-7FB7-CC3F74BFF646}"/>
              </a:ext>
            </a:extLst>
          </p:cNvPr>
          <p:cNvSpPr/>
          <p:nvPr userDrawn="1"/>
        </p:nvSpPr>
        <p:spPr>
          <a:xfrm>
            <a:off x="4130385" y="435121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96E55356-1B2D-052A-7EC6-2049FA97B4A2}"/>
              </a:ext>
            </a:extLst>
          </p:cNvPr>
          <p:cNvSpPr/>
          <p:nvPr userDrawn="1"/>
        </p:nvSpPr>
        <p:spPr>
          <a:xfrm>
            <a:off x="2026231" y="3087796"/>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46A61B38-2B88-2F06-4F8D-E41E7A8ED679}"/>
              </a:ext>
            </a:extLst>
          </p:cNvPr>
          <p:cNvSpPr/>
          <p:nvPr userDrawn="1"/>
        </p:nvSpPr>
        <p:spPr>
          <a:xfrm>
            <a:off x="623462" y="3087796"/>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99168585-A177-8DA3-8F6E-C4D15B51A42D}"/>
              </a:ext>
            </a:extLst>
          </p:cNvPr>
          <p:cNvSpPr/>
          <p:nvPr userDrawn="1"/>
        </p:nvSpPr>
        <p:spPr>
          <a:xfrm>
            <a:off x="1324847" y="2552906"/>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695F6C0D-D3FB-A5E3-9493-383A1391F517}"/>
              </a:ext>
            </a:extLst>
          </p:cNvPr>
          <p:cNvSpPr/>
          <p:nvPr userDrawn="1"/>
        </p:nvSpPr>
        <p:spPr>
          <a:xfrm>
            <a:off x="2025001" y="3092407"/>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C81B0436-0824-DC38-47D6-80D7FB0242DE}"/>
              </a:ext>
            </a:extLst>
          </p:cNvPr>
          <p:cNvSpPr/>
          <p:nvPr userDrawn="1"/>
        </p:nvSpPr>
        <p:spPr>
          <a:xfrm>
            <a:off x="622232" y="3092407"/>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095759A-DF9E-1E76-8B31-0E9BC1A71EA3}"/>
              </a:ext>
            </a:extLst>
          </p:cNvPr>
          <p:cNvSpPr/>
          <p:nvPr userDrawn="1"/>
        </p:nvSpPr>
        <p:spPr>
          <a:xfrm>
            <a:off x="1323617" y="2557517"/>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platzhalter 36">
            <a:extLst>
              <a:ext uri="{FF2B5EF4-FFF2-40B4-BE49-F238E27FC236}">
                <a16:creationId xmlns:a16="http://schemas.microsoft.com/office/drawing/2014/main" id="{EEA46385-5298-0D33-063E-61AA2540F8D8}"/>
              </a:ext>
            </a:extLst>
          </p:cNvPr>
          <p:cNvSpPr>
            <a:spLocks noGrp="1"/>
          </p:cNvSpPr>
          <p:nvPr>
            <p:ph type="body" sz="quarter" idx="10"/>
          </p:nvPr>
        </p:nvSpPr>
        <p:spPr>
          <a:xfrm>
            <a:off x="1323616" y="2552906"/>
            <a:ext cx="1404000" cy="536400"/>
          </a:xfrm>
        </p:spPr>
        <p:txBody>
          <a:bodyPr>
            <a:normAutofit/>
          </a:bodyPr>
          <a:lstStyle>
            <a:lvl1pPr marL="0" indent="0">
              <a:buFontTx/>
              <a:buNone/>
              <a:defRPr sz="1400"/>
            </a:lvl1pPr>
          </a:lstStyle>
          <a:p>
            <a:pPr lvl="0"/>
            <a:endParaRPr lang="de-DE" dirty="0"/>
          </a:p>
        </p:txBody>
      </p:sp>
      <p:sp>
        <p:nvSpPr>
          <p:cNvPr id="20" name="Textplatzhalter 36">
            <a:extLst>
              <a:ext uri="{FF2B5EF4-FFF2-40B4-BE49-F238E27FC236}">
                <a16:creationId xmlns:a16="http://schemas.microsoft.com/office/drawing/2014/main" id="{F2D13D34-D34D-6336-BBBB-0C7ECFC6650B}"/>
              </a:ext>
            </a:extLst>
          </p:cNvPr>
          <p:cNvSpPr>
            <a:spLocks noGrp="1"/>
          </p:cNvSpPr>
          <p:nvPr>
            <p:ph type="body" sz="quarter" idx="11"/>
          </p:nvPr>
        </p:nvSpPr>
        <p:spPr>
          <a:xfrm>
            <a:off x="2023770" y="3095508"/>
            <a:ext cx="1404000" cy="536400"/>
          </a:xfrm>
        </p:spPr>
        <p:txBody>
          <a:bodyPr>
            <a:normAutofit/>
          </a:bodyPr>
          <a:lstStyle>
            <a:lvl1pPr marL="0" indent="0">
              <a:buFontTx/>
              <a:buNone/>
              <a:defRPr sz="1400"/>
            </a:lvl1pPr>
          </a:lstStyle>
          <a:p>
            <a:pPr lvl="0"/>
            <a:endParaRPr lang="de-DE" dirty="0"/>
          </a:p>
        </p:txBody>
      </p:sp>
      <p:sp>
        <p:nvSpPr>
          <p:cNvPr id="21" name="Textplatzhalter 36">
            <a:extLst>
              <a:ext uri="{FF2B5EF4-FFF2-40B4-BE49-F238E27FC236}">
                <a16:creationId xmlns:a16="http://schemas.microsoft.com/office/drawing/2014/main" id="{C199C885-6D66-2654-E92E-C98110D79020}"/>
              </a:ext>
            </a:extLst>
          </p:cNvPr>
          <p:cNvSpPr>
            <a:spLocks noGrp="1"/>
          </p:cNvSpPr>
          <p:nvPr>
            <p:ph type="body" sz="quarter" idx="12"/>
          </p:nvPr>
        </p:nvSpPr>
        <p:spPr>
          <a:xfrm>
            <a:off x="619770" y="3090896"/>
            <a:ext cx="1404000" cy="536400"/>
          </a:xfrm>
        </p:spPr>
        <p:txBody>
          <a:bodyPr>
            <a:normAutofit/>
          </a:bodyPr>
          <a:lstStyle>
            <a:lvl1pPr marL="0" indent="0">
              <a:buFontTx/>
              <a:buNone/>
              <a:defRPr sz="1400"/>
            </a:lvl1pPr>
          </a:lstStyle>
          <a:p>
            <a:pPr lvl="0"/>
            <a:endParaRPr lang="de-DE" dirty="0"/>
          </a:p>
        </p:txBody>
      </p:sp>
      <p:sp>
        <p:nvSpPr>
          <p:cNvPr id="34" name="Rechteck 33">
            <a:extLst>
              <a:ext uri="{FF2B5EF4-FFF2-40B4-BE49-F238E27FC236}">
                <a16:creationId xmlns:a16="http://schemas.microsoft.com/office/drawing/2014/main" id="{0DB823F3-1494-EF0E-514C-36C74D5EF5B1}"/>
              </a:ext>
            </a:extLst>
          </p:cNvPr>
          <p:cNvSpPr/>
          <p:nvPr userDrawn="1"/>
        </p:nvSpPr>
        <p:spPr>
          <a:xfrm>
            <a:off x="4830539" y="4876885"/>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Rechteck 34">
            <a:extLst>
              <a:ext uri="{FF2B5EF4-FFF2-40B4-BE49-F238E27FC236}">
                <a16:creationId xmlns:a16="http://schemas.microsoft.com/office/drawing/2014/main" id="{79BA47F9-E720-15FE-0F37-73B34D9B22D7}"/>
              </a:ext>
            </a:extLst>
          </p:cNvPr>
          <p:cNvSpPr/>
          <p:nvPr userDrawn="1"/>
        </p:nvSpPr>
        <p:spPr>
          <a:xfrm>
            <a:off x="3427770" y="4876885"/>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CE5816C0-B3C3-6ED8-71A3-B99750F9D09C}"/>
              </a:ext>
            </a:extLst>
          </p:cNvPr>
          <p:cNvSpPr/>
          <p:nvPr userDrawn="1"/>
        </p:nvSpPr>
        <p:spPr>
          <a:xfrm>
            <a:off x="4129155" y="4341995"/>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36">
            <a:extLst>
              <a:ext uri="{FF2B5EF4-FFF2-40B4-BE49-F238E27FC236}">
                <a16:creationId xmlns:a16="http://schemas.microsoft.com/office/drawing/2014/main" id="{D514C6E9-FF3F-1FB5-6414-4A533ED1EEB9}"/>
              </a:ext>
            </a:extLst>
          </p:cNvPr>
          <p:cNvSpPr>
            <a:spLocks noGrp="1"/>
          </p:cNvSpPr>
          <p:nvPr>
            <p:ph type="body" sz="quarter" idx="13"/>
          </p:nvPr>
        </p:nvSpPr>
        <p:spPr>
          <a:xfrm>
            <a:off x="4129154" y="4337384"/>
            <a:ext cx="1404000" cy="536400"/>
          </a:xfrm>
        </p:spPr>
        <p:txBody>
          <a:bodyPr>
            <a:normAutofit/>
          </a:bodyPr>
          <a:lstStyle>
            <a:lvl1pPr marL="0" indent="0">
              <a:buFontTx/>
              <a:buNone/>
              <a:defRPr sz="1400"/>
            </a:lvl1pPr>
          </a:lstStyle>
          <a:p>
            <a:pPr lvl="0"/>
            <a:endParaRPr lang="de-DE" dirty="0"/>
          </a:p>
        </p:txBody>
      </p:sp>
      <p:sp>
        <p:nvSpPr>
          <p:cNvPr id="38" name="Textplatzhalter 36">
            <a:extLst>
              <a:ext uri="{FF2B5EF4-FFF2-40B4-BE49-F238E27FC236}">
                <a16:creationId xmlns:a16="http://schemas.microsoft.com/office/drawing/2014/main" id="{6C39311E-5F9C-DE76-E58C-E87F556E7743}"/>
              </a:ext>
            </a:extLst>
          </p:cNvPr>
          <p:cNvSpPr>
            <a:spLocks noGrp="1"/>
          </p:cNvSpPr>
          <p:nvPr>
            <p:ph type="body" sz="quarter" idx="14"/>
          </p:nvPr>
        </p:nvSpPr>
        <p:spPr>
          <a:xfrm>
            <a:off x="4829308" y="4879986"/>
            <a:ext cx="1404000" cy="536400"/>
          </a:xfrm>
        </p:spPr>
        <p:txBody>
          <a:bodyPr>
            <a:normAutofit/>
          </a:bodyPr>
          <a:lstStyle>
            <a:lvl1pPr marL="0" indent="0">
              <a:buFontTx/>
              <a:buNone/>
              <a:defRPr sz="1400"/>
            </a:lvl1pPr>
          </a:lstStyle>
          <a:p>
            <a:pPr lvl="0"/>
            <a:endParaRPr lang="de-DE" dirty="0"/>
          </a:p>
        </p:txBody>
      </p:sp>
      <p:sp>
        <p:nvSpPr>
          <p:cNvPr id="39" name="Textplatzhalter 36">
            <a:extLst>
              <a:ext uri="{FF2B5EF4-FFF2-40B4-BE49-F238E27FC236}">
                <a16:creationId xmlns:a16="http://schemas.microsoft.com/office/drawing/2014/main" id="{0D41DBC0-1E45-FE33-00DF-6C7E02C405CC}"/>
              </a:ext>
            </a:extLst>
          </p:cNvPr>
          <p:cNvSpPr>
            <a:spLocks noGrp="1"/>
          </p:cNvSpPr>
          <p:nvPr>
            <p:ph type="body" sz="quarter" idx="15"/>
          </p:nvPr>
        </p:nvSpPr>
        <p:spPr>
          <a:xfrm>
            <a:off x="3425308" y="4875374"/>
            <a:ext cx="1404000" cy="536400"/>
          </a:xfrm>
        </p:spPr>
        <p:txBody>
          <a:bodyPr>
            <a:normAutofit/>
          </a:bodyPr>
          <a:lstStyle>
            <a:lvl1pPr marL="0" indent="0">
              <a:buFontTx/>
              <a:buNone/>
              <a:defRPr sz="1400"/>
            </a:lvl1pPr>
          </a:lstStyle>
          <a:p>
            <a:pPr lvl="0"/>
            <a:endParaRPr lang="de-DE" dirty="0"/>
          </a:p>
        </p:txBody>
      </p:sp>
      <p:sp>
        <p:nvSpPr>
          <p:cNvPr id="40" name="Rechteck 39">
            <a:extLst>
              <a:ext uri="{FF2B5EF4-FFF2-40B4-BE49-F238E27FC236}">
                <a16:creationId xmlns:a16="http://schemas.microsoft.com/office/drawing/2014/main" id="{73D1B4BE-C701-A5B4-1BDC-58016A8951FE}"/>
              </a:ext>
            </a:extLst>
          </p:cNvPr>
          <p:cNvSpPr/>
          <p:nvPr userDrawn="1"/>
        </p:nvSpPr>
        <p:spPr>
          <a:xfrm>
            <a:off x="2025001" y="6689029"/>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Rechteck 40">
            <a:extLst>
              <a:ext uri="{FF2B5EF4-FFF2-40B4-BE49-F238E27FC236}">
                <a16:creationId xmlns:a16="http://schemas.microsoft.com/office/drawing/2014/main" id="{B5A0F7CC-A108-3825-752E-0D5331B68ED4}"/>
              </a:ext>
            </a:extLst>
          </p:cNvPr>
          <p:cNvSpPr/>
          <p:nvPr userDrawn="1"/>
        </p:nvSpPr>
        <p:spPr>
          <a:xfrm>
            <a:off x="622232" y="6689029"/>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Rechteck 41">
            <a:extLst>
              <a:ext uri="{FF2B5EF4-FFF2-40B4-BE49-F238E27FC236}">
                <a16:creationId xmlns:a16="http://schemas.microsoft.com/office/drawing/2014/main" id="{6359B432-2C2C-51ED-67FD-F8432876C475}"/>
              </a:ext>
            </a:extLst>
          </p:cNvPr>
          <p:cNvSpPr/>
          <p:nvPr userDrawn="1"/>
        </p:nvSpPr>
        <p:spPr>
          <a:xfrm>
            <a:off x="1323617" y="6154139"/>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platzhalter 36">
            <a:extLst>
              <a:ext uri="{FF2B5EF4-FFF2-40B4-BE49-F238E27FC236}">
                <a16:creationId xmlns:a16="http://schemas.microsoft.com/office/drawing/2014/main" id="{A994EC6B-F76F-E43B-44D1-0BE718C730A9}"/>
              </a:ext>
            </a:extLst>
          </p:cNvPr>
          <p:cNvSpPr>
            <a:spLocks noGrp="1"/>
          </p:cNvSpPr>
          <p:nvPr>
            <p:ph type="body" sz="quarter" idx="16"/>
          </p:nvPr>
        </p:nvSpPr>
        <p:spPr>
          <a:xfrm>
            <a:off x="1323616" y="6149528"/>
            <a:ext cx="1404000" cy="536400"/>
          </a:xfrm>
        </p:spPr>
        <p:txBody>
          <a:bodyPr>
            <a:normAutofit/>
          </a:bodyPr>
          <a:lstStyle>
            <a:lvl1pPr marL="0" indent="0">
              <a:buFontTx/>
              <a:buNone/>
              <a:defRPr sz="1400"/>
            </a:lvl1pPr>
          </a:lstStyle>
          <a:p>
            <a:pPr lvl="0"/>
            <a:endParaRPr lang="de-DE" dirty="0"/>
          </a:p>
        </p:txBody>
      </p:sp>
      <p:sp>
        <p:nvSpPr>
          <p:cNvPr id="44" name="Textplatzhalter 36">
            <a:extLst>
              <a:ext uri="{FF2B5EF4-FFF2-40B4-BE49-F238E27FC236}">
                <a16:creationId xmlns:a16="http://schemas.microsoft.com/office/drawing/2014/main" id="{080306BE-66FE-418D-75E8-AB48EE7406FD}"/>
              </a:ext>
            </a:extLst>
          </p:cNvPr>
          <p:cNvSpPr>
            <a:spLocks noGrp="1"/>
          </p:cNvSpPr>
          <p:nvPr>
            <p:ph type="body" sz="quarter" idx="17"/>
          </p:nvPr>
        </p:nvSpPr>
        <p:spPr>
          <a:xfrm>
            <a:off x="2023770" y="6692130"/>
            <a:ext cx="1404000" cy="536400"/>
          </a:xfrm>
        </p:spPr>
        <p:txBody>
          <a:bodyPr>
            <a:normAutofit/>
          </a:bodyPr>
          <a:lstStyle>
            <a:lvl1pPr marL="0" indent="0">
              <a:buFontTx/>
              <a:buNone/>
              <a:defRPr sz="1400"/>
            </a:lvl1pPr>
          </a:lstStyle>
          <a:p>
            <a:pPr lvl="0"/>
            <a:endParaRPr lang="de-DE" dirty="0"/>
          </a:p>
        </p:txBody>
      </p:sp>
      <p:sp>
        <p:nvSpPr>
          <p:cNvPr id="45" name="Textplatzhalter 36">
            <a:extLst>
              <a:ext uri="{FF2B5EF4-FFF2-40B4-BE49-F238E27FC236}">
                <a16:creationId xmlns:a16="http://schemas.microsoft.com/office/drawing/2014/main" id="{302DD432-8CCA-F25A-43F3-3E2CEB5DA36F}"/>
              </a:ext>
            </a:extLst>
          </p:cNvPr>
          <p:cNvSpPr>
            <a:spLocks noGrp="1"/>
          </p:cNvSpPr>
          <p:nvPr>
            <p:ph type="body" sz="quarter" idx="18"/>
          </p:nvPr>
        </p:nvSpPr>
        <p:spPr>
          <a:xfrm>
            <a:off x="619770" y="6687518"/>
            <a:ext cx="1404000" cy="536400"/>
          </a:xfrm>
        </p:spPr>
        <p:txBody>
          <a:bodyPr>
            <a:normAutofit/>
          </a:bodyPr>
          <a:lstStyle>
            <a:lvl1pPr marL="0" indent="0">
              <a:buFontTx/>
              <a:buNone/>
              <a:defRPr sz="1400"/>
            </a:lvl1pPr>
          </a:lstStyle>
          <a:p>
            <a:pPr lvl="0"/>
            <a:endParaRPr lang="de-DE" dirty="0"/>
          </a:p>
        </p:txBody>
      </p:sp>
      <p:sp>
        <p:nvSpPr>
          <p:cNvPr id="46" name="Rechteck 45">
            <a:extLst>
              <a:ext uri="{FF2B5EF4-FFF2-40B4-BE49-F238E27FC236}">
                <a16:creationId xmlns:a16="http://schemas.microsoft.com/office/drawing/2014/main" id="{AD3F9A76-7D74-6E7C-1FF0-DE595B7F6C90}"/>
              </a:ext>
            </a:extLst>
          </p:cNvPr>
          <p:cNvSpPr/>
          <p:nvPr userDrawn="1"/>
        </p:nvSpPr>
        <p:spPr>
          <a:xfrm>
            <a:off x="4828693" y="8485830"/>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E6BA90AD-2A31-83FF-5EFA-37966D702FB6}"/>
              </a:ext>
            </a:extLst>
          </p:cNvPr>
          <p:cNvSpPr/>
          <p:nvPr userDrawn="1"/>
        </p:nvSpPr>
        <p:spPr>
          <a:xfrm>
            <a:off x="3425924" y="8485830"/>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Rechteck 47">
            <a:extLst>
              <a:ext uri="{FF2B5EF4-FFF2-40B4-BE49-F238E27FC236}">
                <a16:creationId xmlns:a16="http://schemas.microsoft.com/office/drawing/2014/main" id="{0D67DC7B-9BDC-D50C-C730-93A85C006804}"/>
              </a:ext>
            </a:extLst>
          </p:cNvPr>
          <p:cNvSpPr/>
          <p:nvPr userDrawn="1"/>
        </p:nvSpPr>
        <p:spPr>
          <a:xfrm>
            <a:off x="4127309" y="7950940"/>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Textplatzhalter 52">
            <a:extLst>
              <a:ext uri="{FF2B5EF4-FFF2-40B4-BE49-F238E27FC236}">
                <a16:creationId xmlns:a16="http://schemas.microsoft.com/office/drawing/2014/main" id="{22DC3653-20D4-3A1B-0F34-C8C2704189B5}"/>
              </a:ext>
            </a:extLst>
          </p:cNvPr>
          <p:cNvSpPr>
            <a:spLocks noGrp="1"/>
          </p:cNvSpPr>
          <p:nvPr>
            <p:ph type="body" sz="quarter" idx="22"/>
          </p:nvPr>
        </p:nvSpPr>
        <p:spPr>
          <a:xfrm>
            <a:off x="619770" y="3747532"/>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6" name="Textplatzhalter 52">
            <a:extLst>
              <a:ext uri="{FF2B5EF4-FFF2-40B4-BE49-F238E27FC236}">
                <a16:creationId xmlns:a16="http://schemas.microsoft.com/office/drawing/2014/main" id="{DD022453-9E9A-1C4E-7CE4-19AD672BE266}"/>
              </a:ext>
            </a:extLst>
          </p:cNvPr>
          <p:cNvSpPr>
            <a:spLocks noGrp="1"/>
          </p:cNvSpPr>
          <p:nvPr>
            <p:ph type="body" sz="quarter" idx="23"/>
          </p:nvPr>
        </p:nvSpPr>
        <p:spPr>
          <a:xfrm>
            <a:off x="3423462" y="552571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7" name="Textplatzhalter 52">
            <a:extLst>
              <a:ext uri="{FF2B5EF4-FFF2-40B4-BE49-F238E27FC236}">
                <a16:creationId xmlns:a16="http://schemas.microsoft.com/office/drawing/2014/main" id="{DA4B791D-462D-61F3-A471-1F2831D942F1}"/>
              </a:ext>
            </a:extLst>
          </p:cNvPr>
          <p:cNvSpPr>
            <a:spLocks noGrp="1"/>
          </p:cNvSpPr>
          <p:nvPr>
            <p:ph type="body" sz="quarter" idx="24"/>
          </p:nvPr>
        </p:nvSpPr>
        <p:spPr>
          <a:xfrm>
            <a:off x="619770" y="7324024"/>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70" name="Rechteck 69">
            <a:extLst>
              <a:ext uri="{FF2B5EF4-FFF2-40B4-BE49-F238E27FC236}">
                <a16:creationId xmlns:a16="http://schemas.microsoft.com/office/drawing/2014/main" id="{9982CACF-0A11-A962-0427-714035A59AB3}"/>
              </a:ext>
            </a:extLst>
          </p:cNvPr>
          <p:cNvSpPr/>
          <p:nvPr userDrawn="1"/>
        </p:nvSpPr>
        <p:spPr>
          <a:xfrm>
            <a:off x="4829924" y="8494960"/>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Rechteck 70">
            <a:extLst>
              <a:ext uri="{FF2B5EF4-FFF2-40B4-BE49-F238E27FC236}">
                <a16:creationId xmlns:a16="http://schemas.microsoft.com/office/drawing/2014/main" id="{C60EA1EC-D0C9-A74D-BC49-53F5C08A376B}"/>
              </a:ext>
            </a:extLst>
          </p:cNvPr>
          <p:cNvSpPr/>
          <p:nvPr userDrawn="1"/>
        </p:nvSpPr>
        <p:spPr>
          <a:xfrm>
            <a:off x="3427155" y="8494960"/>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2" name="Rechteck 71">
            <a:extLst>
              <a:ext uri="{FF2B5EF4-FFF2-40B4-BE49-F238E27FC236}">
                <a16:creationId xmlns:a16="http://schemas.microsoft.com/office/drawing/2014/main" id="{20F8EA93-ECF9-232A-76F6-38138FB5BECE}"/>
              </a:ext>
            </a:extLst>
          </p:cNvPr>
          <p:cNvSpPr/>
          <p:nvPr userDrawn="1"/>
        </p:nvSpPr>
        <p:spPr>
          <a:xfrm>
            <a:off x="4128540" y="7960070"/>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Rechteck 72">
            <a:extLst>
              <a:ext uri="{FF2B5EF4-FFF2-40B4-BE49-F238E27FC236}">
                <a16:creationId xmlns:a16="http://schemas.microsoft.com/office/drawing/2014/main" id="{8EC4ADE6-E30B-79D2-BD4A-4D1B600D7A42}"/>
              </a:ext>
            </a:extLst>
          </p:cNvPr>
          <p:cNvSpPr/>
          <p:nvPr userDrawn="1"/>
        </p:nvSpPr>
        <p:spPr>
          <a:xfrm>
            <a:off x="4828694" y="8499571"/>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echteck 73">
            <a:extLst>
              <a:ext uri="{FF2B5EF4-FFF2-40B4-BE49-F238E27FC236}">
                <a16:creationId xmlns:a16="http://schemas.microsoft.com/office/drawing/2014/main" id="{FF0421CA-D3E4-63AF-9C85-9555D32DE104}"/>
              </a:ext>
            </a:extLst>
          </p:cNvPr>
          <p:cNvSpPr/>
          <p:nvPr userDrawn="1"/>
        </p:nvSpPr>
        <p:spPr>
          <a:xfrm>
            <a:off x="3425925" y="8499571"/>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echteck 74">
            <a:extLst>
              <a:ext uri="{FF2B5EF4-FFF2-40B4-BE49-F238E27FC236}">
                <a16:creationId xmlns:a16="http://schemas.microsoft.com/office/drawing/2014/main" id="{184C4ED2-22E5-0D72-5E00-FF79FB7822D5}"/>
              </a:ext>
            </a:extLst>
          </p:cNvPr>
          <p:cNvSpPr/>
          <p:nvPr userDrawn="1"/>
        </p:nvSpPr>
        <p:spPr>
          <a:xfrm>
            <a:off x="4127310" y="7964681"/>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6" name="Textplatzhalter 36">
            <a:extLst>
              <a:ext uri="{FF2B5EF4-FFF2-40B4-BE49-F238E27FC236}">
                <a16:creationId xmlns:a16="http://schemas.microsoft.com/office/drawing/2014/main" id="{141EDB84-AD03-4C71-2774-5495EA0A16C7}"/>
              </a:ext>
            </a:extLst>
          </p:cNvPr>
          <p:cNvSpPr>
            <a:spLocks noGrp="1"/>
          </p:cNvSpPr>
          <p:nvPr>
            <p:ph type="body" sz="quarter" idx="25"/>
          </p:nvPr>
        </p:nvSpPr>
        <p:spPr>
          <a:xfrm>
            <a:off x="4127309" y="7960070"/>
            <a:ext cx="1404000" cy="536400"/>
          </a:xfrm>
        </p:spPr>
        <p:txBody>
          <a:bodyPr>
            <a:normAutofit/>
          </a:bodyPr>
          <a:lstStyle>
            <a:lvl1pPr marL="0" indent="0">
              <a:buFontTx/>
              <a:buNone/>
              <a:defRPr sz="1400"/>
            </a:lvl1pPr>
          </a:lstStyle>
          <a:p>
            <a:pPr lvl="0"/>
            <a:endParaRPr lang="de-DE" dirty="0"/>
          </a:p>
        </p:txBody>
      </p:sp>
      <p:sp>
        <p:nvSpPr>
          <p:cNvPr id="77" name="Textplatzhalter 36">
            <a:extLst>
              <a:ext uri="{FF2B5EF4-FFF2-40B4-BE49-F238E27FC236}">
                <a16:creationId xmlns:a16="http://schemas.microsoft.com/office/drawing/2014/main" id="{DE28058E-73EA-DAD8-2722-4C9DDF18453E}"/>
              </a:ext>
            </a:extLst>
          </p:cNvPr>
          <p:cNvSpPr>
            <a:spLocks noGrp="1"/>
          </p:cNvSpPr>
          <p:nvPr>
            <p:ph type="body" sz="quarter" idx="26"/>
          </p:nvPr>
        </p:nvSpPr>
        <p:spPr>
          <a:xfrm>
            <a:off x="4827463" y="8502672"/>
            <a:ext cx="1404000" cy="536400"/>
          </a:xfrm>
        </p:spPr>
        <p:txBody>
          <a:bodyPr>
            <a:normAutofit/>
          </a:bodyPr>
          <a:lstStyle>
            <a:lvl1pPr marL="0" indent="0">
              <a:buFontTx/>
              <a:buNone/>
              <a:defRPr sz="1400"/>
            </a:lvl1pPr>
          </a:lstStyle>
          <a:p>
            <a:pPr lvl="0"/>
            <a:endParaRPr lang="de-DE" dirty="0"/>
          </a:p>
        </p:txBody>
      </p:sp>
      <p:sp>
        <p:nvSpPr>
          <p:cNvPr id="78" name="Textplatzhalter 36">
            <a:extLst>
              <a:ext uri="{FF2B5EF4-FFF2-40B4-BE49-F238E27FC236}">
                <a16:creationId xmlns:a16="http://schemas.microsoft.com/office/drawing/2014/main" id="{6C9170C7-7A1F-482D-97F5-DCC464D24CA1}"/>
              </a:ext>
            </a:extLst>
          </p:cNvPr>
          <p:cNvSpPr>
            <a:spLocks noGrp="1"/>
          </p:cNvSpPr>
          <p:nvPr>
            <p:ph type="body" sz="quarter" idx="27"/>
          </p:nvPr>
        </p:nvSpPr>
        <p:spPr>
          <a:xfrm>
            <a:off x="3423463" y="8498060"/>
            <a:ext cx="1404000" cy="536400"/>
          </a:xfrm>
        </p:spPr>
        <p:txBody>
          <a:bodyPr>
            <a:normAutofit/>
          </a:bodyPr>
          <a:lstStyle>
            <a:lvl1pPr marL="0" indent="0">
              <a:buFontTx/>
              <a:buNone/>
              <a:defRPr sz="1400"/>
            </a:lvl1pPr>
          </a:lstStyle>
          <a:p>
            <a:pPr lvl="0"/>
            <a:endParaRPr lang="de-DE" dirty="0"/>
          </a:p>
        </p:txBody>
      </p:sp>
      <p:sp>
        <p:nvSpPr>
          <p:cNvPr id="79" name="Textplatzhalter 52">
            <a:extLst>
              <a:ext uri="{FF2B5EF4-FFF2-40B4-BE49-F238E27FC236}">
                <a16:creationId xmlns:a16="http://schemas.microsoft.com/office/drawing/2014/main" id="{2BE56C99-FF34-9120-75A9-500CECF4D19A}"/>
              </a:ext>
            </a:extLst>
          </p:cNvPr>
          <p:cNvSpPr>
            <a:spLocks noGrp="1"/>
          </p:cNvSpPr>
          <p:nvPr>
            <p:ph type="body" sz="quarter" idx="28"/>
          </p:nvPr>
        </p:nvSpPr>
        <p:spPr>
          <a:xfrm>
            <a:off x="3423463" y="9134566"/>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Tree>
    <p:extLst>
      <p:ext uri="{BB962C8B-B14F-4D97-AF65-F5344CB8AC3E}">
        <p14:creationId xmlns:p14="http://schemas.microsoft.com/office/powerpoint/2010/main" val="118726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pic>
        <p:nvPicPr>
          <p:cNvPr id="18" name="Grafik 17" descr="Ein Bild, das Blume, Blütenblatt, Farbigkeit, Pflanze enthält.&#10;&#10;KI-generierte Inhalte können fehlerhaft sein.">
            <a:extLst>
              <a:ext uri="{FF2B5EF4-FFF2-40B4-BE49-F238E27FC236}">
                <a16:creationId xmlns:a16="http://schemas.microsoft.com/office/drawing/2014/main" id="{BADB9603-A2C9-8706-2E51-5E265A2377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sp>
        <p:nvSpPr>
          <p:cNvPr id="7" name="Textfeld 6">
            <a:extLst>
              <a:ext uri="{FF2B5EF4-FFF2-40B4-BE49-F238E27FC236}">
                <a16:creationId xmlns:a16="http://schemas.microsoft.com/office/drawing/2014/main" id="{93FA7821-314F-6154-A6C4-40FF510BAC0F}"/>
              </a:ext>
            </a:extLst>
          </p:cNvPr>
          <p:cNvSpPr txBox="1"/>
          <p:nvPr userDrawn="1"/>
        </p:nvSpPr>
        <p:spPr>
          <a:xfrm>
            <a:off x="1693780" y="556649"/>
            <a:ext cx="3470439" cy="646331"/>
          </a:xfrm>
          <a:prstGeom prst="rect">
            <a:avLst/>
          </a:prstGeom>
          <a:noFill/>
        </p:spPr>
        <p:txBody>
          <a:bodyPr wrap="square" rtlCol="0">
            <a:spAutoFit/>
          </a:bodyPr>
          <a:lstStyle/>
          <a:p>
            <a:pPr algn="ctr"/>
            <a:r>
              <a:rPr lang="de-DE" sz="3600" dirty="0">
                <a:latin typeface="Engravers MT" panose="02090707080505020304" pitchFamily="18" charset="0"/>
                <a:cs typeface="Aldhabi" panose="020F0502020204030204" pitchFamily="2" charset="-78"/>
              </a:rPr>
              <a:t>Zitate</a:t>
            </a:r>
            <a:endParaRPr lang="de-DE" sz="2800" dirty="0">
              <a:latin typeface="Engravers MT" panose="02090707080505020304" pitchFamily="18" charset="0"/>
              <a:cs typeface="Aldhabi" panose="020F0502020204030204" pitchFamily="2" charset="-78"/>
            </a:endParaRPr>
          </a:p>
        </p:txBody>
      </p:sp>
      <p:sp>
        <p:nvSpPr>
          <p:cNvPr id="8" name="Sprechblase: rechteckig mit abgerundeten Ecken 7">
            <a:extLst>
              <a:ext uri="{FF2B5EF4-FFF2-40B4-BE49-F238E27FC236}">
                <a16:creationId xmlns:a16="http://schemas.microsoft.com/office/drawing/2014/main" id="{695EF05B-79F1-F1C7-A2F9-B7AA6E6D9D8D}"/>
              </a:ext>
            </a:extLst>
          </p:cNvPr>
          <p:cNvSpPr/>
          <p:nvPr userDrawn="1"/>
        </p:nvSpPr>
        <p:spPr>
          <a:xfrm>
            <a:off x="327495" y="1652513"/>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9" name="Sprechblase: rechteckig mit abgerundeten Ecken 8">
            <a:extLst>
              <a:ext uri="{FF2B5EF4-FFF2-40B4-BE49-F238E27FC236}">
                <a16:creationId xmlns:a16="http://schemas.microsoft.com/office/drawing/2014/main" id="{15A8400B-C1D6-C26D-9328-A29EF6AA081A}"/>
              </a:ext>
            </a:extLst>
          </p:cNvPr>
          <p:cNvSpPr/>
          <p:nvPr userDrawn="1"/>
        </p:nvSpPr>
        <p:spPr>
          <a:xfrm>
            <a:off x="3569839" y="1652514"/>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 name="Sprechblase: rechteckig mit abgerundeten Ecken 9">
            <a:extLst>
              <a:ext uri="{FF2B5EF4-FFF2-40B4-BE49-F238E27FC236}">
                <a16:creationId xmlns:a16="http://schemas.microsoft.com/office/drawing/2014/main" id="{9559E1F5-3955-C761-D550-EE31EC2318B0}"/>
              </a:ext>
            </a:extLst>
          </p:cNvPr>
          <p:cNvSpPr/>
          <p:nvPr userDrawn="1"/>
        </p:nvSpPr>
        <p:spPr>
          <a:xfrm>
            <a:off x="327495" y="3180221"/>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1" name="Sprechblase: rechteckig mit abgerundeten Ecken 10">
            <a:extLst>
              <a:ext uri="{FF2B5EF4-FFF2-40B4-BE49-F238E27FC236}">
                <a16:creationId xmlns:a16="http://schemas.microsoft.com/office/drawing/2014/main" id="{974B3B0B-3124-5E50-B4FB-52B23F633DE3}"/>
              </a:ext>
            </a:extLst>
          </p:cNvPr>
          <p:cNvSpPr/>
          <p:nvPr userDrawn="1"/>
        </p:nvSpPr>
        <p:spPr>
          <a:xfrm>
            <a:off x="3569839" y="3180220"/>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2" name="Sprechblase: rechteckig mit abgerundeten Ecken 11">
            <a:extLst>
              <a:ext uri="{FF2B5EF4-FFF2-40B4-BE49-F238E27FC236}">
                <a16:creationId xmlns:a16="http://schemas.microsoft.com/office/drawing/2014/main" id="{7BF8CFC9-1F02-A19E-A449-2E31CE1734D1}"/>
              </a:ext>
            </a:extLst>
          </p:cNvPr>
          <p:cNvSpPr/>
          <p:nvPr userDrawn="1"/>
        </p:nvSpPr>
        <p:spPr>
          <a:xfrm>
            <a:off x="327494" y="4647609"/>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3" name="Sprechblase: rechteckig mit abgerundeten Ecken 12">
            <a:extLst>
              <a:ext uri="{FF2B5EF4-FFF2-40B4-BE49-F238E27FC236}">
                <a16:creationId xmlns:a16="http://schemas.microsoft.com/office/drawing/2014/main" id="{035080E8-9FC5-E26E-7FCE-E61DD1B607FF}"/>
              </a:ext>
            </a:extLst>
          </p:cNvPr>
          <p:cNvSpPr/>
          <p:nvPr userDrawn="1"/>
        </p:nvSpPr>
        <p:spPr>
          <a:xfrm>
            <a:off x="3569838" y="4647610"/>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4" name="Sprechblase: rechteckig mit abgerundeten Ecken 13">
            <a:extLst>
              <a:ext uri="{FF2B5EF4-FFF2-40B4-BE49-F238E27FC236}">
                <a16:creationId xmlns:a16="http://schemas.microsoft.com/office/drawing/2014/main" id="{B25446DC-F033-0BF6-2A47-7B8CC02B4809}"/>
              </a:ext>
            </a:extLst>
          </p:cNvPr>
          <p:cNvSpPr/>
          <p:nvPr userDrawn="1"/>
        </p:nvSpPr>
        <p:spPr>
          <a:xfrm>
            <a:off x="327494" y="6175317"/>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5" name="Sprechblase: rechteckig mit abgerundeten Ecken 14">
            <a:extLst>
              <a:ext uri="{FF2B5EF4-FFF2-40B4-BE49-F238E27FC236}">
                <a16:creationId xmlns:a16="http://schemas.microsoft.com/office/drawing/2014/main" id="{CA38E7F9-D641-BF81-672B-4FC68E802347}"/>
              </a:ext>
            </a:extLst>
          </p:cNvPr>
          <p:cNvSpPr/>
          <p:nvPr userDrawn="1"/>
        </p:nvSpPr>
        <p:spPr>
          <a:xfrm>
            <a:off x="3569838" y="6175316"/>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6" name="Sprechblase: rechteckig mit abgerundeten Ecken 15">
            <a:extLst>
              <a:ext uri="{FF2B5EF4-FFF2-40B4-BE49-F238E27FC236}">
                <a16:creationId xmlns:a16="http://schemas.microsoft.com/office/drawing/2014/main" id="{49A511E4-37C0-5DAC-F245-C2E7834BE7E4}"/>
              </a:ext>
            </a:extLst>
          </p:cNvPr>
          <p:cNvSpPr/>
          <p:nvPr userDrawn="1"/>
        </p:nvSpPr>
        <p:spPr>
          <a:xfrm>
            <a:off x="327494" y="7703022"/>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7" name="Sprechblase: rechteckig mit abgerundeten Ecken 16">
            <a:extLst>
              <a:ext uri="{FF2B5EF4-FFF2-40B4-BE49-F238E27FC236}">
                <a16:creationId xmlns:a16="http://schemas.microsoft.com/office/drawing/2014/main" id="{BFDE3FC6-05EE-F1AA-FBAE-96974FFAC1C0}"/>
              </a:ext>
            </a:extLst>
          </p:cNvPr>
          <p:cNvSpPr/>
          <p:nvPr userDrawn="1"/>
        </p:nvSpPr>
        <p:spPr>
          <a:xfrm>
            <a:off x="3569838" y="7703021"/>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val="798108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bi-Buch Schüler">
    <p:spTree>
      <p:nvGrpSpPr>
        <p:cNvPr id="1" name=""/>
        <p:cNvGrpSpPr/>
        <p:nvPr/>
      </p:nvGrpSpPr>
      <p:grpSpPr>
        <a:xfrm>
          <a:off x="0" y="0"/>
          <a:ext cx="0" cy="0"/>
          <a:chOff x="0" y="0"/>
          <a:chExt cx="0" cy="0"/>
        </a:xfrm>
      </p:grpSpPr>
      <p:pic>
        <p:nvPicPr>
          <p:cNvPr id="5" name="Grafik 4" descr="Ein Bild, das Blume, Blütenblatt, Farbigkeit, Pflanze enthält.&#10;&#10;KI-generierte Inhalte können fehlerhaft sein.">
            <a:extLst>
              <a:ext uri="{FF2B5EF4-FFF2-40B4-BE49-F238E27FC236}">
                <a16:creationId xmlns:a16="http://schemas.microsoft.com/office/drawing/2014/main" id="{A25CEBEB-427D-E954-520B-87CFD1C6E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pic>
        <p:nvPicPr>
          <p:cNvPr id="7" name="Grafik 6" descr="Ein Bild, das Blume, Blütenblatt, Farbigkeit, Pflanze enthält.&#10;&#10;KI-generierte Inhalte können fehlerhaft sein.">
            <a:extLst>
              <a:ext uri="{FF2B5EF4-FFF2-40B4-BE49-F238E27FC236}">
                <a16:creationId xmlns:a16="http://schemas.microsoft.com/office/drawing/2014/main" id="{B75384C4-AC87-D75A-1B13-7F17694266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5019893"/>
            <a:ext cx="6858000" cy="4886107"/>
          </a:xfrm>
          <a:prstGeom prst="rect">
            <a:avLst/>
          </a:prstGeom>
        </p:spPr>
      </p:pic>
      <p:sp>
        <p:nvSpPr>
          <p:cNvPr id="10" name="Textplatzhalter 9">
            <a:extLst>
              <a:ext uri="{FF2B5EF4-FFF2-40B4-BE49-F238E27FC236}">
                <a16:creationId xmlns:a16="http://schemas.microsoft.com/office/drawing/2014/main" id="{98A04EB0-B065-6997-BC9B-0F930D874FC2}"/>
              </a:ext>
            </a:extLst>
          </p:cNvPr>
          <p:cNvSpPr>
            <a:spLocks noGrp="1"/>
          </p:cNvSpPr>
          <p:nvPr>
            <p:ph type="body" sz="quarter" idx="10" hasCustomPrompt="1"/>
          </p:nvPr>
        </p:nvSpPr>
        <p:spPr>
          <a:xfrm>
            <a:off x="1974850" y="406400"/>
            <a:ext cx="2908300" cy="520700"/>
          </a:xfrm>
        </p:spPr>
        <p:txBody>
          <a:bodyPr>
            <a:noAutofit/>
          </a:bodyPr>
          <a:lstStyle>
            <a:lvl1pPr marL="0" indent="0" algn="ctr">
              <a:buFontTx/>
              <a:buNone/>
              <a:defRPr sz="3600">
                <a:latin typeface="Engravers MT" panose="02090707080505020304" pitchFamily="18" charset="0"/>
              </a:defRPr>
            </a:lvl1pPr>
          </a:lstStyle>
          <a:p>
            <a:pPr lvl="0"/>
            <a:r>
              <a:rPr lang="de-DE" dirty="0" err="1"/>
              <a:t>name</a:t>
            </a:r>
            <a:endParaRPr lang="de-DE" dirty="0"/>
          </a:p>
        </p:txBody>
      </p:sp>
      <p:sp>
        <p:nvSpPr>
          <p:cNvPr id="12" name="Rechteck 11">
            <a:extLst>
              <a:ext uri="{FF2B5EF4-FFF2-40B4-BE49-F238E27FC236}">
                <a16:creationId xmlns:a16="http://schemas.microsoft.com/office/drawing/2014/main" id="{1261E794-959D-59A4-D34B-FBE8D5001231}"/>
              </a:ext>
            </a:extLst>
          </p:cNvPr>
          <p:cNvSpPr/>
          <p:nvPr userDrawn="1"/>
        </p:nvSpPr>
        <p:spPr>
          <a:xfrm>
            <a:off x="209550" y="6299200"/>
            <a:ext cx="6438900" cy="33655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5" name="Bildplatzhalter 14">
            <a:extLst>
              <a:ext uri="{FF2B5EF4-FFF2-40B4-BE49-F238E27FC236}">
                <a16:creationId xmlns:a16="http://schemas.microsoft.com/office/drawing/2014/main" id="{FD8967A8-AB2E-34FB-6EFB-8055AD0B02E4}"/>
              </a:ext>
            </a:extLst>
          </p:cNvPr>
          <p:cNvSpPr>
            <a:spLocks noGrp="1" noChangeAspect="1"/>
          </p:cNvSpPr>
          <p:nvPr>
            <p:ph type="pic" sz="quarter" idx="11" hasCustomPrompt="1"/>
          </p:nvPr>
        </p:nvSpPr>
        <p:spPr>
          <a:xfrm>
            <a:off x="367774" y="1197449"/>
            <a:ext cx="1162576" cy="1627607"/>
          </a:xfrm>
        </p:spPr>
        <p:txBody>
          <a:bodyPr/>
          <a:lstStyle/>
          <a:p>
            <a:r>
              <a:rPr lang="de-DE" dirty="0"/>
              <a:t>.</a:t>
            </a:r>
          </a:p>
        </p:txBody>
      </p:sp>
      <p:sp>
        <p:nvSpPr>
          <p:cNvPr id="17" name="Bildplatzhalter 14">
            <a:extLst>
              <a:ext uri="{FF2B5EF4-FFF2-40B4-BE49-F238E27FC236}">
                <a16:creationId xmlns:a16="http://schemas.microsoft.com/office/drawing/2014/main" id="{F0EB2322-CB8F-C34D-40B3-E6B5A05EB655}"/>
              </a:ext>
            </a:extLst>
          </p:cNvPr>
          <p:cNvSpPr>
            <a:spLocks noGrp="1" noChangeAspect="1"/>
          </p:cNvSpPr>
          <p:nvPr>
            <p:ph type="pic" sz="quarter" idx="12" hasCustomPrompt="1"/>
          </p:nvPr>
        </p:nvSpPr>
        <p:spPr>
          <a:xfrm>
            <a:off x="1802874" y="1197449"/>
            <a:ext cx="1162576" cy="1627607"/>
          </a:xfrm>
        </p:spPr>
        <p:txBody>
          <a:bodyPr/>
          <a:lstStyle/>
          <a:p>
            <a:r>
              <a:rPr lang="de-DE" dirty="0"/>
              <a:t>.</a:t>
            </a:r>
          </a:p>
        </p:txBody>
      </p:sp>
      <p:sp>
        <p:nvSpPr>
          <p:cNvPr id="19" name="Textfeld 18">
            <a:extLst>
              <a:ext uri="{FF2B5EF4-FFF2-40B4-BE49-F238E27FC236}">
                <a16:creationId xmlns:a16="http://schemas.microsoft.com/office/drawing/2014/main" id="{448A14ED-1EE8-17B3-9A60-D7E6E23B88F1}"/>
              </a:ext>
            </a:extLst>
          </p:cNvPr>
          <p:cNvSpPr txBox="1"/>
          <p:nvPr userDrawn="1"/>
        </p:nvSpPr>
        <p:spPr>
          <a:xfrm>
            <a:off x="3124200" y="1201098"/>
            <a:ext cx="1371600" cy="1709699"/>
          </a:xfrm>
          <a:prstGeom prst="rect">
            <a:avLst/>
          </a:prstGeom>
          <a:noFill/>
        </p:spPr>
        <p:txBody>
          <a:bodyPr wrap="square" rtlCol="0">
            <a:spAutoFit/>
          </a:bodyPr>
          <a:lstStyle/>
          <a:p>
            <a:pPr lvl="0" algn="l">
              <a:lnSpc>
                <a:spcPct val="150000"/>
              </a:lnSpc>
            </a:pPr>
            <a:r>
              <a:rPr lang="de-DE" sz="1800" dirty="0">
                <a:latin typeface="Bodoni MT Condensed" panose="02070606080606020203" pitchFamily="18" charset="0"/>
              </a:rPr>
              <a:t>Geburtsdatum	:</a:t>
            </a:r>
          </a:p>
          <a:p>
            <a:pPr lvl="0" algn="l">
              <a:lnSpc>
                <a:spcPct val="150000"/>
              </a:lnSpc>
            </a:pPr>
            <a:r>
              <a:rPr lang="de-DE" sz="1800" dirty="0">
                <a:latin typeface="Bodoni MT Condensed" panose="02070606080606020203" pitchFamily="18" charset="0"/>
              </a:rPr>
              <a:t>LKs:</a:t>
            </a:r>
          </a:p>
          <a:p>
            <a:pPr lvl="0" algn="l">
              <a:lnSpc>
                <a:spcPct val="150000"/>
              </a:lnSpc>
            </a:pPr>
            <a:r>
              <a:rPr lang="de-DE" sz="1800" dirty="0">
                <a:latin typeface="Bodoni MT Condensed" panose="02070606080606020203" pitchFamily="18" charset="0"/>
              </a:rPr>
              <a:t>♥</a:t>
            </a:r>
            <a:r>
              <a:rPr lang="de-DE" sz="1800" dirty="0" err="1">
                <a:latin typeface="Bodoni MT Condensed" panose="02070606080606020203" pitchFamily="18" charset="0"/>
              </a:rPr>
              <a:t>fach</a:t>
            </a:r>
            <a:r>
              <a:rPr lang="de-DE" sz="1800" dirty="0">
                <a:latin typeface="Bodoni MT Condensed" panose="02070606080606020203" pitchFamily="18" charset="0"/>
              </a:rPr>
              <a:t>:</a:t>
            </a:r>
          </a:p>
          <a:p>
            <a:pPr lvl="0" algn="l">
              <a:lnSpc>
                <a:spcPct val="150000"/>
              </a:lnSpc>
            </a:pPr>
            <a:r>
              <a:rPr lang="de-DE" sz="1800" dirty="0">
                <a:latin typeface="Bodoni MT Condensed" panose="02070606080606020203" pitchFamily="18" charset="0"/>
              </a:rPr>
              <a:t>♥sitznachbar*in:</a:t>
            </a:r>
          </a:p>
        </p:txBody>
      </p:sp>
      <p:sp>
        <p:nvSpPr>
          <p:cNvPr id="22" name="Textplatzhalter 21">
            <a:extLst>
              <a:ext uri="{FF2B5EF4-FFF2-40B4-BE49-F238E27FC236}">
                <a16:creationId xmlns:a16="http://schemas.microsoft.com/office/drawing/2014/main" id="{A70BE4FA-6AE1-77B9-B08B-E8E2E5A39E94}"/>
              </a:ext>
            </a:extLst>
          </p:cNvPr>
          <p:cNvSpPr>
            <a:spLocks noGrp="1"/>
          </p:cNvSpPr>
          <p:nvPr>
            <p:ph type="body" sz="quarter" idx="13" hasCustomPrompt="1"/>
          </p:nvPr>
        </p:nvSpPr>
        <p:spPr>
          <a:xfrm>
            <a:off x="4183727" y="1326312"/>
            <a:ext cx="2464720" cy="360000"/>
          </a:xfrm>
        </p:spPr>
        <p:txBody>
          <a:bodyPr>
            <a:noAutofit/>
          </a:bodyPr>
          <a:lstStyle>
            <a:lvl1pPr marL="0" indent="0">
              <a:buFontTx/>
              <a:buNone/>
              <a:defRPr sz="1800">
                <a:latin typeface="Bodoni MT Condensed" panose="02070606080606020203" pitchFamily="18" charset="0"/>
              </a:defRPr>
            </a:lvl1pPr>
          </a:lstStyle>
          <a:p>
            <a:pPr lvl="0"/>
            <a:r>
              <a:rPr lang="de-DE" dirty="0" err="1"/>
              <a:t>datum</a:t>
            </a:r>
            <a:endParaRPr lang="de-DE" dirty="0"/>
          </a:p>
        </p:txBody>
      </p:sp>
      <p:sp>
        <p:nvSpPr>
          <p:cNvPr id="28" name="Textplatzhalter 21">
            <a:extLst>
              <a:ext uri="{FF2B5EF4-FFF2-40B4-BE49-F238E27FC236}">
                <a16:creationId xmlns:a16="http://schemas.microsoft.com/office/drawing/2014/main" id="{D9DB97A4-8CD5-34F5-4D2B-837FDB8A00EE}"/>
              </a:ext>
            </a:extLst>
          </p:cNvPr>
          <p:cNvSpPr>
            <a:spLocks noGrp="1"/>
          </p:cNvSpPr>
          <p:nvPr>
            <p:ph type="body" sz="quarter" idx="14" hasCustomPrompt="1"/>
          </p:nvPr>
        </p:nvSpPr>
        <p:spPr>
          <a:xfrm>
            <a:off x="3494622" y="1740345"/>
            <a:ext cx="3153825" cy="374650"/>
          </a:xfrm>
        </p:spPr>
        <p:txBody>
          <a:bodyPr>
            <a:noAutofit/>
          </a:bodyPr>
          <a:lstStyle>
            <a:lvl1pPr marL="0" indent="0">
              <a:buFontTx/>
              <a:buNone/>
              <a:defRPr sz="1800">
                <a:latin typeface="Bodoni MT Condensed" panose="02070606080606020203" pitchFamily="18" charset="0"/>
              </a:defRPr>
            </a:lvl1pPr>
          </a:lstStyle>
          <a:p>
            <a:pPr lvl="0"/>
            <a:r>
              <a:rPr lang="de-DE" dirty="0" err="1"/>
              <a:t>lk</a:t>
            </a:r>
            <a:endParaRPr lang="de-DE" dirty="0"/>
          </a:p>
        </p:txBody>
      </p:sp>
      <p:sp>
        <p:nvSpPr>
          <p:cNvPr id="29" name="Textplatzhalter 21">
            <a:extLst>
              <a:ext uri="{FF2B5EF4-FFF2-40B4-BE49-F238E27FC236}">
                <a16:creationId xmlns:a16="http://schemas.microsoft.com/office/drawing/2014/main" id="{38E106AC-457C-7499-92D2-20E8D13D3FF0}"/>
              </a:ext>
            </a:extLst>
          </p:cNvPr>
          <p:cNvSpPr>
            <a:spLocks noGrp="1"/>
          </p:cNvSpPr>
          <p:nvPr>
            <p:ph type="body" sz="quarter" idx="15" hasCustomPrompt="1"/>
          </p:nvPr>
        </p:nvSpPr>
        <p:spPr>
          <a:xfrm>
            <a:off x="3700998" y="2157496"/>
            <a:ext cx="2947450" cy="374650"/>
          </a:xfrm>
        </p:spPr>
        <p:txBody>
          <a:bodyPr>
            <a:noAutofit/>
          </a:bodyPr>
          <a:lstStyle>
            <a:lvl1pPr marL="0" indent="0">
              <a:buFontTx/>
              <a:buNone/>
              <a:defRPr sz="1800">
                <a:latin typeface="Bodoni MT Condensed" panose="02070606080606020203" pitchFamily="18" charset="0"/>
              </a:defRPr>
            </a:lvl1pPr>
          </a:lstStyle>
          <a:p>
            <a:pPr lvl="0"/>
            <a:r>
              <a:rPr lang="de-DE" dirty="0" err="1"/>
              <a:t>fach</a:t>
            </a:r>
            <a:endParaRPr lang="de-DE" dirty="0"/>
          </a:p>
        </p:txBody>
      </p:sp>
      <p:sp>
        <p:nvSpPr>
          <p:cNvPr id="30" name="Textplatzhalter 21">
            <a:extLst>
              <a:ext uri="{FF2B5EF4-FFF2-40B4-BE49-F238E27FC236}">
                <a16:creationId xmlns:a16="http://schemas.microsoft.com/office/drawing/2014/main" id="{D2DF3E84-8D49-7095-384F-F3FDD80C8AE1}"/>
              </a:ext>
            </a:extLst>
          </p:cNvPr>
          <p:cNvSpPr>
            <a:spLocks noGrp="1"/>
          </p:cNvSpPr>
          <p:nvPr>
            <p:ph type="body" sz="quarter" idx="16" hasCustomPrompt="1"/>
          </p:nvPr>
        </p:nvSpPr>
        <p:spPr>
          <a:xfrm>
            <a:off x="4381510" y="2564674"/>
            <a:ext cx="2266938" cy="374650"/>
          </a:xfrm>
        </p:spPr>
        <p:txBody>
          <a:bodyPr>
            <a:noAutofit/>
          </a:bodyPr>
          <a:lstStyle>
            <a:lvl1pPr marL="0" indent="0">
              <a:buFontTx/>
              <a:buNone/>
              <a:defRPr sz="1800">
                <a:latin typeface="Bodoni MT Condensed" panose="02070606080606020203" pitchFamily="18" charset="0"/>
              </a:defRPr>
            </a:lvl1pPr>
          </a:lstStyle>
          <a:p>
            <a:pPr lvl="0"/>
            <a:r>
              <a:rPr lang="de-DE" dirty="0" err="1"/>
              <a:t>nachbar</a:t>
            </a:r>
            <a:endParaRPr lang="de-DE" dirty="0"/>
          </a:p>
        </p:txBody>
      </p:sp>
      <p:sp>
        <p:nvSpPr>
          <p:cNvPr id="37" name="Textfeld 36">
            <a:extLst>
              <a:ext uri="{FF2B5EF4-FFF2-40B4-BE49-F238E27FC236}">
                <a16:creationId xmlns:a16="http://schemas.microsoft.com/office/drawing/2014/main" id="{78AE1E27-6CEA-B92A-A54F-1452E330E9B5}"/>
              </a:ext>
            </a:extLst>
          </p:cNvPr>
          <p:cNvSpPr txBox="1"/>
          <p:nvPr userDrawn="1"/>
        </p:nvSpPr>
        <p:spPr>
          <a:xfrm>
            <a:off x="272261" y="2858691"/>
            <a:ext cx="3061226" cy="3373616"/>
          </a:xfrm>
          <a:prstGeom prst="rect">
            <a:avLst/>
          </a:prstGeom>
          <a:noFill/>
        </p:spPr>
        <p:txBody>
          <a:bodyPr wrap="square" rtlCol="0">
            <a:spAutoFit/>
          </a:bodyPr>
          <a:lstStyle/>
          <a:p>
            <a:pPr>
              <a:lnSpc>
                <a:spcPct val="150000"/>
              </a:lnSpc>
            </a:pPr>
            <a:r>
              <a:rPr lang="de-DE" dirty="0">
                <a:latin typeface="Bodoni MT Condensed" panose="02070606080606020203" pitchFamily="18" charset="0"/>
              </a:rPr>
              <a:t>Lebensmotto:</a:t>
            </a:r>
          </a:p>
          <a:p>
            <a:pPr>
              <a:lnSpc>
                <a:spcPct val="150000"/>
              </a:lnSpc>
            </a:pPr>
            <a:r>
              <a:rPr lang="de-DE" dirty="0">
                <a:latin typeface="Bodoni MT Condensed" panose="02070606080606020203" pitchFamily="18" charset="0"/>
              </a:rPr>
              <a:t>Hobbys:</a:t>
            </a:r>
          </a:p>
          <a:p>
            <a:pPr>
              <a:lnSpc>
                <a:spcPct val="150000"/>
              </a:lnSpc>
            </a:pPr>
            <a:r>
              <a:rPr lang="de-DE" dirty="0">
                <a:latin typeface="Bodoni MT Condensed" panose="02070606080606020203" pitchFamily="18" charset="0"/>
              </a:rPr>
              <a:t>Was hat mir die Schule nicht beigebracht:</a:t>
            </a:r>
          </a:p>
          <a:p>
            <a:pPr>
              <a:lnSpc>
                <a:spcPct val="150000"/>
              </a:lnSpc>
            </a:pPr>
            <a:r>
              <a:rPr lang="de-DE" dirty="0">
                <a:latin typeface="Bodoni MT Condensed" panose="02070606080606020203" pitchFamily="18" charset="0"/>
              </a:rPr>
              <a:t>Go-</a:t>
            </a:r>
            <a:r>
              <a:rPr lang="de-DE" dirty="0" err="1">
                <a:latin typeface="Bodoni MT Condensed" panose="02070606080606020203" pitchFamily="18" charset="0"/>
              </a:rPr>
              <a:t>to</a:t>
            </a:r>
            <a:r>
              <a:rPr lang="de-DE" dirty="0">
                <a:latin typeface="Bodoni MT Condensed" panose="02070606080606020203" pitchFamily="18" charset="0"/>
              </a:rPr>
              <a:t> </a:t>
            </a:r>
            <a:r>
              <a:rPr lang="de-DE" dirty="0" err="1">
                <a:latin typeface="Bodoni MT Condensed" panose="02070606080606020203" pitchFamily="18" charset="0"/>
              </a:rPr>
              <a:t>snack</a:t>
            </a:r>
            <a:r>
              <a:rPr lang="de-DE" dirty="0">
                <a:latin typeface="Bodoni MT Condensed" panose="02070606080606020203" pitchFamily="18" charset="0"/>
              </a:rPr>
              <a:t> in der Pause:</a:t>
            </a:r>
          </a:p>
          <a:p>
            <a:pPr>
              <a:lnSpc>
                <a:spcPct val="150000"/>
              </a:lnSpc>
            </a:pPr>
            <a:r>
              <a:rPr lang="de-DE" dirty="0">
                <a:latin typeface="Bodoni MT Condensed" panose="02070606080606020203" pitchFamily="18" charset="0"/>
              </a:rPr>
              <a:t>♥</a:t>
            </a:r>
            <a:r>
              <a:rPr lang="de-DE" dirty="0" err="1">
                <a:latin typeface="Bodoni MT Condensed" panose="02070606080606020203" pitchFamily="18" charset="0"/>
              </a:rPr>
              <a:t>erinnerung</a:t>
            </a:r>
            <a:r>
              <a:rPr lang="de-DE" dirty="0">
                <a:latin typeface="Bodoni MT Condensed" panose="02070606080606020203" pitchFamily="18" charset="0"/>
              </a:rPr>
              <a:t> aus der Schulzeit:</a:t>
            </a:r>
          </a:p>
          <a:p>
            <a:pPr>
              <a:lnSpc>
                <a:spcPct val="150000"/>
              </a:lnSpc>
            </a:pPr>
            <a:r>
              <a:rPr lang="de-DE" dirty="0">
                <a:latin typeface="Bodoni MT Condensed" panose="02070606080606020203" pitchFamily="18" charset="0"/>
              </a:rPr>
              <a:t>Nachricht an mein jüngeres Ich:</a:t>
            </a:r>
          </a:p>
          <a:p>
            <a:pPr>
              <a:lnSpc>
                <a:spcPct val="150000"/>
              </a:lnSpc>
            </a:pPr>
            <a:r>
              <a:rPr lang="de-DE" dirty="0">
                <a:latin typeface="Bodoni MT Condensed" panose="02070606080606020203" pitchFamily="18" charset="0"/>
              </a:rPr>
              <a:t>Traumberuf:</a:t>
            </a:r>
          </a:p>
          <a:p>
            <a:pPr>
              <a:lnSpc>
                <a:spcPct val="150000"/>
              </a:lnSpc>
            </a:pPr>
            <a:r>
              <a:rPr lang="de-DE" dirty="0">
                <a:latin typeface="Bodoni MT Condensed" panose="02070606080606020203" pitchFamily="18" charset="0"/>
              </a:rPr>
              <a:t>Wo sehe ich mich in 10 Jahren:</a:t>
            </a:r>
          </a:p>
        </p:txBody>
      </p:sp>
      <p:sp>
        <p:nvSpPr>
          <p:cNvPr id="38" name="Textplatzhalter 21">
            <a:extLst>
              <a:ext uri="{FF2B5EF4-FFF2-40B4-BE49-F238E27FC236}">
                <a16:creationId xmlns:a16="http://schemas.microsoft.com/office/drawing/2014/main" id="{68108BA6-69F9-EBF0-C12E-CA4D41B99AFC}"/>
              </a:ext>
            </a:extLst>
          </p:cNvPr>
          <p:cNvSpPr>
            <a:spLocks noGrp="1"/>
          </p:cNvSpPr>
          <p:nvPr>
            <p:ph type="body" sz="quarter" idx="17" hasCustomPrompt="1"/>
          </p:nvPr>
        </p:nvSpPr>
        <p:spPr>
          <a:xfrm>
            <a:off x="1228020" y="2979874"/>
            <a:ext cx="5420428" cy="360000"/>
          </a:xfrm>
        </p:spPr>
        <p:txBody>
          <a:bodyPr>
            <a:noAutofit/>
          </a:bodyPr>
          <a:lstStyle>
            <a:lvl1pPr marL="0" indent="0">
              <a:buFontTx/>
              <a:buNone/>
              <a:defRPr sz="1200">
                <a:latin typeface="Bodoni MT Condensed" panose="02070606080606020203" pitchFamily="18" charset="0"/>
              </a:defRPr>
            </a:lvl1pPr>
          </a:lstStyle>
          <a:p>
            <a:pPr lvl="0"/>
            <a:r>
              <a:rPr lang="de-DE" dirty="0" err="1"/>
              <a:t>motto</a:t>
            </a:r>
            <a:endParaRPr lang="de-DE" dirty="0"/>
          </a:p>
        </p:txBody>
      </p:sp>
      <p:sp>
        <p:nvSpPr>
          <p:cNvPr id="39" name="Textplatzhalter 21">
            <a:extLst>
              <a:ext uri="{FF2B5EF4-FFF2-40B4-BE49-F238E27FC236}">
                <a16:creationId xmlns:a16="http://schemas.microsoft.com/office/drawing/2014/main" id="{07F91CE5-BC77-C3C9-0470-323252F10C11}"/>
              </a:ext>
            </a:extLst>
          </p:cNvPr>
          <p:cNvSpPr>
            <a:spLocks noGrp="1"/>
          </p:cNvSpPr>
          <p:nvPr>
            <p:ph type="body" sz="quarter" idx="18" hasCustomPrompt="1"/>
          </p:nvPr>
        </p:nvSpPr>
        <p:spPr>
          <a:xfrm>
            <a:off x="891470" y="3377592"/>
            <a:ext cx="5756978" cy="374650"/>
          </a:xfrm>
        </p:spPr>
        <p:txBody>
          <a:bodyPr>
            <a:noAutofit/>
          </a:bodyPr>
          <a:lstStyle>
            <a:lvl1pPr marL="0" indent="0">
              <a:buFontTx/>
              <a:buNone/>
              <a:defRPr sz="1200">
                <a:latin typeface="Bodoni MT Condensed" panose="02070606080606020203" pitchFamily="18" charset="0"/>
              </a:defRPr>
            </a:lvl1pPr>
          </a:lstStyle>
          <a:p>
            <a:pPr lvl="0"/>
            <a:r>
              <a:rPr lang="de-DE" dirty="0" err="1"/>
              <a:t>hobbies</a:t>
            </a:r>
            <a:endParaRPr lang="de-DE" dirty="0"/>
          </a:p>
        </p:txBody>
      </p:sp>
      <p:sp>
        <p:nvSpPr>
          <p:cNvPr id="40" name="Textplatzhalter 21">
            <a:extLst>
              <a:ext uri="{FF2B5EF4-FFF2-40B4-BE49-F238E27FC236}">
                <a16:creationId xmlns:a16="http://schemas.microsoft.com/office/drawing/2014/main" id="{B92C7814-7A63-BB88-AB5C-8CF82733BCCC}"/>
              </a:ext>
            </a:extLst>
          </p:cNvPr>
          <p:cNvSpPr>
            <a:spLocks noGrp="1"/>
          </p:cNvSpPr>
          <p:nvPr>
            <p:ph type="body" sz="quarter" idx="19" hasCustomPrompt="1"/>
          </p:nvPr>
        </p:nvSpPr>
        <p:spPr>
          <a:xfrm>
            <a:off x="2473501" y="5022689"/>
            <a:ext cx="4174948" cy="374650"/>
          </a:xfrm>
        </p:spPr>
        <p:txBody>
          <a:bodyPr>
            <a:noAutofit/>
          </a:bodyPr>
          <a:lstStyle>
            <a:lvl1pPr marL="0" indent="0">
              <a:buFontTx/>
              <a:buNone/>
              <a:defRPr sz="1200">
                <a:latin typeface="Bodoni MT Condensed" panose="02070606080606020203" pitchFamily="18" charset="0"/>
              </a:defRPr>
            </a:lvl1pPr>
          </a:lstStyle>
          <a:p>
            <a:pPr lvl="0"/>
            <a:r>
              <a:rPr lang="de-DE" dirty="0" err="1"/>
              <a:t>nachricht</a:t>
            </a:r>
            <a:endParaRPr lang="de-DE" dirty="0"/>
          </a:p>
        </p:txBody>
      </p:sp>
      <p:sp>
        <p:nvSpPr>
          <p:cNvPr id="41" name="Textplatzhalter 21">
            <a:extLst>
              <a:ext uri="{FF2B5EF4-FFF2-40B4-BE49-F238E27FC236}">
                <a16:creationId xmlns:a16="http://schemas.microsoft.com/office/drawing/2014/main" id="{86C00AF8-8F18-F2AB-B226-D715C5EFC045}"/>
              </a:ext>
            </a:extLst>
          </p:cNvPr>
          <p:cNvSpPr>
            <a:spLocks noGrp="1"/>
          </p:cNvSpPr>
          <p:nvPr>
            <p:ph type="body" sz="quarter" idx="20" hasCustomPrompt="1"/>
          </p:nvPr>
        </p:nvSpPr>
        <p:spPr>
          <a:xfrm>
            <a:off x="2014219" y="4189739"/>
            <a:ext cx="4634229" cy="374650"/>
          </a:xfrm>
        </p:spPr>
        <p:txBody>
          <a:bodyPr>
            <a:noAutofit/>
          </a:bodyPr>
          <a:lstStyle>
            <a:lvl1pPr marL="0" indent="0">
              <a:buFontTx/>
              <a:buNone/>
              <a:defRPr sz="1200">
                <a:latin typeface="Bodoni MT Condensed" panose="02070606080606020203" pitchFamily="18" charset="0"/>
              </a:defRPr>
            </a:lvl1pPr>
          </a:lstStyle>
          <a:p>
            <a:pPr lvl="0"/>
            <a:r>
              <a:rPr lang="de-DE" dirty="0" err="1"/>
              <a:t>snack</a:t>
            </a:r>
            <a:endParaRPr lang="de-DE" dirty="0"/>
          </a:p>
        </p:txBody>
      </p:sp>
      <p:sp>
        <p:nvSpPr>
          <p:cNvPr id="42" name="Textplatzhalter 21">
            <a:extLst>
              <a:ext uri="{FF2B5EF4-FFF2-40B4-BE49-F238E27FC236}">
                <a16:creationId xmlns:a16="http://schemas.microsoft.com/office/drawing/2014/main" id="{46974B3E-D267-C8B1-E8F3-84029FDDEE5D}"/>
              </a:ext>
            </a:extLst>
          </p:cNvPr>
          <p:cNvSpPr>
            <a:spLocks noGrp="1"/>
          </p:cNvSpPr>
          <p:nvPr>
            <p:ph type="body" sz="quarter" idx="21" hasCustomPrompt="1"/>
          </p:nvPr>
        </p:nvSpPr>
        <p:spPr>
          <a:xfrm>
            <a:off x="2473500" y="4606214"/>
            <a:ext cx="4174949" cy="374650"/>
          </a:xfrm>
        </p:spPr>
        <p:txBody>
          <a:bodyPr>
            <a:noAutofit/>
          </a:bodyPr>
          <a:lstStyle>
            <a:lvl1pPr marL="0" indent="0">
              <a:buFontTx/>
              <a:buNone/>
              <a:defRPr sz="1200">
                <a:latin typeface="Bodoni MT Condensed" panose="02070606080606020203" pitchFamily="18" charset="0"/>
              </a:defRPr>
            </a:lvl1pPr>
          </a:lstStyle>
          <a:p>
            <a:pPr lvl="0"/>
            <a:r>
              <a:rPr lang="de-DE" dirty="0" err="1"/>
              <a:t>erinnerung</a:t>
            </a:r>
            <a:endParaRPr lang="de-DE" dirty="0"/>
          </a:p>
        </p:txBody>
      </p:sp>
      <p:sp>
        <p:nvSpPr>
          <p:cNvPr id="43" name="Textplatzhalter 21">
            <a:extLst>
              <a:ext uri="{FF2B5EF4-FFF2-40B4-BE49-F238E27FC236}">
                <a16:creationId xmlns:a16="http://schemas.microsoft.com/office/drawing/2014/main" id="{4B63F66F-616B-73CC-BB35-6E7BAF81B96E}"/>
              </a:ext>
            </a:extLst>
          </p:cNvPr>
          <p:cNvSpPr>
            <a:spLocks noGrp="1"/>
          </p:cNvSpPr>
          <p:nvPr>
            <p:ph type="body" sz="quarter" idx="22" hasCustomPrompt="1"/>
          </p:nvPr>
        </p:nvSpPr>
        <p:spPr>
          <a:xfrm>
            <a:off x="3057108" y="3781885"/>
            <a:ext cx="3591340" cy="374650"/>
          </a:xfrm>
        </p:spPr>
        <p:txBody>
          <a:bodyPr>
            <a:noAutofit/>
          </a:bodyPr>
          <a:lstStyle>
            <a:lvl1pPr marL="0" indent="0">
              <a:buFontTx/>
              <a:buNone/>
              <a:defRPr sz="1200">
                <a:latin typeface="Bodoni MT Condensed" panose="02070606080606020203" pitchFamily="18" charset="0"/>
              </a:defRPr>
            </a:lvl1pPr>
          </a:lstStyle>
          <a:p>
            <a:pPr lvl="0"/>
            <a:r>
              <a:rPr lang="de-DE" dirty="0"/>
              <a:t>beigebracht</a:t>
            </a:r>
          </a:p>
        </p:txBody>
      </p:sp>
      <p:sp>
        <p:nvSpPr>
          <p:cNvPr id="44" name="Textplatzhalter 21">
            <a:extLst>
              <a:ext uri="{FF2B5EF4-FFF2-40B4-BE49-F238E27FC236}">
                <a16:creationId xmlns:a16="http://schemas.microsoft.com/office/drawing/2014/main" id="{8F3E3E92-33C1-23DD-F70C-56DC578DBAC2}"/>
              </a:ext>
            </a:extLst>
          </p:cNvPr>
          <p:cNvSpPr>
            <a:spLocks noGrp="1"/>
          </p:cNvSpPr>
          <p:nvPr>
            <p:ph type="body" sz="quarter" idx="23" hasCustomPrompt="1"/>
          </p:nvPr>
        </p:nvSpPr>
        <p:spPr>
          <a:xfrm>
            <a:off x="1212016" y="5435714"/>
            <a:ext cx="5436434" cy="374650"/>
          </a:xfrm>
        </p:spPr>
        <p:txBody>
          <a:bodyPr>
            <a:noAutofit/>
          </a:bodyPr>
          <a:lstStyle>
            <a:lvl1pPr marL="0" indent="0">
              <a:buFontTx/>
              <a:buNone/>
              <a:defRPr sz="1200">
                <a:latin typeface="Bodoni MT Condensed" panose="02070606080606020203" pitchFamily="18" charset="0"/>
              </a:defRPr>
            </a:lvl1pPr>
          </a:lstStyle>
          <a:p>
            <a:pPr lvl="0"/>
            <a:r>
              <a:rPr lang="de-DE" dirty="0" err="1"/>
              <a:t>job</a:t>
            </a:r>
            <a:endParaRPr lang="de-DE" dirty="0"/>
          </a:p>
        </p:txBody>
      </p:sp>
      <p:sp>
        <p:nvSpPr>
          <p:cNvPr id="45" name="Textplatzhalter 21">
            <a:extLst>
              <a:ext uri="{FF2B5EF4-FFF2-40B4-BE49-F238E27FC236}">
                <a16:creationId xmlns:a16="http://schemas.microsoft.com/office/drawing/2014/main" id="{04F87548-624E-3E53-29B2-677554FFAB27}"/>
              </a:ext>
            </a:extLst>
          </p:cNvPr>
          <p:cNvSpPr>
            <a:spLocks noGrp="1"/>
          </p:cNvSpPr>
          <p:nvPr>
            <p:ph type="body" sz="quarter" idx="24" hasCustomPrompt="1"/>
          </p:nvPr>
        </p:nvSpPr>
        <p:spPr>
          <a:xfrm>
            <a:off x="2384162" y="5851320"/>
            <a:ext cx="4264288" cy="374650"/>
          </a:xfrm>
        </p:spPr>
        <p:txBody>
          <a:bodyPr>
            <a:noAutofit/>
          </a:bodyPr>
          <a:lstStyle>
            <a:lvl1pPr marL="0" indent="0">
              <a:buFontTx/>
              <a:buNone/>
              <a:defRPr sz="1200">
                <a:latin typeface="Bodoni MT Condensed" panose="02070606080606020203" pitchFamily="18" charset="0"/>
              </a:defRPr>
            </a:lvl1pPr>
          </a:lstStyle>
          <a:p>
            <a:pPr lvl="0"/>
            <a:r>
              <a:rPr lang="de-DE" dirty="0" err="1"/>
              <a:t>zukunft</a:t>
            </a:r>
            <a:endParaRPr lang="de-DE" dirty="0"/>
          </a:p>
        </p:txBody>
      </p:sp>
    </p:spTree>
    <p:extLst>
      <p:ext uri="{BB962C8B-B14F-4D97-AF65-F5344CB8AC3E}">
        <p14:creationId xmlns:p14="http://schemas.microsoft.com/office/powerpoint/2010/main" val="427726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9E6847-A457-609B-5744-6AC91C89DE2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D85C661-B807-4C40-5C3A-0A5FB97FC15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52DC4D0-3434-2E1B-C308-5AA0034FC5D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FA08CAD7-AC77-CADC-82B5-53475E5683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3D5F3-67BB-0B71-2703-8D9C8CED52DE}"/>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60288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52274-95B1-254F-C30F-23963FE9E203}"/>
              </a:ext>
            </a:extLst>
          </p:cNvPr>
          <p:cNvSpPr>
            <a:spLocks noGrp="1"/>
          </p:cNvSpPr>
          <p:nvPr>
            <p:ph type="title"/>
          </p:nvPr>
        </p:nvSpPr>
        <p:spPr>
          <a:xfrm>
            <a:off x="468313" y="2470150"/>
            <a:ext cx="5915025" cy="4119563"/>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0738DFA-50C7-4D88-B554-7C5030853C5B}"/>
              </a:ext>
            </a:extLst>
          </p:cNvPr>
          <p:cNvSpPr>
            <a:spLocks noGrp="1"/>
          </p:cNvSpPr>
          <p:nvPr>
            <p:ph type="body" idx="1"/>
          </p:nvPr>
        </p:nvSpPr>
        <p:spPr>
          <a:xfrm>
            <a:off x="468313" y="6629400"/>
            <a:ext cx="5915025" cy="21669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BEC984-DEDB-E96D-33C0-729F41B634EF}"/>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42E5504D-3E73-5507-BD0A-7C14B9F260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871337-83E6-BF8F-2B67-54C46D2C0134}"/>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401342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2DA106-117D-F5D2-55C8-DAEEA1EC1CD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52CFFFA-7722-3AB0-5B4D-A218030E58F2}"/>
              </a:ext>
            </a:extLst>
          </p:cNvPr>
          <p:cNvSpPr>
            <a:spLocks noGrp="1"/>
          </p:cNvSpPr>
          <p:nvPr>
            <p:ph sz="half" idx="1"/>
          </p:nvPr>
        </p:nvSpPr>
        <p:spPr>
          <a:xfrm>
            <a:off x="471488" y="2636838"/>
            <a:ext cx="2881312" cy="62849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DEB4964-57D1-C8E5-D206-3B44F05A440F}"/>
              </a:ext>
            </a:extLst>
          </p:cNvPr>
          <p:cNvSpPr>
            <a:spLocks noGrp="1"/>
          </p:cNvSpPr>
          <p:nvPr>
            <p:ph sz="half" idx="2"/>
          </p:nvPr>
        </p:nvSpPr>
        <p:spPr>
          <a:xfrm>
            <a:off x="3505200" y="2636838"/>
            <a:ext cx="2881313" cy="62849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8153935-742A-3807-16AB-9C9A46ED20A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4F42E67B-9E6F-0DCD-18C6-0AA0F87D0D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6C2D44-7F2B-3EE5-0653-AABDE2E6E645}"/>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74839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F92A69-AF70-4AF5-6FCC-BE6F2BB42ABB}"/>
              </a:ext>
            </a:extLst>
          </p:cNvPr>
          <p:cNvSpPr>
            <a:spLocks noGrp="1"/>
          </p:cNvSpPr>
          <p:nvPr>
            <p:ph type="title"/>
          </p:nvPr>
        </p:nvSpPr>
        <p:spPr>
          <a:xfrm>
            <a:off x="473075" y="527050"/>
            <a:ext cx="5915025" cy="1914525"/>
          </a:xfrm>
        </p:spPr>
        <p:txBody>
          <a:bodyPr/>
          <a:lstStyle/>
          <a:p>
            <a:r>
              <a:rPr lang="de-DE"/>
              <a:t>Mastertitelformat bearbeiten</a:t>
            </a:r>
          </a:p>
        </p:txBody>
      </p:sp>
      <p:sp>
        <p:nvSpPr>
          <p:cNvPr id="3" name="Textplatzhalter 2">
            <a:extLst>
              <a:ext uri="{FF2B5EF4-FFF2-40B4-BE49-F238E27FC236}">
                <a16:creationId xmlns:a16="http://schemas.microsoft.com/office/drawing/2014/main" id="{E7E76866-197A-56EF-1257-22C4E96C13C6}"/>
              </a:ext>
            </a:extLst>
          </p:cNvPr>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4D9217B-E456-C41D-EB26-BBBB6B52C8B9}"/>
              </a:ext>
            </a:extLst>
          </p:cNvPr>
          <p:cNvSpPr>
            <a:spLocks noGrp="1"/>
          </p:cNvSpPr>
          <p:nvPr>
            <p:ph sz="half" idx="2"/>
          </p:nvPr>
        </p:nvSpPr>
        <p:spPr>
          <a:xfrm>
            <a:off x="473075" y="3617913"/>
            <a:ext cx="2900363" cy="53228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3701A59-21DF-E08E-35D7-AC3E2A5E70A4}"/>
              </a:ext>
            </a:extLst>
          </p:cNvPr>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FED1917-7918-8208-281C-BD3A500ADCAE}"/>
              </a:ext>
            </a:extLst>
          </p:cNvPr>
          <p:cNvSpPr>
            <a:spLocks noGrp="1"/>
          </p:cNvSpPr>
          <p:nvPr>
            <p:ph sz="quarter" idx="4"/>
          </p:nvPr>
        </p:nvSpPr>
        <p:spPr>
          <a:xfrm>
            <a:off x="3471863" y="3617913"/>
            <a:ext cx="2916237" cy="53228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3F3B7AE-5956-387D-5123-45D9B43D13A1}"/>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8" name="Fußzeilenplatzhalter 7">
            <a:extLst>
              <a:ext uri="{FF2B5EF4-FFF2-40B4-BE49-F238E27FC236}">
                <a16:creationId xmlns:a16="http://schemas.microsoft.com/office/drawing/2014/main" id="{3827CF51-892A-C0A1-1C41-A3510BF823C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07CA471-3A90-322A-FB7B-6D808B577A67}"/>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6825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3355-5145-7C3E-7630-9DAE4AD6755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FD3801C-79AD-7C68-B986-8799647B8622}"/>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4" name="Fußzeilenplatzhalter 3">
            <a:extLst>
              <a:ext uri="{FF2B5EF4-FFF2-40B4-BE49-F238E27FC236}">
                <a16:creationId xmlns:a16="http://schemas.microsoft.com/office/drawing/2014/main" id="{0247CF0E-0AB1-EBA2-F3F1-85F93B759DD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E3C71A1-2D34-D013-FEB4-E6A07C00ED85}"/>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213384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247FA8C-AF1B-F744-1093-6ADC21D796BD}"/>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3" name="Fußzeilenplatzhalter 2">
            <a:extLst>
              <a:ext uri="{FF2B5EF4-FFF2-40B4-BE49-F238E27FC236}">
                <a16:creationId xmlns:a16="http://schemas.microsoft.com/office/drawing/2014/main" id="{5E360B5C-AE13-2696-E106-C59F1F86B95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56217D5-DF84-AEA0-4072-C73EF983362F}"/>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9658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57BD97-2BB4-5601-AF97-B544E68CACFA}"/>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507CBF9-B045-F7DD-7E31-6D009D357776}"/>
              </a:ext>
            </a:extLst>
          </p:cNvPr>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AE5E45E-8C41-A0A4-3BD9-99BF5D013E9F}"/>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4FB3A1-A6D1-4970-E241-CF18FAC1A488}"/>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B023B799-CF5F-4049-3F75-FA7379D0994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9153038-F7EB-BF3E-1D79-606F407E4B9D}"/>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75748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76B5E3-CDE3-BC9A-02DE-8011D19F583C}"/>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008D313-707B-E1B7-A75E-3DD2FC2470B3}"/>
              </a:ext>
            </a:extLst>
          </p:cNvPr>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90746B-977A-BC36-852D-5CEFAEA7F405}"/>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69333C4-08D6-AAF5-87C5-6A6FA40A2F98}"/>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BAFE909D-2D56-806D-CAF7-8A039389A6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278A21B-18FD-E6B9-1118-253D8718AE63}"/>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203623495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5C0744B-89D4-8A2C-E1CA-DE393DC90D00}"/>
              </a:ext>
            </a:extLst>
          </p:cNvPr>
          <p:cNvSpPr>
            <a:spLocks noGrp="1"/>
          </p:cNvSpPr>
          <p:nvPr>
            <p:ph type="title"/>
          </p:nvPr>
        </p:nvSpPr>
        <p:spPr>
          <a:xfrm>
            <a:off x="471488" y="527050"/>
            <a:ext cx="5915025" cy="1914525"/>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3CC277A-60DB-A69D-5CDD-A8E137F5ECE3}"/>
              </a:ext>
            </a:extLst>
          </p:cNvPr>
          <p:cNvSpPr>
            <a:spLocks noGrp="1"/>
          </p:cNvSpPr>
          <p:nvPr>
            <p:ph type="body" idx="1"/>
          </p:nvPr>
        </p:nvSpPr>
        <p:spPr>
          <a:xfrm>
            <a:off x="471488" y="2636838"/>
            <a:ext cx="5915025" cy="628491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53EABC-05EA-BD97-86C7-13E01598D2C9}"/>
              </a:ext>
            </a:extLst>
          </p:cNvPr>
          <p:cNvSpPr>
            <a:spLocks noGrp="1"/>
          </p:cNvSpPr>
          <p:nvPr>
            <p:ph type="dt" sz="half" idx="2"/>
          </p:nvPr>
        </p:nvSpPr>
        <p:spPr>
          <a:xfrm>
            <a:off x="471488" y="9182100"/>
            <a:ext cx="1543050" cy="527050"/>
          </a:xfrm>
          <a:prstGeom prst="rect">
            <a:avLst/>
          </a:prstGeom>
        </p:spPr>
        <p:txBody>
          <a:bodyPr vert="horz" lIns="91440" tIns="45720" rIns="91440" bIns="45720" rtlCol="0" anchor="ctr"/>
          <a:lstStyle>
            <a:lvl1pPr algn="l">
              <a:defRPr sz="1200">
                <a:solidFill>
                  <a:schemeClr val="tx1">
                    <a:tint val="82000"/>
                  </a:schemeClr>
                </a:solidFill>
              </a:defRPr>
            </a:lvl1p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83EB8735-BC3A-E766-20D3-FA561DBA93E7}"/>
              </a:ext>
            </a:extLst>
          </p:cNvPr>
          <p:cNvSpPr>
            <a:spLocks noGrp="1"/>
          </p:cNvSpPr>
          <p:nvPr>
            <p:ph type="ftr" sz="quarter" idx="3"/>
          </p:nvPr>
        </p:nvSpPr>
        <p:spPr>
          <a:xfrm>
            <a:off x="2271713" y="9182100"/>
            <a:ext cx="2314575" cy="527050"/>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3342290C-D997-7D13-DF8E-A19CCEEFAFB9}"/>
              </a:ext>
            </a:extLst>
          </p:cNvPr>
          <p:cNvSpPr>
            <a:spLocks noGrp="1"/>
          </p:cNvSpPr>
          <p:nvPr>
            <p:ph type="sldNum" sz="quarter" idx="4"/>
          </p:nvPr>
        </p:nvSpPr>
        <p:spPr>
          <a:xfrm>
            <a:off x="4843463" y="9182100"/>
            <a:ext cx="1543050" cy="527050"/>
          </a:xfrm>
          <a:prstGeom prst="rect">
            <a:avLst/>
          </a:prstGeom>
        </p:spPr>
        <p:txBody>
          <a:bodyPr vert="horz" lIns="91440" tIns="45720" rIns="91440" bIns="45720" rtlCol="0" anchor="ctr"/>
          <a:lstStyle>
            <a:lvl1pPr algn="r">
              <a:defRPr sz="1200">
                <a:solidFill>
                  <a:schemeClr val="tx1">
                    <a:tint val="82000"/>
                  </a:schemeClr>
                </a:solidFill>
              </a:defRPr>
            </a:lvl1pPr>
          </a:lstStyle>
          <a:p>
            <a:fld id="{1DF67F14-72CC-4342-879D-1781C60EC669}" type="slidenum">
              <a:rPr lang="de-DE" smtClean="0"/>
              <a:t>‹#›</a:t>
            </a:fld>
            <a:endParaRPr lang="de-DE"/>
          </a:p>
        </p:txBody>
      </p:sp>
    </p:spTree>
    <p:extLst>
      <p:ext uri="{BB962C8B-B14F-4D97-AF65-F5344CB8AC3E}">
        <p14:creationId xmlns:p14="http://schemas.microsoft.com/office/powerpoint/2010/main" val="7738088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9" r:id="rId10"/>
    <p:sldLayoutId id="2147483694" r:id="rId11"/>
    <p:sldLayoutId id="2147483710" r:id="rId12"/>
    <p:sldLayoutId id="2147483695" r:id="rId13"/>
    <p:sldLayoutId id="214748370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me">
            <a:extLst>
              <a:ext uri="{FF2B5EF4-FFF2-40B4-BE49-F238E27FC236}">
                <a16:creationId xmlns:a16="http://schemas.microsoft.com/office/drawing/2014/main" id="{7F8ACC8F-BA12-AE8E-CB96-5D1E357EC026}"/>
              </a:ext>
            </a:extLst>
          </p:cNvPr>
          <p:cNvSpPr>
            <a:spLocks noGrp="1"/>
          </p:cNvSpPr>
          <p:nvPr>
            <p:ph type="body" sz="quarter" idx="10"/>
          </p:nvPr>
        </p:nvSpPr>
        <p:spPr/>
        <p:txBody>
          <a:bodyPr/>
          <a:lstStyle/>
          <a:p>
            <a:r>
              <a:rPr lang="de-DE" dirty="0"/>
              <a:t>{</a:t>
            </a:r>
            <a:r>
              <a:rPr lang="de-DE" dirty="0" err="1"/>
              <a:t>name</a:t>
            </a:r>
            <a:r>
              <a:rPr lang="de-DE" dirty="0"/>
              <a:t>}</a:t>
            </a:r>
          </a:p>
        </p:txBody>
      </p:sp>
      <p:sp>
        <p:nvSpPr>
          <p:cNvPr id="3" name="Bildplatzhalter 2">
            <a:extLst>
              <a:ext uri="{FF2B5EF4-FFF2-40B4-BE49-F238E27FC236}">
                <a16:creationId xmlns:a16="http://schemas.microsoft.com/office/drawing/2014/main" id="{7390AA7F-95CD-18F7-4388-07B2EABFFE76}"/>
              </a:ext>
            </a:extLst>
          </p:cNvPr>
          <p:cNvSpPr>
            <a:spLocks noGrp="1"/>
          </p:cNvSpPr>
          <p:nvPr>
            <p:ph type="pic" sz="quarter" idx="11"/>
          </p:nvPr>
        </p:nvSpPr>
        <p:spPr/>
        <p:txBody>
          <a:bodyPr/>
          <a:lstStyle/>
          <a:p>
            <a:endParaRPr lang="de-DE" dirty="0"/>
          </a:p>
        </p:txBody>
      </p:sp>
      <p:sp>
        <p:nvSpPr>
          <p:cNvPr id="4" name="Bildplatzhalter 3">
            <a:extLst>
              <a:ext uri="{FF2B5EF4-FFF2-40B4-BE49-F238E27FC236}">
                <a16:creationId xmlns:a16="http://schemas.microsoft.com/office/drawing/2014/main" id="{1CF0529C-9340-AEA2-C930-B196430B415E}"/>
              </a:ext>
            </a:extLst>
          </p:cNvPr>
          <p:cNvSpPr>
            <a:spLocks noGrp="1"/>
          </p:cNvSpPr>
          <p:nvPr>
            <p:ph type="pic" sz="quarter" idx="12"/>
          </p:nvPr>
        </p:nvSpPr>
        <p:spPr/>
        <p:txBody>
          <a:bodyPr/>
          <a:lstStyle/>
          <a:p>
            <a:endParaRPr lang="de-DE" dirty="0"/>
          </a:p>
        </p:txBody>
      </p:sp>
      <p:sp>
        <p:nvSpPr>
          <p:cNvPr id="5" name="datum">
            <a:extLst>
              <a:ext uri="{FF2B5EF4-FFF2-40B4-BE49-F238E27FC236}">
                <a16:creationId xmlns:a16="http://schemas.microsoft.com/office/drawing/2014/main" id="{E7B291FF-AB97-1450-BAB2-CF09F093B70F}"/>
              </a:ext>
            </a:extLst>
          </p:cNvPr>
          <p:cNvSpPr>
            <a:spLocks noGrp="1"/>
          </p:cNvSpPr>
          <p:nvPr>
            <p:ph type="body" sz="quarter" idx="13"/>
          </p:nvPr>
        </p:nvSpPr>
        <p:spPr/>
        <p:txBody>
          <a:bodyPr/>
          <a:lstStyle/>
          <a:p>
            <a:r>
              <a:rPr lang="de-DE" dirty="0"/>
              <a:t>{</a:t>
            </a:r>
            <a:r>
              <a:rPr lang="de-DE" dirty="0" err="1"/>
              <a:t>datum</a:t>
            </a:r>
            <a:r>
              <a:rPr lang="de-DE" dirty="0"/>
              <a:t>}</a:t>
            </a:r>
          </a:p>
        </p:txBody>
      </p:sp>
      <p:sp>
        <p:nvSpPr>
          <p:cNvPr id="6" name="lk">
            <a:extLst>
              <a:ext uri="{FF2B5EF4-FFF2-40B4-BE49-F238E27FC236}">
                <a16:creationId xmlns:a16="http://schemas.microsoft.com/office/drawing/2014/main" id="{33A922BC-A1AA-AE93-E84D-BCB9061E82D9}"/>
              </a:ext>
            </a:extLst>
          </p:cNvPr>
          <p:cNvSpPr>
            <a:spLocks noGrp="1"/>
          </p:cNvSpPr>
          <p:nvPr>
            <p:ph type="body" sz="quarter" idx="14"/>
          </p:nvPr>
        </p:nvSpPr>
        <p:spPr/>
        <p:txBody>
          <a:bodyPr/>
          <a:lstStyle/>
          <a:p>
            <a:r>
              <a:rPr lang="de-DE" dirty="0"/>
              <a:t>{</a:t>
            </a:r>
            <a:r>
              <a:rPr lang="de-DE" dirty="0" err="1"/>
              <a:t>lk</a:t>
            </a:r>
            <a:r>
              <a:rPr lang="de-DE" dirty="0"/>
              <a:t>}</a:t>
            </a:r>
          </a:p>
        </p:txBody>
      </p:sp>
      <p:sp>
        <p:nvSpPr>
          <p:cNvPr id="7" name="fach">
            <a:extLst>
              <a:ext uri="{FF2B5EF4-FFF2-40B4-BE49-F238E27FC236}">
                <a16:creationId xmlns:a16="http://schemas.microsoft.com/office/drawing/2014/main" id="{126C4CFE-D9B1-18BB-823F-28F648068F7C}"/>
              </a:ext>
            </a:extLst>
          </p:cNvPr>
          <p:cNvSpPr>
            <a:spLocks noGrp="1"/>
          </p:cNvSpPr>
          <p:nvPr>
            <p:ph type="body" sz="quarter" idx="15"/>
          </p:nvPr>
        </p:nvSpPr>
        <p:spPr/>
        <p:txBody>
          <a:bodyPr/>
          <a:lstStyle/>
          <a:p>
            <a:r>
              <a:rPr lang="de-DE" dirty="0"/>
              <a:t>{</a:t>
            </a:r>
            <a:r>
              <a:rPr lang="de-DE" dirty="0" err="1"/>
              <a:t>fach</a:t>
            </a:r>
            <a:r>
              <a:rPr lang="de-DE" dirty="0"/>
              <a:t>}</a:t>
            </a:r>
          </a:p>
        </p:txBody>
      </p:sp>
      <p:sp>
        <p:nvSpPr>
          <p:cNvPr id="8" name="nachbar">
            <a:extLst>
              <a:ext uri="{FF2B5EF4-FFF2-40B4-BE49-F238E27FC236}">
                <a16:creationId xmlns:a16="http://schemas.microsoft.com/office/drawing/2014/main" id="{20F84033-1852-7433-DAB3-7154C16F0363}"/>
              </a:ext>
            </a:extLst>
          </p:cNvPr>
          <p:cNvSpPr>
            <a:spLocks noGrp="1"/>
          </p:cNvSpPr>
          <p:nvPr>
            <p:ph type="body" sz="quarter" idx="16"/>
          </p:nvPr>
        </p:nvSpPr>
        <p:spPr/>
        <p:txBody>
          <a:bodyPr/>
          <a:lstStyle/>
          <a:p>
            <a:r>
              <a:rPr lang="de-DE" dirty="0"/>
              <a:t>{</a:t>
            </a:r>
            <a:r>
              <a:rPr lang="de-DE" dirty="0" err="1"/>
              <a:t>nachbar</a:t>
            </a:r>
            <a:r>
              <a:rPr lang="de-DE" dirty="0"/>
              <a:t>}</a:t>
            </a:r>
          </a:p>
        </p:txBody>
      </p:sp>
      <p:sp>
        <p:nvSpPr>
          <p:cNvPr id="9" name="motto">
            <a:extLst>
              <a:ext uri="{FF2B5EF4-FFF2-40B4-BE49-F238E27FC236}">
                <a16:creationId xmlns:a16="http://schemas.microsoft.com/office/drawing/2014/main" id="{64905E3B-83EA-D084-EB24-689F8329F107}"/>
              </a:ext>
            </a:extLst>
          </p:cNvPr>
          <p:cNvSpPr>
            <a:spLocks noGrp="1"/>
          </p:cNvSpPr>
          <p:nvPr>
            <p:ph type="body" sz="quarter" idx="17"/>
          </p:nvPr>
        </p:nvSpPr>
        <p:spPr/>
        <p:txBody>
          <a:bodyPr/>
          <a:lstStyle/>
          <a:p>
            <a:r>
              <a:rPr lang="de-DE" dirty="0"/>
              <a:t>{</a:t>
            </a:r>
            <a:r>
              <a:rPr lang="de-DE" dirty="0" err="1"/>
              <a:t>motto</a:t>
            </a:r>
            <a:r>
              <a:rPr lang="de-DE" dirty="0"/>
              <a:t>}</a:t>
            </a:r>
          </a:p>
        </p:txBody>
      </p:sp>
      <p:sp>
        <p:nvSpPr>
          <p:cNvPr id="10" name="hobbies">
            <a:extLst>
              <a:ext uri="{FF2B5EF4-FFF2-40B4-BE49-F238E27FC236}">
                <a16:creationId xmlns:a16="http://schemas.microsoft.com/office/drawing/2014/main" id="{A0916798-0E44-EFFF-B2E3-D4FD36C0582B}"/>
              </a:ext>
            </a:extLst>
          </p:cNvPr>
          <p:cNvSpPr>
            <a:spLocks noGrp="1"/>
          </p:cNvSpPr>
          <p:nvPr>
            <p:ph type="body" sz="quarter" idx="18"/>
          </p:nvPr>
        </p:nvSpPr>
        <p:spPr/>
        <p:txBody>
          <a:bodyPr/>
          <a:lstStyle/>
          <a:p>
            <a:r>
              <a:rPr lang="de-DE" dirty="0"/>
              <a:t>{</a:t>
            </a:r>
            <a:r>
              <a:rPr lang="de-DE" dirty="0" err="1"/>
              <a:t>hobbies</a:t>
            </a:r>
            <a:r>
              <a:rPr lang="de-DE" dirty="0"/>
              <a:t>}</a:t>
            </a:r>
          </a:p>
        </p:txBody>
      </p:sp>
      <p:sp>
        <p:nvSpPr>
          <p:cNvPr id="11" name="nachricht">
            <a:extLst>
              <a:ext uri="{FF2B5EF4-FFF2-40B4-BE49-F238E27FC236}">
                <a16:creationId xmlns:a16="http://schemas.microsoft.com/office/drawing/2014/main" id="{BC82B7C4-9603-5AD4-4EF1-D6F34B9E1E58}"/>
              </a:ext>
            </a:extLst>
          </p:cNvPr>
          <p:cNvSpPr>
            <a:spLocks noGrp="1"/>
          </p:cNvSpPr>
          <p:nvPr>
            <p:ph type="body" sz="quarter" idx="19"/>
          </p:nvPr>
        </p:nvSpPr>
        <p:spPr/>
        <p:txBody>
          <a:bodyPr/>
          <a:lstStyle/>
          <a:p>
            <a:r>
              <a:rPr lang="de-DE" dirty="0"/>
              <a:t>{</a:t>
            </a:r>
            <a:r>
              <a:rPr lang="de-DE" dirty="0" err="1"/>
              <a:t>nachricht</a:t>
            </a:r>
            <a:r>
              <a:rPr lang="de-DE" dirty="0"/>
              <a:t>}</a:t>
            </a:r>
          </a:p>
        </p:txBody>
      </p:sp>
      <p:sp>
        <p:nvSpPr>
          <p:cNvPr id="12" name="snack">
            <a:extLst>
              <a:ext uri="{FF2B5EF4-FFF2-40B4-BE49-F238E27FC236}">
                <a16:creationId xmlns:a16="http://schemas.microsoft.com/office/drawing/2014/main" id="{0710BEB7-7565-B883-6E4D-B8E53AB7D6CF}"/>
              </a:ext>
            </a:extLst>
          </p:cNvPr>
          <p:cNvSpPr>
            <a:spLocks noGrp="1"/>
          </p:cNvSpPr>
          <p:nvPr>
            <p:ph type="body" sz="quarter" idx="20"/>
          </p:nvPr>
        </p:nvSpPr>
        <p:spPr/>
        <p:txBody>
          <a:bodyPr/>
          <a:lstStyle/>
          <a:p>
            <a:r>
              <a:rPr lang="de-DE" dirty="0"/>
              <a:t>{</a:t>
            </a:r>
            <a:r>
              <a:rPr lang="de-DE" dirty="0" err="1"/>
              <a:t>snack</a:t>
            </a:r>
            <a:r>
              <a:rPr lang="de-DE" dirty="0"/>
              <a:t>}</a:t>
            </a:r>
          </a:p>
        </p:txBody>
      </p:sp>
      <p:sp>
        <p:nvSpPr>
          <p:cNvPr id="13" name="erinnerung">
            <a:extLst>
              <a:ext uri="{FF2B5EF4-FFF2-40B4-BE49-F238E27FC236}">
                <a16:creationId xmlns:a16="http://schemas.microsoft.com/office/drawing/2014/main" id="{46573461-561F-1C1C-3C4C-A0786DE7CA0E}"/>
              </a:ext>
            </a:extLst>
          </p:cNvPr>
          <p:cNvSpPr>
            <a:spLocks noGrp="1"/>
          </p:cNvSpPr>
          <p:nvPr>
            <p:ph type="body" sz="quarter" idx="21"/>
          </p:nvPr>
        </p:nvSpPr>
        <p:spPr/>
        <p:txBody>
          <a:bodyPr/>
          <a:lstStyle/>
          <a:p>
            <a:r>
              <a:rPr lang="de-DE" dirty="0"/>
              <a:t>{</a:t>
            </a:r>
            <a:r>
              <a:rPr lang="de-DE" dirty="0" err="1"/>
              <a:t>erinnerung</a:t>
            </a:r>
            <a:r>
              <a:rPr lang="de-DE" dirty="0"/>
              <a:t>}</a:t>
            </a:r>
          </a:p>
        </p:txBody>
      </p:sp>
      <p:sp>
        <p:nvSpPr>
          <p:cNvPr id="14" name="beigebracht">
            <a:extLst>
              <a:ext uri="{FF2B5EF4-FFF2-40B4-BE49-F238E27FC236}">
                <a16:creationId xmlns:a16="http://schemas.microsoft.com/office/drawing/2014/main" id="{38F65BA3-D994-504F-793B-AC889BE4FF88}"/>
              </a:ext>
            </a:extLst>
          </p:cNvPr>
          <p:cNvSpPr>
            <a:spLocks noGrp="1"/>
          </p:cNvSpPr>
          <p:nvPr>
            <p:ph type="body" sz="quarter" idx="22"/>
          </p:nvPr>
        </p:nvSpPr>
        <p:spPr/>
        <p:txBody>
          <a:bodyPr/>
          <a:lstStyle/>
          <a:p>
            <a:r>
              <a:rPr lang="de-DE" dirty="0"/>
              <a:t>{beigebracht}</a:t>
            </a:r>
          </a:p>
        </p:txBody>
      </p:sp>
      <p:sp>
        <p:nvSpPr>
          <p:cNvPr id="15" name="job">
            <a:extLst>
              <a:ext uri="{FF2B5EF4-FFF2-40B4-BE49-F238E27FC236}">
                <a16:creationId xmlns:a16="http://schemas.microsoft.com/office/drawing/2014/main" id="{974D2E7E-FDC4-B68D-8D9F-62019DB3CF4C}"/>
              </a:ext>
            </a:extLst>
          </p:cNvPr>
          <p:cNvSpPr>
            <a:spLocks noGrp="1"/>
          </p:cNvSpPr>
          <p:nvPr>
            <p:ph type="body" sz="quarter" idx="23"/>
          </p:nvPr>
        </p:nvSpPr>
        <p:spPr/>
        <p:txBody>
          <a:bodyPr/>
          <a:lstStyle/>
          <a:p>
            <a:r>
              <a:rPr lang="de-DE" dirty="0"/>
              <a:t>{</a:t>
            </a:r>
            <a:r>
              <a:rPr lang="de-DE" dirty="0" err="1"/>
              <a:t>job</a:t>
            </a:r>
            <a:r>
              <a:rPr lang="de-DE" dirty="0"/>
              <a:t>}</a:t>
            </a:r>
          </a:p>
        </p:txBody>
      </p:sp>
      <p:sp>
        <p:nvSpPr>
          <p:cNvPr id="16" name="zukunft">
            <a:extLst>
              <a:ext uri="{FF2B5EF4-FFF2-40B4-BE49-F238E27FC236}">
                <a16:creationId xmlns:a16="http://schemas.microsoft.com/office/drawing/2014/main" id="{7E482C1A-9262-189E-D70B-555649E239B9}"/>
              </a:ext>
            </a:extLst>
          </p:cNvPr>
          <p:cNvSpPr>
            <a:spLocks noGrp="1"/>
          </p:cNvSpPr>
          <p:nvPr>
            <p:ph type="body" sz="quarter" idx="24"/>
          </p:nvPr>
        </p:nvSpPr>
        <p:spPr/>
        <p:txBody>
          <a:bodyPr/>
          <a:lstStyle/>
          <a:p>
            <a:r>
              <a:rPr lang="de-DE" dirty="0"/>
              <a:t>{</a:t>
            </a:r>
            <a:r>
              <a:rPr lang="de-DE" dirty="0" err="1"/>
              <a:t>zukunft</a:t>
            </a:r>
            <a:r>
              <a:rPr lang="de-DE" dirty="0"/>
              <a:t>}</a:t>
            </a:r>
          </a:p>
        </p:txBody>
      </p:sp>
    </p:spTree>
    <p:extLst>
      <p:ext uri="{BB962C8B-B14F-4D97-AF65-F5344CB8AC3E}">
        <p14:creationId xmlns:p14="http://schemas.microsoft.com/office/powerpoint/2010/main" val="267196188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Caro Maximiliane Schlautmann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07.11.2007</a:t>
            </a:r>
          </a:p>
        </p:txBody>
      </p:sp>
      <p:sp>
        <p:nvSpPr>
          <p:cNvPr id="6" name="Text Placeholder 5"/>
          <p:cNvSpPr>
            <a:spLocks noGrp="1"/>
          </p:cNvSpPr>
          <p:nvPr>
            <p:ph type="body" idx="14" sz="quarter"/>
          </p:nvPr>
        </p:nvSpPr>
        <p:spPr/>
        <p:txBody>
          <a:bodyPr/>
          <a:lstStyle/>
          <a:p>
            <a:r>
              <a:t>Englisch &amp; Pädagogik</a:t>
            </a:r>
          </a:p>
        </p:txBody>
      </p:sp>
      <p:sp>
        <p:nvSpPr>
          <p:cNvPr id="7" name="Text Placeholder 6"/>
          <p:cNvSpPr>
            <a:spLocks noGrp="1"/>
          </p:cNvSpPr>
          <p:nvPr>
            <p:ph type="body" idx="15" sz="quarter"/>
          </p:nvPr>
        </p:nvSpPr>
        <p:spPr/>
        <p:txBody>
          <a:bodyPr/>
          <a:lstStyle/>
          <a:p>
            <a:r>
              <a:t>Pädagogik, Bio</a:t>
            </a:r>
          </a:p>
        </p:txBody>
      </p:sp>
      <p:sp>
        <p:nvSpPr>
          <p:cNvPr id="8" name="Text Placeholder 7"/>
          <p:cNvSpPr>
            <a:spLocks noGrp="1"/>
          </p:cNvSpPr>
          <p:nvPr>
            <p:ph type="body" idx="16" sz="quarter"/>
          </p:nvPr>
        </p:nvSpPr>
        <p:spPr/>
        <p:txBody>
          <a:bodyPr/>
          <a:lstStyle/>
          <a:p>
            <a:r>
              <a:t>keine Angabe :)</a:t>
            </a:r>
          </a:p>
        </p:txBody>
      </p:sp>
      <p:sp>
        <p:nvSpPr>
          <p:cNvPr id="9" name="Text Placeholder 8"/>
          <p:cNvSpPr>
            <a:spLocks noGrp="1"/>
          </p:cNvSpPr>
          <p:nvPr>
            <p:ph type="body" idx="17" sz="quarter"/>
          </p:nvPr>
        </p:nvSpPr>
        <p:spPr/>
        <p:txBody>
          <a:bodyPr/>
          <a:lstStyle/>
          <a:p>
            <a:r>
              <a:t>Gib das, was dir wichtig ist, niemals auf, nur weil es nicht einfach ist.</a:t>
            </a:r>
          </a:p>
        </p:txBody>
      </p:sp>
      <p:sp>
        <p:nvSpPr>
          <p:cNvPr id="10" name="Text Placeholder 9"/>
          <p:cNvSpPr>
            <a:spLocks noGrp="1"/>
          </p:cNvSpPr>
          <p:nvPr>
            <p:ph type="body" idx="18" sz="quarter"/>
          </p:nvPr>
        </p:nvSpPr>
        <p:spPr/>
        <p:txBody>
          <a:bodyPr/>
          <a:lstStyle/>
          <a:p>
            <a:r>
              <a:t>Radfahren, laufen gehen</a:t>
            </a:r>
          </a:p>
        </p:txBody>
      </p:sp>
      <p:sp>
        <p:nvSpPr>
          <p:cNvPr id="11" name="Text Placeholder 10"/>
          <p:cNvSpPr>
            <a:spLocks noGrp="1"/>
          </p:cNvSpPr>
          <p:nvPr>
            <p:ph type="body" idx="19" sz="quarter"/>
          </p:nvPr>
        </p:nvSpPr>
        <p:spPr/>
        <p:txBody>
          <a:bodyPr/>
          <a:lstStyle/>
          <a:p>
            <a:r>
              <a:t>Du kannst alles schaffen, wenn du es willst.</a:t>
            </a:r>
          </a:p>
        </p:txBody>
      </p:sp>
      <p:sp>
        <p:nvSpPr>
          <p:cNvPr id="12" name="Text Placeholder 11"/>
          <p:cNvSpPr>
            <a:spLocks noGrp="1"/>
          </p:cNvSpPr>
          <p:nvPr>
            <p:ph type="body" idx="20" sz="quarter"/>
          </p:nvPr>
        </p:nvSpPr>
        <p:spPr/>
        <p:txBody>
          <a:bodyPr/>
          <a:lstStyle/>
          <a:p>
            <a:r>
              <a:t>Vanillestange</a:t>
            </a:r>
          </a:p>
        </p:txBody>
      </p:sp>
      <p:sp>
        <p:nvSpPr>
          <p:cNvPr id="13" name="Text Placeholder 12"/>
          <p:cNvSpPr>
            <a:spLocks noGrp="1"/>
          </p:cNvSpPr>
          <p:nvPr>
            <p:ph type="body" idx="21" sz="quarter"/>
          </p:nvPr>
        </p:nvSpPr>
        <p:spPr/>
        <p:txBody>
          <a:bodyPr/>
          <a:lstStyle/>
          <a:p>
            <a:r>
              <a:t>Dalton ohne Aufgaben</a:t>
            </a:r>
          </a:p>
        </p:txBody>
      </p:sp>
      <p:sp>
        <p:nvSpPr>
          <p:cNvPr id="14" name="Text Placeholder 13"/>
          <p:cNvSpPr>
            <a:spLocks noGrp="1"/>
          </p:cNvSpPr>
          <p:nvPr>
            <p:ph type="body" idx="22" sz="quarter"/>
          </p:nvPr>
        </p:nvSpPr>
        <p:spPr/>
        <p:txBody>
          <a:bodyPr/>
          <a:lstStyle/>
          <a:p>
            <a:r>
              <a:t>Wie man eine Steuererklärung schreibt</a:t>
            </a:r>
          </a:p>
        </p:txBody>
      </p:sp>
      <p:sp>
        <p:nvSpPr>
          <p:cNvPr id="15" name="Text Placeholder 14"/>
          <p:cNvSpPr>
            <a:spLocks noGrp="1"/>
          </p:cNvSpPr>
          <p:nvPr>
            <p:ph type="body" idx="23" sz="quarter"/>
          </p:nvPr>
        </p:nvSpPr>
        <p:spPr/>
        <p:txBody>
          <a:bodyPr/>
          <a:lstStyle/>
          <a:p>
            <a:r>
              <a:t>Irgendwas, was mir Spaß macht</a:t>
            </a:r>
          </a:p>
        </p:txBody>
      </p:sp>
      <p:sp>
        <p:nvSpPr>
          <p:cNvPr id="16" name="Text Placeholder 15"/>
          <p:cNvSpPr>
            <a:spLocks noGrp="1"/>
          </p:cNvSpPr>
          <p:nvPr>
            <p:ph type="body" idx="24" sz="quarter"/>
          </p:nvPr>
        </p:nvSpPr>
        <p:spPr/>
        <p:txBody>
          <a:bodyPr/>
          <a:lstStyle/>
          <a:p>
            <a:r>
              <a:t>Hier oder woanders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Vivienne Tsourdiou-von Dieskau</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10.01.2006</a:t>
            </a:r>
          </a:p>
        </p:txBody>
      </p:sp>
      <p:sp>
        <p:nvSpPr>
          <p:cNvPr id="6" name="Text Placeholder 5"/>
          <p:cNvSpPr>
            <a:spLocks noGrp="1"/>
          </p:cNvSpPr>
          <p:nvPr>
            <p:ph type="body" idx="14" sz="quarter"/>
          </p:nvPr>
        </p:nvSpPr>
        <p:spPr/>
        <p:txBody>
          <a:bodyPr/>
          <a:lstStyle/>
          <a:p>
            <a:r>
              <a:t>Englisch und Pädagogik</a:t>
            </a:r>
          </a:p>
        </p:txBody>
      </p:sp>
      <p:sp>
        <p:nvSpPr>
          <p:cNvPr id="7" name="Text Placeholder 6"/>
          <p:cNvSpPr>
            <a:spLocks noGrp="1"/>
          </p:cNvSpPr>
          <p:nvPr>
            <p:ph type="body" idx="15" sz="quarter"/>
          </p:nvPr>
        </p:nvSpPr>
        <p:spPr/>
        <p:txBody>
          <a:bodyPr/>
          <a:lstStyle/>
          <a:p>
            <a:r>
              <a:t>Englisch</a:t>
            </a:r>
          </a:p>
        </p:txBody>
      </p:sp>
      <p:sp>
        <p:nvSpPr>
          <p:cNvPr id="8" name="Text Placeholder 7"/>
          <p:cNvSpPr>
            <a:spLocks noGrp="1"/>
          </p:cNvSpPr>
          <p:nvPr>
            <p:ph type="body" idx="16" sz="quarter"/>
          </p:nvPr>
        </p:nvSpPr>
        <p:spPr/>
        <p:txBody>
          <a:bodyPr/>
          <a:lstStyle/>
          <a:p>
            <a:r>
              <a:t>Juliana Böttcher</a:t>
            </a:r>
          </a:p>
        </p:txBody>
      </p:sp>
      <p:sp>
        <p:nvSpPr>
          <p:cNvPr id="9" name="Text Placeholder 8"/>
          <p:cNvSpPr>
            <a:spLocks noGrp="1"/>
          </p:cNvSpPr>
          <p:nvPr>
            <p:ph type="body" idx="17" sz="quarter"/>
          </p:nvPr>
        </p:nvSpPr>
        <p:spPr/>
        <p:txBody>
          <a:bodyPr/>
          <a:lstStyle/>
          <a:p>
            <a:r>
              <a:t>Nichts passiert ohne Grund.</a:t>
            </a:r>
          </a:p>
        </p:txBody>
      </p:sp>
      <p:sp>
        <p:nvSpPr>
          <p:cNvPr id="10" name="Text Placeholder 9"/>
          <p:cNvSpPr>
            <a:spLocks noGrp="1"/>
          </p:cNvSpPr>
          <p:nvPr>
            <p:ph type="body" idx="18" sz="quarter"/>
          </p:nvPr>
        </p:nvSpPr>
        <p:spPr/>
        <p:txBody>
          <a:bodyPr/>
          <a:lstStyle/>
          <a:p>
            <a:r>
              <a:t>Lesen, Musik hören und Freunde treffen</a:t>
            </a:r>
          </a:p>
        </p:txBody>
      </p:sp>
      <p:sp>
        <p:nvSpPr>
          <p:cNvPr id="11" name="Text Placeholder 10"/>
          <p:cNvSpPr>
            <a:spLocks noGrp="1"/>
          </p:cNvSpPr>
          <p:nvPr>
            <p:ph type="body" idx="19" sz="quarter"/>
          </p:nvPr>
        </p:nvSpPr>
        <p:spPr/>
        <p:txBody>
          <a:bodyPr/>
          <a:lstStyle/>
          <a:p>
            <a:r>
              <a:t>Mach dir keinen Stress. Sag deine Meinung und alles wird gut. Irgendwie.</a:t>
            </a:r>
          </a:p>
        </p:txBody>
      </p:sp>
      <p:sp>
        <p:nvSpPr>
          <p:cNvPr id="12" name="Text Placeholder 11"/>
          <p:cNvSpPr>
            <a:spLocks noGrp="1"/>
          </p:cNvSpPr>
          <p:nvPr>
            <p:ph type="body" idx="20" sz="quarter"/>
          </p:nvPr>
        </p:nvSpPr>
        <p:spPr/>
        <p:txBody>
          <a:bodyPr/>
          <a:lstStyle/>
          <a:p>
            <a:r>
              <a:t>Reiswaffeln mit Schokolade und Müsliriegel</a:t>
            </a:r>
          </a:p>
        </p:txBody>
      </p:sp>
      <p:sp>
        <p:nvSpPr>
          <p:cNvPr id="13" name="Text Placeholder 12"/>
          <p:cNvSpPr>
            <a:spLocks noGrp="1"/>
          </p:cNvSpPr>
          <p:nvPr>
            <p:ph type="body" idx="21" sz="quarter"/>
          </p:nvPr>
        </p:nvSpPr>
        <p:spPr/>
        <p:txBody>
          <a:bodyPr/>
          <a:lstStyle/>
          <a:p>
            <a:r>
              <a:t>Die gemeinsame Zeit mit all meinen Freunden, vor allem die lustigen Momente.</a:t>
            </a:r>
          </a:p>
        </p:txBody>
      </p:sp>
      <p:sp>
        <p:nvSpPr>
          <p:cNvPr id="14" name="Text Placeholder 13"/>
          <p:cNvSpPr>
            <a:spLocks noGrp="1"/>
          </p:cNvSpPr>
          <p:nvPr>
            <p:ph type="body" idx="22" sz="quarter"/>
          </p:nvPr>
        </p:nvSpPr>
        <p:spPr/>
        <p:txBody>
          <a:bodyPr/>
          <a:lstStyle/>
          <a:p>
            <a:r>
              <a:t>All die überfordernden Dinge die man als Erwachsener braucht.</a:t>
            </a:r>
          </a:p>
        </p:txBody>
      </p:sp>
      <p:sp>
        <p:nvSpPr>
          <p:cNvPr id="15" name="Text Placeholder 14"/>
          <p:cNvSpPr>
            <a:spLocks noGrp="1"/>
          </p:cNvSpPr>
          <p:nvPr>
            <p:ph type="body" idx="23" sz="quarter"/>
          </p:nvPr>
        </p:nvSpPr>
        <p:spPr/>
        <p:txBody>
          <a:bodyPr/>
          <a:lstStyle/>
          <a:p>
            <a:r>
              <a:t>Hab keinen</a:t>
            </a:r>
          </a:p>
        </p:txBody>
      </p:sp>
      <p:sp>
        <p:nvSpPr>
          <p:cNvPr id="16" name="Text Placeholder 15"/>
          <p:cNvSpPr>
            <a:spLocks noGrp="1"/>
          </p:cNvSpPr>
          <p:nvPr>
            <p:ph type="body" idx="24" sz="quarter"/>
          </p:nvPr>
        </p:nvSpPr>
        <p:spPr/>
        <p:txBody>
          <a:bodyPr/>
          <a:lstStyle/>
          <a:p>
            <a:r>
              <a:t>Hoffentlich in einer eigenen Wohnung und in einem Job der mir Spaß macht und genug Geld reinbringt.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Youness Al Horda- Tschocke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21.03.2007</a:t>
            </a:r>
          </a:p>
        </p:txBody>
      </p:sp>
      <p:sp>
        <p:nvSpPr>
          <p:cNvPr id="6" name="Text Placeholder 5"/>
          <p:cNvSpPr>
            <a:spLocks noGrp="1"/>
          </p:cNvSpPr>
          <p:nvPr>
            <p:ph type="body" idx="14" sz="quarter"/>
          </p:nvPr>
        </p:nvSpPr>
        <p:spPr/>
        <p:txBody>
          <a:bodyPr/>
          <a:lstStyle/>
          <a:p>
            <a:r>
              <a:t>Sport und Englisch</a:t>
            </a:r>
          </a:p>
        </p:txBody>
      </p:sp>
      <p:sp>
        <p:nvSpPr>
          <p:cNvPr id="7" name="Text Placeholder 6"/>
          <p:cNvSpPr>
            <a:spLocks noGrp="1"/>
          </p:cNvSpPr>
          <p:nvPr>
            <p:ph type="body" idx="15" sz="quarter"/>
          </p:nvPr>
        </p:nvSpPr>
        <p:spPr/>
        <p:txBody>
          <a:bodyPr/>
          <a:lstStyle/>
          <a:p>
            <a:r>
              <a:t>Sport und Französisch</a:t>
            </a:r>
          </a:p>
        </p:txBody>
      </p:sp>
      <p:sp>
        <p:nvSpPr>
          <p:cNvPr id="8" name="Text Placeholder 7"/>
          <p:cNvSpPr>
            <a:spLocks noGrp="1"/>
          </p:cNvSpPr>
          <p:nvPr>
            <p:ph type="body" idx="16" sz="quarter"/>
          </p:nvPr>
        </p:nvSpPr>
        <p:spPr/>
        <p:txBody>
          <a:bodyPr/>
          <a:lstStyle/>
          <a:p>
            <a:r>
              <a:t>Christian Rohi Tataw</a:t>
            </a:r>
          </a:p>
        </p:txBody>
      </p:sp>
      <p:sp>
        <p:nvSpPr>
          <p:cNvPr id="9" name="Text Placeholder 8"/>
          <p:cNvSpPr>
            <a:spLocks noGrp="1"/>
          </p:cNvSpPr>
          <p:nvPr>
            <p:ph type="body" idx="17" sz="quarter"/>
          </p:nvPr>
        </p:nvSpPr>
        <p:spPr/>
        <p:txBody>
          <a:bodyPr/>
          <a:lstStyle/>
          <a:p>
            <a:r>
              <a:t>Besser eine Handvoll getrocknete Feigen und zufrieden, als ein eigenes Tor von Pfauen zu besitzen und durch ein verrücktes Kamel ins Auge getreten zu werden</a:t>
            </a:r>
          </a:p>
        </p:txBody>
      </p:sp>
      <p:sp>
        <p:nvSpPr>
          <p:cNvPr id="10" name="Text Placeholder 9"/>
          <p:cNvSpPr>
            <a:spLocks noGrp="1"/>
          </p:cNvSpPr>
          <p:nvPr>
            <p:ph type="body" idx="18" sz="quarter"/>
          </p:nvPr>
        </p:nvSpPr>
        <p:spPr/>
        <p:txBody>
          <a:bodyPr/>
          <a:lstStyle/>
          <a:p>
            <a:r>
              <a:t>Fussball, Basketball, Familie, Lesen</a:t>
            </a:r>
          </a:p>
        </p:txBody>
      </p:sp>
      <p:sp>
        <p:nvSpPr>
          <p:cNvPr id="11" name="Text Placeholder 10"/>
          <p:cNvSpPr>
            <a:spLocks noGrp="1"/>
          </p:cNvSpPr>
          <p:nvPr>
            <p:ph type="body" idx="19" sz="quarter"/>
          </p:nvPr>
        </p:nvSpPr>
        <p:spPr/>
        <p:txBody>
          <a:bodyPr/>
          <a:lstStyle/>
          <a:p>
            <a:r>
              <a:t>Genieß die Unterstufe mit deinen Freunden</a:t>
            </a:r>
          </a:p>
        </p:txBody>
      </p:sp>
      <p:sp>
        <p:nvSpPr>
          <p:cNvPr id="12" name="Text Placeholder 11"/>
          <p:cNvSpPr>
            <a:spLocks noGrp="1"/>
          </p:cNvSpPr>
          <p:nvPr>
            <p:ph type="body" idx="20" sz="quarter"/>
          </p:nvPr>
        </p:nvSpPr>
        <p:spPr/>
        <p:txBody>
          <a:bodyPr/>
          <a:lstStyle/>
          <a:p>
            <a:r>
              <a:t>Wasser</a:t>
            </a:r>
          </a:p>
        </p:txBody>
      </p:sp>
      <p:sp>
        <p:nvSpPr>
          <p:cNvPr id="13" name="Text Placeholder 12"/>
          <p:cNvSpPr>
            <a:spLocks noGrp="1"/>
          </p:cNvSpPr>
          <p:nvPr>
            <p:ph type="body" idx="21" sz="quarter"/>
          </p:nvPr>
        </p:nvSpPr>
        <p:spPr/>
        <p:txBody>
          <a:bodyPr/>
          <a:lstStyle/>
          <a:p>
            <a:r>
              <a:t>Daltonstunden mit Freunden</a:t>
            </a:r>
          </a:p>
        </p:txBody>
      </p:sp>
      <p:sp>
        <p:nvSpPr>
          <p:cNvPr id="14" name="Text Placeholder 13"/>
          <p:cNvSpPr>
            <a:spLocks noGrp="1"/>
          </p:cNvSpPr>
          <p:nvPr>
            <p:ph type="body" idx="22" sz="quarter"/>
          </p:nvPr>
        </p:nvSpPr>
        <p:spPr/>
        <p:txBody>
          <a:bodyPr/>
          <a:lstStyle/>
          <a:p>
            <a:r>
              <a:t>Diese Welt zu verstehen</a:t>
            </a:r>
          </a:p>
        </p:txBody>
      </p:sp>
      <p:sp>
        <p:nvSpPr>
          <p:cNvPr id="15" name="Text Placeholder 14"/>
          <p:cNvSpPr>
            <a:spLocks noGrp="1"/>
          </p:cNvSpPr>
          <p:nvPr>
            <p:ph type="body" idx="23" sz="quarter"/>
          </p:nvPr>
        </p:nvSpPr>
        <p:spPr/>
        <p:txBody>
          <a:bodyPr/>
          <a:lstStyle/>
          <a:p>
            <a:r>
              <a:t>Bauer in Marokko</a:t>
            </a:r>
          </a:p>
        </p:txBody>
      </p:sp>
      <p:sp>
        <p:nvSpPr>
          <p:cNvPr id="16" name="Text Placeholder 15"/>
          <p:cNvSpPr>
            <a:spLocks noGrp="1"/>
          </p:cNvSpPr>
          <p:nvPr>
            <p:ph type="body" idx="24" sz="quarter"/>
          </p:nvPr>
        </p:nvSpPr>
        <p:spPr/>
        <p:txBody>
          <a:bodyPr/>
          <a:lstStyle/>
          <a:p>
            <a:r>
              <a:t>Immer noch beim Basketballspielen am RSG</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Julius Klumbies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02.01.2007</a:t>
            </a:r>
          </a:p>
        </p:txBody>
      </p:sp>
      <p:sp>
        <p:nvSpPr>
          <p:cNvPr id="6" name="Text Placeholder 5"/>
          <p:cNvSpPr>
            <a:spLocks noGrp="1"/>
          </p:cNvSpPr>
          <p:nvPr>
            <p:ph type="body" idx="14" sz="quarter"/>
          </p:nvPr>
        </p:nvSpPr>
        <p:spPr/>
        <p:txBody>
          <a:bodyPr/>
          <a:lstStyle/>
          <a:p>
            <a:r>
              <a:t>Informatik Mathe</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Vincent</a:t>
            </a:r>
          </a:p>
        </p:txBody>
      </p:sp>
      <p:sp>
        <p:nvSpPr>
          <p:cNvPr id="9" name="Text Placeholder 8"/>
          <p:cNvSpPr>
            <a:spLocks noGrp="1"/>
          </p:cNvSpPr>
          <p:nvPr>
            <p:ph type="body" idx="17" sz="quarter"/>
          </p:nvPr>
        </p:nvSpPr>
        <p:spPr/>
        <p:txBody>
          <a:bodyPr/>
          <a:lstStyle/>
          <a:p>
            <a:r>
              <a:t>Wer kämpft, kann verlieren. Wer nicht kämpft, hat schon verloren.</a:t>
            </a:r>
          </a:p>
        </p:txBody>
      </p:sp>
      <p:sp>
        <p:nvSpPr>
          <p:cNvPr id="10" name="Text Placeholder 9"/>
          <p:cNvSpPr>
            <a:spLocks noGrp="1"/>
          </p:cNvSpPr>
          <p:nvPr>
            <p:ph type="body" idx="18" sz="quarter"/>
          </p:nvPr>
        </p:nvSpPr>
        <p:spPr/>
        <p:txBody>
          <a:bodyPr/>
          <a:lstStyle/>
          <a:p>
            <a:r>
              <a:t>Backen, kochen, Schlagzeug spielen, Programmieren</a:t>
            </a:r>
          </a:p>
        </p:txBody>
      </p:sp>
      <p:sp>
        <p:nvSpPr>
          <p:cNvPr id="11" name="Text Placeholder 10"/>
          <p:cNvSpPr>
            <a:spLocks noGrp="1"/>
          </p:cNvSpPr>
          <p:nvPr>
            <p:ph type="body" idx="19" sz="quarter"/>
          </p:nvPr>
        </p:nvSpPr>
        <p:spPr/>
        <p:txBody>
          <a:bodyPr/>
          <a:lstStyle/>
          <a:p>
            <a:r>
              <a:t>Wähl kein Erdkunde 
Gibt Gründe für Gesetze</a:t>
            </a:r>
          </a:p>
        </p:txBody>
      </p:sp>
      <p:sp>
        <p:nvSpPr>
          <p:cNvPr id="12" name="Text Placeholder 11"/>
          <p:cNvSpPr>
            <a:spLocks noGrp="1"/>
          </p:cNvSpPr>
          <p:nvPr>
            <p:ph type="body" idx="20" sz="quarter"/>
          </p:nvPr>
        </p:nvSpPr>
        <p:spPr/>
        <p:txBody>
          <a:bodyPr/>
          <a:lstStyle/>
          <a:p>
            <a:r>
              <a:t>Pinkie Donut</a:t>
            </a:r>
          </a:p>
        </p:txBody>
      </p:sp>
      <p:sp>
        <p:nvSpPr>
          <p:cNvPr id="13" name="Text Placeholder 12"/>
          <p:cNvSpPr>
            <a:spLocks noGrp="1"/>
          </p:cNvSpPr>
          <p:nvPr>
            <p:ph type="body" idx="21" sz="quarter"/>
          </p:nvPr>
        </p:nvSpPr>
        <p:spPr/>
        <p:txBody>
          <a:bodyPr/>
          <a:lstStyle/>
          <a:p>
            <a:r>
              <a:t>Kursfahrt nach Barcelona</a:t>
            </a:r>
          </a:p>
        </p:txBody>
      </p:sp>
      <p:sp>
        <p:nvSpPr>
          <p:cNvPr id="14" name="Text Placeholder 13"/>
          <p:cNvSpPr>
            <a:spLocks noGrp="1"/>
          </p:cNvSpPr>
          <p:nvPr>
            <p:ph type="body" idx="22" sz="quarter"/>
          </p:nvPr>
        </p:nvSpPr>
        <p:spPr/>
        <p:txBody>
          <a:bodyPr/>
          <a:lstStyle/>
          <a:p>
            <a:r>
              <a:t>Steuern</a:t>
            </a:r>
          </a:p>
        </p:txBody>
      </p:sp>
      <p:sp>
        <p:nvSpPr>
          <p:cNvPr id="15" name="Text Placeholder 14"/>
          <p:cNvSpPr>
            <a:spLocks noGrp="1"/>
          </p:cNvSpPr>
          <p:nvPr>
            <p:ph type="body" idx="23" sz="quarter"/>
          </p:nvPr>
        </p:nvSpPr>
        <p:spPr/>
        <p:txBody>
          <a:bodyPr/>
          <a:lstStyle/>
          <a:p>
            <a:r>
              <a:t>ITler, Lehrer, Forscher</a:t>
            </a:r>
          </a:p>
        </p:txBody>
      </p:sp>
      <p:sp>
        <p:nvSpPr>
          <p:cNvPr id="16" name="Text Placeholder 15"/>
          <p:cNvSpPr>
            <a:spLocks noGrp="1"/>
          </p:cNvSpPr>
          <p:nvPr>
            <p:ph type="body" idx="24" sz="quarter"/>
          </p:nvPr>
        </p:nvSpPr>
        <p:spPr/>
        <p:txBody>
          <a:bodyPr/>
          <a:lstStyle/>
          <a:p>
            <a:r>
              <a:t>Mache Spießer Lifestyle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Carolina Franz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02.03.2007</a:t>
            </a:r>
          </a:p>
        </p:txBody>
      </p:sp>
      <p:sp>
        <p:nvSpPr>
          <p:cNvPr id="6" name="Text Placeholder 5"/>
          <p:cNvSpPr>
            <a:spLocks noGrp="1"/>
          </p:cNvSpPr>
          <p:nvPr>
            <p:ph type="body" idx="14" sz="quarter"/>
          </p:nvPr>
        </p:nvSpPr>
        <p:spPr/>
        <p:txBody>
          <a:bodyPr/>
          <a:lstStyle/>
          <a:p>
            <a:r>
              <a:t>Mathe, Deutsch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Sarin und Sofia</a:t>
            </a:r>
          </a:p>
        </p:txBody>
      </p:sp>
      <p:sp>
        <p:nvSpPr>
          <p:cNvPr id="9" name="Text Placeholder 8"/>
          <p:cNvSpPr>
            <a:spLocks noGrp="1"/>
          </p:cNvSpPr>
          <p:nvPr>
            <p:ph type="body" idx="17" sz="quarter"/>
          </p:nvPr>
        </p:nvSpPr>
        <p:spPr/>
        <p:txBody>
          <a:bodyPr/>
          <a:lstStyle/>
          <a:p>
            <a:r>
              <a:t>lieber bereue ich etwas getan zu haben, als es garnicht erst getan zu haben</a:t>
            </a:r>
          </a:p>
        </p:txBody>
      </p:sp>
      <p:sp>
        <p:nvSpPr>
          <p:cNvPr id="10" name="Text Placeholder 9"/>
          <p:cNvSpPr>
            <a:spLocks noGrp="1"/>
          </p:cNvSpPr>
          <p:nvPr>
            <p:ph type="body" idx="18" sz="quarter"/>
          </p:nvPr>
        </p:nvSpPr>
        <p:spPr/>
        <p:txBody>
          <a:bodyPr/>
          <a:lstStyle/>
          <a:p>
            <a:r>
              <a:t>Freunde treffen🤙🏻</a:t>
            </a:r>
          </a:p>
        </p:txBody>
      </p:sp>
      <p:sp>
        <p:nvSpPr>
          <p:cNvPr id="11" name="Text Placeholder 10"/>
          <p:cNvSpPr>
            <a:spLocks noGrp="1"/>
          </p:cNvSpPr>
          <p:nvPr>
            <p:ph type="body" idx="19" sz="quarter"/>
          </p:nvPr>
        </p:nvSpPr>
        <p:spPr/>
        <p:txBody>
          <a:bodyPr/>
          <a:lstStyle/>
          <a:p>
            <a:r>
              <a:t>Erzähl nicht jedem Menschen alles über dein Leben</a:t>
            </a:r>
          </a:p>
        </p:txBody>
      </p:sp>
      <p:sp>
        <p:nvSpPr>
          <p:cNvPr id="12" name="Text Placeholder 11"/>
          <p:cNvSpPr>
            <a:spLocks noGrp="1"/>
          </p:cNvSpPr>
          <p:nvPr>
            <p:ph type="body" idx="20" sz="quarter"/>
          </p:nvPr>
        </p:nvSpPr>
        <p:spPr/>
        <p:txBody>
          <a:bodyPr/>
          <a:lstStyle/>
          <a:p>
            <a:r>
              <a:t>Pommdöner ohne sauce von Poldi</a:t>
            </a:r>
          </a:p>
        </p:txBody>
      </p:sp>
      <p:sp>
        <p:nvSpPr>
          <p:cNvPr id="13" name="Text Placeholder 12"/>
          <p:cNvSpPr>
            <a:spLocks noGrp="1"/>
          </p:cNvSpPr>
          <p:nvPr>
            <p:ph type="body" idx="21" sz="quarter"/>
          </p:nvPr>
        </p:nvSpPr>
        <p:spPr/>
        <p:txBody>
          <a:bodyPr/>
          <a:lstStyle/>
          <a:p>
            <a:r>
              <a:t>eier werfen in joachims zimmer auf kursfahrt</a:t>
            </a:r>
          </a:p>
        </p:txBody>
      </p:sp>
      <p:sp>
        <p:nvSpPr>
          <p:cNvPr id="14" name="Text Placeholder 13"/>
          <p:cNvSpPr>
            <a:spLocks noGrp="1"/>
          </p:cNvSpPr>
          <p:nvPr>
            <p:ph type="body" idx="22" sz="quarter"/>
          </p:nvPr>
        </p:nvSpPr>
        <p:spPr/>
        <p:txBody>
          <a:bodyPr/>
          <a:lstStyle/>
          <a:p>
            <a:r>
              <a:t>wie man lernt und wie ich alleine mein leben in den griff kriegen soll</a:t>
            </a:r>
          </a:p>
        </p:txBody>
      </p:sp>
      <p:sp>
        <p:nvSpPr>
          <p:cNvPr id="15" name="Text Placeholder 14"/>
          <p:cNvSpPr>
            <a:spLocks noGrp="1"/>
          </p:cNvSpPr>
          <p:nvPr>
            <p:ph type="body" idx="23" sz="quarter"/>
          </p:nvPr>
        </p:nvSpPr>
        <p:spPr/>
        <p:txBody>
          <a:bodyPr/>
          <a:lstStyle/>
          <a:p>
            <a:r>
              <a:t>hausfrau oder schönheitschirurg</a:t>
            </a:r>
          </a:p>
        </p:txBody>
      </p:sp>
      <p:sp>
        <p:nvSpPr>
          <p:cNvPr id="16" name="Text Placeholder 15"/>
          <p:cNvSpPr>
            <a:spLocks noGrp="1"/>
          </p:cNvSpPr>
          <p:nvPr>
            <p:ph type="body" idx="24" sz="quarter"/>
          </p:nvPr>
        </p:nvSpPr>
        <p:spPr/>
        <p:txBody>
          <a:bodyPr/>
          <a:lstStyle/>
          <a:p>
            <a:r>
              <a:t>mit 6 kindern als hausfrau mit nem reichen mann in nem großen haus in dänemark oder amerika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Charlotte Emilia Sophie Winter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08.10.2006</a:t>
            </a:r>
          </a:p>
        </p:txBody>
      </p:sp>
      <p:sp>
        <p:nvSpPr>
          <p:cNvPr id="6" name="Text Placeholder 5"/>
          <p:cNvSpPr>
            <a:spLocks noGrp="1"/>
          </p:cNvSpPr>
          <p:nvPr>
            <p:ph type="body" idx="14" sz="quarter"/>
          </p:nvPr>
        </p:nvSpPr>
        <p:spPr/>
        <p:txBody>
          <a:bodyPr/>
          <a:lstStyle/>
          <a:p>
            <a:r>
              <a:t>Deutsch &amp; Englisch</a:t>
            </a:r>
          </a:p>
        </p:txBody>
      </p:sp>
      <p:sp>
        <p:nvSpPr>
          <p:cNvPr id="7" name="Text Placeholder 6"/>
          <p:cNvSpPr>
            <a:spLocks noGrp="1"/>
          </p:cNvSpPr>
          <p:nvPr>
            <p:ph type="body" idx="15" sz="quarter"/>
          </p:nvPr>
        </p:nvSpPr>
        <p:spPr/>
        <p:txBody>
          <a:bodyPr/>
          <a:lstStyle/>
          <a:p>
            <a:r>
              <a:t>Biologie 🧬</a:t>
            </a:r>
          </a:p>
        </p:txBody>
      </p:sp>
      <p:sp>
        <p:nvSpPr>
          <p:cNvPr id="8" name="Text Placeholder 7"/>
          <p:cNvSpPr>
            <a:spLocks noGrp="1"/>
          </p:cNvSpPr>
          <p:nvPr>
            <p:ph type="body" idx="16" sz="quarter"/>
          </p:nvPr>
        </p:nvSpPr>
        <p:spPr/>
        <p:txBody>
          <a:bodyPr/>
          <a:lstStyle/>
          <a:p>
            <a:r>
              <a:t>Shakiri und Polinchen</a:t>
            </a:r>
          </a:p>
        </p:txBody>
      </p:sp>
      <p:sp>
        <p:nvSpPr>
          <p:cNvPr id="9" name="Text Placeholder 8"/>
          <p:cNvSpPr>
            <a:spLocks noGrp="1"/>
          </p:cNvSpPr>
          <p:nvPr>
            <p:ph type="body" idx="17" sz="quarter"/>
          </p:nvPr>
        </p:nvSpPr>
        <p:spPr/>
        <p:txBody>
          <a:bodyPr/>
          <a:lstStyle/>
          <a:p>
            <a:r>
              <a:t>Alle Hater sind insgeheim Fans 😴</a:t>
            </a:r>
          </a:p>
        </p:txBody>
      </p:sp>
      <p:sp>
        <p:nvSpPr>
          <p:cNvPr id="10" name="Text Placeholder 9"/>
          <p:cNvSpPr>
            <a:spLocks noGrp="1"/>
          </p:cNvSpPr>
          <p:nvPr>
            <p:ph type="body" idx="18" sz="quarter"/>
          </p:nvPr>
        </p:nvSpPr>
        <p:spPr/>
        <p:txBody>
          <a:bodyPr/>
          <a:lstStyle/>
          <a:p>
            <a:r>
              <a:t>Geld ausgeben, als hätte ich einen Goldesel im Keller
#armerpeter 🥲</a:t>
            </a:r>
          </a:p>
        </p:txBody>
      </p:sp>
      <p:sp>
        <p:nvSpPr>
          <p:cNvPr id="11" name="Text Placeholder 10"/>
          <p:cNvSpPr>
            <a:spLocks noGrp="1"/>
          </p:cNvSpPr>
          <p:nvPr>
            <p:ph type="body" idx="19" sz="quarter"/>
          </p:nvPr>
        </p:nvSpPr>
        <p:spPr/>
        <p:txBody>
          <a:bodyPr/>
          <a:lstStyle/>
          <a:p>
            <a:r>
              <a:t>Halte an den Menschen fest, die dir wirklich gut tun, und sammle Momente, die du später gern erzählst. Veränderungen werden kommen – doch sie führen dich dorthin, wo du wirklich hingehörst. 💛</a:t>
            </a:r>
          </a:p>
        </p:txBody>
      </p:sp>
      <p:sp>
        <p:nvSpPr>
          <p:cNvPr id="12" name="Text Placeholder 11"/>
          <p:cNvSpPr>
            <a:spLocks noGrp="1"/>
          </p:cNvSpPr>
          <p:nvPr>
            <p:ph type="body" idx="20" sz="quarter"/>
          </p:nvPr>
        </p:nvSpPr>
        <p:spPr/>
        <p:txBody>
          <a:bodyPr/>
          <a:lstStyle/>
          <a:p>
            <a:r>
              <a:t>Schoki Croissant</a:t>
            </a:r>
          </a:p>
        </p:txBody>
      </p:sp>
      <p:sp>
        <p:nvSpPr>
          <p:cNvPr id="13" name="Text Placeholder 12"/>
          <p:cNvSpPr>
            <a:spLocks noGrp="1"/>
          </p:cNvSpPr>
          <p:nvPr>
            <p:ph type="body" idx="21" sz="quarter"/>
          </p:nvPr>
        </p:nvSpPr>
        <p:spPr/>
        <p:txBody>
          <a:bodyPr/>
          <a:lstStyle/>
          <a:p>
            <a:r>
              <a:t>Als ich beim Spanischaustausch sponaten einen Vogel gekauft habe #Cielo 🩵</a:t>
            </a:r>
          </a:p>
        </p:txBody>
      </p:sp>
      <p:sp>
        <p:nvSpPr>
          <p:cNvPr id="14" name="Text Placeholder 13"/>
          <p:cNvSpPr>
            <a:spLocks noGrp="1"/>
          </p:cNvSpPr>
          <p:nvPr>
            <p:ph type="body" idx="22" sz="quarter"/>
          </p:nvPr>
        </p:nvSpPr>
        <p:spPr/>
        <p:txBody>
          <a:bodyPr/>
          <a:lstStyle/>
          <a:p>
            <a:r>
              <a:t>Steuerhinterziehung - schade, hätte nützlich sein können</a:t>
            </a:r>
          </a:p>
        </p:txBody>
      </p:sp>
      <p:sp>
        <p:nvSpPr>
          <p:cNvPr id="15" name="Text Placeholder 14"/>
          <p:cNvSpPr>
            <a:spLocks noGrp="1"/>
          </p:cNvSpPr>
          <p:nvPr>
            <p:ph type="body" idx="23" sz="quarter"/>
          </p:nvPr>
        </p:nvSpPr>
        <p:spPr/>
        <p:txBody>
          <a:bodyPr/>
          <a:lstStyle/>
          <a:p>
            <a:r>
              <a:t>Weltenbummlerin 🗺️</a:t>
            </a:r>
          </a:p>
        </p:txBody>
      </p:sp>
      <p:sp>
        <p:nvSpPr>
          <p:cNvPr id="16" name="Text Placeholder 15"/>
          <p:cNvSpPr>
            <a:spLocks noGrp="1"/>
          </p:cNvSpPr>
          <p:nvPr>
            <p:ph type="body" idx="24" sz="quarter"/>
          </p:nvPr>
        </p:nvSpPr>
        <p:spPr/>
        <p:txBody>
          <a:bodyPr/>
          <a:lstStyle/>
          <a:p>
            <a:r>
              <a:t>Irgendwo mit UV-Index 13 oder vielleicht doch heimlich beim BND?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Christian Japs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10.06.2007</a:t>
            </a:r>
          </a:p>
        </p:txBody>
      </p:sp>
      <p:sp>
        <p:nvSpPr>
          <p:cNvPr id="6" name="Text Placeholder 5"/>
          <p:cNvSpPr>
            <a:spLocks noGrp="1"/>
          </p:cNvSpPr>
          <p:nvPr>
            <p:ph type="body" idx="14" sz="quarter"/>
          </p:nvPr>
        </p:nvSpPr>
        <p:spPr/>
        <p:txBody>
          <a:bodyPr/>
          <a:lstStyle/>
          <a:p>
            <a:r>
              <a:t>Mathe🤬/Info🧑‍💻</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Pablo, Philip, Moritz, Aaron,Felix😔</a:t>
            </a:r>
          </a:p>
        </p:txBody>
      </p:sp>
      <p:sp>
        <p:nvSpPr>
          <p:cNvPr id="9" name="Text Placeholder 8"/>
          <p:cNvSpPr>
            <a:spLocks noGrp="1"/>
          </p:cNvSpPr>
          <p:nvPr>
            <p:ph type="body" idx="17" sz="quarter"/>
          </p:nvPr>
        </p:nvSpPr>
        <p:spPr/>
        <p:txBody>
          <a:bodyPr/>
          <a:lstStyle/>
          <a:p>
            <a:r>
              <a:t>Alles mit der Ruhe</a:t>
            </a:r>
          </a:p>
        </p:txBody>
      </p:sp>
      <p:sp>
        <p:nvSpPr>
          <p:cNvPr id="10" name="Text Placeholder 9"/>
          <p:cNvSpPr>
            <a:spLocks noGrp="1"/>
          </p:cNvSpPr>
          <p:nvPr>
            <p:ph type="body" idx="18" sz="quarter"/>
          </p:nvPr>
        </p:nvSpPr>
        <p:spPr/>
        <p:txBody>
          <a:bodyPr/>
          <a:lstStyle/>
          <a:p>
            <a:r>
              <a:t>Gym, Fußball, Basketball</a:t>
            </a:r>
          </a:p>
        </p:txBody>
      </p:sp>
      <p:sp>
        <p:nvSpPr>
          <p:cNvPr id="11" name="Text Placeholder 10"/>
          <p:cNvSpPr>
            <a:spLocks noGrp="1"/>
          </p:cNvSpPr>
          <p:nvPr>
            <p:ph type="body" idx="19" sz="quarter"/>
          </p:nvPr>
        </p:nvSpPr>
        <p:spPr/>
        <p:txBody>
          <a:bodyPr/>
          <a:lstStyle/>
          <a:p>
            <a:r>
              <a:t>Machst alles richtig</a:t>
            </a:r>
          </a:p>
        </p:txBody>
      </p:sp>
      <p:sp>
        <p:nvSpPr>
          <p:cNvPr id="12" name="Text Placeholder 11"/>
          <p:cNvSpPr>
            <a:spLocks noGrp="1"/>
          </p:cNvSpPr>
          <p:nvPr>
            <p:ph type="body" idx="20" sz="quarter"/>
          </p:nvPr>
        </p:nvSpPr>
        <p:spPr/>
        <p:txBody>
          <a:bodyPr/>
          <a:lstStyle/>
          <a:p>
            <a:r>
              <a:t>Schinken Käse Croissant von Edeka 🥰</a:t>
            </a:r>
          </a:p>
        </p:txBody>
      </p:sp>
      <p:sp>
        <p:nvSpPr>
          <p:cNvPr id="13" name="Text Placeholder 12"/>
          <p:cNvSpPr>
            <a:spLocks noGrp="1"/>
          </p:cNvSpPr>
          <p:nvPr>
            <p:ph type="body" idx="21" sz="quarter"/>
          </p:nvPr>
        </p:nvSpPr>
        <p:spPr/>
        <p:txBody>
          <a:bodyPr/>
          <a:lstStyle/>
          <a:p>
            <a:r>
              <a:t>Barca</a:t>
            </a:r>
          </a:p>
        </p:txBody>
      </p:sp>
      <p:sp>
        <p:nvSpPr>
          <p:cNvPr id="14" name="Text Placeholder 13"/>
          <p:cNvSpPr>
            <a:spLocks noGrp="1"/>
          </p:cNvSpPr>
          <p:nvPr>
            <p:ph type="body" idx="22" sz="quarter"/>
          </p:nvPr>
        </p:nvSpPr>
        <p:spPr/>
        <p:txBody>
          <a:bodyPr/>
          <a:lstStyle/>
          <a:p>
            <a:r>
              <a:t>Was hat sie überhaupt gebraucht?</a:t>
            </a:r>
          </a:p>
        </p:txBody>
      </p:sp>
      <p:sp>
        <p:nvSpPr>
          <p:cNvPr id="15" name="Text Placeholder 14"/>
          <p:cNvSpPr>
            <a:spLocks noGrp="1"/>
          </p:cNvSpPr>
          <p:nvPr>
            <p:ph type="body" idx="23" sz="quarter"/>
          </p:nvPr>
        </p:nvSpPr>
        <p:spPr/>
        <p:txBody>
          <a:bodyPr/>
          <a:lstStyle/>
          <a:p>
            <a:r>
              <a:t>Bürgergeld</a:t>
            </a:r>
          </a:p>
        </p:txBody>
      </p:sp>
      <p:sp>
        <p:nvSpPr>
          <p:cNvPr id="16" name="Text Placeholder 15"/>
          <p:cNvSpPr>
            <a:spLocks noGrp="1"/>
          </p:cNvSpPr>
          <p:nvPr>
            <p:ph type="body" idx="24" sz="quarter"/>
          </p:nvPr>
        </p:nvSpPr>
        <p:spPr/>
        <p:txBody>
          <a:bodyPr/>
          <a:lstStyle/>
          <a:p>
            <a:r>
              <a:t>Im Ausland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Christian Tataw</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23.10.2006</a:t>
            </a:r>
          </a:p>
        </p:txBody>
      </p:sp>
      <p:sp>
        <p:nvSpPr>
          <p:cNvPr id="6" name="Text Placeholder 5"/>
          <p:cNvSpPr>
            <a:spLocks noGrp="1"/>
          </p:cNvSpPr>
          <p:nvPr>
            <p:ph type="body" idx="14" sz="quarter"/>
          </p:nvPr>
        </p:nvSpPr>
        <p:spPr/>
        <p:txBody>
          <a:bodyPr/>
          <a:lstStyle/>
          <a:p>
            <a:r>
              <a:t>Biologie und Englisch</a:t>
            </a:r>
          </a:p>
        </p:txBody>
      </p:sp>
      <p:sp>
        <p:nvSpPr>
          <p:cNvPr id="7" name="Text Placeholder 6"/>
          <p:cNvSpPr>
            <a:spLocks noGrp="1"/>
          </p:cNvSpPr>
          <p:nvPr>
            <p:ph type="body" idx="15" sz="quarter"/>
          </p:nvPr>
        </p:nvSpPr>
        <p:spPr/>
        <p:txBody>
          <a:bodyPr/>
          <a:lstStyle/>
          <a:p>
            <a:r>
              <a:t>Entfall, Biologie</a:t>
            </a:r>
          </a:p>
        </p:txBody>
      </p:sp>
      <p:sp>
        <p:nvSpPr>
          <p:cNvPr id="8" name="Text Placeholder 7"/>
          <p:cNvSpPr>
            <a:spLocks noGrp="1"/>
          </p:cNvSpPr>
          <p:nvPr>
            <p:ph type="body" idx="16" sz="quarter"/>
          </p:nvPr>
        </p:nvSpPr>
        <p:spPr/>
        <p:txBody>
          <a:bodyPr/>
          <a:lstStyle/>
          <a:p>
            <a:r>
              <a:t>Lukas plancak</a:t>
            </a:r>
          </a:p>
        </p:txBody>
      </p:sp>
      <p:sp>
        <p:nvSpPr>
          <p:cNvPr id="9" name="Text Placeholder 8"/>
          <p:cNvSpPr>
            <a:spLocks noGrp="1"/>
          </p:cNvSpPr>
          <p:nvPr>
            <p:ph type="body" idx="17" sz="quarter"/>
          </p:nvPr>
        </p:nvSpPr>
        <p:spPr/>
        <p:txBody>
          <a:bodyPr/>
          <a:lstStyle/>
          <a:p>
            <a:r>
              <a:t>Conistency is key.    ⁹"Jedes Mal sagte er:»meine Gnade ist alles, was du brauchst. Meine Kraft zeigt sich in deiner Schwäche.« Und nun bin ich zufrieden mit meiner Schwäche, damit die Kraft durch Christus durch mich wirken kann.¹⁰Da ich weiß, dass es für Christus geschieht, bin ich mit meinen Schwächen, Entbehrungen, Schwierigkeiten, Verfolgungen und Beschimpfungen versöhnt. Denn wenn ich schwach bin, bin ich stark. 
2. Korintherbrief 12, Vers 9-10</a:t>
            </a:r>
          </a:p>
        </p:txBody>
      </p:sp>
      <p:sp>
        <p:nvSpPr>
          <p:cNvPr id="10" name="Text Placeholder 9"/>
          <p:cNvSpPr>
            <a:spLocks noGrp="1"/>
          </p:cNvSpPr>
          <p:nvPr>
            <p:ph type="body" idx="18" sz="quarter"/>
          </p:nvPr>
        </p:nvSpPr>
        <p:spPr/>
        <p:txBody>
          <a:bodyPr/>
          <a:lstStyle/>
          <a:p>
            <a:r>
              <a:t>Basketball, Basketball</a:t>
            </a:r>
          </a:p>
        </p:txBody>
      </p:sp>
      <p:sp>
        <p:nvSpPr>
          <p:cNvPr id="11" name="Text Placeholder 10"/>
          <p:cNvSpPr>
            <a:spLocks noGrp="1"/>
          </p:cNvSpPr>
          <p:nvPr>
            <p:ph type="body" idx="19" sz="quarter"/>
          </p:nvPr>
        </p:nvSpPr>
        <p:spPr/>
        <p:txBody>
          <a:bodyPr/>
          <a:lstStyle/>
          <a:p>
            <a:r>
              <a:t>Trust Jesus, genieß die Unterstufe, nimm Schule nicht zu ernst,</a:t>
            </a:r>
          </a:p>
        </p:txBody>
      </p:sp>
      <p:sp>
        <p:nvSpPr>
          <p:cNvPr id="12" name="Text Placeholder 11"/>
          <p:cNvSpPr>
            <a:spLocks noGrp="1"/>
          </p:cNvSpPr>
          <p:nvPr>
            <p:ph type="body" idx="20" sz="quarter"/>
          </p:nvPr>
        </p:nvSpPr>
        <p:spPr/>
        <p:txBody>
          <a:bodyPr/>
          <a:lstStyle/>
          <a:p>
            <a:r>
              <a:t>Wasser, Aldi</a:t>
            </a:r>
          </a:p>
        </p:txBody>
      </p:sp>
      <p:sp>
        <p:nvSpPr>
          <p:cNvPr id="13" name="Text Placeholder 12"/>
          <p:cNvSpPr>
            <a:spLocks noGrp="1"/>
          </p:cNvSpPr>
          <p:nvPr>
            <p:ph type="body" idx="21" sz="quarter"/>
          </p:nvPr>
        </p:nvSpPr>
        <p:spPr/>
        <p:txBody>
          <a:bodyPr/>
          <a:lstStyle/>
          <a:p>
            <a:r>
              <a:t>Mittagspause in der 8. Und 9. Klasse</a:t>
            </a:r>
          </a:p>
        </p:txBody>
      </p:sp>
      <p:sp>
        <p:nvSpPr>
          <p:cNvPr id="14" name="Text Placeholder 13"/>
          <p:cNvSpPr>
            <a:spLocks noGrp="1"/>
          </p:cNvSpPr>
          <p:nvPr>
            <p:ph type="body" idx="22" sz="quarter"/>
          </p:nvPr>
        </p:nvSpPr>
        <p:spPr/>
        <p:txBody>
          <a:bodyPr/>
          <a:lstStyle/>
          <a:p>
            <a:r>
              <a:t>Eigentlich alles was ich für meine Zukunft wichtig finde</a:t>
            </a:r>
          </a:p>
        </p:txBody>
      </p:sp>
      <p:sp>
        <p:nvSpPr>
          <p:cNvPr id="15" name="Text Placeholder 14"/>
          <p:cNvSpPr>
            <a:spLocks noGrp="1"/>
          </p:cNvSpPr>
          <p:nvPr>
            <p:ph type="body" idx="23" sz="quarter"/>
          </p:nvPr>
        </p:nvSpPr>
        <p:spPr/>
        <p:txBody>
          <a:bodyPr/>
          <a:lstStyle/>
          <a:p>
            <a:r>
              <a:t>Profi-Basketballer</a:t>
            </a:r>
          </a:p>
        </p:txBody>
      </p:sp>
      <p:sp>
        <p:nvSpPr>
          <p:cNvPr id="16" name="Text Placeholder 15"/>
          <p:cNvSpPr>
            <a:spLocks noGrp="1"/>
          </p:cNvSpPr>
          <p:nvPr>
            <p:ph type="body" idx="24" sz="quarter"/>
          </p:nvPr>
        </p:nvSpPr>
        <p:spPr/>
        <p:txBody>
          <a:bodyPr/>
          <a:lstStyle/>
          <a:p>
            <a:r>
              <a:t>In Amerika, Profi-Basketballer, Frau und Kinder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Corinna Hambach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10.12.2006</a:t>
            </a:r>
          </a:p>
        </p:txBody>
      </p:sp>
      <p:sp>
        <p:nvSpPr>
          <p:cNvPr id="6" name="Text Placeholder 5"/>
          <p:cNvSpPr>
            <a:spLocks noGrp="1"/>
          </p:cNvSpPr>
          <p:nvPr>
            <p:ph type="body" idx="14" sz="quarter"/>
          </p:nvPr>
        </p:nvSpPr>
        <p:spPr/>
        <p:txBody>
          <a:bodyPr/>
          <a:lstStyle/>
          <a:p>
            <a:r>
              <a:t>Kunst&amp; Englisch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Paula (Kunst LK on top)</a:t>
            </a:r>
          </a:p>
        </p:txBody>
      </p:sp>
      <p:sp>
        <p:nvSpPr>
          <p:cNvPr id="9" name="Text Placeholder 8"/>
          <p:cNvSpPr>
            <a:spLocks noGrp="1"/>
          </p:cNvSpPr>
          <p:nvPr>
            <p:ph type="body" idx="17" sz="quarter"/>
          </p:nvPr>
        </p:nvSpPr>
        <p:spPr/>
        <p:txBody>
          <a:bodyPr/>
          <a:lstStyle/>
          <a:p>
            <a:r>
              <a:t>YOLO</a:t>
            </a:r>
          </a:p>
        </p:txBody>
      </p:sp>
      <p:sp>
        <p:nvSpPr>
          <p:cNvPr id="10" name="Text Placeholder 9"/>
          <p:cNvSpPr>
            <a:spLocks noGrp="1"/>
          </p:cNvSpPr>
          <p:nvPr>
            <p:ph type="body" idx="18" sz="quarter"/>
          </p:nvPr>
        </p:nvSpPr>
        <p:spPr/>
        <p:txBody>
          <a:bodyPr/>
          <a:lstStyle/>
          <a:p>
            <a:r>
              <a:t>Tauchen, Schwimmen, Handball</a:t>
            </a:r>
          </a:p>
        </p:txBody>
      </p:sp>
      <p:sp>
        <p:nvSpPr>
          <p:cNvPr id="11" name="Text Placeholder 10"/>
          <p:cNvSpPr>
            <a:spLocks noGrp="1"/>
          </p:cNvSpPr>
          <p:nvPr>
            <p:ph type="body" idx="19" sz="quarter"/>
          </p:nvPr>
        </p:nvSpPr>
        <p:spPr/>
        <p:txBody>
          <a:bodyPr/>
          <a:lstStyle/>
          <a:p>
            <a:r>
              <a:t>„Was wäre wenn“ gibt’s nicht</a:t>
            </a:r>
          </a:p>
        </p:txBody>
      </p:sp>
      <p:sp>
        <p:nvSpPr>
          <p:cNvPr id="12" name="Text Placeholder 11"/>
          <p:cNvSpPr>
            <a:spLocks noGrp="1"/>
          </p:cNvSpPr>
          <p:nvPr>
            <p:ph type="body" idx="20" sz="quarter"/>
          </p:nvPr>
        </p:nvSpPr>
        <p:spPr/>
        <p:txBody>
          <a:bodyPr/>
          <a:lstStyle/>
          <a:p>
            <a:r>
              <a:t>Käsebrot+ Cherrytomaten</a:t>
            </a:r>
          </a:p>
        </p:txBody>
      </p:sp>
      <p:sp>
        <p:nvSpPr>
          <p:cNvPr id="13" name="Text Placeholder 12"/>
          <p:cNvSpPr>
            <a:spLocks noGrp="1"/>
          </p:cNvSpPr>
          <p:nvPr>
            <p:ph type="body" idx="21" sz="quarter"/>
          </p:nvPr>
        </p:nvSpPr>
        <p:spPr/>
        <p:txBody>
          <a:bodyPr/>
          <a:lstStyle/>
          <a:p>
            <a:r>
              <a:t>Dalton in den Containern, erstes Jahr Corona- Lockdown, Pausensport&amp; Entfall ohne EVA- Aufgaben</a:t>
            </a:r>
          </a:p>
        </p:txBody>
      </p:sp>
      <p:sp>
        <p:nvSpPr>
          <p:cNvPr id="14" name="Text Placeholder 13"/>
          <p:cNvSpPr>
            <a:spLocks noGrp="1"/>
          </p:cNvSpPr>
          <p:nvPr>
            <p:ph type="body" idx="22" sz="quarter"/>
          </p:nvPr>
        </p:nvSpPr>
        <p:spPr/>
        <p:txBody>
          <a:bodyPr/>
          <a:lstStyle/>
          <a:p>
            <a:r>
              <a:t>Alles was man außerhalb/ nach der Schule braucht.</a:t>
            </a:r>
          </a:p>
        </p:txBody>
      </p:sp>
      <p:sp>
        <p:nvSpPr>
          <p:cNvPr id="15" name="Text Placeholder 14"/>
          <p:cNvSpPr>
            <a:spLocks noGrp="1"/>
          </p:cNvSpPr>
          <p:nvPr>
            <p:ph type="body" idx="23" sz="quarter"/>
          </p:nvPr>
        </p:nvSpPr>
        <p:spPr/>
        <p:txBody>
          <a:bodyPr/>
          <a:lstStyle/>
          <a:p>
            <a:r>
              <a:t>Etwas mit Kunst (z.B. Restauratorin)</a:t>
            </a:r>
          </a:p>
        </p:txBody>
      </p:sp>
      <p:sp>
        <p:nvSpPr>
          <p:cNvPr id="16" name="Text Placeholder 15"/>
          <p:cNvSpPr>
            <a:spLocks noGrp="1"/>
          </p:cNvSpPr>
          <p:nvPr>
            <p:ph type="body" idx="24" sz="quarter"/>
          </p:nvPr>
        </p:nvSpPr>
        <p:spPr/>
        <p:txBody>
          <a:bodyPr/>
          <a:lstStyle/>
          <a:p>
            <a:r>
              <a:t>Da wo ich in 10 Jahren sein werde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Elion Muqaku</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21.03.2006</a:t>
            </a:r>
          </a:p>
        </p:txBody>
      </p:sp>
      <p:sp>
        <p:nvSpPr>
          <p:cNvPr id="6" name="Text Placeholder 5"/>
          <p:cNvSpPr>
            <a:spLocks noGrp="1"/>
          </p:cNvSpPr>
          <p:nvPr>
            <p:ph type="body" idx="14" sz="quarter"/>
          </p:nvPr>
        </p:nvSpPr>
        <p:spPr/>
        <p:txBody>
          <a:bodyPr/>
          <a:lstStyle/>
          <a:p>
            <a:r>
              <a:t>Mathematik LK &amp; Biologie LK</a:t>
            </a:r>
          </a:p>
        </p:txBody>
      </p:sp>
      <p:sp>
        <p:nvSpPr>
          <p:cNvPr id="7" name="Text Placeholder 6"/>
          <p:cNvSpPr>
            <a:spLocks noGrp="1"/>
          </p:cNvSpPr>
          <p:nvPr>
            <p:ph type="body" idx="15" sz="quarter"/>
          </p:nvPr>
        </p:nvSpPr>
        <p:spPr/>
        <p:txBody>
          <a:bodyPr/>
          <a:lstStyle/>
          <a:p>
            <a:r>
              <a:t>Mathe &amp; Bio</a:t>
            </a:r>
          </a:p>
        </p:txBody>
      </p:sp>
      <p:sp>
        <p:nvSpPr>
          <p:cNvPr id="8" name="Text Placeholder 7"/>
          <p:cNvSpPr>
            <a:spLocks noGrp="1"/>
          </p:cNvSpPr>
          <p:nvPr>
            <p:ph type="body" idx="16" sz="quarter"/>
          </p:nvPr>
        </p:nvSpPr>
        <p:spPr/>
        <p:txBody>
          <a:bodyPr/>
          <a:lstStyle/>
          <a:p>
            <a:r>
              <a:t>Emilian &amp; Jamie &amp; Robert</a:t>
            </a:r>
          </a:p>
        </p:txBody>
      </p:sp>
      <p:sp>
        <p:nvSpPr>
          <p:cNvPr id="9" name="Text Placeholder 8"/>
          <p:cNvSpPr>
            <a:spLocks noGrp="1"/>
          </p:cNvSpPr>
          <p:nvPr>
            <p:ph type="body" idx="17" sz="quarter"/>
          </p:nvPr>
        </p:nvSpPr>
        <p:spPr/>
        <p:txBody>
          <a:bodyPr/>
          <a:lstStyle/>
          <a:p>
            <a:r>
              <a:t>Keine halben Sachen.</a:t>
            </a:r>
          </a:p>
        </p:txBody>
      </p:sp>
      <p:sp>
        <p:nvSpPr>
          <p:cNvPr id="10" name="Text Placeholder 9"/>
          <p:cNvSpPr>
            <a:spLocks noGrp="1"/>
          </p:cNvSpPr>
          <p:nvPr>
            <p:ph type="body" idx="18" sz="quarter"/>
          </p:nvPr>
        </p:nvSpPr>
        <p:spPr/>
        <p:txBody>
          <a:bodyPr/>
          <a:lstStyle/>
          <a:p>
            <a:r>
              <a:t>Zeichnen, Chillen</a:t>
            </a:r>
          </a:p>
        </p:txBody>
      </p:sp>
      <p:sp>
        <p:nvSpPr>
          <p:cNvPr id="11" name="Text Placeholder 10"/>
          <p:cNvSpPr>
            <a:spLocks noGrp="1"/>
          </p:cNvSpPr>
          <p:nvPr>
            <p:ph type="body" idx="19" sz="quarter"/>
          </p:nvPr>
        </p:nvSpPr>
        <p:spPr/>
        <p:txBody>
          <a:bodyPr/>
          <a:lstStyle/>
          <a:p>
            <a:r>
              <a:t>Trau dich, du wirst es nicht bereuen!</a:t>
            </a:r>
          </a:p>
        </p:txBody>
      </p:sp>
      <p:sp>
        <p:nvSpPr>
          <p:cNvPr id="12" name="Text Placeholder 11"/>
          <p:cNvSpPr>
            <a:spLocks noGrp="1"/>
          </p:cNvSpPr>
          <p:nvPr>
            <p:ph type="body" idx="20" sz="quarter"/>
          </p:nvPr>
        </p:nvSpPr>
        <p:spPr/>
        <p:txBody>
          <a:bodyPr/>
          <a:lstStyle/>
          <a:p>
            <a:r>
              <a:t>Kinder-Bueno</a:t>
            </a:r>
          </a:p>
        </p:txBody>
      </p:sp>
      <p:sp>
        <p:nvSpPr>
          <p:cNvPr id="13" name="Text Placeholder 12"/>
          <p:cNvSpPr>
            <a:spLocks noGrp="1"/>
          </p:cNvSpPr>
          <p:nvPr>
            <p:ph type="body" idx="21" sz="quarter"/>
          </p:nvPr>
        </p:nvSpPr>
        <p:spPr/>
        <p:txBody>
          <a:bodyPr/>
          <a:lstStyle/>
          <a:p>
            <a:r>
              <a:t>Barcelona</a:t>
            </a:r>
          </a:p>
        </p:txBody>
      </p:sp>
      <p:sp>
        <p:nvSpPr>
          <p:cNvPr id="14" name="Text Placeholder 13"/>
          <p:cNvSpPr>
            <a:spLocks noGrp="1"/>
          </p:cNvSpPr>
          <p:nvPr>
            <p:ph type="body" idx="22" sz="quarter"/>
          </p:nvPr>
        </p:nvSpPr>
        <p:spPr/>
        <p:txBody>
          <a:bodyPr/>
          <a:lstStyle/>
          <a:p>
            <a:r>
              <a:t>Steuerwesen</a:t>
            </a:r>
          </a:p>
        </p:txBody>
      </p:sp>
      <p:sp>
        <p:nvSpPr>
          <p:cNvPr id="15" name="Text Placeholder 14"/>
          <p:cNvSpPr>
            <a:spLocks noGrp="1"/>
          </p:cNvSpPr>
          <p:nvPr>
            <p:ph type="body" idx="23" sz="quarter"/>
          </p:nvPr>
        </p:nvSpPr>
        <p:spPr/>
        <p:txBody>
          <a:bodyPr/>
          <a:lstStyle/>
          <a:p>
            <a:r>
              <a:t>Architekt/Ingenieur</a:t>
            </a:r>
          </a:p>
        </p:txBody>
      </p:sp>
      <p:sp>
        <p:nvSpPr>
          <p:cNvPr id="16" name="Text Placeholder 15"/>
          <p:cNvSpPr>
            <a:spLocks noGrp="1"/>
          </p:cNvSpPr>
          <p:nvPr>
            <p:ph type="body" idx="24" sz="quarter"/>
          </p:nvPr>
        </p:nvSpPr>
        <p:spPr/>
        <p:txBody>
          <a:bodyPr/>
          <a:lstStyle/>
          <a:p>
            <a:r>
              <a:t>Mit meiner eigenen Familie mit Ehefrau und Kinder und einem erfolgreichem Berufsleben.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Ellen Rieger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30.03.2007</a:t>
            </a:r>
          </a:p>
        </p:txBody>
      </p:sp>
      <p:sp>
        <p:nvSpPr>
          <p:cNvPr id="6" name="Text Placeholder 5"/>
          <p:cNvSpPr>
            <a:spLocks noGrp="1"/>
          </p:cNvSpPr>
          <p:nvPr>
            <p:ph type="body" idx="14" sz="quarter"/>
          </p:nvPr>
        </p:nvSpPr>
        <p:spPr/>
        <p:txBody>
          <a:bodyPr/>
          <a:lstStyle/>
          <a:p>
            <a:r>
              <a:t>Mathe, Englisch</a:t>
            </a:r>
          </a:p>
        </p:txBody>
      </p:sp>
      <p:sp>
        <p:nvSpPr>
          <p:cNvPr id="7" name="Text Placeholder 6"/>
          <p:cNvSpPr>
            <a:spLocks noGrp="1"/>
          </p:cNvSpPr>
          <p:nvPr>
            <p:ph type="body" idx="15" sz="quarter"/>
          </p:nvPr>
        </p:nvSpPr>
        <p:spPr/>
        <p:txBody>
          <a:bodyPr/>
          <a:lstStyle/>
          <a:p>
            <a:r>
              <a:t>Englisch, Sport</a:t>
            </a:r>
          </a:p>
        </p:txBody>
      </p:sp>
      <p:sp>
        <p:nvSpPr>
          <p:cNvPr id="8" name="Text Placeholder 7"/>
          <p:cNvSpPr>
            <a:spLocks noGrp="1"/>
          </p:cNvSpPr>
          <p:nvPr>
            <p:ph type="body" idx="16" sz="quarter"/>
          </p:nvPr>
        </p:nvSpPr>
        <p:spPr/>
        <p:txBody>
          <a:bodyPr/>
          <a:lstStyle/>
          <a:p>
            <a:r>
              <a:t>Jessy und Paula</a:t>
            </a:r>
          </a:p>
        </p:txBody>
      </p:sp>
      <p:sp>
        <p:nvSpPr>
          <p:cNvPr id="9" name="Text Placeholder 8"/>
          <p:cNvSpPr>
            <a:spLocks noGrp="1"/>
          </p:cNvSpPr>
          <p:nvPr>
            <p:ph type="body" idx="17" sz="quarter"/>
          </p:nvPr>
        </p:nvSpPr>
        <p:spPr/>
        <p:txBody>
          <a:bodyPr/>
          <a:lstStyle/>
          <a:p>
            <a:r>
              <a:t>The world is too big to only stay in your hometown</a:t>
            </a:r>
          </a:p>
        </p:txBody>
      </p:sp>
      <p:sp>
        <p:nvSpPr>
          <p:cNvPr id="10" name="Text Placeholder 9"/>
          <p:cNvSpPr>
            <a:spLocks noGrp="1"/>
          </p:cNvSpPr>
          <p:nvPr>
            <p:ph type="body" idx="18" sz="quarter"/>
          </p:nvPr>
        </p:nvSpPr>
        <p:spPr/>
        <p:txBody>
          <a:bodyPr/>
          <a:lstStyle/>
          <a:p>
            <a:r>
              <a:t>Tennis, Ballett</a:t>
            </a:r>
          </a:p>
        </p:txBody>
      </p:sp>
      <p:sp>
        <p:nvSpPr>
          <p:cNvPr id="11" name="Text Placeholder 10"/>
          <p:cNvSpPr>
            <a:spLocks noGrp="1"/>
          </p:cNvSpPr>
          <p:nvPr>
            <p:ph type="body" idx="19" sz="quarter"/>
          </p:nvPr>
        </p:nvSpPr>
        <p:spPr/>
        <p:txBody>
          <a:bodyPr/>
          <a:lstStyle/>
          <a:p>
            <a:r>
              <a:t>Noten sind nicht alles!</a:t>
            </a:r>
          </a:p>
        </p:txBody>
      </p:sp>
      <p:sp>
        <p:nvSpPr>
          <p:cNvPr id="12" name="Text Placeholder 11"/>
          <p:cNvSpPr>
            <a:spLocks noGrp="1"/>
          </p:cNvSpPr>
          <p:nvPr>
            <p:ph type="body" idx="20" sz="quarter"/>
          </p:nvPr>
        </p:nvSpPr>
        <p:spPr/>
        <p:txBody>
          <a:bodyPr/>
          <a:lstStyle/>
          <a:p>
            <a:r>
              <a:t>Brezel</a:t>
            </a:r>
          </a:p>
        </p:txBody>
      </p:sp>
      <p:sp>
        <p:nvSpPr>
          <p:cNvPr id="13" name="Text Placeholder 12"/>
          <p:cNvSpPr>
            <a:spLocks noGrp="1"/>
          </p:cNvSpPr>
          <p:nvPr>
            <p:ph type="body" idx="21" sz="quarter"/>
          </p:nvPr>
        </p:nvSpPr>
        <p:spPr/>
        <p:txBody>
          <a:bodyPr/>
          <a:lstStyle/>
          <a:p>
            <a:r>
              <a:t>London Fahrt und die ganzen Shows</a:t>
            </a:r>
          </a:p>
        </p:txBody>
      </p:sp>
      <p:sp>
        <p:nvSpPr>
          <p:cNvPr id="14" name="Text Placeholder 13"/>
          <p:cNvSpPr>
            <a:spLocks noGrp="1"/>
          </p:cNvSpPr>
          <p:nvPr>
            <p:ph type="body" idx="22" sz="quarter"/>
          </p:nvPr>
        </p:nvSpPr>
        <p:spPr/>
        <p:txBody>
          <a:bodyPr/>
          <a:lstStyle/>
          <a:p>
            <a:r>
              <a:t>Steuern</a:t>
            </a:r>
          </a:p>
        </p:txBody>
      </p:sp>
      <p:sp>
        <p:nvSpPr>
          <p:cNvPr id="15" name="Text Placeholder 14"/>
          <p:cNvSpPr>
            <a:spLocks noGrp="1"/>
          </p:cNvSpPr>
          <p:nvPr>
            <p:ph type="body" idx="23" sz="quarter"/>
          </p:nvPr>
        </p:nvSpPr>
        <p:spPr/>
        <p:txBody>
          <a:bodyPr/>
          <a:lstStyle/>
          <a:p>
            <a:r>
              <a:t>irgendwas mit Management</a:t>
            </a:r>
          </a:p>
        </p:txBody>
      </p:sp>
      <p:sp>
        <p:nvSpPr>
          <p:cNvPr id="16" name="Text Placeholder 15"/>
          <p:cNvSpPr>
            <a:spLocks noGrp="1"/>
          </p:cNvSpPr>
          <p:nvPr>
            <p:ph type="body" idx="24" sz="quarter"/>
          </p:nvPr>
        </p:nvSpPr>
        <p:spPr/>
        <p:txBody>
          <a:bodyPr/>
          <a:lstStyle/>
          <a:p>
            <a:r>
              <a:t>in einem Haus mit einer Kücheninsel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Emilian Rieck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02.12.2006</a:t>
            </a:r>
          </a:p>
        </p:txBody>
      </p:sp>
      <p:sp>
        <p:nvSpPr>
          <p:cNvPr id="6" name="Text Placeholder 5"/>
          <p:cNvSpPr>
            <a:spLocks noGrp="1"/>
          </p:cNvSpPr>
          <p:nvPr>
            <p:ph type="body" idx="14" sz="quarter"/>
          </p:nvPr>
        </p:nvSpPr>
        <p:spPr/>
        <p:txBody>
          <a:bodyPr/>
          <a:lstStyle/>
          <a:p>
            <a:r>
              <a:t>Spanisch, Englisch</a:t>
            </a:r>
          </a:p>
        </p:txBody>
      </p:sp>
      <p:sp>
        <p:nvSpPr>
          <p:cNvPr id="7" name="Text Placeholder 6"/>
          <p:cNvSpPr>
            <a:spLocks noGrp="1"/>
          </p:cNvSpPr>
          <p:nvPr>
            <p:ph type="body" idx="15" sz="quarter"/>
          </p:nvPr>
        </p:nvSpPr>
        <p:spPr/>
        <p:txBody>
          <a:bodyPr/>
          <a:lstStyle/>
          <a:p>
            <a:r>
              <a:t>Spanisch</a:t>
            </a:r>
          </a:p>
        </p:txBody>
      </p:sp>
      <p:sp>
        <p:nvSpPr>
          <p:cNvPr id="8" name="Text Placeholder 7"/>
          <p:cNvSpPr>
            <a:spLocks noGrp="1"/>
          </p:cNvSpPr>
          <p:nvPr>
            <p:ph type="body" idx="16" sz="quarter"/>
          </p:nvPr>
        </p:nvSpPr>
        <p:spPr/>
        <p:txBody>
          <a:bodyPr/>
          <a:lstStyle/>
          <a:p>
            <a:r>
              <a:t>Elion Muqaku</a:t>
            </a:r>
          </a:p>
        </p:txBody>
      </p:sp>
      <p:sp>
        <p:nvSpPr>
          <p:cNvPr id="9" name="Text Placeholder 8"/>
          <p:cNvSpPr>
            <a:spLocks noGrp="1"/>
          </p:cNvSpPr>
          <p:nvPr>
            <p:ph type="body" idx="17" sz="quarter"/>
          </p:nvPr>
        </p:nvSpPr>
        <p:spPr/>
        <p:txBody>
          <a:bodyPr/>
          <a:lstStyle/>
          <a:p>
            <a:r>
              <a:t>Nichts dem Zufall überlassen</a:t>
            </a:r>
          </a:p>
        </p:txBody>
      </p:sp>
      <p:sp>
        <p:nvSpPr>
          <p:cNvPr id="10" name="Text Placeholder 9"/>
          <p:cNvSpPr>
            <a:spLocks noGrp="1"/>
          </p:cNvSpPr>
          <p:nvPr>
            <p:ph type="body" idx="18" sz="quarter"/>
          </p:nvPr>
        </p:nvSpPr>
        <p:spPr/>
        <p:txBody>
          <a:bodyPr/>
          <a:lstStyle/>
          <a:p>
            <a:r>
              <a:t>Tennis, ins Stadion gehen</a:t>
            </a:r>
          </a:p>
        </p:txBody>
      </p:sp>
      <p:sp>
        <p:nvSpPr>
          <p:cNvPr id="11" name="Text Placeholder 10"/>
          <p:cNvSpPr>
            <a:spLocks noGrp="1"/>
          </p:cNvSpPr>
          <p:nvPr>
            <p:ph type="body" idx="19" sz="quarter"/>
          </p:nvPr>
        </p:nvSpPr>
        <p:spPr/>
        <p:txBody>
          <a:bodyPr/>
          <a:lstStyle/>
          <a:p>
            <a:r>
              <a:t>kannst vor oberstufe chillen</a:t>
            </a:r>
          </a:p>
        </p:txBody>
      </p:sp>
      <p:sp>
        <p:nvSpPr>
          <p:cNvPr id="12" name="Text Placeholder 11"/>
          <p:cNvSpPr>
            <a:spLocks noGrp="1"/>
          </p:cNvSpPr>
          <p:nvPr>
            <p:ph type="body" idx="20" sz="quarter"/>
          </p:nvPr>
        </p:nvSpPr>
        <p:spPr/>
        <p:txBody>
          <a:bodyPr/>
          <a:lstStyle/>
          <a:p>
            <a:r>
              <a:t>geklauter Kaffee von Etienne</a:t>
            </a:r>
          </a:p>
        </p:txBody>
      </p:sp>
      <p:sp>
        <p:nvSpPr>
          <p:cNvPr id="13" name="Text Placeholder 12"/>
          <p:cNvSpPr>
            <a:spLocks noGrp="1"/>
          </p:cNvSpPr>
          <p:nvPr>
            <p:ph type="body" idx="21" sz="quarter"/>
          </p:nvPr>
        </p:nvSpPr>
        <p:spPr/>
        <p:txBody>
          <a:bodyPr/>
          <a:lstStyle/>
          <a:p>
            <a:r>
              <a:t>Barcelona Fahrt</a:t>
            </a:r>
          </a:p>
        </p:txBody>
      </p:sp>
      <p:sp>
        <p:nvSpPr>
          <p:cNvPr id="14" name="Text Placeholder 13"/>
          <p:cNvSpPr>
            <a:spLocks noGrp="1"/>
          </p:cNvSpPr>
          <p:nvPr>
            <p:ph type="body" idx="22" sz="quarter"/>
          </p:nvPr>
        </p:nvSpPr>
        <p:spPr/>
        <p:txBody>
          <a:bodyPr/>
          <a:lstStyle/>
          <a:p>
            <a:r>
              <a:t>Spühlmaschine anmachen</a:t>
            </a:r>
          </a:p>
        </p:txBody>
      </p:sp>
      <p:sp>
        <p:nvSpPr>
          <p:cNvPr id="15" name="Text Placeholder 14"/>
          <p:cNvSpPr>
            <a:spLocks noGrp="1"/>
          </p:cNvSpPr>
          <p:nvPr>
            <p:ph type="body" idx="23" sz="quarter"/>
          </p:nvPr>
        </p:nvSpPr>
        <p:spPr/>
        <p:txBody>
          <a:bodyPr/>
          <a:lstStyle/>
          <a:p>
            <a:r>
              <a:t>Sportjournalist</a:t>
            </a:r>
          </a:p>
        </p:txBody>
      </p:sp>
      <p:sp>
        <p:nvSpPr>
          <p:cNvPr id="16" name="Text Placeholder 15"/>
          <p:cNvSpPr>
            <a:spLocks noGrp="1"/>
          </p:cNvSpPr>
          <p:nvPr>
            <p:ph type="body" idx="24" sz="quarter"/>
          </p:nvPr>
        </p:nvSpPr>
        <p:spPr/>
        <p:txBody>
          <a:bodyPr/>
          <a:lstStyle/>
          <a:p>
            <a:r>
              <a:t>erfolgreiche Karriere, eigene Familie (Kinder), Schalke wieder Bundesliga??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Etienne Reinhard</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19.2.2007</a:t>
            </a:r>
          </a:p>
        </p:txBody>
      </p:sp>
      <p:sp>
        <p:nvSpPr>
          <p:cNvPr id="6" name="Text Placeholder 5"/>
          <p:cNvSpPr>
            <a:spLocks noGrp="1"/>
          </p:cNvSpPr>
          <p:nvPr>
            <p:ph type="body" idx="14" sz="quarter"/>
          </p:nvPr>
        </p:nvSpPr>
        <p:spPr/>
        <p:txBody>
          <a:bodyPr/>
          <a:lstStyle/>
          <a:p>
            <a:r>
              <a:t>Informatik und Englisch</a:t>
            </a:r>
          </a:p>
        </p:txBody>
      </p:sp>
      <p:sp>
        <p:nvSpPr>
          <p:cNvPr id="7" name="Text Placeholder 6"/>
          <p:cNvSpPr>
            <a:spLocks noGrp="1"/>
          </p:cNvSpPr>
          <p:nvPr>
            <p:ph type="body" idx="15" sz="quarter"/>
          </p:nvPr>
        </p:nvSpPr>
        <p:spPr/>
        <p:txBody>
          <a:bodyPr/>
          <a:lstStyle/>
          <a:p>
            <a:r>
              <a:t>Weiß nicht Hauptsache Hanelt</a:t>
            </a:r>
          </a:p>
        </p:txBody>
      </p:sp>
      <p:sp>
        <p:nvSpPr>
          <p:cNvPr id="8" name="Text Placeholder 7"/>
          <p:cNvSpPr>
            <a:spLocks noGrp="1"/>
          </p:cNvSpPr>
          <p:nvPr>
            <p:ph type="body" idx="16" sz="quarter"/>
          </p:nvPr>
        </p:nvSpPr>
        <p:spPr/>
        <p:txBody>
          <a:bodyPr/>
          <a:lstStyle/>
          <a:p>
            <a:r>
              <a:t>Vincent</a:t>
            </a:r>
          </a:p>
        </p:txBody>
      </p:sp>
      <p:sp>
        <p:nvSpPr>
          <p:cNvPr id="9" name="Text Placeholder 8"/>
          <p:cNvSpPr>
            <a:spLocks noGrp="1"/>
          </p:cNvSpPr>
          <p:nvPr>
            <p:ph type="body" idx="17" sz="quarter"/>
          </p:nvPr>
        </p:nvSpPr>
        <p:spPr/>
        <p:txBody>
          <a:bodyPr/>
          <a:lstStyle/>
          <a:p>
            <a:r>
              <a:t>Brd hä wer hat ein persönliches Motto</a:t>
            </a:r>
          </a:p>
        </p:txBody>
      </p:sp>
      <p:sp>
        <p:nvSpPr>
          <p:cNvPr id="10" name="Text Placeholder 9"/>
          <p:cNvSpPr>
            <a:spLocks noGrp="1"/>
          </p:cNvSpPr>
          <p:nvPr>
            <p:ph type="body" idx="18" sz="quarter"/>
          </p:nvPr>
        </p:nvSpPr>
        <p:spPr/>
        <p:txBody>
          <a:bodyPr/>
          <a:lstStyle/>
          <a:p>
            <a:r>
              <a:t>Hab keine</a:t>
            </a:r>
          </a:p>
        </p:txBody>
      </p:sp>
      <p:sp>
        <p:nvSpPr>
          <p:cNvPr id="11" name="Text Placeholder 10"/>
          <p:cNvSpPr>
            <a:spLocks noGrp="1"/>
          </p:cNvSpPr>
          <p:nvPr>
            <p:ph type="body" idx="19" sz="quarter"/>
          </p:nvPr>
        </p:nvSpPr>
        <p:spPr/>
        <p:txBody>
          <a:bodyPr/>
          <a:lstStyle/>
          <a:p>
            <a:r>
              <a:t>Boah kp</a:t>
            </a:r>
          </a:p>
        </p:txBody>
      </p:sp>
      <p:sp>
        <p:nvSpPr>
          <p:cNvPr id="12" name="Text Placeholder 11"/>
          <p:cNvSpPr>
            <a:spLocks noGrp="1"/>
          </p:cNvSpPr>
          <p:nvPr>
            <p:ph type="body" idx="20" sz="quarter"/>
          </p:nvPr>
        </p:nvSpPr>
        <p:spPr/>
        <p:txBody>
          <a:bodyPr/>
          <a:lstStyle/>
          <a:p>
            <a:r>
              <a:t>Kaffee</a:t>
            </a:r>
          </a:p>
        </p:txBody>
      </p:sp>
      <p:sp>
        <p:nvSpPr>
          <p:cNvPr id="13" name="Text Placeholder 12"/>
          <p:cNvSpPr>
            <a:spLocks noGrp="1"/>
          </p:cNvSpPr>
          <p:nvPr>
            <p:ph type="body" idx="21" sz="quarter"/>
          </p:nvPr>
        </p:nvSpPr>
        <p:spPr/>
        <p:txBody>
          <a:bodyPr/>
          <a:lstStyle/>
          <a:p>
            <a:r>
              <a:t>Als Julien Frau Friedrich erklären musste warum sein Finger gebrochen ist.</a:t>
            </a:r>
          </a:p>
        </p:txBody>
      </p:sp>
      <p:sp>
        <p:nvSpPr>
          <p:cNvPr id="14" name="Text Placeholder 13"/>
          <p:cNvSpPr>
            <a:spLocks noGrp="1"/>
          </p:cNvSpPr>
          <p:nvPr>
            <p:ph type="body" idx="22" sz="quarter"/>
          </p:nvPr>
        </p:nvSpPr>
        <p:spPr/>
        <p:txBody>
          <a:bodyPr/>
          <a:lstStyle/>
          <a:p>
            <a:r>
              <a:t>Joa vieles</a:t>
            </a:r>
          </a:p>
        </p:txBody>
      </p:sp>
      <p:sp>
        <p:nvSpPr>
          <p:cNvPr id="15" name="Text Placeholder 14"/>
          <p:cNvSpPr>
            <a:spLocks noGrp="1"/>
          </p:cNvSpPr>
          <p:nvPr>
            <p:ph type="body" idx="23" sz="quarter"/>
          </p:nvPr>
        </p:nvSpPr>
        <p:spPr/>
        <p:txBody>
          <a:bodyPr/>
          <a:lstStyle/>
          <a:p>
            <a:r>
              <a:t>Weiß nicht</a:t>
            </a:r>
          </a:p>
        </p:txBody>
      </p:sp>
      <p:sp>
        <p:nvSpPr>
          <p:cNvPr id="16" name="Text Placeholder 15"/>
          <p:cNvSpPr>
            <a:spLocks noGrp="1"/>
          </p:cNvSpPr>
          <p:nvPr>
            <p:ph type="body" idx="24" sz="quarter"/>
          </p:nvPr>
        </p:nvSpPr>
        <p:spPr/>
        <p:txBody>
          <a:bodyPr/>
          <a:lstStyle/>
          <a:p>
            <a:r>
              <a:t>Kp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Aaron Pieper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05.08.2007</a:t>
            </a:r>
          </a:p>
        </p:txBody>
      </p:sp>
      <p:sp>
        <p:nvSpPr>
          <p:cNvPr id="6" name="Text Placeholder 5"/>
          <p:cNvSpPr>
            <a:spLocks noGrp="1"/>
          </p:cNvSpPr>
          <p:nvPr>
            <p:ph type="body" idx="14" sz="quarter"/>
          </p:nvPr>
        </p:nvSpPr>
        <p:spPr/>
        <p:txBody>
          <a:bodyPr/>
          <a:lstStyle/>
          <a:p>
            <a:r>
              <a:t>Sport, Mathe</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Moritz, Jarek</a:t>
            </a:r>
          </a:p>
        </p:txBody>
      </p:sp>
      <p:sp>
        <p:nvSpPr>
          <p:cNvPr id="9" name="Text Placeholder 8"/>
          <p:cNvSpPr>
            <a:spLocks noGrp="1"/>
          </p:cNvSpPr>
          <p:nvPr>
            <p:ph type="body" idx="17" sz="quarter"/>
          </p:nvPr>
        </p:nvSpPr>
        <p:spPr/>
        <p:txBody>
          <a:bodyPr/>
          <a:lstStyle/>
          <a:p>
            <a:r>
              <a:t>Leben leben</a:t>
            </a:r>
          </a:p>
        </p:txBody>
      </p:sp>
      <p:sp>
        <p:nvSpPr>
          <p:cNvPr id="10" name="Text Placeholder 9"/>
          <p:cNvSpPr>
            <a:spLocks noGrp="1"/>
          </p:cNvSpPr>
          <p:nvPr>
            <p:ph type="body" idx="18" sz="quarter"/>
          </p:nvPr>
        </p:nvSpPr>
        <p:spPr/>
        <p:txBody>
          <a:bodyPr/>
          <a:lstStyle/>
          <a:p>
            <a:r>
              <a:t>Fußball, Basketball, Gym</a:t>
            </a:r>
          </a:p>
        </p:txBody>
      </p:sp>
      <p:sp>
        <p:nvSpPr>
          <p:cNvPr id="11" name="Text Placeholder 10"/>
          <p:cNvSpPr>
            <a:spLocks noGrp="1"/>
          </p:cNvSpPr>
          <p:nvPr>
            <p:ph type="body" idx="19" sz="quarter"/>
          </p:nvPr>
        </p:nvSpPr>
        <p:spPr/>
        <p:txBody>
          <a:bodyPr/>
          <a:lstStyle/>
          <a:p>
            <a:r>
              <a:t>Genieß die Klassenfahrten</a:t>
            </a:r>
          </a:p>
        </p:txBody>
      </p:sp>
      <p:sp>
        <p:nvSpPr>
          <p:cNvPr id="12" name="Text Placeholder 11"/>
          <p:cNvSpPr>
            <a:spLocks noGrp="1"/>
          </p:cNvSpPr>
          <p:nvPr>
            <p:ph type="body" idx="20" sz="quarter"/>
          </p:nvPr>
        </p:nvSpPr>
        <p:spPr/>
        <p:txBody>
          <a:bodyPr/>
          <a:lstStyle/>
          <a:p>
            <a:r>
              <a:t>Döner</a:t>
            </a:r>
          </a:p>
        </p:txBody>
      </p:sp>
      <p:sp>
        <p:nvSpPr>
          <p:cNvPr id="13" name="Text Placeholder 12"/>
          <p:cNvSpPr>
            <a:spLocks noGrp="1"/>
          </p:cNvSpPr>
          <p:nvPr>
            <p:ph type="body" idx="21" sz="quarter"/>
          </p:nvPr>
        </p:nvSpPr>
        <p:spPr/>
        <p:txBody>
          <a:bodyPr/>
          <a:lstStyle/>
          <a:p>
            <a:r>
              <a:t>Skifahrt</a:t>
            </a:r>
          </a:p>
        </p:txBody>
      </p:sp>
      <p:sp>
        <p:nvSpPr>
          <p:cNvPr id="14" name="Text Placeholder 13"/>
          <p:cNvSpPr>
            <a:spLocks noGrp="1"/>
          </p:cNvSpPr>
          <p:nvPr>
            <p:ph type="body" idx="22" sz="quarter"/>
          </p:nvPr>
        </p:nvSpPr>
        <p:spPr/>
        <p:txBody>
          <a:bodyPr/>
          <a:lstStyle/>
          <a:p>
            <a:r>
              <a:t>Alles fürs Leben</a:t>
            </a:r>
          </a:p>
        </p:txBody>
      </p:sp>
      <p:sp>
        <p:nvSpPr>
          <p:cNvPr id="15" name="Text Placeholder 14"/>
          <p:cNvSpPr>
            <a:spLocks noGrp="1"/>
          </p:cNvSpPr>
          <p:nvPr>
            <p:ph type="body" idx="23" sz="quarter"/>
          </p:nvPr>
        </p:nvSpPr>
        <p:spPr/>
        <p:txBody>
          <a:bodyPr/>
          <a:lstStyle/>
          <a:p>
            <a:r>
              <a:t>Fußballer</a:t>
            </a:r>
          </a:p>
        </p:txBody>
      </p:sp>
      <p:sp>
        <p:nvSpPr>
          <p:cNvPr id="16" name="Text Placeholder 15"/>
          <p:cNvSpPr>
            <a:spLocks noGrp="1"/>
          </p:cNvSpPr>
          <p:nvPr>
            <p:ph type="body" idx="24" sz="quarter"/>
          </p:nvPr>
        </p:nvSpPr>
        <p:spPr/>
        <p:txBody>
          <a:bodyPr/>
          <a:lstStyle/>
          <a:p>
            <a:r>
              <a:t>Meisterschaft im Westfalenstadion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Fabian Wenzel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16.10.2006</a:t>
            </a:r>
          </a:p>
        </p:txBody>
      </p:sp>
      <p:sp>
        <p:nvSpPr>
          <p:cNvPr id="6" name="Text Placeholder 5"/>
          <p:cNvSpPr>
            <a:spLocks noGrp="1"/>
          </p:cNvSpPr>
          <p:nvPr>
            <p:ph type="body" idx="14" sz="quarter"/>
          </p:nvPr>
        </p:nvSpPr>
        <p:spPr/>
        <p:txBody>
          <a:bodyPr/>
          <a:lstStyle/>
          <a:p>
            <a:r>
              <a:t>Mathe und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Mika N.,Fabio,Mariella</a:t>
            </a:r>
          </a:p>
        </p:txBody>
      </p:sp>
      <p:sp>
        <p:nvSpPr>
          <p:cNvPr id="9" name="Text Placeholder 8"/>
          <p:cNvSpPr>
            <a:spLocks noGrp="1"/>
          </p:cNvSpPr>
          <p:nvPr>
            <p:ph type="body" idx="17" sz="quarter"/>
          </p:nvPr>
        </p:nvSpPr>
        <p:spPr/>
        <p:txBody>
          <a:bodyPr/>
          <a:lstStyle/>
          <a:p>
            <a:r>
              <a:t>Glaub an dich selbst und alles ist möglich</a:t>
            </a:r>
          </a:p>
        </p:txBody>
      </p:sp>
      <p:sp>
        <p:nvSpPr>
          <p:cNvPr id="10" name="Text Placeholder 9"/>
          <p:cNvSpPr>
            <a:spLocks noGrp="1"/>
          </p:cNvSpPr>
          <p:nvPr>
            <p:ph type="body" idx="18" sz="quarter"/>
          </p:nvPr>
        </p:nvSpPr>
        <p:spPr/>
        <p:txBody>
          <a:bodyPr/>
          <a:lstStyle/>
          <a:p>
            <a:r>
              <a:t>Geige und Video Spiele</a:t>
            </a:r>
          </a:p>
        </p:txBody>
      </p:sp>
      <p:sp>
        <p:nvSpPr>
          <p:cNvPr id="11" name="Text Placeholder 10"/>
          <p:cNvSpPr>
            <a:spLocks noGrp="1"/>
          </p:cNvSpPr>
          <p:nvPr>
            <p:ph type="body" idx="19" sz="quarter"/>
          </p:nvPr>
        </p:nvSpPr>
        <p:spPr/>
        <p:txBody>
          <a:bodyPr/>
          <a:lstStyle/>
          <a:p>
            <a:r>
              <a:t>Hör nicht auf an dich zu glauben.Du hast soviel geschafft.</a:t>
            </a:r>
          </a:p>
        </p:txBody>
      </p:sp>
      <p:sp>
        <p:nvSpPr>
          <p:cNvPr id="12" name="Text Placeholder 11"/>
          <p:cNvSpPr>
            <a:spLocks noGrp="1"/>
          </p:cNvSpPr>
          <p:nvPr>
            <p:ph type="body" idx="20" sz="quarter"/>
          </p:nvPr>
        </p:nvSpPr>
        <p:spPr/>
        <p:txBody>
          <a:bodyPr/>
          <a:lstStyle/>
          <a:p>
            <a:r>
              <a:t>Pizza von aldi</a:t>
            </a:r>
          </a:p>
        </p:txBody>
      </p:sp>
      <p:sp>
        <p:nvSpPr>
          <p:cNvPr id="13" name="Text Placeholder 12"/>
          <p:cNvSpPr>
            <a:spLocks noGrp="1"/>
          </p:cNvSpPr>
          <p:nvPr>
            <p:ph type="body" idx="21" sz="quarter"/>
          </p:nvPr>
        </p:nvSpPr>
        <p:spPr/>
        <p:txBody>
          <a:bodyPr/>
          <a:lstStyle/>
          <a:p>
            <a:r>
              <a:t>Barcelona Fahrt</a:t>
            </a:r>
          </a:p>
        </p:txBody>
      </p:sp>
      <p:sp>
        <p:nvSpPr>
          <p:cNvPr id="14" name="Text Placeholder 13"/>
          <p:cNvSpPr>
            <a:spLocks noGrp="1"/>
          </p:cNvSpPr>
          <p:nvPr>
            <p:ph type="body" idx="22" sz="quarter"/>
          </p:nvPr>
        </p:nvSpPr>
        <p:spPr/>
        <p:txBody>
          <a:bodyPr/>
          <a:lstStyle/>
          <a:p>
            <a:r>
              <a:t>Wie man sich vernünftig was kocht</a:t>
            </a:r>
          </a:p>
        </p:txBody>
      </p:sp>
      <p:sp>
        <p:nvSpPr>
          <p:cNvPr id="15" name="Text Placeholder 14"/>
          <p:cNvSpPr>
            <a:spLocks noGrp="1"/>
          </p:cNvSpPr>
          <p:nvPr>
            <p:ph type="body" idx="23" sz="quarter"/>
          </p:nvPr>
        </p:nvSpPr>
        <p:spPr/>
        <p:txBody>
          <a:bodyPr/>
          <a:lstStyle/>
          <a:p>
            <a:r>
              <a:t>Ceo einer Firma</a:t>
            </a:r>
          </a:p>
        </p:txBody>
      </p:sp>
      <p:sp>
        <p:nvSpPr>
          <p:cNvPr id="16" name="Text Placeholder 15"/>
          <p:cNvSpPr>
            <a:spLocks noGrp="1"/>
          </p:cNvSpPr>
          <p:nvPr>
            <p:ph type="body" idx="24" sz="quarter"/>
          </p:nvPr>
        </p:nvSpPr>
        <p:spPr/>
        <p:txBody>
          <a:bodyPr/>
          <a:lstStyle/>
          <a:p>
            <a:r>
              <a:t>In irgendein Office sitzend am Computer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Fabio Pfrommer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16.09.2005</a:t>
            </a:r>
          </a:p>
        </p:txBody>
      </p:sp>
      <p:sp>
        <p:nvSpPr>
          <p:cNvPr id="6" name="Text Placeholder 5"/>
          <p:cNvSpPr>
            <a:spLocks noGrp="1"/>
          </p:cNvSpPr>
          <p:nvPr>
            <p:ph type="body" idx="14" sz="quarter"/>
          </p:nvPr>
        </p:nvSpPr>
        <p:spPr/>
        <p:txBody>
          <a:bodyPr/>
          <a:lstStyle/>
          <a:p>
            <a:r>
              <a:t>Englisch &amp;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Hendrik</a:t>
            </a:r>
          </a:p>
        </p:txBody>
      </p:sp>
      <p:sp>
        <p:nvSpPr>
          <p:cNvPr id="9" name="Text Placeholder 8"/>
          <p:cNvSpPr>
            <a:spLocks noGrp="1"/>
          </p:cNvSpPr>
          <p:nvPr>
            <p:ph type="body" idx="17" sz="quarter"/>
          </p:nvPr>
        </p:nvSpPr>
        <p:spPr/>
        <p:txBody>
          <a:bodyPr/>
          <a:lstStyle/>
          <a:p>
            <a:r>
              <a:t>Das nächste Abenteuer wartet hinterm Horizont</a:t>
            </a:r>
          </a:p>
        </p:txBody>
      </p:sp>
      <p:sp>
        <p:nvSpPr>
          <p:cNvPr id="10" name="Text Placeholder 9"/>
          <p:cNvSpPr>
            <a:spLocks noGrp="1"/>
          </p:cNvSpPr>
          <p:nvPr>
            <p:ph type="body" idx="18" sz="quarter"/>
          </p:nvPr>
        </p:nvSpPr>
        <p:spPr/>
        <p:txBody>
          <a:bodyPr/>
          <a:lstStyle/>
          <a:p>
            <a:r>
              <a:t>Fahrrad fahren, Skifahren, Wandern</a:t>
            </a:r>
          </a:p>
        </p:txBody>
      </p:sp>
      <p:sp>
        <p:nvSpPr>
          <p:cNvPr id="11" name="Text Placeholder 10"/>
          <p:cNvSpPr>
            <a:spLocks noGrp="1"/>
          </p:cNvSpPr>
          <p:nvPr>
            <p:ph type="body" idx="19" sz="quarter"/>
          </p:nvPr>
        </p:nvSpPr>
        <p:spPr/>
        <p:txBody>
          <a:bodyPr/>
          <a:lstStyle/>
          <a:p>
            <a:r>
              <a:t>Mach weiter so!</a:t>
            </a:r>
          </a:p>
        </p:txBody>
      </p:sp>
      <p:sp>
        <p:nvSpPr>
          <p:cNvPr id="12" name="Text Placeholder 11"/>
          <p:cNvSpPr>
            <a:spLocks noGrp="1"/>
          </p:cNvSpPr>
          <p:nvPr>
            <p:ph type="body" idx="20" sz="quarter"/>
          </p:nvPr>
        </p:nvSpPr>
        <p:spPr/>
        <p:txBody>
          <a:bodyPr/>
          <a:lstStyle/>
          <a:p>
            <a:r>
              <a:t>Laugenstange</a:t>
            </a:r>
          </a:p>
        </p:txBody>
      </p:sp>
      <p:sp>
        <p:nvSpPr>
          <p:cNvPr id="13" name="Text Placeholder 12"/>
          <p:cNvSpPr>
            <a:spLocks noGrp="1"/>
          </p:cNvSpPr>
          <p:nvPr>
            <p:ph type="body" idx="21" sz="quarter"/>
          </p:nvPr>
        </p:nvSpPr>
        <p:spPr/>
        <p:txBody>
          <a:bodyPr/>
          <a:lstStyle/>
          <a:p>
            <a:r>
              <a:t>Die Zeit, in welcher wir online Unterricht hatten während Corona mit Freunden</a:t>
            </a:r>
          </a:p>
        </p:txBody>
      </p:sp>
      <p:sp>
        <p:nvSpPr>
          <p:cNvPr id="14" name="Text Placeholder 13"/>
          <p:cNvSpPr>
            <a:spLocks noGrp="1"/>
          </p:cNvSpPr>
          <p:nvPr>
            <p:ph type="body" idx="22" sz="quarter"/>
          </p:nvPr>
        </p:nvSpPr>
        <p:spPr/>
        <p:txBody>
          <a:bodyPr/>
          <a:lstStyle/>
          <a:p>
            <a:r>
              <a:t>Kochen</a:t>
            </a:r>
          </a:p>
        </p:txBody>
      </p:sp>
      <p:sp>
        <p:nvSpPr>
          <p:cNvPr id="15" name="Text Placeholder 14"/>
          <p:cNvSpPr>
            <a:spLocks noGrp="1"/>
          </p:cNvSpPr>
          <p:nvPr>
            <p:ph type="body" idx="23" sz="quarter"/>
          </p:nvPr>
        </p:nvSpPr>
        <p:spPr/>
        <p:txBody>
          <a:bodyPr/>
          <a:lstStyle/>
          <a:p>
            <a:r>
              <a:t>Etwas eigenständig</a:t>
            </a:r>
          </a:p>
        </p:txBody>
      </p:sp>
      <p:sp>
        <p:nvSpPr>
          <p:cNvPr id="16" name="Text Placeholder 15"/>
          <p:cNvSpPr>
            <a:spLocks noGrp="1"/>
          </p:cNvSpPr>
          <p:nvPr>
            <p:ph type="body" idx="24" sz="quarter"/>
          </p:nvPr>
        </p:nvSpPr>
        <p:spPr/>
        <p:txBody>
          <a:bodyPr/>
          <a:lstStyle/>
          <a:p>
            <a:r>
              <a:t>Glücklich und erfolgreich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Franz Fischer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09.07.2007</a:t>
            </a:r>
          </a:p>
        </p:txBody>
      </p:sp>
      <p:sp>
        <p:nvSpPr>
          <p:cNvPr id="6" name="Text Placeholder 5"/>
          <p:cNvSpPr>
            <a:spLocks noGrp="1"/>
          </p:cNvSpPr>
          <p:nvPr>
            <p:ph type="body" idx="14" sz="quarter"/>
          </p:nvPr>
        </p:nvSpPr>
        <p:spPr/>
        <p:txBody>
          <a:bodyPr/>
          <a:lstStyle/>
          <a:p>
            <a:r>
              <a:t>Kunst und Englisch</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Ich sitze neben allen gerne.</a:t>
            </a:r>
          </a:p>
        </p:txBody>
      </p:sp>
      <p:sp>
        <p:nvSpPr>
          <p:cNvPr id="9" name="Text Placeholder 8"/>
          <p:cNvSpPr>
            <a:spLocks noGrp="1"/>
          </p:cNvSpPr>
          <p:nvPr>
            <p:ph type="body" idx="17" sz="quarter"/>
          </p:nvPr>
        </p:nvSpPr>
        <p:spPr/>
        <p:txBody>
          <a:bodyPr/>
          <a:lstStyle/>
          <a:p>
            <a:r>
              <a:t>There is always room for improvement!</a:t>
            </a:r>
          </a:p>
        </p:txBody>
      </p:sp>
      <p:sp>
        <p:nvSpPr>
          <p:cNvPr id="10" name="Text Placeholder 9"/>
          <p:cNvSpPr>
            <a:spLocks noGrp="1"/>
          </p:cNvSpPr>
          <p:nvPr>
            <p:ph type="body" idx="18" sz="quarter"/>
          </p:nvPr>
        </p:nvSpPr>
        <p:spPr/>
        <p:txBody>
          <a:bodyPr/>
          <a:lstStyle/>
          <a:p>
            <a:r>
              <a:t>Fotografieren, Lesen und Fahrradfahren</a:t>
            </a:r>
          </a:p>
        </p:txBody>
      </p:sp>
      <p:sp>
        <p:nvSpPr>
          <p:cNvPr id="11" name="Text Placeholder 10"/>
          <p:cNvSpPr>
            <a:spLocks noGrp="1"/>
          </p:cNvSpPr>
          <p:nvPr>
            <p:ph type="body" idx="19" sz="quarter"/>
          </p:nvPr>
        </p:nvSpPr>
        <p:spPr/>
        <p:txBody>
          <a:bodyPr/>
          <a:lstStyle/>
          <a:p>
            <a:r>
              <a:t>Vertraue deinen Stärken!</a:t>
            </a:r>
          </a:p>
        </p:txBody>
      </p:sp>
      <p:sp>
        <p:nvSpPr>
          <p:cNvPr id="12" name="Text Placeholder 11"/>
          <p:cNvSpPr>
            <a:spLocks noGrp="1"/>
          </p:cNvSpPr>
          <p:nvPr>
            <p:ph type="body" idx="20" sz="quarter"/>
          </p:nvPr>
        </p:nvSpPr>
        <p:spPr/>
        <p:txBody>
          <a:bodyPr/>
          <a:lstStyle/>
          <a:p>
            <a:r>
              <a:t>Lunchbox</a:t>
            </a:r>
          </a:p>
        </p:txBody>
      </p:sp>
      <p:sp>
        <p:nvSpPr>
          <p:cNvPr id="13" name="Text Placeholder 12"/>
          <p:cNvSpPr>
            <a:spLocks noGrp="1"/>
          </p:cNvSpPr>
          <p:nvPr>
            <p:ph type="body" idx="21" sz="quarter"/>
          </p:nvPr>
        </p:nvSpPr>
        <p:spPr/>
        <p:txBody>
          <a:bodyPr/>
          <a:lstStyle/>
          <a:p>
            <a:r>
              <a:t>Bio Unterricht bei Herrn Kommander</a:t>
            </a:r>
          </a:p>
        </p:txBody>
      </p:sp>
      <p:sp>
        <p:nvSpPr>
          <p:cNvPr id="14" name="Text Placeholder 13"/>
          <p:cNvSpPr>
            <a:spLocks noGrp="1"/>
          </p:cNvSpPr>
          <p:nvPr>
            <p:ph type="body" idx="22" sz="quarter"/>
          </p:nvPr>
        </p:nvSpPr>
        <p:spPr/>
        <p:txBody>
          <a:bodyPr/>
          <a:lstStyle/>
          <a:p>
            <a:r>
              <a:t>Das werde ich nach der Schule sehen.</a:t>
            </a:r>
          </a:p>
        </p:txBody>
      </p:sp>
      <p:sp>
        <p:nvSpPr>
          <p:cNvPr id="15" name="Text Placeholder 14"/>
          <p:cNvSpPr>
            <a:spLocks noGrp="1"/>
          </p:cNvSpPr>
          <p:nvPr>
            <p:ph type="body" idx="23" sz="quarter"/>
          </p:nvPr>
        </p:nvSpPr>
        <p:spPr/>
        <p:txBody>
          <a:bodyPr/>
          <a:lstStyle/>
          <a:p>
            <a:r>
              <a:t>Pilot</a:t>
            </a:r>
          </a:p>
        </p:txBody>
      </p:sp>
      <p:sp>
        <p:nvSpPr>
          <p:cNvPr id="16" name="Text Placeholder 15"/>
          <p:cNvSpPr>
            <a:spLocks noGrp="1"/>
          </p:cNvSpPr>
          <p:nvPr>
            <p:ph type="body" idx="24" sz="quarter"/>
          </p:nvPr>
        </p:nvSpPr>
        <p:spPr/>
        <p:txBody>
          <a:bodyPr/>
          <a:lstStyle/>
          <a:p>
            <a:r>
              <a:t>Co-Pilot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Friederike Moeller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28.06.2007</a:t>
            </a:r>
          </a:p>
        </p:txBody>
      </p:sp>
      <p:sp>
        <p:nvSpPr>
          <p:cNvPr id="6" name="Text Placeholder 5"/>
          <p:cNvSpPr>
            <a:spLocks noGrp="1"/>
          </p:cNvSpPr>
          <p:nvPr>
            <p:ph type="body" idx="14" sz="quarter"/>
          </p:nvPr>
        </p:nvSpPr>
        <p:spPr/>
        <p:txBody>
          <a:bodyPr/>
          <a:lstStyle/>
          <a:p>
            <a:r>
              <a:t>SoWi &amp; Englisch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Carlotta</a:t>
            </a:r>
          </a:p>
        </p:txBody>
      </p:sp>
      <p:sp>
        <p:nvSpPr>
          <p:cNvPr id="9" name="Text Placeholder 8"/>
          <p:cNvSpPr>
            <a:spLocks noGrp="1"/>
          </p:cNvSpPr>
          <p:nvPr>
            <p:ph type="body" idx="17" sz="quarter"/>
          </p:nvPr>
        </p:nvSpPr>
        <p:spPr/>
        <p:txBody>
          <a:bodyPr/>
          <a:lstStyle/>
          <a:p>
            <a:r>
              <a:t>What if it turns out better than you expected</a:t>
            </a:r>
          </a:p>
        </p:txBody>
      </p:sp>
      <p:sp>
        <p:nvSpPr>
          <p:cNvPr id="10" name="Text Placeholder 9"/>
          <p:cNvSpPr>
            <a:spLocks noGrp="1"/>
          </p:cNvSpPr>
          <p:nvPr>
            <p:ph type="body" idx="18" sz="quarter"/>
          </p:nvPr>
        </p:nvSpPr>
        <p:spPr/>
        <p:txBody>
          <a:bodyPr/>
          <a:lstStyle/>
          <a:p>
            <a:r>
              <a:t>Luftakrobatik, Turnen und Laufen</a:t>
            </a:r>
          </a:p>
        </p:txBody>
      </p:sp>
      <p:sp>
        <p:nvSpPr>
          <p:cNvPr id="11" name="Text Placeholder 10"/>
          <p:cNvSpPr>
            <a:spLocks noGrp="1"/>
          </p:cNvSpPr>
          <p:nvPr>
            <p:ph type="body" idx="19" sz="quarter"/>
          </p:nvPr>
        </p:nvSpPr>
        <p:spPr/>
        <p:txBody>
          <a:bodyPr/>
          <a:lstStyle/>
          <a:p>
            <a:r>
              <a:t>Es geht schneller vorbei als du denkst, also nimm es nicht so ernst und genieße es!</a:t>
            </a:r>
          </a:p>
        </p:txBody>
      </p:sp>
      <p:sp>
        <p:nvSpPr>
          <p:cNvPr id="12" name="Text Placeholder 11"/>
          <p:cNvSpPr>
            <a:spLocks noGrp="1"/>
          </p:cNvSpPr>
          <p:nvPr>
            <p:ph type="body" idx="20" sz="quarter"/>
          </p:nvPr>
        </p:nvSpPr>
        <p:spPr/>
        <p:txBody>
          <a:bodyPr/>
          <a:lstStyle/>
          <a:p>
            <a:r>
              <a:t>Apfel</a:t>
            </a:r>
          </a:p>
        </p:txBody>
      </p:sp>
      <p:sp>
        <p:nvSpPr>
          <p:cNvPr id="13" name="Text Placeholder 12"/>
          <p:cNvSpPr>
            <a:spLocks noGrp="1"/>
          </p:cNvSpPr>
          <p:nvPr>
            <p:ph type="body" idx="21" sz="quarter"/>
          </p:nvPr>
        </p:nvSpPr>
        <p:spPr/>
        <p:txBody>
          <a:bodyPr/>
          <a:lstStyle/>
          <a:p>
            <a:r>
              <a:t>Die Tage vor den Sommerferien</a:t>
            </a:r>
          </a:p>
        </p:txBody>
      </p:sp>
      <p:sp>
        <p:nvSpPr>
          <p:cNvPr id="14" name="Text Placeholder 13"/>
          <p:cNvSpPr>
            <a:spLocks noGrp="1"/>
          </p:cNvSpPr>
          <p:nvPr>
            <p:ph type="body" idx="22" sz="quarter"/>
          </p:nvPr>
        </p:nvSpPr>
        <p:spPr/>
        <p:txBody>
          <a:bodyPr/>
          <a:lstStyle/>
          <a:p>
            <a:r>
              <a:t>Spaß am lernen</a:t>
            </a:r>
          </a:p>
        </p:txBody>
      </p:sp>
      <p:sp>
        <p:nvSpPr>
          <p:cNvPr id="15" name="Text Placeholder 14"/>
          <p:cNvSpPr>
            <a:spLocks noGrp="1"/>
          </p:cNvSpPr>
          <p:nvPr>
            <p:ph type="body" idx="23" sz="quarter"/>
          </p:nvPr>
        </p:nvSpPr>
        <p:spPr/>
        <p:txBody>
          <a:bodyPr/>
          <a:lstStyle/>
          <a:p>
            <a:r>
              <a:t>Schreinerin oder Reiseblogger</a:t>
            </a:r>
          </a:p>
        </p:txBody>
      </p:sp>
      <p:sp>
        <p:nvSpPr>
          <p:cNvPr id="16" name="Text Placeholder 15"/>
          <p:cNvSpPr>
            <a:spLocks noGrp="1"/>
          </p:cNvSpPr>
          <p:nvPr>
            <p:ph type="body" idx="24" sz="quarter"/>
          </p:nvPr>
        </p:nvSpPr>
        <p:spPr/>
        <p:txBody>
          <a:bodyPr/>
          <a:lstStyle/>
          <a:p>
            <a:r>
              <a:t>Glücklich und mit Menschen die ich liebe, in einem Beruf der mir Spaß macht und im Ausland wohnend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Hannah Pützstück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13.09.2007</a:t>
            </a:r>
          </a:p>
        </p:txBody>
      </p:sp>
      <p:sp>
        <p:nvSpPr>
          <p:cNvPr id="6" name="Text Placeholder 5"/>
          <p:cNvSpPr>
            <a:spLocks noGrp="1"/>
          </p:cNvSpPr>
          <p:nvPr>
            <p:ph type="body" idx="14" sz="quarter"/>
          </p:nvPr>
        </p:nvSpPr>
        <p:spPr/>
        <p:txBody>
          <a:bodyPr/>
          <a:lstStyle/>
          <a:p>
            <a:r>
              <a:t>Deutsch und Pädagogik</a:t>
            </a:r>
          </a:p>
        </p:txBody>
      </p:sp>
      <p:sp>
        <p:nvSpPr>
          <p:cNvPr id="7" name="Text Placeholder 6"/>
          <p:cNvSpPr>
            <a:spLocks noGrp="1"/>
          </p:cNvSpPr>
          <p:nvPr>
            <p:ph type="body" idx="15" sz="quarter"/>
          </p:nvPr>
        </p:nvSpPr>
        <p:spPr/>
        <p:txBody>
          <a:bodyPr/>
          <a:lstStyle/>
          <a:p>
            <a:r>
              <a:t>Pädagogik</a:t>
            </a:r>
          </a:p>
        </p:txBody>
      </p:sp>
      <p:sp>
        <p:nvSpPr>
          <p:cNvPr id="8" name="Text Placeholder 7"/>
          <p:cNvSpPr>
            <a:spLocks noGrp="1"/>
          </p:cNvSpPr>
          <p:nvPr>
            <p:ph type="body" idx="16" sz="quarter"/>
          </p:nvPr>
        </p:nvSpPr>
        <p:spPr/>
        <p:txBody>
          <a:bodyPr/>
          <a:lstStyle/>
          <a:p>
            <a:r>
              <a:t>Viviana Ramirez!! und damals Soukaina bis sie die Schule gewechselt hat:(</a:t>
            </a:r>
          </a:p>
        </p:txBody>
      </p:sp>
      <p:sp>
        <p:nvSpPr>
          <p:cNvPr id="9" name="Text Placeholder 8"/>
          <p:cNvSpPr>
            <a:spLocks noGrp="1"/>
          </p:cNvSpPr>
          <p:nvPr>
            <p:ph type="body" idx="17" sz="quarter"/>
          </p:nvPr>
        </p:nvSpPr>
        <p:spPr/>
        <p:txBody>
          <a:bodyPr/>
          <a:lstStyle/>
          <a:p>
            <a:r>
              <a:t>Erwartungen niedrig halten, dann wird man nur positiv überrascht</a:t>
            </a:r>
          </a:p>
        </p:txBody>
      </p:sp>
      <p:sp>
        <p:nvSpPr>
          <p:cNvPr id="10" name="Text Placeholder 9"/>
          <p:cNvSpPr>
            <a:spLocks noGrp="1"/>
          </p:cNvSpPr>
          <p:nvPr>
            <p:ph type="body" idx="18" sz="quarter"/>
          </p:nvPr>
        </p:nvSpPr>
        <p:spPr/>
        <p:txBody>
          <a:bodyPr/>
          <a:lstStyle/>
          <a:p>
            <a:r>
              <a:t>Kochen und Freunde treffen😋</a:t>
            </a:r>
          </a:p>
        </p:txBody>
      </p:sp>
      <p:sp>
        <p:nvSpPr>
          <p:cNvPr id="11" name="Text Placeholder 10"/>
          <p:cNvSpPr>
            <a:spLocks noGrp="1"/>
          </p:cNvSpPr>
          <p:nvPr>
            <p:ph type="body" idx="19" sz="quarter"/>
          </p:nvPr>
        </p:nvSpPr>
        <p:spPr/>
        <p:txBody>
          <a:bodyPr/>
          <a:lstStyle/>
          <a:p>
            <a:r>
              <a:t>genieß die Zeit in der Schule &amp; pfleg gute Freundschaften💓</a:t>
            </a:r>
          </a:p>
        </p:txBody>
      </p:sp>
      <p:sp>
        <p:nvSpPr>
          <p:cNvPr id="12" name="Text Placeholder 11"/>
          <p:cNvSpPr>
            <a:spLocks noGrp="1"/>
          </p:cNvSpPr>
          <p:nvPr>
            <p:ph type="body" idx="20" sz="quarter"/>
          </p:nvPr>
        </p:nvSpPr>
        <p:spPr/>
        <p:txBody>
          <a:bodyPr/>
          <a:lstStyle/>
          <a:p>
            <a:r>
              <a:t>Powerbox</a:t>
            </a:r>
          </a:p>
        </p:txBody>
      </p:sp>
      <p:sp>
        <p:nvSpPr>
          <p:cNvPr id="13" name="Text Placeholder 12"/>
          <p:cNvSpPr>
            <a:spLocks noGrp="1"/>
          </p:cNvSpPr>
          <p:nvPr>
            <p:ph type="body" idx="21" sz="quarter"/>
          </p:nvPr>
        </p:nvSpPr>
        <p:spPr/>
        <p:txBody>
          <a:bodyPr/>
          <a:lstStyle/>
          <a:p>
            <a:r>
              <a:t>Die 7. Klasse war die lustigste Zeit</a:t>
            </a:r>
          </a:p>
        </p:txBody>
      </p:sp>
      <p:sp>
        <p:nvSpPr>
          <p:cNvPr id="14" name="Text Placeholder 13"/>
          <p:cNvSpPr>
            <a:spLocks noGrp="1"/>
          </p:cNvSpPr>
          <p:nvPr>
            <p:ph type="body" idx="22" sz="quarter"/>
          </p:nvPr>
        </p:nvSpPr>
        <p:spPr/>
        <p:txBody>
          <a:bodyPr/>
          <a:lstStyle/>
          <a:p>
            <a:r>
              <a:t>Wie man Mathe versteht:(</a:t>
            </a:r>
          </a:p>
        </p:txBody>
      </p:sp>
      <p:sp>
        <p:nvSpPr>
          <p:cNvPr id="15" name="Text Placeholder 14"/>
          <p:cNvSpPr>
            <a:spLocks noGrp="1"/>
          </p:cNvSpPr>
          <p:nvPr>
            <p:ph type="body" idx="23" sz="quarter"/>
          </p:nvPr>
        </p:nvSpPr>
        <p:spPr/>
        <p:txBody>
          <a:bodyPr/>
          <a:lstStyle/>
          <a:p>
            <a:r>
              <a:t>Psychologin</a:t>
            </a:r>
          </a:p>
        </p:txBody>
      </p:sp>
      <p:sp>
        <p:nvSpPr>
          <p:cNvPr id="16" name="Text Placeholder 15"/>
          <p:cNvSpPr>
            <a:spLocks noGrp="1"/>
          </p:cNvSpPr>
          <p:nvPr>
            <p:ph type="body" idx="24" sz="quarter"/>
          </p:nvPr>
        </p:nvSpPr>
        <p:spPr/>
        <p:txBody>
          <a:bodyPr/>
          <a:lstStyle/>
          <a:p>
            <a:r>
              <a:t>Irgendwo am Strand, wo der UV- Index bei 12 ist☀️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Hendrik Paul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09.08.2007</a:t>
            </a:r>
          </a:p>
        </p:txBody>
      </p:sp>
      <p:sp>
        <p:nvSpPr>
          <p:cNvPr id="6" name="Text Placeholder 5"/>
          <p:cNvSpPr>
            <a:spLocks noGrp="1"/>
          </p:cNvSpPr>
          <p:nvPr>
            <p:ph type="body" idx="14" sz="quarter"/>
          </p:nvPr>
        </p:nvSpPr>
        <p:spPr/>
        <p:txBody>
          <a:bodyPr/>
          <a:lstStyle/>
          <a:p>
            <a:r>
              <a:t>Englisch,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Jonas Leggewie</a:t>
            </a:r>
          </a:p>
        </p:txBody>
      </p:sp>
      <p:sp>
        <p:nvSpPr>
          <p:cNvPr id="9" name="Text Placeholder 8"/>
          <p:cNvSpPr>
            <a:spLocks noGrp="1"/>
          </p:cNvSpPr>
          <p:nvPr>
            <p:ph type="body" idx="17" sz="quarter"/>
          </p:nvPr>
        </p:nvSpPr>
        <p:spPr/>
        <p:txBody>
          <a:bodyPr/>
          <a:lstStyle/>
          <a:p>
            <a:r>
              <a:t>Guter Pfusch ist besser als schlechte Arbeit!</a:t>
            </a:r>
          </a:p>
        </p:txBody>
      </p:sp>
      <p:sp>
        <p:nvSpPr>
          <p:cNvPr id="10" name="Text Placeholder 9"/>
          <p:cNvSpPr>
            <a:spLocks noGrp="1"/>
          </p:cNvSpPr>
          <p:nvPr>
            <p:ph type="body" idx="18" sz="quarter"/>
          </p:nvPr>
        </p:nvSpPr>
        <p:spPr/>
        <p:txBody>
          <a:bodyPr/>
          <a:lstStyle/>
          <a:p>
            <a:r>
              <a:t>FPV, 3D-Druck, Rettungsschwimmen</a:t>
            </a:r>
          </a:p>
        </p:txBody>
      </p:sp>
      <p:sp>
        <p:nvSpPr>
          <p:cNvPr id="11" name="Text Placeholder 10"/>
          <p:cNvSpPr>
            <a:spLocks noGrp="1"/>
          </p:cNvSpPr>
          <p:nvPr>
            <p:ph type="body" idx="19" sz="quarter"/>
          </p:nvPr>
        </p:nvSpPr>
        <p:spPr/>
        <p:txBody>
          <a:bodyPr/>
          <a:lstStyle/>
          <a:p>
            <a:r>
              <a:t>Das wird schon!</a:t>
            </a:r>
          </a:p>
        </p:txBody>
      </p:sp>
      <p:sp>
        <p:nvSpPr>
          <p:cNvPr id="12" name="Text Placeholder 11"/>
          <p:cNvSpPr>
            <a:spLocks noGrp="1"/>
          </p:cNvSpPr>
          <p:nvPr>
            <p:ph type="body" idx="20" sz="quarter"/>
          </p:nvPr>
        </p:nvSpPr>
        <p:spPr/>
        <p:txBody>
          <a:bodyPr/>
          <a:lstStyle/>
          <a:p>
            <a:r>
              <a:t>Müslibox mit Joghurt von Bibi</a:t>
            </a:r>
          </a:p>
        </p:txBody>
      </p:sp>
      <p:sp>
        <p:nvSpPr>
          <p:cNvPr id="13" name="Text Placeholder 12"/>
          <p:cNvSpPr>
            <a:spLocks noGrp="1"/>
          </p:cNvSpPr>
          <p:nvPr>
            <p:ph type="body" idx="21" sz="quarter"/>
          </p:nvPr>
        </p:nvSpPr>
        <p:spPr/>
        <p:txBody>
          <a:bodyPr/>
          <a:lstStyle/>
          <a:p>
            <a:r>
              <a:t>An School's Out 2023 morgens um 6 in der Turnhalle duschen, nachdem wir im Musikraum übernachtet haben.</a:t>
            </a:r>
          </a:p>
        </p:txBody>
      </p:sp>
      <p:sp>
        <p:nvSpPr>
          <p:cNvPr id="14" name="Text Placeholder 13"/>
          <p:cNvSpPr>
            <a:spLocks noGrp="1"/>
          </p:cNvSpPr>
          <p:nvPr>
            <p:ph type="body" idx="22" sz="quarter"/>
          </p:nvPr>
        </p:nvSpPr>
        <p:spPr/>
        <p:txBody>
          <a:bodyPr/>
          <a:lstStyle/>
          <a:p>
            <a:r>
              <a:t>Richtig mit Geld umgehen</a:t>
            </a:r>
          </a:p>
        </p:txBody>
      </p:sp>
      <p:sp>
        <p:nvSpPr>
          <p:cNvPr id="15" name="Text Placeholder 14"/>
          <p:cNvSpPr>
            <a:spLocks noGrp="1"/>
          </p:cNvSpPr>
          <p:nvPr>
            <p:ph type="body" idx="23" sz="quarter"/>
          </p:nvPr>
        </p:nvSpPr>
        <p:spPr/>
        <p:txBody>
          <a:bodyPr/>
          <a:lstStyle/>
          <a:p>
            <a:r>
              <a:t>Ingenieur für Luft- und Raumfahrttechnik</a:t>
            </a:r>
          </a:p>
        </p:txBody>
      </p:sp>
      <p:sp>
        <p:nvSpPr>
          <p:cNvPr id="16" name="Text Placeholder 15"/>
          <p:cNvSpPr>
            <a:spLocks noGrp="1"/>
          </p:cNvSpPr>
          <p:nvPr>
            <p:ph type="body" idx="24" sz="quarter"/>
          </p:nvPr>
        </p:nvSpPr>
        <p:spPr/>
        <p:txBody>
          <a:bodyPr/>
          <a:lstStyle/>
          <a:p>
            <a:r>
              <a:t>Weiß nich, hoffentlich habe ich Spaß und das Leben sieht gut aus.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Henriette Paas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11.07.2007</a:t>
            </a:r>
          </a:p>
        </p:txBody>
      </p:sp>
      <p:sp>
        <p:nvSpPr>
          <p:cNvPr id="6" name="Text Placeholder 5"/>
          <p:cNvSpPr>
            <a:spLocks noGrp="1"/>
          </p:cNvSpPr>
          <p:nvPr>
            <p:ph type="body" idx="14" sz="quarter"/>
          </p:nvPr>
        </p:nvSpPr>
        <p:spPr/>
        <p:txBody>
          <a:bodyPr/>
          <a:lstStyle/>
          <a:p>
            <a:r>
              <a:t>Mathe und Englisch</a:t>
            </a:r>
          </a:p>
        </p:txBody>
      </p:sp>
      <p:sp>
        <p:nvSpPr>
          <p:cNvPr id="7" name="Text Placeholder 6"/>
          <p:cNvSpPr>
            <a:spLocks noGrp="1"/>
          </p:cNvSpPr>
          <p:nvPr>
            <p:ph type="body" idx="15" sz="quarter"/>
          </p:nvPr>
        </p:nvSpPr>
        <p:spPr/>
        <p:txBody>
          <a:bodyPr/>
          <a:lstStyle/>
          <a:p>
            <a:r>
              <a:t>Französisch</a:t>
            </a:r>
          </a:p>
        </p:txBody>
      </p:sp>
      <p:sp>
        <p:nvSpPr>
          <p:cNvPr id="8" name="Text Placeholder 7"/>
          <p:cNvSpPr>
            <a:spLocks noGrp="1"/>
          </p:cNvSpPr>
          <p:nvPr>
            <p:ph type="body" idx="16" sz="quarter"/>
          </p:nvPr>
        </p:nvSpPr>
        <p:spPr/>
        <p:txBody>
          <a:bodyPr/>
          <a:lstStyle/>
          <a:p>
            <a:r>
              <a:t>Léna Musto (meine Austauschpartnerin)</a:t>
            </a:r>
          </a:p>
        </p:txBody>
      </p:sp>
      <p:sp>
        <p:nvSpPr>
          <p:cNvPr id="9" name="Text Placeholder 8"/>
          <p:cNvSpPr>
            <a:spLocks noGrp="1"/>
          </p:cNvSpPr>
          <p:nvPr>
            <p:ph type="body" idx="17" sz="quarter"/>
          </p:nvPr>
        </p:nvSpPr>
        <p:spPr/>
        <p:txBody>
          <a:bodyPr/>
          <a:lstStyle/>
          <a:p>
            <a:r>
              <a:t>Sei nicht der Gefangene deiner Vergangenheit, sondern der Architekt deiner Zukunft.</a:t>
            </a:r>
          </a:p>
        </p:txBody>
      </p:sp>
      <p:sp>
        <p:nvSpPr>
          <p:cNvPr id="10" name="Text Placeholder 9"/>
          <p:cNvSpPr>
            <a:spLocks noGrp="1"/>
          </p:cNvSpPr>
          <p:nvPr>
            <p:ph type="body" idx="18" sz="quarter"/>
          </p:nvPr>
        </p:nvSpPr>
        <p:spPr/>
        <p:txBody>
          <a:bodyPr/>
          <a:lstStyle/>
          <a:p>
            <a:r>
              <a:t> -Musizieren (meistens Saxophon spielen)
 -Lesen
 -Big Band
-Ski fahren
-Wasserski fahren</a:t>
            </a:r>
          </a:p>
        </p:txBody>
      </p:sp>
      <p:sp>
        <p:nvSpPr>
          <p:cNvPr id="11" name="Text Placeholder 10"/>
          <p:cNvSpPr>
            <a:spLocks noGrp="1"/>
          </p:cNvSpPr>
          <p:nvPr>
            <p:ph type="body" idx="19" sz="quarter"/>
          </p:nvPr>
        </p:nvSpPr>
        <p:spPr/>
        <p:txBody>
          <a:bodyPr/>
          <a:lstStyle/>
          <a:p>
            <a:r>
              <a:t>Lass dich niemals unterkriegen und verfolge deine Ziele. Vergiss nicht Pausen dabei einzulegen.</a:t>
            </a:r>
          </a:p>
        </p:txBody>
      </p:sp>
      <p:sp>
        <p:nvSpPr>
          <p:cNvPr id="12" name="Text Placeholder 11"/>
          <p:cNvSpPr>
            <a:spLocks noGrp="1"/>
          </p:cNvSpPr>
          <p:nvPr>
            <p:ph type="body" idx="20" sz="quarter"/>
          </p:nvPr>
        </p:nvSpPr>
        <p:spPr/>
        <p:txBody>
          <a:bodyPr/>
          <a:lstStyle/>
          <a:p>
            <a:r>
              <a:t>Vitaminchen</a:t>
            </a:r>
          </a:p>
        </p:txBody>
      </p:sp>
      <p:sp>
        <p:nvSpPr>
          <p:cNvPr id="13" name="Text Placeholder 12"/>
          <p:cNvSpPr>
            <a:spLocks noGrp="1"/>
          </p:cNvSpPr>
          <p:nvPr>
            <p:ph type="body" idx="21" sz="quarter"/>
          </p:nvPr>
        </p:nvSpPr>
        <p:spPr/>
        <p:txBody>
          <a:bodyPr/>
          <a:lstStyle/>
          <a:p>
            <a:r>
              <a:t>Es gibt so viele Momente die mir wichtig sind und an die ich mich gerne zurück erinnere, deshalb fällt es mir schwer eine einzelne Erinnerung als Beste zu betiteln. Wenn ich mich aber entscheiden müsste, würde ich die ganzen Musicals und Big Pop Shows wählen, die mir wirklich viel bedeuten.</a:t>
            </a:r>
          </a:p>
        </p:txBody>
      </p:sp>
      <p:sp>
        <p:nvSpPr>
          <p:cNvPr id="14" name="Text Placeholder 13"/>
          <p:cNvSpPr>
            <a:spLocks noGrp="1"/>
          </p:cNvSpPr>
          <p:nvPr>
            <p:ph type="body" idx="22" sz="quarter"/>
          </p:nvPr>
        </p:nvSpPr>
        <p:spPr/>
        <p:txBody>
          <a:bodyPr/>
          <a:lstStyle/>
          <a:p>
            <a:r>
              <a:t>So vieles</a:t>
            </a:r>
          </a:p>
        </p:txBody>
      </p:sp>
      <p:sp>
        <p:nvSpPr>
          <p:cNvPr id="15" name="Text Placeholder 14"/>
          <p:cNvSpPr>
            <a:spLocks noGrp="1"/>
          </p:cNvSpPr>
          <p:nvPr>
            <p:ph type="body" idx="23" sz="quarter"/>
          </p:nvPr>
        </p:nvSpPr>
        <p:spPr/>
        <p:txBody>
          <a:bodyPr/>
          <a:lstStyle/>
          <a:p>
            <a:r>
              <a:t>IT-Security Analystin/
Skilehrerin</a:t>
            </a:r>
          </a:p>
        </p:txBody>
      </p:sp>
      <p:sp>
        <p:nvSpPr>
          <p:cNvPr id="16" name="Text Placeholder 15"/>
          <p:cNvSpPr>
            <a:spLocks noGrp="1"/>
          </p:cNvSpPr>
          <p:nvPr>
            <p:ph type="body" idx="24" sz="quarter"/>
          </p:nvPr>
        </p:nvSpPr>
        <p:spPr/>
        <p:txBody>
          <a:bodyPr/>
          <a:lstStyle/>
          <a:p>
            <a:r>
              <a:t>Dabei neue Sachen auszuprobieren, neue Orte zu entdecken und hoffentlich währenddessen nette Leute kennenzulernen.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Ian Berchmann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09.07.2006</a:t>
            </a:r>
          </a:p>
        </p:txBody>
      </p:sp>
      <p:sp>
        <p:nvSpPr>
          <p:cNvPr id="6" name="Text Placeholder 5"/>
          <p:cNvSpPr>
            <a:spLocks noGrp="1"/>
          </p:cNvSpPr>
          <p:nvPr>
            <p:ph type="body" idx="14" sz="quarter"/>
          </p:nvPr>
        </p:nvSpPr>
        <p:spPr/>
        <p:txBody>
          <a:bodyPr/>
          <a:lstStyle/>
          <a:p>
            <a:r>
              <a:t>Deutsch, Englisch</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Manuel Danso</a:t>
            </a:r>
          </a:p>
        </p:txBody>
      </p:sp>
      <p:sp>
        <p:nvSpPr>
          <p:cNvPr id="9" name="Text Placeholder 8"/>
          <p:cNvSpPr>
            <a:spLocks noGrp="1"/>
          </p:cNvSpPr>
          <p:nvPr>
            <p:ph type="body" idx="17" sz="quarter"/>
          </p:nvPr>
        </p:nvSpPr>
        <p:spPr/>
        <p:txBody>
          <a:bodyPr/>
          <a:lstStyle/>
          <a:p>
            <a:r>
              <a:t>Die Sonne steigt jeden Morgen auf, der Mond hört nicht auf zu strahlen und ich werde es den beiden gleichtun. ☀️</a:t>
            </a:r>
          </a:p>
        </p:txBody>
      </p:sp>
      <p:sp>
        <p:nvSpPr>
          <p:cNvPr id="10" name="Text Placeholder 9"/>
          <p:cNvSpPr>
            <a:spLocks noGrp="1"/>
          </p:cNvSpPr>
          <p:nvPr>
            <p:ph type="body" idx="18" sz="quarter"/>
          </p:nvPr>
        </p:nvSpPr>
        <p:spPr/>
        <p:txBody>
          <a:bodyPr/>
          <a:lstStyle/>
          <a:p>
            <a:r>
              <a:t>Kunst machen, Make-up Looks erstellen, mit Freunden etwas unternehmen</a:t>
            </a:r>
          </a:p>
        </p:txBody>
      </p:sp>
      <p:sp>
        <p:nvSpPr>
          <p:cNvPr id="11" name="Text Placeholder 10"/>
          <p:cNvSpPr>
            <a:spLocks noGrp="1"/>
          </p:cNvSpPr>
          <p:nvPr>
            <p:ph type="body" idx="19" sz="quarter"/>
          </p:nvPr>
        </p:nvSpPr>
        <p:spPr/>
        <p:txBody>
          <a:bodyPr/>
          <a:lstStyle/>
          <a:p>
            <a:r>
              <a:t>Bleib stark und mach einfach weiter, so viel Kraft es auch kosten mag. Die Sonne wird jederzeit für dich scheinen! Die richtigen Menschen werden dich finden, auch wenn du denkst, dass niemand kommt.
Ich liebe dich!</a:t>
            </a:r>
          </a:p>
        </p:txBody>
      </p:sp>
      <p:sp>
        <p:nvSpPr>
          <p:cNvPr id="12" name="Text Placeholder 11"/>
          <p:cNvSpPr>
            <a:spLocks noGrp="1"/>
          </p:cNvSpPr>
          <p:nvPr>
            <p:ph type="body" idx="20" sz="quarter"/>
          </p:nvPr>
        </p:nvSpPr>
        <p:spPr/>
        <p:txBody>
          <a:bodyPr/>
          <a:lstStyle/>
          <a:p>
            <a:r>
              <a:t>Monster Energy Assault und Leberkäs von der heißen Theke😻</a:t>
            </a:r>
          </a:p>
        </p:txBody>
      </p:sp>
      <p:sp>
        <p:nvSpPr>
          <p:cNvPr id="13" name="Text Placeholder 12"/>
          <p:cNvSpPr>
            <a:spLocks noGrp="1"/>
          </p:cNvSpPr>
          <p:nvPr>
            <p:ph type="body" idx="21" sz="quarter"/>
          </p:nvPr>
        </p:nvSpPr>
        <p:spPr/>
        <p:txBody>
          <a:bodyPr/>
          <a:lstStyle/>
          <a:p>
            <a:r>
              <a:t>als zwei unserer polnischen Austauschschülerinnen ein Jahr nach dem Austausch “Picknick in Felde” besucht haben, um mich performen zu sehen😭 
Julia und Oliwia sind die Besten❤️</a:t>
            </a:r>
          </a:p>
        </p:txBody>
      </p:sp>
      <p:sp>
        <p:nvSpPr>
          <p:cNvPr id="14" name="Text Placeholder 13"/>
          <p:cNvSpPr>
            <a:spLocks noGrp="1"/>
          </p:cNvSpPr>
          <p:nvPr>
            <p:ph type="body" idx="22" sz="quarter"/>
          </p:nvPr>
        </p:nvSpPr>
        <p:spPr/>
        <p:txBody>
          <a:bodyPr/>
          <a:lstStyle/>
          <a:p>
            <a:r>
              <a:t>wie das Leben nach dem Abitur wird</a:t>
            </a:r>
          </a:p>
        </p:txBody>
      </p:sp>
      <p:sp>
        <p:nvSpPr>
          <p:cNvPr id="15" name="Text Placeholder 14"/>
          <p:cNvSpPr>
            <a:spLocks noGrp="1"/>
          </p:cNvSpPr>
          <p:nvPr>
            <p:ph type="body" idx="23" sz="quarter"/>
          </p:nvPr>
        </p:nvSpPr>
        <p:spPr/>
        <p:txBody>
          <a:bodyPr/>
          <a:lstStyle/>
          <a:p>
            <a:r>
              <a:t>Schauspieler oder Künstler</a:t>
            </a:r>
          </a:p>
        </p:txBody>
      </p:sp>
      <p:sp>
        <p:nvSpPr>
          <p:cNvPr id="16" name="Text Placeholder 15"/>
          <p:cNvSpPr>
            <a:spLocks noGrp="1"/>
          </p:cNvSpPr>
          <p:nvPr>
            <p:ph type="body" idx="24" sz="quarter"/>
          </p:nvPr>
        </p:nvSpPr>
        <p:spPr/>
        <p:txBody>
          <a:bodyPr/>
          <a:lstStyle/>
          <a:p>
            <a:r>
              <a:t>im Ausland in einem wunderschönen Häuschen mit Meeresblick und eigenem Atelier☀️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Isabel Becker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24.03.2007</a:t>
            </a:r>
          </a:p>
        </p:txBody>
      </p:sp>
      <p:sp>
        <p:nvSpPr>
          <p:cNvPr id="6" name="Text Placeholder 5"/>
          <p:cNvSpPr>
            <a:spLocks noGrp="1"/>
          </p:cNvSpPr>
          <p:nvPr>
            <p:ph type="body" idx="14" sz="quarter"/>
          </p:nvPr>
        </p:nvSpPr>
        <p:spPr/>
        <p:txBody>
          <a:bodyPr/>
          <a:lstStyle/>
          <a:p>
            <a:r>
              <a:t>Englisch und Pädagogik</a:t>
            </a:r>
          </a:p>
        </p:txBody>
      </p:sp>
      <p:sp>
        <p:nvSpPr>
          <p:cNvPr id="7" name="Text Placeholder 6"/>
          <p:cNvSpPr>
            <a:spLocks noGrp="1"/>
          </p:cNvSpPr>
          <p:nvPr>
            <p:ph type="body" idx="15" sz="quarter"/>
          </p:nvPr>
        </p:nvSpPr>
        <p:spPr/>
        <p:txBody>
          <a:bodyPr/>
          <a:lstStyle/>
          <a:p>
            <a:r>
              <a:t>Pädagogik</a:t>
            </a:r>
          </a:p>
        </p:txBody>
      </p:sp>
      <p:sp>
        <p:nvSpPr>
          <p:cNvPr id="8" name="Text Placeholder 7"/>
          <p:cNvSpPr>
            <a:spLocks noGrp="1"/>
          </p:cNvSpPr>
          <p:nvPr>
            <p:ph type="body" idx="16" sz="quarter"/>
          </p:nvPr>
        </p:nvSpPr>
        <p:spPr/>
        <p:txBody>
          <a:bodyPr/>
          <a:lstStyle/>
          <a:p>
            <a:r>
              <a:t>Sarah, Mariella, Lena, Inessa</a:t>
            </a:r>
          </a:p>
        </p:txBody>
      </p:sp>
      <p:sp>
        <p:nvSpPr>
          <p:cNvPr id="9" name="Text Placeholder 8"/>
          <p:cNvSpPr>
            <a:spLocks noGrp="1"/>
          </p:cNvSpPr>
          <p:nvPr>
            <p:ph type="body" idx="17" sz="quarter"/>
          </p:nvPr>
        </p:nvSpPr>
        <p:spPr/>
        <p:txBody>
          <a:bodyPr/>
          <a:lstStyle/>
          <a:p>
            <a:r>
              <a:t>was wird das wird 🙏</a:t>
            </a:r>
          </a:p>
        </p:txBody>
      </p:sp>
      <p:sp>
        <p:nvSpPr>
          <p:cNvPr id="10" name="Text Placeholder 9"/>
          <p:cNvSpPr>
            <a:spLocks noGrp="1"/>
          </p:cNvSpPr>
          <p:nvPr>
            <p:ph type="body" idx="18" sz="quarter"/>
          </p:nvPr>
        </p:nvSpPr>
        <p:spPr/>
        <p:txBody>
          <a:bodyPr/>
          <a:lstStyle/>
          <a:p>
            <a:r>
              <a:t>schlafen!</a:t>
            </a:r>
          </a:p>
        </p:txBody>
      </p:sp>
      <p:sp>
        <p:nvSpPr>
          <p:cNvPr id="11" name="Text Placeholder 10"/>
          <p:cNvSpPr>
            <a:spLocks noGrp="1"/>
          </p:cNvSpPr>
          <p:nvPr>
            <p:ph type="body" idx="19" sz="quarter"/>
          </p:nvPr>
        </p:nvSpPr>
        <p:spPr/>
        <p:txBody>
          <a:bodyPr/>
          <a:lstStyle/>
          <a:p>
            <a:r>
              <a:t>wähl Philosophie ab bitte</a:t>
            </a:r>
          </a:p>
        </p:txBody>
      </p:sp>
      <p:sp>
        <p:nvSpPr>
          <p:cNvPr id="12" name="Text Placeholder 11"/>
          <p:cNvSpPr>
            <a:spLocks noGrp="1"/>
          </p:cNvSpPr>
          <p:nvPr>
            <p:ph type="body" idx="20" sz="quarter"/>
          </p:nvPr>
        </p:nvSpPr>
        <p:spPr/>
        <p:txBody>
          <a:bodyPr/>
          <a:lstStyle/>
          <a:p>
            <a:r>
              <a:t>Geflügelrolle von Aldi</a:t>
            </a:r>
          </a:p>
        </p:txBody>
      </p:sp>
      <p:sp>
        <p:nvSpPr>
          <p:cNvPr id="13" name="Text Placeholder 12"/>
          <p:cNvSpPr>
            <a:spLocks noGrp="1"/>
          </p:cNvSpPr>
          <p:nvPr>
            <p:ph type="body" idx="21" sz="quarter"/>
          </p:nvPr>
        </p:nvSpPr>
        <p:spPr/>
        <p:txBody>
          <a:bodyPr/>
          <a:lstStyle/>
          <a:p>
            <a:r>
              <a:t>als inessa noch da war 💔</a:t>
            </a:r>
          </a:p>
        </p:txBody>
      </p:sp>
      <p:sp>
        <p:nvSpPr>
          <p:cNvPr id="14" name="Text Placeholder 13"/>
          <p:cNvSpPr>
            <a:spLocks noGrp="1"/>
          </p:cNvSpPr>
          <p:nvPr>
            <p:ph type="body" idx="22" sz="quarter"/>
          </p:nvPr>
        </p:nvSpPr>
        <p:spPr/>
        <p:txBody>
          <a:bodyPr/>
          <a:lstStyle/>
          <a:p>
            <a:r>
              <a:t>Mathe</a:t>
            </a:r>
          </a:p>
        </p:txBody>
      </p:sp>
      <p:sp>
        <p:nvSpPr>
          <p:cNvPr id="15" name="Text Placeholder 14"/>
          <p:cNvSpPr>
            <a:spLocks noGrp="1"/>
          </p:cNvSpPr>
          <p:nvPr>
            <p:ph type="body" idx="23" sz="quarter"/>
          </p:nvPr>
        </p:nvSpPr>
        <p:spPr/>
        <p:txBody>
          <a:bodyPr/>
          <a:lstStyle/>
          <a:p>
            <a:r>
              <a:t>Reich sein ❤️</a:t>
            </a:r>
          </a:p>
        </p:txBody>
      </p:sp>
      <p:sp>
        <p:nvSpPr>
          <p:cNvPr id="16" name="Text Placeholder 15"/>
          <p:cNvSpPr>
            <a:spLocks noGrp="1"/>
          </p:cNvSpPr>
          <p:nvPr>
            <p:ph type="body" idx="24" sz="quarter"/>
          </p:nvPr>
        </p:nvSpPr>
        <p:spPr/>
        <p:txBody>
          <a:bodyPr/>
          <a:lstStyle/>
          <a:p>
            <a:r>
              <a:t>mit einer Katze und einem Glas Wein in meinem Bett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Jamie Ben Matuscheck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20.12.2006</a:t>
            </a:r>
          </a:p>
        </p:txBody>
      </p:sp>
      <p:sp>
        <p:nvSpPr>
          <p:cNvPr id="6" name="Text Placeholder 5"/>
          <p:cNvSpPr>
            <a:spLocks noGrp="1"/>
          </p:cNvSpPr>
          <p:nvPr>
            <p:ph type="body" idx="14" sz="quarter"/>
          </p:nvPr>
        </p:nvSpPr>
        <p:spPr/>
        <p:txBody>
          <a:bodyPr/>
          <a:lstStyle/>
          <a:p>
            <a:r>
              <a:t>Biologie LK (KOH) und Englisch LK (WEB)</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Jemand, der in richtigen Momenten aufmerksam und konzentriert aber gleichzeitig witzig und humorvoll ist.</a:t>
            </a:r>
          </a:p>
        </p:txBody>
      </p:sp>
      <p:sp>
        <p:nvSpPr>
          <p:cNvPr id="9" name="Text Placeholder 8"/>
          <p:cNvSpPr>
            <a:spLocks noGrp="1"/>
          </p:cNvSpPr>
          <p:nvPr>
            <p:ph type="body" idx="17" sz="quarter"/>
          </p:nvPr>
        </p:nvSpPr>
        <p:spPr/>
        <p:txBody>
          <a:bodyPr/>
          <a:lstStyle/>
          <a:p>
            <a:r>
              <a:t>In der Tiefe der Gedanken liegt die wahre Freiheit, in der Natur die Wahrheit, im Verständnis die Glückseligkeit.</a:t>
            </a:r>
          </a:p>
        </p:txBody>
      </p:sp>
      <p:sp>
        <p:nvSpPr>
          <p:cNvPr id="10" name="Text Placeholder 9"/>
          <p:cNvSpPr>
            <a:spLocks noGrp="1"/>
          </p:cNvSpPr>
          <p:nvPr>
            <p:ph type="body" idx="18" sz="quarter"/>
          </p:nvPr>
        </p:nvSpPr>
        <p:spPr/>
        <p:txBody>
          <a:bodyPr/>
          <a:lstStyle/>
          <a:p>
            <a:r>
              <a:t>Spazieren/laufen, Fahrrad fahren, wandern, schwimmen, lesen, Freunde treffen, ehrenamtliche Tätigkeit(en)</a:t>
            </a:r>
          </a:p>
        </p:txBody>
      </p:sp>
      <p:sp>
        <p:nvSpPr>
          <p:cNvPr id="11" name="Text Placeholder 10"/>
          <p:cNvSpPr>
            <a:spLocks noGrp="1"/>
          </p:cNvSpPr>
          <p:nvPr>
            <p:ph type="body" idx="19" sz="quarter"/>
          </p:nvPr>
        </p:nvSpPr>
        <p:spPr/>
        <p:txBody>
          <a:bodyPr/>
          <a:lstStyle/>
          <a:p>
            <a:r>
              <a:t>Genieße den Moment, lebe im Jetzt und schätze, was du hast.</a:t>
            </a:r>
          </a:p>
        </p:txBody>
      </p:sp>
      <p:sp>
        <p:nvSpPr>
          <p:cNvPr id="12" name="Text Placeholder 11"/>
          <p:cNvSpPr>
            <a:spLocks noGrp="1"/>
          </p:cNvSpPr>
          <p:nvPr>
            <p:ph type="body" idx="20" sz="quarter"/>
          </p:nvPr>
        </p:nvSpPr>
        <p:spPr/>
        <p:txBody>
          <a:bodyPr/>
          <a:lstStyle/>
          <a:p>
            <a:r>
              <a:t>Laugenstange von Bibi</a:t>
            </a:r>
          </a:p>
        </p:txBody>
      </p:sp>
      <p:sp>
        <p:nvSpPr>
          <p:cNvPr id="13" name="Text Placeholder 12"/>
          <p:cNvSpPr>
            <a:spLocks noGrp="1"/>
          </p:cNvSpPr>
          <p:nvPr>
            <p:ph type="body" idx="21" sz="quarter"/>
          </p:nvPr>
        </p:nvSpPr>
        <p:spPr/>
        <p:txBody>
          <a:bodyPr/>
          <a:lstStyle/>
          <a:p>
            <a:r>
              <a:t>Es gibt viele schöne Erinnerungen. Ob es die zahlreichen Momente mit Freunden, die atemberaubenden Shows unter der Leitung von Herrn Reinold oder die witzigen Dialoge und Späße mit Lehrern in-, oder außerhalb des Unterrichts sind: viele schöne Erinnerung bleiben mir im Gedächtnis.</a:t>
            </a:r>
          </a:p>
        </p:txBody>
      </p:sp>
      <p:sp>
        <p:nvSpPr>
          <p:cNvPr id="14" name="Text Placeholder 13"/>
          <p:cNvSpPr>
            <a:spLocks noGrp="1"/>
          </p:cNvSpPr>
          <p:nvPr>
            <p:ph type="body" idx="22" sz="quarter"/>
          </p:nvPr>
        </p:nvSpPr>
        <p:spPr/>
        <p:txBody>
          <a:bodyPr/>
          <a:lstStyle/>
          <a:p>
            <a:r>
              <a:t>Es gibt viele Dinge, die innerhalb der gesamten 12 Jahre nicht vermittelt wurden. Allen voran grundsätzlich Aspekte wie Finanzen oder das Steuerwesen, aber auch Inhalte hinsichtlich der mentalen Gesundheit, eigenständigen Ordnung und Organisation oder auch das Themengebiet der Medienkompetenz und kritischen Denkweise von Individuen wurden gar nicht oder nur mangelhaft vermittelt.</a:t>
            </a:r>
          </a:p>
        </p:txBody>
      </p:sp>
      <p:sp>
        <p:nvSpPr>
          <p:cNvPr id="15" name="Text Placeholder 14"/>
          <p:cNvSpPr>
            <a:spLocks noGrp="1"/>
          </p:cNvSpPr>
          <p:nvPr>
            <p:ph type="body" idx="23" sz="quarter"/>
          </p:nvPr>
        </p:nvSpPr>
        <p:spPr/>
        <p:txBody>
          <a:bodyPr/>
          <a:lstStyle/>
          <a:p>
            <a:r>
              <a:t>Biologe</a:t>
            </a:r>
          </a:p>
        </p:txBody>
      </p:sp>
      <p:sp>
        <p:nvSpPr>
          <p:cNvPr id="16" name="Text Placeholder 15"/>
          <p:cNvSpPr>
            <a:spLocks noGrp="1"/>
          </p:cNvSpPr>
          <p:nvPr>
            <p:ph type="body" idx="24" sz="quarter"/>
          </p:nvPr>
        </p:nvSpPr>
        <p:spPr/>
        <p:txBody>
          <a:bodyPr/>
          <a:lstStyle/>
          <a:p>
            <a:r>
              <a:t>Fest im Leben stehend: ein gesicherter Job bzw. eine festgelegte dahingehende thematische Richtung, ein guter Freundeskreis, gesund und allgemein aktiv   und voller hoffentlich positiver Erinnerungen.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Abishaa Sribala</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28.05.2006</a:t>
            </a:r>
          </a:p>
        </p:txBody>
      </p:sp>
      <p:sp>
        <p:nvSpPr>
          <p:cNvPr id="6" name="Text Placeholder 5"/>
          <p:cNvSpPr>
            <a:spLocks noGrp="1"/>
          </p:cNvSpPr>
          <p:nvPr>
            <p:ph type="body" idx="14" sz="quarter"/>
          </p:nvPr>
        </p:nvSpPr>
        <p:spPr/>
        <p:txBody>
          <a:bodyPr/>
          <a:lstStyle/>
          <a:p>
            <a:r>
              <a:t>Englisch und Pädagogik</a:t>
            </a:r>
          </a:p>
        </p:txBody>
      </p:sp>
      <p:sp>
        <p:nvSpPr>
          <p:cNvPr id="7" name="Text Placeholder 6"/>
          <p:cNvSpPr>
            <a:spLocks noGrp="1"/>
          </p:cNvSpPr>
          <p:nvPr>
            <p:ph type="body" idx="15" sz="quarter"/>
          </p:nvPr>
        </p:nvSpPr>
        <p:spPr/>
        <p:txBody>
          <a:bodyPr/>
          <a:lstStyle/>
          <a:p>
            <a:r>
              <a:t>Pädagogik ,Sowi und Kunst</a:t>
            </a:r>
          </a:p>
        </p:txBody>
      </p:sp>
      <p:sp>
        <p:nvSpPr>
          <p:cNvPr id="8" name="Text Placeholder 7"/>
          <p:cNvSpPr>
            <a:spLocks noGrp="1"/>
          </p:cNvSpPr>
          <p:nvPr>
            <p:ph type="body" idx="16" sz="quarter"/>
          </p:nvPr>
        </p:nvSpPr>
        <p:spPr/>
        <p:txBody>
          <a:bodyPr/>
          <a:lstStyle/>
          <a:p>
            <a:r>
              <a:t>Laura.P und Isabel🙏</a:t>
            </a:r>
          </a:p>
        </p:txBody>
      </p:sp>
      <p:sp>
        <p:nvSpPr>
          <p:cNvPr id="9" name="Text Placeholder 8"/>
          <p:cNvSpPr>
            <a:spLocks noGrp="1"/>
          </p:cNvSpPr>
          <p:nvPr>
            <p:ph type="body" idx="17" sz="quarter"/>
          </p:nvPr>
        </p:nvSpPr>
        <p:spPr/>
        <p:txBody>
          <a:bodyPr/>
          <a:lstStyle/>
          <a:p>
            <a:r>
              <a:t>Every Failure is a step to success.If you can change your mind, you can change your life;)</a:t>
            </a:r>
          </a:p>
        </p:txBody>
      </p:sp>
      <p:sp>
        <p:nvSpPr>
          <p:cNvPr id="10" name="Text Placeholder 9"/>
          <p:cNvSpPr>
            <a:spLocks noGrp="1"/>
          </p:cNvSpPr>
          <p:nvPr>
            <p:ph type="body" idx="18" sz="quarter"/>
          </p:nvPr>
        </p:nvSpPr>
        <p:spPr/>
        <p:txBody>
          <a:bodyPr/>
          <a:lstStyle/>
          <a:p>
            <a:r>
              <a:t>Zeichnen, Lesen und Disney Filme schauen ;)</a:t>
            </a:r>
          </a:p>
        </p:txBody>
      </p:sp>
      <p:sp>
        <p:nvSpPr>
          <p:cNvPr id="11" name="Text Placeholder 10"/>
          <p:cNvSpPr>
            <a:spLocks noGrp="1"/>
          </p:cNvSpPr>
          <p:nvPr>
            <p:ph type="body" idx="19" sz="quarter"/>
          </p:nvPr>
        </p:nvSpPr>
        <p:spPr/>
        <p:txBody>
          <a:bodyPr/>
          <a:lstStyle/>
          <a:p>
            <a:r>
              <a:t>Stress dich nicht sehr... Es wird alles gut🍀</a:t>
            </a:r>
          </a:p>
        </p:txBody>
      </p:sp>
      <p:sp>
        <p:nvSpPr>
          <p:cNvPr id="12" name="Text Placeholder 11"/>
          <p:cNvSpPr>
            <a:spLocks noGrp="1"/>
          </p:cNvSpPr>
          <p:nvPr>
            <p:ph type="body" idx="20" sz="quarter"/>
          </p:nvPr>
        </p:nvSpPr>
        <p:spPr/>
        <p:txBody>
          <a:bodyPr/>
          <a:lstStyle/>
          <a:p>
            <a:r>
              <a:t>Croissant und Muffins</a:t>
            </a:r>
          </a:p>
        </p:txBody>
      </p:sp>
      <p:sp>
        <p:nvSpPr>
          <p:cNvPr id="13" name="Text Placeholder 12"/>
          <p:cNvSpPr>
            <a:spLocks noGrp="1"/>
          </p:cNvSpPr>
          <p:nvPr>
            <p:ph type="body" idx="21" sz="quarter"/>
          </p:nvPr>
        </p:nvSpPr>
        <p:spPr/>
        <p:txBody>
          <a:bodyPr/>
          <a:lstStyle/>
          <a:p>
            <a:r>
              <a:t>Kursfahrten und die wundervolle Zeit mit meinen Freunden:)</a:t>
            </a:r>
          </a:p>
        </p:txBody>
      </p:sp>
      <p:sp>
        <p:nvSpPr>
          <p:cNvPr id="14" name="Text Placeholder 13"/>
          <p:cNvSpPr>
            <a:spLocks noGrp="1"/>
          </p:cNvSpPr>
          <p:nvPr>
            <p:ph type="body" idx="22" sz="quarter"/>
          </p:nvPr>
        </p:nvSpPr>
        <p:spPr/>
        <p:txBody>
          <a:bodyPr/>
          <a:lstStyle/>
          <a:p>
            <a:r>
              <a:t>Alles was man zum allein leben braucht</a:t>
            </a:r>
          </a:p>
        </p:txBody>
      </p:sp>
      <p:sp>
        <p:nvSpPr>
          <p:cNvPr id="15" name="Text Placeholder 14"/>
          <p:cNvSpPr>
            <a:spLocks noGrp="1"/>
          </p:cNvSpPr>
          <p:nvPr>
            <p:ph type="body" idx="23" sz="quarter"/>
          </p:nvPr>
        </p:nvSpPr>
        <p:spPr/>
        <p:txBody>
          <a:bodyPr/>
          <a:lstStyle/>
          <a:p>
            <a:r>
              <a:t>Designerin</a:t>
            </a:r>
          </a:p>
        </p:txBody>
      </p:sp>
      <p:sp>
        <p:nvSpPr>
          <p:cNvPr id="16" name="Text Placeholder 15"/>
          <p:cNvSpPr>
            <a:spLocks noGrp="1"/>
          </p:cNvSpPr>
          <p:nvPr>
            <p:ph type="body" idx="24" sz="quarter"/>
          </p:nvPr>
        </p:nvSpPr>
        <p:spPr/>
        <p:txBody>
          <a:bodyPr/>
          <a:lstStyle/>
          <a:p>
            <a:r>
              <a:t>Ich sehe mich in 10 Jahren, als eine (hoffentlich) glückliche Person, die nichts in ihrem Leben bereut:)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Jana Rasche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31.10.2006</a:t>
            </a:r>
          </a:p>
        </p:txBody>
      </p:sp>
      <p:sp>
        <p:nvSpPr>
          <p:cNvPr id="6" name="Text Placeholder 5"/>
          <p:cNvSpPr>
            <a:spLocks noGrp="1"/>
          </p:cNvSpPr>
          <p:nvPr>
            <p:ph type="body" idx="14" sz="quarter"/>
          </p:nvPr>
        </p:nvSpPr>
        <p:spPr/>
        <p:txBody>
          <a:bodyPr/>
          <a:lstStyle/>
          <a:p>
            <a:r>
              <a:t>Sport und Deutsch</a:t>
            </a:r>
          </a:p>
        </p:txBody>
      </p:sp>
      <p:sp>
        <p:nvSpPr>
          <p:cNvPr id="7" name="Text Placeholder 6"/>
          <p:cNvSpPr>
            <a:spLocks noGrp="1"/>
          </p:cNvSpPr>
          <p:nvPr>
            <p:ph type="body" idx="15" sz="quarter"/>
          </p:nvPr>
        </p:nvSpPr>
        <p:spPr/>
        <p:txBody>
          <a:bodyPr/>
          <a:lstStyle/>
          <a:p>
            <a:r>
              <a:t>Sport LK!! Dalton bei Frau Schell!!❤️</a:t>
            </a:r>
          </a:p>
        </p:txBody>
      </p:sp>
      <p:sp>
        <p:nvSpPr>
          <p:cNvPr id="8" name="Text Placeholder 7"/>
          <p:cNvSpPr>
            <a:spLocks noGrp="1"/>
          </p:cNvSpPr>
          <p:nvPr>
            <p:ph type="body" idx="16" sz="quarter"/>
          </p:nvPr>
        </p:nvSpPr>
        <p:spPr/>
        <p:txBody>
          <a:bodyPr/>
          <a:lstStyle/>
          <a:p>
            <a:r>
              <a:t>Julius Dönnebrink</a:t>
            </a:r>
          </a:p>
        </p:txBody>
      </p:sp>
      <p:sp>
        <p:nvSpPr>
          <p:cNvPr id="9" name="Text Placeholder 8"/>
          <p:cNvSpPr>
            <a:spLocks noGrp="1"/>
          </p:cNvSpPr>
          <p:nvPr>
            <p:ph type="body" idx="17" sz="quarter"/>
          </p:nvPr>
        </p:nvSpPr>
        <p:spPr/>
        <p:txBody>
          <a:bodyPr/>
          <a:lstStyle/>
          <a:p>
            <a:r>
              <a:t>Love, Laugh, Life!</a:t>
            </a:r>
          </a:p>
        </p:txBody>
      </p:sp>
      <p:sp>
        <p:nvSpPr>
          <p:cNvPr id="10" name="Text Placeholder 9"/>
          <p:cNvSpPr>
            <a:spLocks noGrp="1"/>
          </p:cNvSpPr>
          <p:nvPr>
            <p:ph type="body" idx="18" sz="quarter"/>
          </p:nvPr>
        </p:nvSpPr>
        <p:spPr/>
        <p:txBody>
          <a:bodyPr/>
          <a:lstStyle/>
          <a:p>
            <a:r>
              <a:t>Tennis, Reiten, Gym</a:t>
            </a:r>
          </a:p>
        </p:txBody>
      </p:sp>
      <p:sp>
        <p:nvSpPr>
          <p:cNvPr id="11" name="Text Placeholder 10"/>
          <p:cNvSpPr>
            <a:spLocks noGrp="1"/>
          </p:cNvSpPr>
          <p:nvPr>
            <p:ph type="body" idx="19" sz="quarter"/>
          </p:nvPr>
        </p:nvSpPr>
        <p:spPr/>
        <p:txBody>
          <a:bodyPr/>
          <a:lstStyle/>
          <a:p>
            <a:r>
              <a:t>Mama hat immer Recht!! 
Ich bin stolz auf dich, dass du so tolle Hobbys hast und so viel Zeit draußen verbracht hast!</a:t>
            </a:r>
          </a:p>
        </p:txBody>
      </p:sp>
      <p:sp>
        <p:nvSpPr>
          <p:cNvPr id="12" name="Text Placeholder 11"/>
          <p:cNvSpPr>
            <a:spLocks noGrp="1"/>
          </p:cNvSpPr>
          <p:nvPr>
            <p:ph type="body" idx="20" sz="quarter"/>
          </p:nvPr>
        </p:nvSpPr>
        <p:spPr/>
        <p:txBody>
          <a:bodyPr/>
          <a:lstStyle/>
          <a:p>
            <a:r>
              <a:t>Brötchen von Oma</a:t>
            </a:r>
          </a:p>
        </p:txBody>
      </p:sp>
      <p:sp>
        <p:nvSpPr>
          <p:cNvPr id="13" name="Text Placeholder 12"/>
          <p:cNvSpPr>
            <a:spLocks noGrp="1"/>
          </p:cNvSpPr>
          <p:nvPr>
            <p:ph type="body" idx="21" sz="quarter"/>
          </p:nvPr>
        </p:nvSpPr>
        <p:spPr/>
        <p:txBody>
          <a:bodyPr/>
          <a:lstStyle/>
          <a:p>
            <a:r>
              <a:t>Skifahrt</a:t>
            </a:r>
          </a:p>
        </p:txBody>
      </p:sp>
      <p:sp>
        <p:nvSpPr>
          <p:cNvPr id="14" name="Text Placeholder 13"/>
          <p:cNvSpPr>
            <a:spLocks noGrp="1"/>
          </p:cNvSpPr>
          <p:nvPr>
            <p:ph type="body" idx="22" sz="quarter"/>
          </p:nvPr>
        </p:nvSpPr>
        <p:spPr/>
        <p:txBody>
          <a:bodyPr/>
          <a:lstStyle/>
          <a:p>
            <a:r>
              <a:t>Wie man Steuern macht, aber wenigstens kann ich Gedichte analysieren</a:t>
            </a:r>
          </a:p>
        </p:txBody>
      </p:sp>
      <p:sp>
        <p:nvSpPr>
          <p:cNvPr id="15" name="Text Placeholder 14"/>
          <p:cNvSpPr>
            <a:spLocks noGrp="1"/>
          </p:cNvSpPr>
          <p:nvPr>
            <p:ph type="body" idx="23" sz="quarter"/>
          </p:nvPr>
        </p:nvSpPr>
        <p:spPr/>
        <p:txBody>
          <a:bodyPr/>
          <a:lstStyle/>
          <a:p>
            <a:r>
              <a:t>Surflehrerin bei Sommer,Sonne,Sand und Meer</a:t>
            </a:r>
          </a:p>
        </p:txBody>
      </p:sp>
      <p:sp>
        <p:nvSpPr>
          <p:cNvPr id="16" name="Text Placeholder 15"/>
          <p:cNvSpPr>
            <a:spLocks noGrp="1"/>
          </p:cNvSpPr>
          <p:nvPr>
            <p:ph type="body" idx="24" sz="quarter"/>
          </p:nvPr>
        </p:nvSpPr>
        <p:spPr/>
        <p:txBody>
          <a:bodyPr/>
          <a:lstStyle/>
          <a:p>
            <a:r>
              <a:t>Mit einem tollen Job, meiner Familie und erfüllt weil ich viel gereist bin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Janne Potulski</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23/01/2007</a:t>
            </a:r>
          </a:p>
        </p:txBody>
      </p:sp>
      <p:sp>
        <p:nvSpPr>
          <p:cNvPr id="6" name="Text Placeholder 5"/>
          <p:cNvSpPr>
            <a:spLocks noGrp="1"/>
          </p:cNvSpPr>
          <p:nvPr>
            <p:ph type="body" idx="14" sz="quarter"/>
          </p:nvPr>
        </p:nvSpPr>
        <p:spPr/>
        <p:txBody>
          <a:bodyPr/>
          <a:lstStyle/>
          <a:p>
            <a:r>
              <a:t>Mathe Sport</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Jamie und Jessy</a:t>
            </a:r>
          </a:p>
        </p:txBody>
      </p:sp>
      <p:sp>
        <p:nvSpPr>
          <p:cNvPr id="9" name="Text Placeholder 8"/>
          <p:cNvSpPr>
            <a:spLocks noGrp="1"/>
          </p:cNvSpPr>
          <p:nvPr>
            <p:ph type="body" idx="17" sz="quarter"/>
          </p:nvPr>
        </p:nvSpPr>
        <p:spPr/>
        <p:txBody>
          <a:bodyPr/>
          <a:lstStyle/>
          <a:p>
            <a:r>
              <a:t>Life is always better at the Beach</a:t>
            </a:r>
          </a:p>
        </p:txBody>
      </p:sp>
      <p:sp>
        <p:nvSpPr>
          <p:cNvPr id="10" name="Text Placeholder 9"/>
          <p:cNvSpPr>
            <a:spLocks noGrp="1"/>
          </p:cNvSpPr>
          <p:nvPr>
            <p:ph type="body" idx="18" sz="quarter"/>
          </p:nvPr>
        </p:nvSpPr>
        <p:spPr/>
        <p:txBody>
          <a:bodyPr/>
          <a:lstStyle/>
          <a:p>
            <a:r>
              <a:t>Schwimmen/ Schlagzeug/ Parkour</a:t>
            </a:r>
          </a:p>
        </p:txBody>
      </p:sp>
      <p:sp>
        <p:nvSpPr>
          <p:cNvPr id="11" name="Text Placeholder 10"/>
          <p:cNvSpPr>
            <a:spLocks noGrp="1"/>
          </p:cNvSpPr>
          <p:nvPr>
            <p:ph type="body" idx="19" sz="quarter"/>
          </p:nvPr>
        </p:nvSpPr>
        <p:spPr/>
        <p:txBody>
          <a:bodyPr/>
          <a:lstStyle/>
          <a:p>
            <a:r>
              <a:t>Mathe Lk ist zwar nicht schlimm aber muss auch nicht nochmal sein. Und auch deine Freunde nicht nach physischen Merkmalen aus sonder schau das du die findest mit denen du auf eine Wellen Länge bist.</a:t>
            </a:r>
          </a:p>
        </p:txBody>
      </p:sp>
      <p:sp>
        <p:nvSpPr>
          <p:cNvPr id="12" name="Text Placeholder 11"/>
          <p:cNvSpPr>
            <a:spLocks noGrp="1"/>
          </p:cNvSpPr>
          <p:nvPr>
            <p:ph type="body" idx="20" sz="quarter"/>
          </p:nvPr>
        </p:nvSpPr>
        <p:spPr/>
        <p:txBody>
          <a:bodyPr/>
          <a:lstStyle/>
          <a:p>
            <a:r>
              <a:t>Edeka</a:t>
            </a:r>
          </a:p>
        </p:txBody>
      </p:sp>
      <p:sp>
        <p:nvSpPr>
          <p:cNvPr id="13" name="Text Placeholder 12"/>
          <p:cNvSpPr>
            <a:spLocks noGrp="1"/>
          </p:cNvSpPr>
          <p:nvPr>
            <p:ph type="body" idx="21" sz="quarter"/>
          </p:nvPr>
        </p:nvSpPr>
        <p:spPr/>
        <p:txBody>
          <a:bodyPr/>
          <a:lstStyle/>
          <a:p>
            <a:r>
              <a:t>Die Big Pop Shows und After show Partys</a:t>
            </a:r>
          </a:p>
        </p:txBody>
      </p:sp>
      <p:sp>
        <p:nvSpPr>
          <p:cNvPr id="14" name="Text Placeholder 13"/>
          <p:cNvSpPr>
            <a:spLocks noGrp="1"/>
          </p:cNvSpPr>
          <p:nvPr>
            <p:ph type="body" idx="22" sz="quarter"/>
          </p:nvPr>
        </p:nvSpPr>
        <p:spPr/>
        <p:txBody>
          <a:bodyPr/>
          <a:lstStyle/>
          <a:p>
            <a:r>
              <a:t>Wie man die Steuern richtig macht bzw. fehlt die Vorbereitung für ein Leben ohne Eltern.</a:t>
            </a:r>
          </a:p>
        </p:txBody>
      </p:sp>
      <p:sp>
        <p:nvSpPr>
          <p:cNvPr id="15" name="Text Placeholder 14"/>
          <p:cNvSpPr>
            <a:spLocks noGrp="1"/>
          </p:cNvSpPr>
          <p:nvPr>
            <p:ph type="body" idx="23" sz="quarter"/>
          </p:nvPr>
        </p:nvSpPr>
        <p:spPr/>
        <p:txBody>
          <a:bodyPr/>
          <a:lstStyle/>
          <a:p>
            <a:r>
              <a:t>Arzt</a:t>
            </a:r>
          </a:p>
        </p:txBody>
      </p:sp>
      <p:sp>
        <p:nvSpPr>
          <p:cNvPr id="16" name="Text Placeholder 15"/>
          <p:cNvSpPr>
            <a:spLocks noGrp="1"/>
          </p:cNvSpPr>
          <p:nvPr>
            <p:ph type="body" idx="24" sz="quarter"/>
          </p:nvPr>
        </p:nvSpPr>
        <p:spPr/>
        <p:txBody>
          <a:bodyPr/>
          <a:lstStyle/>
          <a:p>
            <a:r>
              <a:t>Hoffentlich im Job</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Jarek Schneider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28.08.2007</a:t>
            </a:r>
          </a:p>
        </p:txBody>
      </p:sp>
      <p:sp>
        <p:nvSpPr>
          <p:cNvPr id="6" name="Text Placeholder 5"/>
          <p:cNvSpPr>
            <a:spLocks noGrp="1"/>
          </p:cNvSpPr>
          <p:nvPr>
            <p:ph type="body" idx="14" sz="quarter"/>
          </p:nvPr>
        </p:nvSpPr>
        <p:spPr/>
        <p:txBody>
          <a:bodyPr/>
          <a:lstStyle/>
          <a:p>
            <a:r>
              <a:t>Informatik, Mathe</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Aaron</a:t>
            </a:r>
          </a:p>
        </p:txBody>
      </p:sp>
      <p:sp>
        <p:nvSpPr>
          <p:cNvPr id="9" name="Text Placeholder 8"/>
          <p:cNvSpPr>
            <a:spLocks noGrp="1"/>
          </p:cNvSpPr>
          <p:nvPr>
            <p:ph type="body" idx="17" sz="quarter"/>
          </p:nvPr>
        </p:nvSpPr>
        <p:spPr/>
        <p:txBody>
          <a:bodyPr/>
          <a:lstStyle/>
          <a:p>
            <a:r>
              <a:t>Lebe dein Leben solange wie du kannst</a:t>
            </a:r>
          </a:p>
        </p:txBody>
      </p:sp>
      <p:sp>
        <p:nvSpPr>
          <p:cNvPr id="10" name="Text Placeholder 9"/>
          <p:cNvSpPr>
            <a:spLocks noGrp="1"/>
          </p:cNvSpPr>
          <p:nvPr>
            <p:ph type="body" idx="18" sz="quarter"/>
          </p:nvPr>
        </p:nvSpPr>
        <p:spPr/>
        <p:txBody>
          <a:bodyPr/>
          <a:lstStyle/>
          <a:p>
            <a:r>
              <a:t>Fliegen, Freunde treffen</a:t>
            </a:r>
          </a:p>
        </p:txBody>
      </p:sp>
      <p:sp>
        <p:nvSpPr>
          <p:cNvPr id="11" name="Text Placeholder 10"/>
          <p:cNvSpPr>
            <a:spLocks noGrp="1"/>
          </p:cNvSpPr>
          <p:nvPr>
            <p:ph type="body" idx="19" sz="quarter"/>
          </p:nvPr>
        </p:nvSpPr>
        <p:spPr/>
        <p:txBody>
          <a:bodyPr/>
          <a:lstStyle/>
          <a:p>
            <a:r>
              <a:t>Schule ist nicht alles</a:t>
            </a:r>
          </a:p>
        </p:txBody>
      </p:sp>
      <p:sp>
        <p:nvSpPr>
          <p:cNvPr id="12" name="Text Placeholder 11"/>
          <p:cNvSpPr>
            <a:spLocks noGrp="1"/>
          </p:cNvSpPr>
          <p:nvPr>
            <p:ph type="body" idx="20" sz="quarter"/>
          </p:nvPr>
        </p:nvSpPr>
        <p:spPr/>
        <p:txBody>
          <a:bodyPr/>
          <a:lstStyle/>
          <a:p>
            <a:r>
              <a:t>Ditchpizza</a:t>
            </a:r>
          </a:p>
        </p:txBody>
      </p:sp>
      <p:sp>
        <p:nvSpPr>
          <p:cNvPr id="13" name="Text Placeholder 12"/>
          <p:cNvSpPr>
            <a:spLocks noGrp="1"/>
          </p:cNvSpPr>
          <p:nvPr>
            <p:ph type="body" idx="21" sz="quarter"/>
          </p:nvPr>
        </p:nvSpPr>
        <p:spPr/>
        <p:txBody>
          <a:bodyPr/>
          <a:lstStyle/>
          <a:p>
            <a:r>
              <a:t>Barcelona Strandbar</a:t>
            </a:r>
          </a:p>
        </p:txBody>
      </p:sp>
      <p:sp>
        <p:nvSpPr>
          <p:cNvPr id="14" name="Text Placeholder 13"/>
          <p:cNvSpPr>
            <a:spLocks noGrp="1"/>
          </p:cNvSpPr>
          <p:nvPr>
            <p:ph type="body" idx="22" sz="quarter"/>
          </p:nvPr>
        </p:nvSpPr>
        <p:spPr/>
        <p:txBody>
          <a:bodyPr/>
          <a:lstStyle/>
          <a:p>
            <a:r>
              <a:t>Relevantes fürs Leben</a:t>
            </a:r>
          </a:p>
        </p:txBody>
      </p:sp>
      <p:sp>
        <p:nvSpPr>
          <p:cNvPr id="15" name="Text Placeholder 14"/>
          <p:cNvSpPr>
            <a:spLocks noGrp="1"/>
          </p:cNvSpPr>
          <p:nvPr>
            <p:ph type="body" idx="23" sz="quarter"/>
          </p:nvPr>
        </p:nvSpPr>
        <p:spPr/>
        <p:txBody>
          <a:bodyPr/>
          <a:lstStyle/>
          <a:p>
            <a:r>
              <a:t>Pilot</a:t>
            </a:r>
          </a:p>
        </p:txBody>
      </p:sp>
      <p:sp>
        <p:nvSpPr>
          <p:cNvPr id="16" name="Text Placeholder 15"/>
          <p:cNvSpPr>
            <a:spLocks noGrp="1"/>
          </p:cNvSpPr>
          <p:nvPr>
            <p:ph type="body" idx="24" sz="quarter"/>
          </p:nvPr>
        </p:nvSpPr>
        <p:spPr/>
        <p:txBody>
          <a:bodyPr/>
          <a:lstStyle/>
          <a:p>
            <a:r>
              <a:t>In Menden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Jessica Arnecke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17.09.2007</a:t>
            </a:r>
          </a:p>
        </p:txBody>
      </p:sp>
      <p:sp>
        <p:nvSpPr>
          <p:cNvPr id="6" name="Text Placeholder 5"/>
          <p:cNvSpPr>
            <a:spLocks noGrp="1"/>
          </p:cNvSpPr>
          <p:nvPr>
            <p:ph type="body" idx="14" sz="quarter"/>
          </p:nvPr>
        </p:nvSpPr>
        <p:spPr/>
        <p:txBody>
          <a:bodyPr/>
          <a:lstStyle/>
          <a:p>
            <a:r>
              <a:t>Spanisch + Englisch</a:t>
            </a:r>
          </a:p>
        </p:txBody>
      </p:sp>
      <p:sp>
        <p:nvSpPr>
          <p:cNvPr id="7" name="Text Placeholder 6"/>
          <p:cNvSpPr>
            <a:spLocks noGrp="1"/>
          </p:cNvSpPr>
          <p:nvPr>
            <p:ph type="body" idx="15" sz="quarter"/>
          </p:nvPr>
        </p:nvSpPr>
        <p:spPr/>
        <p:txBody>
          <a:bodyPr/>
          <a:lstStyle/>
          <a:p>
            <a:r>
              <a:t>Spanisch</a:t>
            </a:r>
          </a:p>
        </p:txBody>
      </p:sp>
      <p:sp>
        <p:nvSpPr>
          <p:cNvPr id="8" name="Text Placeholder 7"/>
          <p:cNvSpPr>
            <a:spLocks noGrp="1"/>
          </p:cNvSpPr>
          <p:nvPr>
            <p:ph type="body" idx="16" sz="quarter"/>
          </p:nvPr>
        </p:nvSpPr>
        <p:spPr/>
        <p:txBody>
          <a:bodyPr/>
          <a:lstStyle/>
          <a:p>
            <a:r>
              <a:t>Ellen</a:t>
            </a:r>
          </a:p>
        </p:txBody>
      </p:sp>
      <p:sp>
        <p:nvSpPr>
          <p:cNvPr id="9" name="Text Placeholder 8"/>
          <p:cNvSpPr>
            <a:spLocks noGrp="1"/>
          </p:cNvSpPr>
          <p:nvPr>
            <p:ph type="body" idx="17" sz="quarter"/>
          </p:nvPr>
        </p:nvSpPr>
        <p:spPr/>
        <p:txBody>
          <a:bodyPr/>
          <a:lstStyle/>
          <a:p>
            <a:r>
              <a:t>Du musst nur entscheiden, was du mit der Zeit anfangen willst, die dir gegeben ist.</a:t>
            </a:r>
          </a:p>
        </p:txBody>
      </p:sp>
      <p:sp>
        <p:nvSpPr>
          <p:cNvPr id="10" name="Text Placeholder 9"/>
          <p:cNvSpPr>
            <a:spLocks noGrp="1"/>
          </p:cNvSpPr>
          <p:nvPr>
            <p:ph type="body" idx="18" sz="quarter"/>
          </p:nvPr>
        </p:nvSpPr>
        <p:spPr/>
        <p:txBody>
          <a:bodyPr/>
          <a:lstStyle/>
          <a:p>
            <a:r>
              <a:t>Lesen, Samba, Longboard, Boxen</a:t>
            </a:r>
          </a:p>
        </p:txBody>
      </p:sp>
      <p:sp>
        <p:nvSpPr>
          <p:cNvPr id="11" name="Text Placeholder 10"/>
          <p:cNvSpPr>
            <a:spLocks noGrp="1"/>
          </p:cNvSpPr>
          <p:nvPr>
            <p:ph type="body" idx="19" sz="quarter"/>
          </p:nvPr>
        </p:nvSpPr>
        <p:spPr/>
        <p:txBody>
          <a:bodyPr/>
          <a:lstStyle/>
          <a:p>
            <a:r>
              <a:t>Es wird besser...!</a:t>
            </a:r>
          </a:p>
        </p:txBody>
      </p:sp>
      <p:sp>
        <p:nvSpPr>
          <p:cNvPr id="12" name="Text Placeholder 11"/>
          <p:cNvSpPr>
            <a:spLocks noGrp="1"/>
          </p:cNvSpPr>
          <p:nvPr>
            <p:ph type="body" idx="20" sz="quarter"/>
          </p:nvPr>
        </p:nvSpPr>
        <p:spPr/>
        <p:txBody>
          <a:bodyPr/>
          <a:lstStyle/>
          <a:p>
            <a:r>
              <a:t>Panini</a:t>
            </a:r>
          </a:p>
        </p:txBody>
      </p:sp>
      <p:sp>
        <p:nvSpPr>
          <p:cNvPr id="13" name="Text Placeholder 12"/>
          <p:cNvSpPr>
            <a:spLocks noGrp="1"/>
          </p:cNvSpPr>
          <p:nvPr>
            <p:ph type="body" idx="21" sz="quarter"/>
          </p:nvPr>
        </p:nvSpPr>
        <p:spPr/>
        <p:txBody>
          <a:bodyPr/>
          <a:lstStyle/>
          <a:p>
            <a:r>
              <a:t>Momente, in denen ich rückblickend meine Freunde kennengelernt habe!</a:t>
            </a:r>
          </a:p>
        </p:txBody>
      </p:sp>
      <p:sp>
        <p:nvSpPr>
          <p:cNvPr id="14" name="Text Placeholder 13"/>
          <p:cNvSpPr>
            <a:spLocks noGrp="1"/>
          </p:cNvSpPr>
          <p:nvPr>
            <p:ph type="body" idx="22" sz="quarter"/>
          </p:nvPr>
        </p:nvSpPr>
        <p:spPr/>
        <p:txBody>
          <a:bodyPr/>
          <a:lstStyle/>
          <a:p>
            <a:r>
              <a:t>Mit der Bahn fahren</a:t>
            </a:r>
          </a:p>
        </p:txBody>
      </p:sp>
      <p:sp>
        <p:nvSpPr>
          <p:cNvPr id="15" name="Text Placeholder 14"/>
          <p:cNvSpPr>
            <a:spLocks noGrp="1"/>
          </p:cNvSpPr>
          <p:nvPr>
            <p:ph type="body" idx="23" sz="quarter"/>
          </p:nvPr>
        </p:nvSpPr>
        <p:spPr/>
        <p:txBody>
          <a:bodyPr/>
          <a:lstStyle/>
          <a:p>
            <a:r>
              <a:t>Polizistin</a:t>
            </a:r>
          </a:p>
        </p:txBody>
      </p:sp>
      <p:sp>
        <p:nvSpPr>
          <p:cNvPr id="16" name="Text Placeholder 15"/>
          <p:cNvSpPr>
            <a:spLocks noGrp="1"/>
          </p:cNvSpPr>
          <p:nvPr>
            <p:ph type="body" idx="24" sz="quarter"/>
          </p:nvPr>
        </p:nvSpPr>
        <p:spPr/>
        <p:txBody>
          <a:bodyPr/>
          <a:lstStyle/>
          <a:p>
            <a:r>
              <a:t>Glücklich und frei, mitten im Leben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Joachim Seger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18.04.2025</a:t>
            </a:r>
          </a:p>
        </p:txBody>
      </p:sp>
      <p:sp>
        <p:nvSpPr>
          <p:cNvPr id="6" name="Text Placeholder 5"/>
          <p:cNvSpPr>
            <a:spLocks noGrp="1"/>
          </p:cNvSpPr>
          <p:nvPr>
            <p:ph type="body" idx="14" sz="quarter"/>
          </p:nvPr>
        </p:nvSpPr>
        <p:spPr/>
        <p:txBody>
          <a:bodyPr/>
          <a:lstStyle/>
          <a:p>
            <a:r>
              <a:t>Chemie, Mathe</a:t>
            </a:r>
          </a:p>
        </p:txBody>
      </p:sp>
      <p:sp>
        <p:nvSpPr>
          <p:cNvPr id="7" name="Text Placeholder 6"/>
          <p:cNvSpPr>
            <a:spLocks noGrp="1"/>
          </p:cNvSpPr>
          <p:nvPr>
            <p:ph type="body" idx="15" sz="quarter"/>
          </p:nvPr>
        </p:nvSpPr>
        <p:spPr/>
        <p:txBody>
          <a:bodyPr/>
          <a:lstStyle/>
          <a:p>
            <a:r>
              <a:t>Chemie</a:t>
            </a:r>
          </a:p>
        </p:txBody>
      </p:sp>
      <p:sp>
        <p:nvSpPr>
          <p:cNvPr id="8" name="Text Placeholder 7"/>
          <p:cNvSpPr>
            <a:spLocks noGrp="1"/>
          </p:cNvSpPr>
          <p:nvPr>
            <p:ph type="body" idx="16" sz="quarter"/>
          </p:nvPr>
        </p:nvSpPr>
        <p:spPr/>
        <p:txBody>
          <a:bodyPr/>
          <a:lstStyle/>
          <a:p>
            <a:r>
              <a:t>Osama</a:t>
            </a:r>
          </a:p>
        </p:txBody>
      </p:sp>
      <p:sp>
        <p:nvSpPr>
          <p:cNvPr id="9" name="Text Placeholder 8"/>
          <p:cNvSpPr>
            <a:spLocks noGrp="1"/>
          </p:cNvSpPr>
          <p:nvPr>
            <p:ph type="body" idx="17" sz="quarter"/>
          </p:nvPr>
        </p:nvSpPr>
        <p:spPr/>
        <p:txBody>
          <a:bodyPr/>
          <a:lstStyle/>
          <a:p>
            <a:r>
              <a:t>Am Ende wird alles gut</a:t>
            </a:r>
          </a:p>
        </p:txBody>
      </p:sp>
      <p:sp>
        <p:nvSpPr>
          <p:cNvPr id="10" name="Text Placeholder 9"/>
          <p:cNvSpPr>
            <a:spLocks noGrp="1"/>
          </p:cNvSpPr>
          <p:nvPr>
            <p:ph type="body" idx="18" sz="quarter"/>
          </p:nvPr>
        </p:nvSpPr>
        <p:spPr/>
        <p:txBody>
          <a:bodyPr/>
          <a:lstStyle/>
          <a:p>
            <a:r>
              <a:t>Joggen</a:t>
            </a:r>
          </a:p>
        </p:txBody>
      </p:sp>
      <p:sp>
        <p:nvSpPr>
          <p:cNvPr id="11" name="Text Placeholder 10"/>
          <p:cNvSpPr>
            <a:spLocks noGrp="1"/>
          </p:cNvSpPr>
          <p:nvPr>
            <p:ph type="body" idx="19" sz="quarter"/>
          </p:nvPr>
        </p:nvSpPr>
        <p:spPr/>
        <p:txBody>
          <a:bodyPr/>
          <a:lstStyle/>
          <a:p>
            <a:r>
              <a:t>Lass dir erwachsenen Dinge egal sein</a:t>
            </a:r>
          </a:p>
        </p:txBody>
      </p:sp>
      <p:sp>
        <p:nvSpPr>
          <p:cNvPr id="12" name="Text Placeholder 11"/>
          <p:cNvSpPr>
            <a:spLocks noGrp="1"/>
          </p:cNvSpPr>
          <p:nvPr>
            <p:ph type="body" idx="20" sz="quarter"/>
          </p:nvPr>
        </p:nvSpPr>
        <p:spPr/>
        <p:txBody>
          <a:bodyPr/>
          <a:lstStyle/>
          <a:p>
            <a:r>
              <a:t>Laugenecke</a:t>
            </a:r>
          </a:p>
        </p:txBody>
      </p:sp>
      <p:sp>
        <p:nvSpPr>
          <p:cNvPr id="13" name="Text Placeholder 12"/>
          <p:cNvSpPr>
            <a:spLocks noGrp="1"/>
          </p:cNvSpPr>
          <p:nvPr>
            <p:ph type="body" idx="21" sz="quarter"/>
          </p:nvPr>
        </p:nvSpPr>
        <p:spPr/>
        <p:txBody>
          <a:bodyPr/>
          <a:lstStyle/>
          <a:p>
            <a:r>
              <a:t>Gardasee Fahrt</a:t>
            </a:r>
          </a:p>
        </p:txBody>
      </p:sp>
      <p:sp>
        <p:nvSpPr>
          <p:cNvPr id="14" name="Text Placeholder 13"/>
          <p:cNvSpPr>
            <a:spLocks noGrp="1"/>
          </p:cNvSpPr>
          <p:nvPr>
            <p:ph type="body" idx="22" sz="quarter"/>
          </p:nvPr>
        </p:nvSpPr>
        <p:spPr/>
        <p:txBody>
          <a:bodyPr/>
          <a:lstStyle/>
          <a:p>
            <a:r>
              <a:t>Anderen Verantwortung zu übertragen/an andere zu glauben</a:t>
            </a:r>
          </a:p>
        </p:txBody>
      </p:sp>
      <p:sp>
        <p:nvSpPr>
          <p:cNvPr id="15" name="Text Placeholder 14"/>
          <p:cNvSpPr>
            <a:spLocks noGrp="1"/>
          </p:cNvSpPr>
          <p:nvPr>
            <p:ph type="body" idx="23" sz="quarter"/>
          </p:nvPr>
        </p:nvSpPr>
        <p:spPr/>
        <p:txBody>
          <a:bodyPr/>
          <a:lstStyle/>
          <a:p>
            <a:r>
              <a:t>Schüler</a:t>
            </a:r>
          </a:p>
        </p:txBody>
      </p:sp>
      <p:sp>
        <p:nvSpPr>
          <p:cNvPr id="16" name="Text Placeholder 15"/>
          <p:cNvSpPr>
            <a:spLocks noGrp="1"/>
          </p:cNvSpPr>
          <p:nvPr>
            <p:ph type="body" idx="24" sz="quarter"/>
          </p:nvPr>
        </p:nvSpPr>
        <p:spPr/>
        <p:txBody>
          <a:bodyPr/>
          <a:lstStyle/>
          <a:p>
            <a:r>
              <a:t>Am Anfang einer familien Gründung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Johanna Herwig</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13.09.2007</a:t>
            </a:r>
          </a:p>
        </p:txBody>
      </p:sp>
      <p:sp>
        <p:nvSpPr>
          <p:cNvPr id="6" name="Text Placeholder 5"/>
          <p:cNvSpPr>
            <a:spLocks noGrp="1"/>
          </p:cNvSpPr>
          <p:nvPr>
            <p:ph type="body" idx="14" sz="quarter"/>
          </p:nvPr>
        </p:nvSpPr>
        <p:spPr/>
        <p:txBody>
          <a:bodyPr/>
          <a:lstStyle/>
          <a:p>
            <a:r>
              <a:t>Deutsch und Pädagogik</a:t>
            </a:r>
          </a:p>
        </p:txBody>
      </p:sp>
      <p:sp>
        <p:nvSpPr>
          <p:cNvPr id="7" name="Text Placeholder 6"/>
          <p:cNvSpPr>
            <a:spLocks noGrp="1"/>
          </p:cNvSpPr>
          <p:nvPr>
            <p:ph type="body" idx="15" sz="quarter"/>
          </p:nvPr>
        </p:nvSpPr>
        <p:spPr/>
        <p:txBody>
          <a:bodyPr/>
          <a:lstStyle/>
          <a:p>
            <a:r>
              <a:t>Päda</a:t>
            </a:r>
          </a:p>
        </p:txBody>
      </p:sp>
      <p:sp>
        <p:nvSpPr>
          <p:cNvPr id="8" name="Text Placeholder 7"/>
          <p:cNvSpPr>
            <a:spLocks noGrp="1"/>
          </p:cNvSpPr>
          <p:nvPr>
            <p:ph type="body" idx="16" sz="quarter"/>
          </p:nvPr>
        </p:nvSpPr>
        <p:spPr/>
        <p:txBody>
          <a:bodyPr/>
          <a:lstStyle/>
          <a:p>
            <a:r>
              <a:t>letzte Reihe Päda Lk mit Anna, Melina, Leni</a:t>
            </a:r>
          </a:p>
        </p:txBody>
      </p:sp>
      <p:sp>
        <p:nvSpPr>
          <p:cNvPr id="9" name="Text Placeholder 8"/>
          <p:cNvSpPr>
            <a:spLocks noGrp="1"/>
          </p:cNvSpPr>
          <p:nvPr>
            <p:ph type="body" idx="17" sz="quarter"/>
          </p:nvPr>
        </p:nvSpPr>
        <p:spPr/>
        <p:txBody>
          <a:bodyPr/>
          <a:lstStyle/>
          <a:p>
            <a:r>
              <a:t>Schlimmer geht immer</a:t>
            </a:r>
          </a:p>
        </p:txBody>
      </p:sp>
      <p:sp>
        <p:nvSpPr>
          <p:cNvPr id="10" name="Text Placeholder 9"/>
          <p:cNvSpPr>
            <a:spLocks noGrp="1"/>
          </p:cNvSpPr>
          <p:nvPr>
            <p:ph type="body" idx="18" sz="quarter"/>
          </p:nvPr>
        </p:nvSpPr>
        <p:spPr/>
        <p:txBody>
          <a:bodyPr/>
          <a:lstStyle/>
          <a:p>
            <a:r>
              <a:t>Spieleabend mit den jungs</a:t>
            </a:r>
          </a:p>
        </p:txBody>
      </p:sp>
      <p:sp>
        <p:nvSpPr>
          <p:cNvPr id="11" name="Text Placeholder 10"/>
          <p:cNvSpPr>
            <a:spLocks noGrp="1"/>
          </p:cNvSpPr>
          <p:nvPr>
            <p:ph type="body" idx="19" sz="quarter"/>
          </p:nvPr>
        </p:nvSpPr>
        <p:spPr/>
        <p:txBody>
          <a:bodyPr/>
          <a:lstStyle/>
          <a:p>
            <a:r>
              <a:t>Deutsch Lk war ein Fehler</a:t>
            </a:r>
          </a:p>
        </p:txBody>
      </p:sp>
      <p:sp>
        <p:nvSpPr>
          <p:cNvPr id="12" name="Text Placeholder 11"/>
          <p:cNvSpPr>
            <a:spLocks noGrp="1"/>
          </p:cNvSpPr>
          <p:nvPr>
            <p:ph type="body" idx="20" sz="quarter"/>
          </p:nvPr>
        </p:nvSpPr>
        <p:spPr/>
        <p:txBody>
          <a:bodyPr/>
          <a:lstStyle/>
          <a:p>
            <a:r>
              <a:t>Brötchen mit Mozzarellakugel</a:t>
            </a:r>
          </a:p>
        </p:txBody>
      </p:sp>
      <p:sp>
        <p:nvSpPr>
          <p:cNvPr id="13" name="Text Placeholder 12"/>
          <p:cNvSpPr>
            <a:spLocks noGrp="1"/>
          </p:cNvSpPr>
          <p:nvPr>
            <p:ph type="body" idx="21" sz="quarter"/>
          </p:nvPr>
        </p:nvSpPr>
        <p:spPr/>
        <p:txBody>
          <a:bodyPr/>
          <a:lstStyle/>
          <a:p>
            <a:r>
              <a:t>Polenaustausch und Gardasee</a:t>
            </a:r>
          </a:p>
        </p:txBody>
      </p:sp>
      <p:sp>
        <p:nvSpPr>
          <p:cNvPr id="14" name="Text Placeholder 13"/>
          <p:cNvSpPr>
            <a:spLocks noGrp="1"/>
          </p:cNvSpPr>
          <p:nvPr>
            <p:ph type="body" idx="22" sz="quarter"/>
          </p:nvPr>
        </p:nvSpPr>
        <p:spPr/>
        <p:txBody>
          <a:bodyPr/>
          <a:lstStyle/>
          <a:p>
            <a:r>
              <a:t>Salto</a:t>
            </a:r>
          </a:p>
        </p:txBody>
      </p:sp>
      <p:sp>
        <p:nvSpPr>
          <p:cNvPr id="15" name="Text Placeholder 14"/>
          <p:cNvSpPr>
            <a:spLocks noGrp="1"/>
          </p:cNvSpPr>
          <p:nvPr>
            <p:ph type="body" idx="23" sz="quarter"/>
          </p:nvPr>
        </p:nvSpPr>
        <p:spPr/>
        <p:txBody>
          <a:bodyPr/>
          <a:lstStyle/>
          <a:p>
            <a:r>
              <a:t>Architekt</a:t>
            </a:r>
          </a:p>
        </p:txBody>
      </p:sp>
      <p:sp>
        <p:nvSpPr>
          <p:cNvPr id="16" name="Text Placeholder 15"/>
          <p:cNvSpPr>
            <a:spLocks noGrp="1"/>
          </p:cNvSpPr>
          <p:nvPr>
            <p:ph type="body" idx="24" sz="quarter"/>
          </p:nvPr>
        </p:nvSpPr>
        <p:spPr/>
        <p:txBody>
          <a:bodyPr/>
          <a:lstStyle/>
          <a:p>
            <a:r>
              <a:t>reisen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Johannes Zils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17.04.2007</a:t>
            </a:r>
          </a:p>
        </p:txBody>
      </p:sp>
      <p:sp>
        <p:nvSpPr>
          <p:cNvPr id="6" name="Text Placeholder 5"/>
          <p:cNvSpPr>
            <a:spLocks noGrp="1"/>
          </p:cNvSpPr>
          <p:nvPr>
            <p:ph type="body" idx="14" sz="quarter"/>
          </p:nvPr>
        </p:nvSpPr>
        <p:spPr/>
        <p:txBody>
          <a:bodyPr/>
          <a:lstStyle/>
          <a:p>
            <a:r>
              <a:t>Geschichte &amp; Englisch</a:t>
            </a:r>
          </a:p>
        </p:txBody>
      </p:sp>
      <p:sp>
        <p:nvSpPr>
          <p:cNvPr id="7" name="Text Placeholder 6"/>
          <p:cNvSpPr>
            <a:spLocks noGrp="1"/>
          </p:cNvSpPr>
          <p:nvPr>
            <p:ph type="body" idx="15" sz="quarter"/>
          </p:nvPr>
        </p:nvSpPr>
        <p:spPr/>
        <p:txBody>
          <a:bodyPr/>
          <a:lstStyle/>
          <a:p>
            <a:r>
              <a:t>Geschichte</a:t>
            </a:r>
          </a:p>
        </p:txBody>
      </p:sp>
      <p:sp>
        <p:nvSpPr>
          <p:cNvPr id="8" name="Text Placeholder 7"/>
          <p:cNvSpPr>
            <a:spLocks noGrp="1"/>
          </p:cNvSpPr>
          <p:nvPr>
            <p:ph type="body" idx="16" sz="quarter"/>
          </p:nvPr>
        </p:nvSpPr>
        <p:spPr/>
        <p:txBody>
          <a:bodyPr/>
          <a:lstStyle/>
          <a:p>
            <a:r>
              <a:t>Lorenz</a:t>
            </a:r>
          </a:p>
        </p:txBody>
      </p:sp>
      <p:sp>
        <p:nvSpPr>
          <p:cNvPr id="9" name="Text Placeholder 8"/>
          <p:cNvSpPr>
            <a:spLocks noGrp="1"/>
          </p:cNvSpPr>
          <p:nvPr>
            <p:ph type="body" idx="17" sz="quarter"/>
          </p:nvPr>
        </p:nvSpPr>
        <p:spPr/>
        <p:txBody>
          <a:bodyPr/>
          <a:lstStyle/>
          <a:p>
            <a:r>
              <a:t>Sei nicht zu streng mit dir selbst und geh das Leben mit Freude und Zuversicht an.</a:t>
            </a:r>
          </a:p>
        </p:txBody>
      </p:sp>
      <p:sp>
        <p:nvSpPr>
          <p:cNvPr id="10" name="Text Placeholder 9"/>
          <p:cNvSpPr>
            <a:spLocks noGrp="1"/>
          </p:cNvSpPr>
          <p:nvPr>
            <p:ph type="body" idx="18" sz="quarter"/>
          </p:nvPr>
        </p:nvSpPr>
        <p:spPr/>
        <p:txBody>
          <a:bodyPr/>
          <a:lstStyle/>
          <a:p>
            <a:r>
              <a:t>Fußball und Gitarre</a:t>
            </a:r>
          </a:p>
        </p:txBody>
      </p:sp>
      <p:sp>
        <p:nvSpPr>
          <p:cNvPr id="11" name="Text Placeholder 10"/>
          <p:cNvSpPr>
            <a:spLocks noGrp="1"/>
          </p:cNvSpPr>
          <p:nvPr>
            <p:ph type="body" idx="19" sz="quarter"/>
          </p:nvPr>
        </p:nvSpPr>
        <p:spPr/>
        <p:txBody>
          <a:bodyPr/>
          <a:lstStyle/>
          <a:p>
            <a:r>
              <a:t>Mach dir nicht zu viele Sorgen, dass du mal Fehler machst. Irgendwann wirst du drüber lachen können.</a:t>
            </a:r>
          </a:p>
        </p:txBody>
      </p:sp>
      <p:sp>
        <p:nvSpPr>
          <p:cNvPr id="12" name="Text Placeholder 11"/>
          <p:cNvSpPr>
            <a:spLocks noGrp="1"/>
          </p:cNvSpPr>
          <p:nvPr>
            <p:ph type="body" idx="20" sz="quarter"/>
          </p:nvPr>
        </p:nvSpPr>
        <p:spPr/>
        <p:txBody>
          <a:bodyPr/>
          <a:lstStyle/>
          <a:p>
            <a:r>
              <a:t>Apfel</a:t>
            </a:r>
          </a:p>
        </p:txBody>
      </p:sp>
      <p:sp>
        <p:nvSpPr>
          <p:cNvPr id="13" name="Text Placeholder 12"/>
          <p:cNvSpPr>
            <a:spLocks noGrp="1"/>
          </p:cNvSpPr>
          <p:nvPr>
            <p:ph type="body" idx="21" sz="quarter"/>
          </p:nvPr>
        </p:nvSpPr>
        <p:spPr/>
        <p:txBody>
          <a:bodyPr/>
          <a:lstStyle/>
          <a:p>
            <a:r>
              <a:t>die Skifahrt</a:t>
            </a:r>
          </a:p>
        </p:txBody>
      </p:sp>
      <p:sp>
        <p:nvSpPr>
          <p:cNvPr id="14" name="Text Placeholder 13"/>
          <p:cNvSpPr>
            <a:spLocks noGrp="1"/>
          </p:cNvSpPr>
          <p:nvPr>
            <p:ph type="body" idx="22" sz="quarter"/>
          </p:nvPr>
        </p:nvSpPr>
        <p:spPr/>
        <p:txBody>
          <a:bodyPr/>
          <a:lstStyle/>
          <a:p>
            <a:r>
              <a:t>Dass man nicht alles auf den letzten Drücker schieben sollte</a:t>
            </a:r>
          </a:p>
        </p:txBody>
      </p:sp>
      <p:sp>
        <p:nvSpPr>
          <p:cNvPr id="15" name="Text Placeholder 14"/>
          <p:cNvSpPr>
            <a:spLocks noGrp="1"/>
          </p:cNvSpPr>
          <p:nvPr>
            <p:ph type="body" idx="23" sz="quarter"/>
          </p:nvPr>
        </p:nvSpPr>
        <p:spPr/>
        <p:txBody>
          <a:bodyPr/>
          <a:lstStyle/>
          <a:p>
            <a:r>
              <a:t>Da bin ich noch unentschlossen und schaue  einfach was auf mich zukommt.</a:t>
            </a:r>
          </a:p>
        </p:txBody>
      </p:sp>
      <p:sp>
        <p:nvSpPr>
          <p:cNvPr id="16" name="Text Placeholder 15"/>
          <p:cNvSpPr>
            <a:spLocks noGrp="1"/>
          </p:cNvSpPr>
          <p:nvPr>
            <p:ph type="body" idx="24" sz="quarter"/>
          </p:nvPr>
        </p:nvSpPr>
        <p:spPr/>
        <p:txBody>
          <a:bodyPr/>
          <a:lstStyle/>
          <a:p>
            <a:r>
              <a:t>Weiterhin glücklich und umgeben von Familie und Freunden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Jonah Sender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13.11.2007</a:t>
            </a:r>
          </a:p>
        </p:txBody>
      </p:sp>
      <p:sp>
        <p:nvSpPr>
          <p:cNvPr id="6" name="Text Placeholder 5"/>
          <p:cNvSpPr>
            <a:spLocks noGrp="1"/>
          </p:cNvSpPr>
          <p:nvPr>
            <p:ph type="body" idx="14" sz="quarter"/>
          </p:nvPr>
        </p:nvSpPr>
        <p:spPr/>
        <p:txBody>
          <a:bodyPr/>
          <a:lstStyle/>
          <a:p>
            <a:r>
              <a:t>Geschichte &amp; Englisch</a:t>
            </a:r>
          </a:p>
        </p:txBody>
      </p:sp>
      <p:sp>
        <p:nvSpPr>
          <p:cNvPr id="7" name="Text Placeholder 6"/>
          <p:cNvSpPr>
            <a:spLocks noGrp="1"/>
          </p:cNvSpPr>
          <p:nvPr>
            <p:ph type="body" idx="15" sz="quarter"/>
          </p:nvPr>
        </p:nvSpPr>
        <p:spPr/>
        <p:txBody>
          <a:bodyPr/>
          <a:lstStyle/>
          <a:p>
            <a:r>
              <a:t>Erdkunde Bilingual</a:t>
            </a:r>
          </a:p>
        </p:txBody>
      </p:sp>
      <p:sp>
        <p:nvSpPr>
          <p:cNvPr id="8" name="Text Placeholder 7"/>
          <p:cNvSpPr>
            <a:spLocks noGrp="1"/>
          </p:cNvSpPr>
          <p:nvPr>
            <p:ph type="body" idx="16" sz="quarter"/>
          </p:nvPr>
        </p:nvSpPr>
        <p:spPr/>
        <p:txBody>
          <a:bodyPr/>
          <a:lstStyle/>
          <a:p>
            <a:r>
              <a:t>Lena Petermann</a:t>
            </a:r>
          </a:p>
        </p:txBody>
      </p:sp>
      <p:sp>
        <p:nvSpPr>
          <p:cNvPr id="9" name="Text Placeholder 8"/>
          <p:cNvSpPr>
            <a:spLocks noGrp="1"/>
          </p:cNvSpPr>
          <p:nvPr>
            <p:ph type="body" idx="17" sz="quarter"/>
          </p:nvPr>
        </p:nvSpPr>
        <p:spPr/>
        <p:txBody>
          <a:bodyPr/>
          <a:lstStyle/>
          <a:p>
            <a:r>
              <a:t>Konsequenzen kommen später</a:t>
            </a:r>
          </a:p>
        </p:txBody>
      </p:sp>
      <p:sp>
        <p:nvSpPr>
          <p:cNvPr id="10" name="Text Placeholder 9"/>
          <p:cNvSpPr>
            <a:spLocks noGrp="1"/>
          </p:cNvSpPr>
          <p:nvPr>
            <p:ph type="body" idx="18" sz="quarter"/>
          </p:nvPr>
        </p:nvSpPr>
        <p:spPr/>
        <p:txBody>
          <a:bodyPr/>
          <a:lstStyle/>
          <a:p>
            <a:r>
              <a:t>Schlafen, Zeichnen und Wikipedia Deep-dives</a:t>
            </a:r>
          </a:p>
        </p:txBody>
      </p:sp>
      <p:sp>
        <p:nvSpPr>
          <p:cNvPr id="11" name="Text Placeholder 10"/>
          <p:cNvSpPr>
            <a:spLocks noGrp="1"/>
          </p:cNvSpPr>
          <p:nvPr>
            <p:ph type="body" idx="19" sz="quarter"/>
          </p:nvPr>
        </p:nvSpPr>
        <p:spPr/>
        <p:txBody>
          <a:bodyPr/>
          <a:lstStyle/>
          <a:p>
            <a:r>
              <a:t>Bitte geh einfach Mal zu einem ordentlichen Friseur 😭🙏</a:t>
            </a:r>
          </a:p>
        </p:txBody>
      </p:sp>
      <p:sp>
        <p:nvSpPr>
          <p:cNvPr id="12" name="Text Placeholder 11"/>
          <p:cNvSpPr>
            <a:spLocks noGrp="1"/>
          </p:cNvSpPr>
          <p:nvPr>
            <p:ph type="body" idx="20" sz="quarter"/>
          </p:nvPr>
        </p:nvSpPr>
        <p:spPr/>
        <p:txBody>
          <a:bodyPr/>
          <a:lstStyle/>
          <a:p>
            <a:r>
              <a:t>Rote Paprika</a:t>
            </a:r>
          </a:p>
        </p:txBody>
      </p:sp>
      <p:sp>
        <p:nvSpPr>
          <p:cNvPr id="13" name="Text Placeholder 12"/>
          <p:cNvSpPr>
            <a:spLocks noGrp="1"/>
          </p:cNvSpPr>
          <p:nvPr>
            <p:ph type="body" idx="21" sz="quarter"/>
          </p:nvPr>
        </p:nvSpPr>
        <p:spPr/>
        <p:txBody>
          <a:bodyPr/>
          <a:lstStyle/>
          <a:p>
            <a:r>
              <a:t>Der alte Pausenhof</a:t>
            </a:r>
          </a:p>
        </p:txBody>
      </p:sp>
      <p:sp>
        <p:nvSpPr>
          <p:cNvPr id="14" name="Text Placeholder 13"/>
          <p:cNvSpPr>
            <a:spLocks noGrp="1"/>
          </p:cNvSpPr>
          <p:nvPr>
            <p:ph type="body" idx="22" sz="quarter"/>
          </p:nvPr>
        </p:nvSpPr>
        <p:spPr/>
        <p:txBody>
          <a:bodyPr/>
          <a:lstStyle/>
          <a:p>
            <a:r>
              <a:t>Wie man einen Mietvertrag abschließt und oder mit Geld umgeht.</a:t>
            </a:r>
          </a:p>
        </p:txBody>
      </p:sp>
      <p:sp>
        <p:nvSpPr>
          <p:cNvPr id="15" name="Text Placeholder 14"/>
          <p:cNvSpPr>
            <a:spLocks noGrp="1"/>
          </p:cNvSpPr>
          <p:nvPr>
            <p:ph type="body" idx="23" sz="quarter"/>
          </p:nvPr>
        </p:nvSpPr>
        <p:spPr/>
        <p:txBody>
          <a:bodyPr/>
          <a:lstStyle/>
          <a:p>
            <a:r>
              <a:t>Paleontologe</a:t>
            </a:r>
          </a:p>
        </p:txBody>
      </p:sp>
      <p:sp>
        <p:nvSpPr>
          <p:cNvPr id="16" name="Text Placeholder 15"/>
          <p:cNvSpPr>
            <a:spLocks noGrp="1"/>
          </p:cNvSpPr>
          <p:nvPr>
            <p:ph type="body" idx="24" sz="quarter"/>
          </p:nvPr>
        </p:nvSpPr>
        <p:spPr/>
        <p:txBody>
          <a:bodyPr/>
          <a:lstStyle/>
          <a:p>
            <a:r>
              <a:t>In einem Museum, am Computer Knochen katalogisieren etc.</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Jonas Leggewie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15.11.2006</a:t>
            </a:r>
          </a:p>
        </p:txBody>
      </p:sp>
      <p:sp>
        <p:nvSpPr>
          <p:cNvPr id="6" name="Text Placeholder 5"/>
          <p:cNvSpPr>
            <a:spLocks noGrp="1"/>
          </p:cNvSpPr>
          <p:nvPr>
            <p:ph type="body" idx="14" sz="quarter"/>
          </p:nvPr>
        </p:nvSpPr>
        <p:spPr/>
        <p:txBody>
          <a:bodyPr/>
          <a:lstStyle/>
          <a:p>
            <a:r>
              <a:t>Chemie und Mathe</a:t>
            </a:r>
          </a:p>
        </p:txBody>
      </p:sp>
      <p:sp>
        <p:nvSpPr>
          <p:cNvPr id="7" name="Text Placeholder 6"/>
          <p:cNvSpPr>
            <a:spLocks noGrp="1"/>
          </p:cNvSpPr>
          <p:nvPr>
            <p:ph type="body" idx="15" sz="quarter"/>
          </p:nvPr>
        </p:nvSpPr>
        <p:spPr/>
        <p:txBody>
          <a:bodyPr/>
          <a:lstStyle/>
          <a:p>
            <a:r>
              <a:t>Chemie</a:t>
            </a:r>
          </a:p>
        </p:txBody>
      </p:sp>
      <p:sp>
        <p:nvSpPr>
          <p:cNvPr id="8" name="Text Placeholder 7"/>
          <p:cNvSpPr>
            <a:spLocks noGrp="1"/>
          </p:cNvSpPr>
          <p:nvPr>
            <p:ph type="body" idx="16" sz="quarter"/>
          </p:nvPr>
        </p:nvSpPr>
        <p:spPr/>
        <p:txBody>
          <a:bodyPr/>
          <a:lstStyle/>
          <a:p>
            <a:r>
              <a:t>Hendrik</a:t>
            </a:r>
          </a:p>
        </p:txBody>
      </p:sp>
      <p:sp>
        <p:nvSpPr>
          <p:cNvPr id="9" name="Text Placeholder 8"/>
          <p:cNvSpPr>
            <a:spLocks noGrp="1"/>
          </p:cNvSpPr>
          <p:nvPr>
            <p:ph type="body" idx="17" sz="quarter"/>
          </p:nvPr>
        </p:nvSpPr>
        <p:spPr/>
        <p:txBody>
          <a:bodyPr/>
          <a:lstStyle/>
          <a:p>
            <a:r>
              <a:t>Mit minimalem Aufwand zum maximalen Erfolg</a:t>
            </a:r>
          </a:p>
        </p:txBody>
      </p:sp>
      <p:sp>
        <p:nvSpPr>
          <p:cNvPr id="10" name="Text Placeholder 9"/>
          <p:cNvSpPr>
            <a:spLocks noGrp="1"/>
          </p:cNvSpPr>
          <p:nvPr>
            <p:ph type="body" idx="18" sz="quarter"/>
          </p:nvPr>
        </p:nvSpPr>
        <p:spPr/>
        <p:txBody>
          <a:bodyPr/>
          <a:lstStyle/>
          <a:p>
            <a:r>
              <a:t>Computerspiele</a:t>
            </a:r>
          </a:p>
        </p:txBody>
      </p:sp>
      <p:sp>
        <p:nvSpPr>
          <p:cNvPr id="11" name="Text Placeholder 10"/>
          <p:cNvSpPr>
            <a:spLocks noGrp="1"/>
          </p:cNvSpPr>
          <p:nvPr>
            <p:ph type="body" idx="19" sz="quarter"/>
          </p:nvPr>
        </p:nvSpPr>
        <p:spPr/>
        <p:txBody>
          <a:bodyPr/>
          <a:lstStyle/>
          <a:p>
            <a:r>
              <a:t>Du wirst deinen Weg finden.</a:t>
            </a:r>
          </a:p>
        </p:txBody>
      </p:sp>
      <p:sp>
        <p:nvSpPr>
          <p:cNvPr id="12" name="Text Placeholder 11"/>
          <p:cNvSpPr>
            <a:spLocks noGrp="1"/>
          </p:cNvSpPr>
          <p:nvPr>
            <p:ph type="body" idx="20" sz="quarter"/>
          </p:nvPr>
        </p:nvSpPr>
        <p:spPr/>
        <p:txBody>
          <a:bodyPr/>
          <a:lstStyle/>
          <a:p>
            <a:r>
              <a:t>Müslibox + (heißer Kakao im Winter)</a:t>
            </a:r>
          </a:p>
        </p:txBody>
      </p:sp>
      <p:sp>
        <p:nvSpPr>
          <p:cNvPr id="13" name="Text Placeholder 12"/>
          <p:cNvSpPr>
            <a:spLocks noGrp="1"/>
          </p:cNvSpPr>
          <p:nvPr>
            <p:ph type="body" idx="21" sz="quarter"/>
          </p:nvPr>
        </p:nvSpPr>
        <p:spPr/>
        <p:txBody>
          <a:bodyPr/>
          <a:lstStyle/>
          <a:p>
            <a:r>
              <a:t>Gardasee(Radtour), Wetterballon</a:t>
            </a:r>
          </a:p>
        </p:txBody>
      </p:sp>
      <p:sp>
        <p:nvSpPr>
          <p:cNvPr id="14" name="Text Placeholder 13"/>
          <p:cNvSpPr>
            <a:spLocks noGrp="1"/>
          </p:cNvSpPr>
          <p:nvPr>
            <p:ph type="body" idx="22" sz="quarter"/>
          </p:nvPr>
        </p:nvSpPr>
        <p:spPr/>
        <p:txBody>
          <a:bodyPr/>
          <a:lstStyle/>
          <a:p>
            <a:r>
              <a:t>Wie man richtig Lernt + Rechtschreibung</a:t>
            </a:r>
          </a:p>
        </p:txBody>
      </p:sp>
      <p:sp>
        <p:nvSpPr>
          <p:cNvPr id="15" name="Text Placeholder 14"/>
          <p:cNvSpPr>
            <a:spLocks noGrp="1"/>
          </p:cNvSpPr>
          <p:nvPr>
            <p:ph type="body" idx="23" sz="quarter"/>
          </p:nvPr>
        </p:nvSpPr>
        <p:spPr/>
        <p:txBody>
          <a:bodyPr/>
          <a:lstStyle/>
          <a:p>
            <a:r>
              <a:t>Chemie Ingenieur oder was anderes mit neuen Technologien</a:t>
            </a:r>
          </a:p>
        </p:txBody>
      </p:sp>
      <p:sp>
        <p:nvSpPr>
          <p:cNvPr id="16" name="Text Placeholder 15"/>
          <p:cNvSpPr>
            <a:spLocks noGrp="1"/>
          </p:cNvSpPr>
          <p:nvPr>
            <p:ph type="body" idx="24" sz="quarter"/>
          </p:nvPr>
        </p:nvSpPr>
        <p:spPr/>
        <p:txBody>
          <a:bodyPr/>
          <a:lstStyle/>
          <a:p>
            <a:r>
              <a:t>Keine Ahnung, hoffentlich in meinem Traumjob.</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Jonathan Rössle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27.1.2007</a:t>
            </a:r>
          </a:p>
        </p:txBody>
      </p:sp>
      <p:sp>
        <p:nvSpPr>
          <p:cNvPr id="6" name="Text Placeholder 5"/>
          <p:cNvSpPr>
            <a:spLocks noGrp="1"/>
          </p:cNvSpPr>
          <p:nvPr>
            <p:ph type="body" idx="14" sz="quarter"/>
          </p:nvPr>
        </p:nvSpPr>
        <p:spPr/>
        <p:txBody>
          <a:bodyPr/>
          <a:lstStyle/>
          <a:p>
            <a:r>
              <a:t>Mathe, Sowi</a:t>
            </a:r>
          </a:p>
        </p:txBody>
      </p:sp>
      <p:sp>
        <p:nvSpPr>
          <p:cNvPr id="7" name="Text Placeholder 6"/>
          <p:cNvSpPr>
            <a:spLocks noGrp="1"/>
          </p:cNvSpPr>
          <p:nvPr>
            <p:ph type="body" idx="15" sz="quarter"/>
          </p:nvPr>
        </p:nvSpPr>
        <p:spPr/>
        <p:txBody>
          <a:bodyPr/>
          <a:lstStyle/>
          <a:p>
            <a:r>
              <a:t>Sowi</a:t>
            </a:r>
          </a:p>
        </p:txBody>
      </p:sp>
      <p:sp>
        <p:nvSpPr>
          <p:cNvPr id="8" name="Text Placeholder 7"/>
          <p:cNvSpPr>
            <a:spLocks noGrp="1"/>
          </p:cNvSpPr>
          <p:nvPr>
            <p:ph type="body" idx="16" sz="quarter"/>
          </p:nvPr>
        </p:nvSpPr>
        <p:spPr/>
        <p:txBody>
          <a:bodyPr/>
          <a:lstStyle/>
          <a:p>
            <a:r>
              <a:t>Laura Rikken</a:t>
            </a:r>
          </a:p>
        </p:txBody>
      </p:sp>
      <p:sp>
        <p:nvSpPr>
          <p:cNvPr id="9" name="Text Placeholder 8"/>
          <p:cNvSpPr>
            <a:spLocks noGrp="1"/>
          </p:cNvSpPr>
          <p:nvPr>
            <p:ph type="body" idx="17" sz="quarter"/>
          </p:nvPr>
        </p:nvSpPr>
        <p:spPr/>
        <p:txBody>
          <a:bodyPr/>
          <a:lstStyle/>
          <a:p>
            <a:r>
              <a:t>Stay High</a:t>
            </a:r>
          </a:p>
        </p:txBody>
      </p:sp>
      <p:sp>
        <p:nvSpPr>
          <p:cNvPr id="10" name="Text Placeholder 9"/>
          <p:cNvSpPr>
            <a:spLocks noGrp="1"/>
          </p:cNvSpPr>
          <p:nvPr>
            <p:ph type="body" idx="18" sz="quarter"/>
          </p:nvPr>
        </p:nvSpPr>
        <p:spPr/>
        <p:txBody>
          <a:bodyPr/>
          <a:lstStyle/>
          <a:p>
            <a:r>
              <a:t>Pokémon Investition</a:t>
            </a:r>
          </a:p>
        </p:txBody>
      </p:sp>
      <p:sp>
        <p:nvSpPr>
          <p:cNvPr id="11" name="Text Placeholder 10"/>
          <p:cNvSpPr>
            <a:spLocks noGrp="1"/>
          </p:cNvSpPr>
          <p:nvPr>
            <p:ph type="body" idx="19" sz="quarter"/>
          </p:nvPr>
        </p:nvSpPr>
        <p:spPr/>
        <p:txBody>
          <a:bodyPr/>
          <a:lstStyle/>
          <a:p>
            <a:r>
              <a:t>Nehm nicht Mathe LK</a:t>
            </a:r>
          </a:p>
        </p:txBody>
      </p:sp>
      <p:sp>
        <p:nvSpPr>
          <p:cNvPr id="12" name="Text Placeholder 11"/>
          <p:cNvSpPr>
            <a:spLocks noGrp="1"/>
          </p:cNvSpPr>
          <p:nvPr>
            <p:ph type="body" idx="20" sz="quarter"/>
          </p:nvPr>
        </p:nvSpPr>
        <p:spPr/>
        <p:txBody>
          <a:bodyPr/>
          <a:lstStyle/>
          <a:p>
            <a:r>
              <a:t>Schoggo crossong</a:t>
            </a:r>
          </a:p>
        </p:txBody>
      </p:sp>
      <p:sp>
        <p:nvSpPr>
          <p:cNvPr id="13" name="Text Placeholder 12"/>
          <p:cNvSpPr>
            <a:spLocks noGrp="1"/>
          </p:cNvSpPr>
          <p:nvPr>
            <p:ph type="body" idx="21" sz="quarter"/>
          </p:nvPr>
        </p:nvSpPr>
        <p:spPr/>
        <p:txBody>
          <a:bodyPr/>
          <a:lstStyle/>
          <a:p>
            <a:r>
              <a:t>Kursfahrt</a:t>
            </a:r>
          </a:p>
        </p:txBody>
      </p:sp>
      <p:sp>
        <p:nvSpPr>
          <p:cNvPr id="14" name="Text Placeholder 13"/>
          <p:cNvSpPr>
            <a:spLocks noGrp="1"/>
          </p:cNvSpPr>
          <p:nvPr>
            <p:ph type="body" idx="22" sz="quarter"/>
          </p:nvPr>
        </p:nvSpPr>
        <p:spPr/>
        <p:txBody>
          <a:bodyPr/>
          <a:lstStyle/>
          <a:p>
            <a:r>
              <a:t>Mathe</a:t>
            </a:r>
          </a:p>
        </p:txBody>
      </p:sp>
      <p:sp>
        <p:nvSpPr>
          <p:cNvPr id="15" name="Text Placeholder 14"/>
          <p:cNvSpPr>
            <a:spLocks noGrp="1"/>
          </p:cNvSpPr>
          <p:nvPr>
            <p:ph type="body" idx="23" sz="quarter"/>
          </p:nvPr>
        </p:nvSpPr>
        <p:spPr/>
        <p:txBody>
          <a:bodyPr/>
          <a:lstStyle/>
          <a:p>
            <a:r>
              <a:t>Social Club Besitzer</a:t>
            </a:r>
          </a:p>
        </p:txBody>
      </p:sp>
      <p:sp>
        <p:nvSpPr>
          <p:cNvPr id="16" name="Text Placeholder 15"/>
          <p:cNvSpPr>
            <a:spLocks noGrp="1"/>
          </p:cNvSpPr>
          <p:nvPr>
            <p:ph type="body" idx="24" sz="quarter"/>
          </p:nvPr>
        </p:nvSpPr>
        <p:spPr/>
        <p:txBody>
          <a:bodyPr/>
          <a:lstStyle/>
          <a:p>
            <a:r>
              <a:t>Auf Jamaika im Toyota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Adrian Appt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01.01.2007</a:t>
            </a:r>
          </a:p>
        </p:txBody>
      </p:sp>
      <p:sp>
        <p:nvSpPr>
          <p:cNvPr id="6" name="Text Placeholder 5"/>
          <p:cNvSpPr>
            <a:spLocks noGrp="1"/>
          </p:cNvSpPr>
          <p:nvPr>
            <p:ph type="body" idx="14" sz="quarter"/>
          </p:nvPr>
        </p:nvSpPr>
        <p:spPr/>
        <p:txBody>
          <a:bodyPr/>
          <a:lstStyle/>
          <a:p>
            <a:r>
              <a:t>Mathe LK bei Frau Warning und Sport LK bei Frau Friedrich.</a:t>
            </a:r>
          </a:p>
        </p:txBody>
      </p:sp>
      <p:sp>
        <p:nvSpPr>
          <p:cNvPr id="7" name="Text Placeholder 6"/>
          <p:cNvSpPr>
            <a:spLocks noGrp="1"/>
          </p:cNvSpPr>
          <p:nvPr>
            <p:ph type="body" idx="15" sz="quarter"/>
          </p:nvPr>
        </p:nvSpPr>
        <p:spPr/>
        <p:txBody>
          <a:bodyPr/>
          <a:lstStyle/>
          <a:p>
            <a:r>
              <a:t>Sport*
*Naja, eigentlich habe ich schon in der 1. Klasse gesagt, dass meine Lieblingstunden die PAUSEN sind...</a:t>
            </a:r>
          </a:p>
        </p:txBody>
      </p:sp>
      <p:sp>
        <p:nvSpPr>
          <p:cNvPr id="8" name="Text Placeholder 7"/>
          <p:cNvSpPr>
            <a:spLocks noGrp="1"/>
          </p:cNvSpPr>
          <p:nvPr>
            <p:ph type="body" idx="16" sz="quarter"/>
          </p:nvPr>
        </p:nvSpPr>
        <p:spPr/>
        <p:txBody>
          <a:bodyPr/>
          <a:lstStyle/>
          <a:p>
            <a:r>
              <a:t>Hatte viele nette Menschen als Sitznachbarn - klingt schnulzig, stimmt aber!</a:t>
            </a:r>
          </a:p>
        </p:txBody>
      </p:sp>
      <p:sp>
        <p:nvSpPr>
          <p:cNvPr id="9" name="Text Placeholder 8"/>
          <p:cNvSpPr>
            <a:spLocks noGrp="1"/>
          </p:cNvSpPr>
          <p:nvPr>
            <p:ph type="body" idx="17" sz="quarter"/>
          </p:nvPr>
        </p:nvSpPr>
        <p:spPr/>
        <p:txBody>
          <a:bodyPr/>
          <a:lstStyle/>
          <a:p>
            <a:r>
              <a:t>Bei der Arbeit: Eat That Frog!
Beim Essen: In der aller größten Not isst man die Wurscht auch ohne Brot.
Grundsätzlich: Man lebt nur einmal.</a:t>
            </a:r>
          </a:p>
        </p:txBody>
      </p:sp>
      <p:sp>
        <p:nvSpPr>
          <p:cNvPr id="10" name="Text Placeholder 9"/>
          <p:cNvSpPr>
            <a:spLocks noGrp="1"/>
          </p:cNvSpPr>
          <p:nvPr>
            <p:ph type="body" idx="18" sz="quarter"/>
          </p:nvPr>
        </p:nvSpPr>
        <p:spPr/>
        <p:txBody>
          <a:bodyPr/>
          <a:lstStyle/>
          <a:p>
            <a:r>
              <a:t>Trompete, Basteln, Sport (Radfahren, Joggen, Kajak fahren, Wandern), Bushcraft, Zeichnen.</a:t>
            </a:r>
          </a:p>
        </p:txBody>
      </p:sp>
      <p:sp>
        <p:nvSpPr>
          <p:cNvPr id="11" name="Text Placeholder 10"/>
          <p:cNvSpPr>
            <a:spLocks noGrp="1"/>
          </p:cNvSpPr>
          <p:nvPr>
            <p:ph type="body" idx="19" sz="quarter"/>
          </p:nvPr>
        </p:nvSpPr>
        <p:spPr/>
        <p:txBody>
          <a:bodyPr/>
          <a:lstStyle/>
          <a:p>
            <a:r>
              <a:t>Das Abi ist nicht das Ziel und das Ende, sondern nur eine Eintrittskarte.</a:t>
            </a:r>
          </a:p>
        </p:txBody>
      </p:sp>
      <p:sp>
        <p:nvSpPr>
          <p:cNvPr id="12" name="Text Placeholder 11"/>
          <p:cNvSpPr>
            <a:spLocks noGrp="1"/>
          </p:cNvSpPr>
          <p:nvPr>
            <p:ph type="body" idx="20" sz="quarter"/>
          </p:nvPr>
        </p:nvSpPr>
        <p:spPr/>
        <p:txBody>
          <a:bodyPr/>
          <a:lstStyle/>
          <a:p>
            <a:r>
              <a:t>Ein Brot mit Käse - oder sollte ich ehr sagen Käse mit Brot...</a:t>
            </a:r>
          </a:p>
        </p:txBody>
      </p:sp>
      <p:sp>
        <p:nvSpPr>
          <p:cNvPr id="13" name="Text Placeholder 12"/>
          <p:cNvSpPr>
            <a:spLocks noGrp="1"/>
          </p:cNvSpPr>
          <p:nvPr>
            <p:ph type="body" idx="21" sz="quarter"/>
          </p:nvPr>
        </p:nvSpPr>
        <p:spPr/>
        <p:txBody>
          <a:bodyPr/>
          <a:lstStyle/>
          <a:p>
            <a:r>
              <a:t>Letzter Schultag vor den Sommerferien und dann 6 Wochen lang keine Hausaufgaben :)</a:t>
            </a:r>
          </a:p>
        </p:txBody>
      </p:sp>
      <p:sp>
        <p:nvSpPr>
          <p:cNvPr id="14" name="Text Placeholder 13"/>
          <p:cNvSpPr>
            <a:spLocks noGrp="1"/>
          </p:cNvSpPr>
          <p:nvPr>
            <p:ph type="body" idx="22" sz="quarter"/>
          </p:nvPr>
        </p:nvSpPr>
        <p:spPr/>
        <p:txBody>
          <a:bodyPr/>
          <a:lstStyle/>
          <a:p>
            <a:r>
              <a:t>Steuern, Versicherungen, Finanzen, Chinesisch, Schuhe binden, etc. pp.</a:t>
            </a:r>
          </a:p>
        </p:txBody>
      </p:sp>
      <p:sp>
        <p:nvSpPr>
          <p:cNvPr id="15" name="Text Placeholder 14"/>
          <p:cNvSpPr>
            <a:spLocks noGrp="1"/>
          </p:cNvSpPr>
          <p:nvPr>
            <p:ph type="body" idx="23" sz="quarter"/>
          </p:nvPr>
        </p:nvSpPr>
        <p:spPr/>
        <p:txBody>
          <a:bodyPr/>
          <a:lstStyle/>
          <a:p>
            <a:r>
              <a:t>Mein Traumberuf wäre es ein selbstständiger Unternehmer zu werden, indem ich mit einer Erfindung ein Maschinenbau Unternehmen gründe. 
Oder ganz idyllisch: 
Ranger in den Alpen
Oder ganz ehrlich: Sechser im Lotto und dann nur noch Reisen und den Hobbys nachgehen:)</a:t>
            </a:r>
          </a:p>
        </p:txBody>
      </p:sp>
      <p:sp>
        <p:nvSpPr>
          <p:cNvPr id="16" name="Text Placeholder 15"/>
          <p:cNvSpPr>
            <a:spLocks noGrp="1"/>
          </p:cNvSpPr>
          <p:nvPr>
            <p:ph type="body" idx="24" sz="quarter"/>
          </p:nvPr>
        </p:nvSpPr>
        <p:spPr/>
        <p:txBody>
          <a:bodyPr/>
          <a:lstStyle/>
          <a:p>
            <a:r>
              <a:t>Vermutlich habe ich das Maschinenbau Studium abgeschlossen und arbeite bereits ein paar Jährchen in einem Unternehmen. 
Im Optimalfall wohne ich in der Nähe der Alpen oder in irgendeinem Mittelgebirge in einem Holzhäuschen mit Gemüsegarten :)
Höchstwahrscheinlich spiele ich in irgendeinem Ensemble Trompete und habe auch sonst noch ähnliche Interessen wie Sport (in der Natur), Basteln und Reisen.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Julia Baumert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06.04.2007</a:t>
            </a:r>
          </a:p>
        </p:txBody>
      </p:sp>
      <p:sp>
        <p:nvSpPr>
          <p:cNvPr id="6" name="Text Placeholder 5"/>
          <p:cNvSpPr>
            <a:spLocks noGrp="1"/>
          </p:cNvSpPr>
          <p:nvPr>
            <p:ph type="body" idx="14" sz="quarter"/>
          </p:nvPr>
        </p:nvSpPr>
        <p:spPr/>
        <p:txBody>
          <a:bodyPr/>
          <a:lstStyle/>
          <a:p>
            <a:r>
              <a:t>Deutsch und SoWi</a:t>
            </a:r>
          </a:p>
        </p:txBody>
      </p:sp>
      <p:sp>
        <p:nvSpPr>
          <p:cNvPr id="7" name="Text Placeholder 6"/>
          <p:cNvSpPr>
            <a:spLocks noGrp="1"/>
          </p:cNvSpPr>
          <p:nvPr>
            <p:ph type="body" idx="15" sz="quarter"/>
          </p:nvPr>
        </p:nvSpPr>
        <p:spPr/>
        <p:txBody>
          <a:bodyPr/>
          <a:lstStyle/>
          <a:p>
            <a:r>
              <a:t>Deutsch und SoWi</a:t>
            </a:r>
          </a:p>
        </p:txBody>
      </p:sp>
      <p:sp>
        <p:nvSpPr>
          <p:cNvPr id="8" name="Text Placeholder 7"/>
          <p:cNvSpPr>
            <a:spLocks noGrp="1"/>
          </p:cNvSpPr>
          <p:nvPr>
            <p:ph type="body" idx="16" sz="quarter"/>
          </p:nvPr>
        </p:nvSpPr>
        <p:spPr/>
        <p:txBody>
          <a:bodyPr/>
          <a:lstStyle/>
          <a:p>
            <a:r>
              <a:t>Pauline Lorenz</a:t>
            </a:r>
          </a:p>
        </p:txBody>
      </p:sp>
      <p:sp>
        <p:nvSpPr>
          <p:cNvPr id="9" name="Text Placeholder 8"/>
          <p:cNvSpPr>
            <a:spLocks noGrp="1"/>
          </p:cNvSpPr>
          <p:nvPr>
            <p:ph type="body" idx="17" sz="quarter"/>
          </p:nvPr>
        </p:nvSpPr>
        <p:spPr/>
        <p:txBody>
          <a:bodyPr/>
          <a:lstStyle/>
          <a:p>
            <a:r>
              <a:t>Aufs Gefühl und nicht den Kopf hören (Köpfe sagen dumme Sachen).</a:t>
            </a:r>
          </a:p>
        </p:txBody>
      </p:sp>
      <p:sp>
        <p:nvSpPr>
          <p:cNvPr id="10" name="Text Placeholder 9"/>
          <p:cNvSpPr>
            <a:spLocks noGrp="1"/>
          </p:cNvSpPr>
          <p:nvPr>
            <p:ph type="body" idx="18" sz="quarter"/>
          </p:nvPr>
        </p:nvSpPr>
        <p:spPr/>
        <p:txBody>
          <a:bodyPr/>
          <a:lstStyle/>
          <a:p>
            <a:r>
              <a:t>Lesen, Fußball, Schreiben</a:t>
            </a:r>
          </a:p>
        </p:txBody>
      </p:sp>
      <p:sp>
        <p:nvSpPr>
          <p:cNvPr id="11" name="Text Placeholder 10"/>
          <p:cNvSpPr>
            <a:spLocks noGrp="1"/>
          </p:cNvSpPr>
          <p:nvPr>
            <p:ph type="body" idx="19" sz="quarter"/>
          </p:nvPr>
        </p:nvSpPr>
        <p:spPr/>
        <p:txBody>
          <a:bodyPr/>
          <a:lstStyle/>
          <a:p>
            <a:r>
              <a:t>Stress dich nicht so sehr wegen Klausuren &amp; guten Noten, denk ans Leben und nimm jeden möglichen Stadionbesuch mit.</a:t>
            </a:r>
          </a:p>
        </p:txBody>
      </p:sp>
      <p:sp>
        <p:nvSpPr>
          <p:cNvPr id="12" name="Text Placeholder 11"/>
          <p:cNvSpPr>
            <a:spLocks noGrp="1"/>
          </p:cNvSpPr>
          <p:nvPr>
            <p:ph type="body" idx="20" sz="quarter"/>
          </p:nvPr>
        </p:nvSpPr>
        <p:spPr/>
        <p:txBody>
          <a:bodyPr/>
          <a:lstStyle/>
          <a:p>
            <a:r>
              <a:t>Schokolade</a:t>
            </a:r>
          </a:p>
        </p:txBody>
      </p:sp>
      <p:sp>
        <p:nvSpPr>
          <p:cNvPr id="13" name="Text Placeholder 12"/>
          <p:cNvSpPr>
            <a:spLocks noGrp="1"/>
          </p:cNvSpPr>
          <p:nvPr>
            <p:ph type="body" idx="21" sz="quarter"/>
          </p:nvPr>
        </p:nvSpPr>
        <p:spPr/>
        <p:txBody>
          <a:bodyPr/>
          <a:lstStyle/>
          <a:p>
            <a:r>
              <a:t>Abschlussfahrt</a:t>
            </a:r>
          </a:p>
        </p:txBody>
      </p:sp>
      <p:sp>
        <p:nvSpPr>
          <p:cNvPr id="14" name="Text Placeholder 13"/>
          <p:cNvSpPr>
            <a:spLocks noGrp="1"/>
          </p:cNvSpPr>
          <p:nvPr>
            <p:ph type="body" idx="22" sz="quarter"/>
          </p:nvPr>
        </p:nvSpPr>
        <p:spPr/>
        <p:txBody>
          <a:bodyPr/>
          <a:lstStyle/>
          <a:p>
            <a:r>
              <a:t>Verwaltung von Finanzen</a:t>
            </a:r>
          </a:p>
        </p:txBody>
      </p:sp>
      <p:sp>
        <p:nvSpPr>
          <p:cNvPr id="15" name="Text Placeholder 14"/>
          <p:cNvSpPr>
            <a:spLocks noGrp="1"/>
          </p:cNvSpPr>
          <p:nvPr>
            <p:ph type="body" idx="23" sz="quarter"/>
          </p:nvPr>
        </p:nvSpPr>
        <p:spPr/>
        <p:txBody>
          <a:bodyPr/>
          <a:lstStyle/>
          <a:p>
            <a:r>
              <a:t>Sportmoderatorin</a:t>
            </a:r>
          </a:p>
        </p:txBody>
      </p:sp>
      <p:sp>
        <p:nvSpPr>
          <p:cNvPr id="16" name="Text Placeholder 15"/>
          <p:cNvSpPr>
            <a:spLocks noGrp="1"/>
          </p:cNvSpPr>
          <p:nvPr>
            <p:ph type="body" idx="24" sz="quarter"/>
          </p:nvPr>
        </p:nvSpPr>
        <p:spPr/>
        <p:txBody>
          <a:bodyPr/>
          <a:lstStyle/>
          <a:p>
            <a:r>
              <a:t>Wohne in München, habe Haustiere, erfolgreichen Job und eine Freundin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Julian Frank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21.04.2007</a:t>
            </a:r>
          </a:p>
        </p:txBody>
      </p:sp>
      <p:sp>
        <p:nvSpPr>
          <p:cNvPr id="6" name="Text Placeholder 5"/>
          <p:cNvSpPr>
            <a:spLocks noGrp="1"/>
          </p:cNvSpPr>
          <p:nvPr>
            <p:ph type="body" idx="14" sz="quarter"/>
          </p:nvPr>
        </p:nvSpPr>
        <p:spPr/>
        <p:txBody>
          <a:bodyPr/>
          <a:lstStyle/>
          <a:p>
            <a:r>
              <a:t>Englisch, Informatik</a:t>
            </a:r>
          </a:p>
        </p:txBody>
      </p:sp>
      <p:sp>
        <p:nvSpPr>
          <p:cNvPr id="7" name="Text Placeholder 6"/>
          <p:cNvSpPr>
            <a:spLocks noGrp="1"/>
          </p:cNvSpPr>
          <p:nvPr>
            <p:ph type="body" idx="15" sz="quarter"/>
          </p:nvPr>
        </p:nvSpPr>
        <p:spPr/>
        <p:txBody>
          <a:bodyPr/>
          <a:lstStyle/>
          <a:p>
            <a:r>
              <a:t>sowi</a:t>
            </a:r>
          </a:p>
        </p:txBody>
      </p:sp>
      <p:sp>
        <p:nvSpPr>
          <p:cNvPr id="8" name="Text Placeholder 7"/>
          <p:cNvSpPr>
            <a:spLocks noGrp="1"/>
          </p:cNvSpPr>
          <p:nvPr>
            <p:ph type="body" idx="16" sz="quarter"/>
          </p:nvPr>
        </p:nvSpPr>
        <p:spPr/>
        <p:txBody>
          <a:bodyPr/>
          <a:lstStyle/>
          <a:p>
            <a:r>
              <a:t>Marie Wagner</a:t>
            </a:r>
          </a:p>
        </p:txBody>
      </p:sp>
      <p:sp>
        <p:nvSpPr>
          <p:cNvPr id="9" name="Text Placeholder 8"/>
          <p:cNvSpPr>
            <a:spLocks noGrp="1"/>
          </p:cNvSpPr>
          <p:nvPr>
            <p:ph type="body" idx="17" sz="quarter"/>
          </p:nvPr>
        </p:nvSpPr>
        <p:spPr/>
        <p:txBody>
          <a:bodyPr/>
          <a:lstStyle/>
          <a:p>
            <a:r>
              <a:t>es steht alles schon geschrieben</a:t>
            </a:r>
          </a:p>
        </p:txBody>
      </p:sp>
      <p:sp>
        <p:nvSpPr>
          <p:cNvPr id="10" name="Text Placeholder 9"/>
          <p:cNvSpPr>
            <a:spLocks noGrp="1"/>
          </p:cNvSpPr>
          <p:nvPr>
            <p:ph type="body" idx="18" sz="quarter"/>
          </p:nvPr>
        </p:nvSpPr>
        <p:spPr/>
        <p:txBody>
          <a:bodyPr/>
          <a:lstStyle/>
          <a:p>
            <a:r>
              <a:t>musik machen, freundin treffen, freunde treffen</a:t>
            </a:r>
          </a:p>
        </p:txBody>
      </p:sp>
      <p:sp>
        <p:nvSpPr>
          <p:cNvPr id="11" name="Text Placeholder 10"/>
          <p:cNvSpPr>
            <a:spLocks noGrp="1"/>
          </p:cNvSpPr>
          <p:nvPr>
            <p:ph type="body" idx="19" sz="quarter"/>
          </p:nvPr>
        </p:nvSpPr>
        <p:spPr/>
        <p:txBody>
          <a:bodyPr/>
          <a:lstStyle/>
          <a:p>
            <a:r>
              <a:t>lifes good</a:t>
            </a:r>
          </a:p>
        </p:txBody>
      </p:sp>
      <p:sp>
        <p:nvSpPr>
          <p:cNvPr id="12" name="Text Placeholder 11"/>
          <p:cNvSpPr>
            <a:spLocks noGrp="1"/>
          </p:cNvSpPr>
          <p:nvPr>
            <p:ph type="body" idx="20" sz="quarter"/>
          </p:nvPr>
        </p:nvSpPr>
        <p:spPr/>
        <p:txBody>
          <a:bodyPr/>
          <a:lstStyle/>
          <a:p>
            <a:r>
              <a:t>dubai croissant</a:t>
            </a:r>
          </a:p>
        </p:txBody>
      </p:sp>
      <p:sp>
        <p:nvSpPr>
          <p:cNvPr id="13" name="Text Placeholder 12"/>
          <p:cNvSpPr>
            <a:spLocks noGrp="1"/>
          </p:cNvSpPr>
          <p:nvPr>
            <p:ph type="body" idx="21" sz="quarter"/>
          </p:nvPr>
        </p:nvSpPr>
        <p:spPr/>
        <p:txBody>
          <a:bodyPr/>
          <a:lstStyle/>
          <a:p>
            <a:r>
              <a:t>Barcelona 999</a:t>
            </a:r>
          </a:p>
        </p:txBody>
      </p:sp>
      <p:sp>
        <p:nvSpPr>
          <p:cNvPr id="14" name="Text Placeholder 13"/>
          <p:cNvSpPr>
            <a:spLocks noGrp="1"/>
          </p:cNvSpPr>
          <p:nvPr>
            <p:ph type="body" idx="22" sz="quarter"/>
          </p:nvPr>
        </p:nvSpPr>
        <p:spPr/>
        <p:txBody>
          <a:bodyPr/>
          <a:lstStyle/>
          <a:p>
            <a:r>
              <a:t>vieles bruder</a:t>
            </a:r>
          </a:p>
        </p:txBody>
      </p:sp>
      <p:sp>
        <p:nvSpPr>
          <p:cNvPr id="15" name="Text Placeholder 14"/>
          <p:cNvSpPr>
            <a:spLocks noGrp="1"/>
          </p:cNvSpPr>
          <p:nvPr>
            <p:ph type="body" idx="23" sz="quarter"/>
          </p:nvPr>
        </p:nvSpPr>
        <p:spPr/>
        <p:txBody>
          <a:bodyPr/>
          <a:lstStyle/>
          <a:p>
            <a:r>
              <a:t>dicke producer</a:t>
            </a:r>
          </a:p>
        </p:txBody>
      </p:sp>
      <p:sp>
        <p:nvSpPr>
          <p:cNvPr id="16" name="Text Placeholder 15"/>
          <p:cNvSpPr>
            <a:spLocks noGrp="1"/>
          </p:cNvSpPr>
          <p:nvPr>
            <p:ph type="body" idx="24" sz="quarter"/>
          </p:nvPr>
        </p:nvSpPr>
        <p:spPr/>
        <p:txBody>
          <a:bodyPr/>
          <a:lstStyle/>
          <a:p>
            <a:r>
              <a:t>Backstage bei juice wrld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Julian Werner Kim-Long Tantz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27.01.2007</a:t>
            </a:r>
          </a:p>
        </p:txBody>
      </p:sp>
      <p:sp>
        <p:nvSpPr>
          <p:cNvPr id="6" name="Text Placeholder 5"/>
          <p:cNvSpPr>
            <a:spLocks noGrp="1"/>
          </p:cNvSpPr>
          <p:nvPr>
            <p:ph type="body" idx="14" sz="quarter"/>
          </p:nvPr>
        </p:nvSpPr>
        <p:spPr/>
        <p:txBody>
          <a:bodyPr/>
          <a:lstStyle/>
          <a:p>
            <a:r>
              <a:t>Geschichte, Englisch</a:t>
            </a:r>
          </a:p>
        </p:txBody>
      </p:sp>
      <p:sp>
        <p:nvSpPr>
          <p:cNvPr id="7" name="Text Placeholder 6"/>
          <p:cNvSpPr>
            <a:spLocks noGrp="1"/>
          </p:cNvSpPr>
          <p:nvPr>
            <p:ph type="body" idx="15" sz="quarter"/>
          </p:nvPr>
        </p:nvSpPr>
        <p:spPr/>
        <p:txBody>
          <a:bodyPr/>
          <a:lstStyle/>
          <a:p>
            <a:r>
              <a:t>Englisch</a:t>
            </a:r>
          </a:p>
        </p:txBody>
      </p:sp>
      <p:sp>
        <p:nvSpPr>
          <p:cNvPr id="8" name="Text Placeholder 7"/>
          <p:cNvSpPr>
            <a:spLocks noGrp="1"/>
          </p:cNvSpPr>
          <p:nvPr>
            <p:ph type="body" idx="16" sz="quarter"/>
          </p:nvPr>
        </p:nvSpPr>
        <p:spPr/>
        <p:txBody>
          <a:bodyPr/>
          <a:lstStyle/>
          <a:p>
            <a:r>
              <a:t>Mit Mika Brack survival of the fittest in Bio Bili</a:t>
            </a:r>
          </a:p>
        </p:txBody>
      </p:sp>
      <p:sp>
        <p:nvSpPr>
          <p:cNvPr id="9" name="Text Placeholder 8"/>
          <p:cNvSpPr>
            <a:spLocks noGrp="1"/>
          </p:cNvSpPr>
          <p:nvPr>
            <p:ph type="body" idx="17" sz="quarter"/>
          </p:nvPr>
        </p:nvSpPr>
        <p:spPr/>
        <p:txBody>
          <a:bodyPr/>
          <a:lstStyle/>
          <a:p>
            <a:r>
              <a:t>Tu es oder tu es nicht, es gibt kein Versuchen.</a:t>
            </a:r>
          </a:p>
        </p:txBody>
      </p:sp>
      <p:sp>
        <p:nvSpPr>
          <p:cNvPr id="10" name="Text Placeholder 9"/>
          <p:cNvSpPr>
            <a:spLocks noGrp="1"/>
          </p:cNvSpPr>
          <p:nvPr>
            <p:ph type="body" idx="18" sz="quarter"/>
          </p:nvPr>
        </p:nvSpPr>
        <p:spPr/>
        <p:txBody>
          <a:bodyPr/>
          <a:lstStyle/>
          <a:p>
            <a:r>
              <a:t>Zeichnen, Klavier spielen, Sport machen, Lesen</a:t>
            </a:r>
          </a:p>
        </p:txBody>
      </p:sp>
      <p:sp>
        <p:nvSpPr>
          <p:cNvPr id="11" name="Text Placeholder 10"/>
          <p:cNvSpPr>
            <a:spLocks noGrp="1"/>
          </p:cNvSpPr>
          <p:nvPr>
            <p:ph type="body" idx="19" sz="quarter"/>
          </p:nvPr>
        </p:nvSpPr>
        <p:spPr/>
        <p:txBody>
          <a:bodyPr/>
          <a:lstStyle/>
          <a:p>
            <a:r>
              <a:t>Melde dich mehr.</a:t>
            </a:r>
          </a:p>
        </p:txBody>
      </p:sp>
      <p:sp>
        <p:nvSpPr>
          <p:cNvPr id="12" name="Text Placeholder 11"/>
          <p:cNvSpPr>
            <a:spLocks noGrp="1"/>
          </p:cNvSpPr>
          <p:nvPr>
            <p:ph type="body" idx="20" sz="quarter"/>
          </p:nvPr>
        </p:nvSpPr>
        <p:spPr/>
        <p:txBody>
          <a:bodyPr/>
          <a:lstStyle/>
          <a:p>
            <a:r>
              <a:t>Reiswaffeln, Brotsticks</a:t>
            </a:r>
          </a:p>
        </p:txBody>
      </p:sp>
      <p:sp>
        <p:nvSpPr>
          <p:cNvPr id="13" name="Text Placeholder 12"/>
          <p:cNvSpPr>
            <a:spLocks noGrp="1"/>
          </p:cNvSpPr>
          <p:nvPr>
            <p:ph type="body" idx="21" sz="quarter"/>
          </p:nvPr>
        </p:nvSpPr>
        <p:spPr/>
        <p:txBody>
          <a:bodyPr/>
          <a:lstStyle/>
          <a:p>
            <a:r>
              <a:t>Mit Patrick, Joachim und Benjamin am letzten Tag der Skifahrt die Rot-Blaue Piste runterfahren, während sich von hinten ein leichter Schneesturm nähert und uns langsam einholt. Irgendwann kann man nur noch seinen Vordermann sehen und das Fahren ist anstrengend aber spaßig, super episch.</a:t>
            </a:r>
          </a:p>
        </p:txBody>
      </p:sp>
      <p:sp>
        <p:nvSpPr>
          <p:cNvPr id="14" name="Text Placeholder 13"/>
          <p:cNvSpPr>
            <a:spLocks noGrp="1"/>
          </p:cNvSpPr>
          <p:nvPr>
            <p:ph type="body" idx="22" sz="quarter"/>
          </p:nvPr>
        </p:nvSpPr>
        <p:spPr/>
        <p:txBody>
          <a:bodyPr/>
          <a:lstStyle/>
          <a:p>
            <a:r>
              <a:t>Kochen</a:t>
            </a:r>
          </a:p>
        </p:txBody>
      </p:sp>
      <p:sp>
        <p:nvSpPr>
          <p:cNvPr id="15" name="Text Placeholder 14"/>
          <p:cNvSpPr>
            <a:spLocks noGrp="1"/>
          </p:cNvSpPr>
          <p:nvPr>
            <p:ph type="body" idx="23" sz="quarter"/>
          </p:nvPr>
        </p:nvSpPr>
        <p:spPr/>
        <p:txBody>
          <a:bodyPr/>
          <a:lstStyle/>
          <a:p>
            <a:r>
              <a:t>Comic-Künstler</a:t>
            </a:r>
          </a:p>
        </p:txBody>
      </p:sp>
      <p:sp>
        <p:nvSpPr>
          <p:cNvPr id="16" name="Text Placeholder 15"/>
          <p:cNvSpPr>
            <a:spLocks noGrp="1"/>
          </p:cNvSpPr>
          <p:nvPr>
            <p:ph type="body" idx="24" sz="quarter"/>
          </p:nvPr>
        </p:nvSpPr>
        <p:spPr/>
        <p:txBody>
          <a:bodyPr/>
          <a:lstStyle/>
          <a:p>
            <a:r>
              <a:t>In einem guten Beruf, coole Hobbies weiterführen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Juliana Böttcher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08.07.2006</a:t>
            </a:r>
          </a:p>
        </p:txBody>
      </p:sp>
      <p:sp>
        <p:nvSpPr>
          <p:cNvPr id="6" name="Text Placeholder 5"/>
          <p:cNvSpPr>
            <a:spLocks noGrp="1"/>
          </p:cNvSpPr>
          <p:nvPr>
            <p:ph type="body" idx="14" sz="quarter"/>
          </p:nvPr>
        </p:nvSpPr>
        <p:spPr/>
        <p:txBody>
          <a:bodyPr/>
          <a:lstStyle/>
          <a:p>
            <a:r>
              <a:t>Englisch &amp; Pädagogik</a:t>
            </a:r>
          </a:p>
        </p:txBody>
      </p:sp>
      <p:sp>
        <p:nvSpPr>
          <p:cNvPr id="7" name="Text Placeholder 6"/>
          <p:cNvSpPr>
            <a:spLocks noGrp="1"/>
          </p:cNvSpPr>
          <p:nvPr>
            <p:ph type="body" idx="15" sz="quarter"/>
          </p:nvPr>
        </p:nvSpPr>
        <p:spPr/>
        <p:txBody>
          <a:bodyPr/>
          <a:lstStyle/>
          <a:p>
            <a:r>
              <a:t>Pädagogik</a:t>
            </a:r>
          </a:p>
        </p:txBody>
      </p:sp>
      <p:sp>
        <p:nvSpPr>
          <p:cNvPr id="8" name="Text Placeholder 7"/>
          <p:cNvSpPr>
            <a:spLocks noGrp="1"/>
          </p:cNvSpPr>
          <p:nvPr>
            <p:ph type="body" idx="16" sz="quarter"/>
          </p:nvPr>
        </p:nvSpPr>
        <p:spPr/>
        <p:txBody>
          <a:bodyPr/>
          <a:lstStyle/>
          <a:p>
            <a:r>
              <a:t>Vivi</a:t>
            </a:r>
          </a:p>
        </p:txBody>
      </p:sp>
      <p:sp>
        <p:nvSpPr>
          <p:cNvPr id="9" name="Text Placeholder 8"/>
          <p:cNvSpPr>
            <a:spLocks noGrp="1"/>
          </p:cNvSpPr>
          <p:nvPr>
            <p:ph type="body" idx="17" sz="quarter"/>
          </p:nvPr>
        </p:nvSpPr>
        <p:spPr/>
        <p:txBody>
          <a:bodyPr/>
          <a:lstStyle/>
          <a:p>
            <a:r>
              <a:t>“Be who you wanna be. Be proud.“ -Stanley Uris (IT Chapter Two)</a:t>
            </a:r>
          </a:p>
        </p:txBody>
      </p:sp>
      <p:sp>
        <p:nvSpPr>
          <p:cNvPr id="10" name="Text Placeholder 9"/>
          <p:cNvSpPr>
            <a:spLocks noGrp="1"/>
          </p:cNvSpPr>
          <p:nvPr>
            <p:ph type="body" idx="18" sz="quarter"/>
          </p:nvPr>
        </p:nvSpPr>
        <p:spPr/>
        <p:txBody>
          <a:bodyPr/>
          <a:lstStyle/>
          <a:p>
            <a:r>
              <a:t>Schreiben; Musik hören; Kaffee trinken mit Freunden; Kochen und Backen</a:t>
            </a:r>
          </a:p>
        </p:txBody>
      </p:sp>
      <p:sp>
        <p:nvSpPr>
          <p:cNvPr id="11" name="Text Placeholder 10"/>
          <p:cNvSpPr>
            <a:spLocks noGrp="1"/>
          </p:cNvSpPr>
          <p:nvPr>
            <p:ph type="body" idx="19" sz="quarter"/>
          </p:nvPr>
        </p:nvSpPr>
        <p:spPr/>
        <p:txBody>
          <a:bodyPr/>
          <a:lstStyle/>
          <a:p>
            <a:r>
              <a:t>Gib nicht auf, du schaffst das.</a:t>
            </a:r>
          </a:p>
        </p:txBody>
      </p:sp>
      <p:sp>
        <p:nvSpPr>
          <p:cNvPr id="12" name="Text Placeholder 11"/>
          <p:cNvSpPr>
            <a:spLocks noGrp="1"/>
          </p:cNvSpPr>
          <p:nvPr>
            <p:ph type="body" idx="20" sz="quarter"/>
          </p:nvPr>
        </p:nvSpPr>
        <p:spPr/>
        <p:txBody>
          <a:bodyPr/>
          <a:lstStyle/>
          <a:p>
            <a:r>
              <a:t>Brezel</a:t>
            </a:r>
          </a:p>
        </p:txBody>
      </p:sp>
      <p:sp>
        <p:nvSpPr>
          <p:cNvPr id="13" name="Text Placeholder 12"/>
          <p:cNvSpPr>
            <a:spLocks noGrp="1"/>
          </p:cNvSpPr>
          <p:nvPr>
            <p:ph type="body" idx="21" sz="quarter"/>
          </p:nvPr>
        </p:nvSpPr>
        <p:spPr/>
        <p:txBody>
          <a:bodyPr/>
          <a:lstStyle/>
          <a:p>
            <a:r>
              <a:t>In der Pause auf der Treppe chillen mit Shruti und Vivi ( + manchmal Mika)</a:t>
            </a:r>
          </a:p>
        </p:txBody>
      </p:sp>
      <p:sp>
        <p:nvSpPr>
          <p:cNvPr id="14" name="Text Placeholder 13"/>
          <p:cNvSpPr>
            <a:spLocks noGrp="1"/>
          </p:cNvSpPr>
          <p:nvPr>
            <p:ph type="body" idx="22" sz="quarter"/>
          </p:nvPr>
        </p:nvSpPr>
        <p:spPr/>
        <p:txBody>
          <a:bodyPr/>
          <a:lstStyle/>
          <a:p>
            <a:r>
              <a:t>Alles, was man eigentlich wissen muss, um heutzutage zu (über-)leben</a:t>
            </a:r>
          </a:p>
        </p:txBody>
      </p:sp>
      <p:sp>
        <p:nvSpPr>
          <p:cNvPr id="15" name="Text Placeholder 14"/>
          <p:cNvSpPr>
            <a:spLocks noGrp="1"/>
          </p:cNvSpPr>
          <p:nvPr>
            <p:ph type="body" idx="23" sz="quarter"/>
          </p:nvPr>
        </p:nvSpPr>
        <p:spPr/>
        <p:txBody>
          <a:bodyPr/>
          <a:lstStyle/>
          <a:p>
            <a:r>
              <a:t>Drehbuchautor</a:t>
            </a:r>
          </a:p>
        </p:txBody>
      </p:sp>
      <p:sp>
        <p:nvSpPr>
          <p:cNvPr id="16" name="Text Placeholder 15"/>
          <p:cNvSpPr>
            <a:spLocks noGrp="1"/>
          </p:cNvSpPr>
          <p:nvPr>
            <p:ph type="body" idx="24" sz="quarter"/>
          </p:nvPr>
        </p:nvSpPr>
        <p:spPr/>
        <p:txBody>
          <a:bodyPr/>
          <a:lstStyle/>
          <a:p>
            <a:r>
              <a:t>Weit weg von hier. In einem Haus voller Katzen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Julien Rost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21.02.2007</a:t>
            </a:r>
          </a:p>
        </p:txBody>
      </p:sp>
      <p:sp>
        <p:nvSpPr>
          <p:cNvPr id="6" name="Text Placeholder 5"/>
          <p:cNvSpPr>
            <a:spLocks noGrp="1"/>
          </p:cNvSpPr>
          <p:nvPr>
            <p:ph type="body" idx="14" sz="quarter"/>
          </p:nvPr>
        </p:nvSpPr>
        <p:spPr/>
        <p:txBody>
          <a:bodyPr/>
          <a:lstStyle/>
          <a:p>
            <a:r>
              <a:t>Chemie, Erdkunde</a:t>
            </a:r>
          </a:p>
        </p:txBody>
      </p:sp>
      <p:sp>
        <p:nvSpPr>
          <p:cNvPr id="7" name="Text Placeholder 6"/>
          <p:cNvSpPr>
            <a:spLocks noGrp="1"/>
          </p:cNvSpPr>
          <p:nvPr>
            <p:ph type="body" idx="15" sz="quarter"/>
          </p:nvPr>
        </p:nvSpPr>
        <p:spPr/>
        <p:txBody>
          <a:bodyPr/>
          <a:lstStyle/>
          <a:p>
            <a:r>
              <a:t>Erdkunde</a:t>
            </a:r>
          </a:p>
        </p:txBody>
      </p:sp>
      <p:sp>
        <p:nvSpPr>
          <p:cNvPr id="8" name="Text Placeholder 7"/>
          <p:cNvSpPr>
            <a:spLocks noGrp="1"/>
          </p:cNvSpPr>
          <p:nvPr>
            <p:ph type="body" idx="16" sz="quarter"/>
          </p:nvPr>
        </p:nvSpPr>
        <p:spPr/>
        <p:txBody>
          <a:bodyPr/>
          <a:lstStyle/>
          <a:p>
            <a:r>
              <a:t>Lutz Botzet</a:t>
            </a:r>
          </a:p>
        </p:txBody>
      </p:sp>
      <p:sp>
        <p:nvSpPr>
          <p:cNvPr id="9" name="Text Placeholder 8"/>
          <p:cNvSpPr>
            <a:spLocks noGrp="1"/>
          </p:cNvSpPr>
          <p:nvPr>
            <p:ph type="body" idx="17" sz="quarter"/>
          </p:nvPr>
        </p:nvSpPr>
        <p:spPr/>
        <p:txBody>
          <a:bodyPr/>
          <a:lstStyle/>
          <a:p>
            <a:r>
              <a:t>Alles auf Rot</a:t>
            </a:r>
          </a:p>
        </p:txBody>
      </p:sp>
      <p:sp>
        <p:nvSpPr>
          <p:cNvPr id="10" name="Text Placeholder 9"/>
          <p:cNvSpPr>
            <a:spLocks noGrp="1"/>
          </p:cNvSpPr>
          <p:nvPr>
            <p:ph type="body" idx="18" sz="quarter"/>
          </p:nvPr>
        </p:nvSpPr>
        <p:spPr/>
        <p:txBody>
          <a:bodyPr/>
          <a:lstStyle/>
          <a:p>
            <a:r>
              <a:t>Tischtennis, Gym, Skifahren</a:t>
            </a:r>
          </a:p>
        </p:txBody>
      </p:sp>
      <p:sp>
        <p:nvSpPr>
          <p:cNvPr id="11" name="Text Placeholder 10"/>
          <p:cNvSpPr>
            <a:spLocks noGrp="1"/>
          </p:cNvSpPr>
          <p:nvPr>
            <p:ph type="body" idx="19" sz="quarter"/>
          </p:nvPr>
        </p:nvSpPr>
        <p:spPr/>
        <p:txBody>
          <a:bodyPr/>
          <a:lstStyle/>
          <a:p>
            <a:r>
              <a:t>Wähle keinen Chemie LK</a:t>
            </a:r>
          </a:p>
        </p:txBody>
      </p:sp>
      <p:sp>
        <p:nvSpPr>
          <p:cNvPr id="12" name="Text Placeholder 11"/>
          <p:cNvSpPr>
            <a:spLocks noGrp="1"/>
          </p:cNvSpPr>
          <p:nvPr>
            <p:ph type="body" idx="20" sz="quarter"/>
          </p:nvPr>
        </p:nvSpPr>
        <p:spPr/>
        <p:txBody>
          <a:bodyPr/>
          <a:lstStyle/>
          <a:p>
            <a:r>
              <a:t>Laugenecke bei Edeka</a:t>
            </a:r>
          </a:p>
        </p:txBody>
      </p:sp>
      <p:sp>
        <p:nvSpPr>
          <p:cNvPr id="13" name="Text Placeholder 12"/>
          <p:cNvSpPr>
            <a:spLocks noGrp="1"/>
          </p:cNvSpPr>
          <p:nvPr>
            <p:ph type="body" idx="21" sz="quarter"/>
          </p:nvPr>
        </p:nvSpPr>
        <p:spPr/>
        <p:txBody>
          <a:bodyPr/>
          <a:lstStyle/>
          <a:p>
            <a:r>
              <a:t>Skifahrt</a:t>
            </a:r>
          </a:p>
        </p:txBody>
      </p:sp>
      <p:sp>
        <p:nvSpPr>
          <p:cNvPr id="14" name="Text Placeholder 13"/>
          <p:cNvSpPr>
            <a:spLocks noGrp="1"/>
          </p:cNvSpPr>
          <p:nvPr>
            <p:ph type="body" idx="22" sz="quarter"/>
          </p:nvPr>
        </p:nvSpPr>
        <p:spPr/>
        <p:txBody>
          <a:bodyPr/>
          <a:lstStyle/>
          <a:p>
            <a:r>
              <a:t>Was ich im Leben wirklich brauche</a:t>
            </a:r>
          </a:p>
        </p:txBody>
      </p:sp>
      <p:sp>
        <p:nvSpPr>
          <p:cNvPr id="15" name="Text Placeholder 14"/>
          <p:cNvSpPr>
            <a:spLocks noGrp="1"/>
          </p:cNvSpPr>
          <p:nvPr>
            <p:ph type="body" idx="23" sz="quarter"/>
          </p:nvPr>
        </p:nvSpPr>
        <p:spPr/>
        <p:txBody>
          <a:bodyPr/>
          <a:lstStyle/>
          <a:p>
            <a:r>
              <a:t>Ingenieur</a:t>
            </a:r>
          </a:p>
        </p:txBody>
      </p:sp>
      <p:sp>
        <p:nvSpPr>
          <p:cNvPr id="16" name="Text Placeholder 15"/>
          <p:cNvSpPr>
            <a:spLocks noGrp="1"/>
          </p:cNvSpPr>
          <p:nvPr>
            <p:ph type="body" idx="24" sz="quarter"/>
          </p:nvPr>
        </p:nvSpPr>
        <p:spPr/>
        <p:txBody>
          <a:bodyPr/>
          <a:lstStyle/>
          <a:p>
            <a:r>
              <a:t>Ganz weit weg vom RSG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Julius Dönnebrink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20.09.2007</a:t>
            </a:r>
          </a:p>
        </p:txBody>
      </p:sp>
      <p:sp>
        <p:nvSpPr>
          <p:cNvPr id="6" name="Text Placeholder 5"/>
          <p:cNvSpPr>
            <a:spLocks noGrp="1"/>
          </p:cNvSpPr>
          <p:nvPr>
            <p:ph type="body" idx="14" sz="quarter"/>
          </p:nvPr>
        </p:nvSpPr>
        <p:spPr/>
        <p:txBody>
          <a:bodyPr/>
          <a:lstStyle/>
          <a:p>
            <a:r>
              <a:t>Erdkunde &amp; Deutsch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Lutz Botzet</a:t>
            </a:r>
          </a:p>
        </p:txBody>
      </p:sp>
      <p:sp>
        <p:nvSpPr>
          <p:cNvPr id="9" name="Text Placeholder 8"/>
          <p:cNvSpPr>
            <a:spLocks noGrp="1"/>
          </p:cNvSpPr>
          <p:nvPr>
            <p:ph type="body" idx="17" sz="quarter"/>
          </p:nvPr>
        </p:nvSpPr>
        <p:spPr/>
        <p:txBody>
          <a:bodyPr/>
          <a:lstStyle/>
          <a:p>
            <a:r>
              <a:t>Mit minimalem Aufwand das Maximum erreichen!</a:t>
            </a:r>
          </a:p>
        </p:txBody>
      </p:sp>
      <p:sp>
        <p:nvSpPr>
          <p:cNvPr id="10" name="Text Placeholder 9"/>
          <p:cNvSpPr>
            <a:spLocks noGrp="1"/>
          </p:cNvSpPr>
          <p:nvPr>
            <p:ph type="body" idx="18" sz="quarter"/>
          </p:nvPr>
        </p:nvSpPr>
        <p:spPr/>
        <p:txBody>
          <a:bodyPr/>
          <a:lstStyle/>
          <a:p>
            <a:r>
              <a:t>Fußball &amp; Gym</a:t>
            </a:r>
          </a:p>
        </p:txBody>
      </p:sp>
      <p:sp>
        <p:nvSpPr>
          <p:cNvPr id="11" name="Text Placeholder 10"/>
          <p:cNvSpPr>
            <a:spLocks noGrp="1"/>
          </p:cNvSpPr>
          <p:nvPr>
            <p:ph type="body" idx="19" sz="quarter"/>
          </p:nvPr>
        </p:nvSpPr>
        <p:spPr/>
        <p:txBody>
          <a:bodyPr/>
          <a:lstStyle/>
          <a:p>
            <a:r>
              <a:t>Genieß das Kind sein, ich bin Stolz auf dich!</a:t>
            </a:r>
          </a:p>
        </p:txBody>
      </p:sp>
      <p:sp>
        <p:nvSpPr>
          <p:cNvPr id="12" name="Text Placeholder 11"/>
          <p:cNvSpPr>
            <a:spLocks noGrp="1"/>
          </p:cNvSpPr>
          <p:nvPr>
            <p:ph type="body" idx="20" sz="quarter"/>
          </p:nvPr>
        </p:nvSpPr>
        <p:spPr/>
        <p:txBody>
          <a:bodyPr/>
          <a:lstStyle/>
          <a:p>
            <a:r>
              <a:t>Brot von Marion</a:t>
            </a:r>
          </a:p>
        </p:txBody>
      </p:sp>
      <p:sp>
        <p:nvSpPr>
          <p:cNvPr id="13" name="Text Placeholder 12"/>
          <p:cNvSpPr>
            <a:spLocks noGrp="1"/>
          </p:cNvSpPr>
          <p:nvPr>
            <p:ph type="body" idx="21" sz="quarter"/>
          </p:nvPr>
        </p:nvSpPr>
        <p:spPr/>
        <p:txBody>
          <a:bodyPr/>
          <a:lstStyle/>
          <a:p>
            <a:r>
              <a:t>Alle lachflashs im Unterricht.</a:t>
            </a:r>
          </a:p>
        </p:txBody>
      </p:sp>
      <p:sp>
        <p:nvSpPr>
          <p:cNvPr id="14" name="Text Placeholder 13"/>
          <p:cNvSpPr>
            <a:spLocks noGrp="1"/>
          </p:cNvSpPr>
          <p:nvPr>
            <p:ph type="body" idx="22" sz="quarter"/>
          </p:nvPr>
        </p:nvSpPr>
        <p:spPr/>
        <p:txBody>
          <a:bodyPr/>
          <a:lstStyle/>
          <a:p>
            <a:r>
              <a:t>Sinnvolle Sachen die ich im Leben wirklich brauche…</a:t>
            </a:r>
          </a:p>
        </p:txBody>
      </p:sp>
      <p:sp>
        <p:nvSpPr>
          <p:cNvPr id="15" name="Text Placeholder 14"/>
          <p:cNvSpPr>
            <a:spLocks noGrp="1"/>
          </p:cNvSpPr>
          <p:nvPr>
            <p:ph type="body" idx="23" sz="quarter"/>
          </p:nvPr>
        </p:nvSpPr>
        <p:spPr/>
        <p:txBody>
          <a:bodyPr/>
          <a:lstStyle/>
          <a:p>
            <a:r>
              <a:t>Millionär</a:t>
            </a:r>
          </a:p>
        </p:txBody>
      </p:sp>
      <p:sp>
        <p:nvSpPr>
          <p:cNvPr id="16" name="Text Placeholder 15"/>
          <p:cNvSpPr>
            <a:spLocks noGrp="1"/>
          </p:cNvSpPr>
          <p:nvPr>
            <p:ph type="body" idx="24" sz="quarter"/>
          </p:nvPr>
        </p:nvSpPr>
        <p:spPr/>
        <p:txBody>
          <a:bodyPr/>
          <a:lstStyle/>
          <a:p>
            <a:r>
              <a:t>Erfüllt, weil ich gereist bin und viel von der Welt gesehen habe!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Karla L. Musiol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27.02.2007</a:t>
            </a:r>
          </a:p>
        </p:txBody>
      </p:sp>
      <p:sp>
        <p:nvSpPr>
          <p:cNvPr id="6" name="Text Placeholder 5"/>
          <p:cNvSpPr>
            <a:spLocks noGrp="1"/>
          </p:cNvSpPr>
          <p:nvPr>
            <p:ph type="body" idx="14" sz="quarter"/>
          </p:nvPr>
        </p:nvSpPr>
        <p:spPr/>
        <p:txBody>
          <a:bodyPr/>
          <a:lstStyle/>
          <a:p>
            <a:r>
              <a:t>Spanisch und Pädagogik (beste Wahl)</a:t>
            </a:r>
          </a:p>
        </p:txBody>
      </p:sp>
      <p:sp>
        <p:nvSpPr>
          <p:cNvPr id="7" name="Text Placeholder 6"/>
          <p:cNvSpPr>
            <a:spLocks noGrp="1"/>
          </p:cNvSpPr>
          <p:nvPr>
            <p:ph type="body" idx="15" sz="quarter"/>
          </p:nvPr>
        </p:nvSpPr>
        <p:spPr/>
        <p:txBody>
          <a:bodyPr/>
          <a:lstStyle/>
          <a:p>
            <a:r>
              <a:t>Gute Frage…aber meine LKs sind schonmal ganz gut</a:t>
            </a:r>
          </a:p>
        </p:txBody>
      </p:sp>
      <p:sp>
        <p:nvSpPr>
          <p:cNvPr id="8" name="Text Placeholder 7"/>
          <p:cNvSpPr>
            <a:spLocks noGrp="1"/>
          </p:cNvSpPr>
          <p:nvPr>
            <p:ph type="body" idx="16" sz="quarter"/>
          </p:nvPr>
        </p:nvSpPr>
        <p:spPr/>
        <p:txBody>
          <a:bodyPr/>
          <a:lstStyle/>
          <a:p>
            <a:r>
              <a:t>Lena P. und Anna C. aber ich freue mich über jede Gesellschaft und Gespräche🫶</a:t>
            </a:r>
          </a:p>
        </p:txBody>
      </p:sp>
      <p:sp>
        <p:nvSpPr>
          <p:cNvPr id="9" name="Text Placeholder 8"/>
          <p:cNvSpPr>
            <a:spLocks noGrp="1"/>
          </p:cNvSpPr>
          <p:nvPr>
            <p:ph type="body" idx="17" sz="quarter"/>
          </p:nvPr>
        </p:nvSpPr>
        <p:spPr/>
        <p:txBody>
          <a:bodyPr/>
          <a:lstStyle/>
          <a:p>
            <a:r>
              <a:t>Practise what you preach!
„The most amazing things that can happen to a human being, will happen to you, just lower your expections“ ~ Phil‘s-Osophie</a:t>
            </a:r>
          </a:p>
        </p:txBody>
      </p:sp>
      <p:sp>
        <p:nvSpPr>
          <p:cNvPr id="10" name="Text Placeholder 9"/>
          <p:cNvSpPr>
            <a:spLocks noGrp="1"/>
          </p:cNvSpPr>
          <p:nvPr>
            <p:ph type="body" idx="18" sz="quarter"/>
          </p:nvPr>
        </p:nvSpPr>
        <p:spPr/>
        <p:txBody>
          <a:bodyPr/>
          <a:lstStyle/>
          <a:p>
            <a:r>
              <a:t>Pilates, Kochen und natürlich spazieren gehen (mit Freunden)🤭</a:t>
            </a:r>
          </a:p>
        </p:txBody>
      </p:sp>
      <p:sp>
        <p:nvSpPr>
          <p:cNvPr id="11" name="Text Placeholder 10"/>
          <p:cNvSpPr>
            <a:spLocks noGrp="1"/>
          </p:cNvSpPr>
          <p:nvPr>
            <p:ph type="body" idx="19" sz="quarter"/>
          </p:nvPr>
        </p:nvSpPr>
        <p:spPr/>
        <p:txBody>
          <a:bodyPr/>
          <a:lstStyle/>
          <a:p>
            <a:r>
              <a:t>Ich bin genug. Ich darf Ich sein.</a:t>
            </a:r>
          </a:p>
        </p:txBody>
      </p:sp>
      <p:sp>
        <p:nvSpPr>
          <p:cNvPr id="12" name="Text Placeholder 11"/>
          <p:cNvSpPr>
            <a:spLocks noGrp="1"/>
          </p:cNvSpPr>
          <p:nvPr>
            <p:ph type="body" idx="20" sz="quarter"/>
          </p:nvPr>
        </p:nvSpPr>
        <p:spPr/>
        <p:txBody>
          <a:bodyPr/>
          <a:lstStyle/>
          <a:p>
            <a:r>
              <a:t>An apple a day keeps the doctor away ;)</a:t>
            </a:r>
          </a:p>
        </p:txBody>
      </p:sp>
      <p:sp>
        <p:nvSpPr>
          <p:cNvPr id="13" name="Text Placeholder 12"/>
          <p:cNvSpPr>
            <a:spLocks noGrp="1"/>
          </p:cNvSpPr>
          <p:nvPr>
            <p:ph type="body" idx="21" sz="quarter"/>
          </p:nvPr>
        </p:nvSpPr>
        <p:spPr/>
        <p:txBody>
          <a:bodyPr/>
          <a:lstStyle/>
          <a:p>
            <a:r>
              <a:t>Ich würde tatsächlich sagen: Das Beste kommt zum Schluss.
In meinen Erinnerungen an die Schulzeit gab es keine schönere, als die Abschlussfahrt nach Barcelona🥹! Im Club mit Frau Friedrich, Herrn Kohlhaas und Herrn Teschke war es einfach unglaublich witzig und ich werde diesen und die anderen Abende nie mehr vergessen! Diese Fahrt hat nicht nur Lehrer und Schüler connected, sondern auch neue Freundschaften geschaffen.🫶</a:t>
            </a:r>
          </a:p>
        </p:txBody>
      </p:sp>
      <p:sp>
        <p:nvSpPr>
          <p:cNvPr id="14" name="Text Placeholder 13"/>
          <p:cNvSpPr>
            <a:spLocks noGrp="1"/>
          </p:cNvSpPr>
          <p:nvPr>
            <p:ph type="body" idx="22" sz="quarter"/>
          </p:nvPr>
        </p:nvSpPr>
        <p:spPr/>
        <p:txBody>
          <a:bodyPr/>
          <a:lstStyle/>
          <a:p>
            <a:r>
              <a:t>Die Alltagsherausforderungen (Verträge schließen, Steuerberichte, How to manage a Studium,…)</a:t>
            </a:r>
          </a:p>
        </p:txBody>
      </p:sp>
      <p:sp>
        <p:nvSpPr>
          <p:cNvPr id="15" name="Text Placeholder 14"/>
          <p:cNvSpPr>
            <a:spLocks noGrp="1"/>
          </p:cNvSpPr>
          <p:nvPr>
            <p:ph type="body" idx="23" sz="quarter"/>
          </p:nvPr>
        </p:nvSpPr>
        <p:spPr/>
        <p:txBody>
          <a:bodyPr/>
          <a:lstStyle/>
          <a:p>
            <a:r>
              <a:t>Life-/Ehe-/Familiencoach</a:t>
            </a:r>
          </a:p>
        </p:txBody>
      </p:sp>
      <p:sp>
        <p:nvSpPr>
          <p:cNvPr id="16" name="Text Placeholder 15"/>
          <p:cNvSpPr>
            <a:spLocks noGrp="1"/>
          </p:cNvSpPr>
          <p:nvPr>
            <p:ph type="body" idx="24" sz="quarter"/>
          </p:nvPr>
        </p:nvSpPr>
        <p:spPr/>
        <p:txBody>
          <a:bodyPr/>
          <a:lstStyle/>
          <a:p>
            <a:r>
              <a:t>Im Garten vor meinem kleinen Cottage🏡, wo ich ,mit einem Huhn🐓 im Arm, durch meine Gemüsebeete gehe… Tagsüber ist meine kleine Farm 🐄🐑🦆ein Teil der Therapie für die Familien- und Paarcoach-Sitzungen die ich gebe🫂. Und, ganz wichtig, im Garten flitzt mindestens ein Dackel herum! Ehrenamtlich backe ich Kuchen 🍰 für die Tafel und wirke in Umweltschutzvereinen 🌎🌱mit!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Kilian Gros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10.04.2007</a:t>
            </a:r>
          </a:p>
        </p:txBody>
      </p:sp>
      <p:sp>
        <p:nvSpPr>
          <p:cNvPr id="6" name="Text Placeholder 5"/>
          <p:cNvSpPr>
            <a:spLocks noGrp="1"/>
          </p:cNvSpPr>
          <p:nvPr>
            <p:ph type="body" idx="14" sz="quarter"/>
          </p:nvPr>
        </p:nvSpPr>
        <p:spPr/>
        <p:txBody>
          <a:bodyPr/>
          <a:lstStyle/>
          <a:p>
            <a:r>
              <a:t>Mathe,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Simon</a:t>
            </a:r>
          </a:p>
        </p:txBody>
      </p:sp>
      <p:sp>
        <p:nvSpPr>
          <p:cNvPr id="9" name="Text Placeholder 8"/>
          <p:cNvSpPr>
            <a:spLocks noGrp="1"/>
          </p:cNvSpPr>
          <p:nvPr>
            <p:ph type="body" idx="17" sz="quarter"/>
          </p:nvPr>
        </p:nvSpPr>
        <p:spPr/>
        <p:txBody>
          <a:bodyPr/>
          <a:lstStyle/>
          <a:p>
            <a:r>
              <a:t>Alles ist schwer, bevor es leicht wird</a:t>
            </a:r>
          </a:p>
        </p:txBody>
      </p:sp>
      <p:sp>
        <p:nvSpPr>
          <p:cNvPr id="10" name="Text Placeholder 9"/>
          <p:cNvSpPr>
            <a:spLocks noGrp="1"/>
          </p:cNvSpPr>
          <p:nvPr>
            <p:ph type="body" idx="18" sz="quarter"/>
          </p:nvPr>
        </p:nvSpPr>
        <p:spPr/>
        <p:txBody>
          <a:bodyPr/>
          <a:lstStyle/>
          <a:p>
            <a:r>
              <a:t>Fußball</a:t>
            </a:r>
          </a:p>
        </p:txBody>
      </p:sp>
      <p:sp>
        <p:nvSpPr>
          <p:cNvPr id="11" name="Text Placeholder 10"/>
          <p:cNvSpPr>
            <a:spLocks noGrp="1"/>
          </p:cNvSpPr>
          <p:nvPr>
            <p:ph type="body" idx="19" sz="quarter"/>
          </p:nvPr>
        </p:nvSpPr>
        <p:spPr/>
        <p:txBody>
          <a:bodyPr/>
          <a:lstStyle/>
          <a:p>
            <a:r>
              <a:t>Abi ist einfacher als gedacht</a:t>
            </a:r>
          </a:p>
        </p:txBody>
      </p:sp>
      <p:sp>
        <p:nvSpPr>
          <p:cNvPr id="12" name="Text Placeholder 11"/>
          <p:cNvSpPr>
            <a:spLocks noGrp="1"/>
          </p:cNvSpPr>
          <p:nvPr>
            <p:ph type="body" idx="20" sz="quarter"/>
          </p:nvPr>
        </p:nvSpPr>
        <p:spPr/>
        <p:txBody>
          <a:bodyPr/>
          <a:lstStyle/>
          <a:p>
            <a:r>
              <a:t>Obst, wie ne Banane oder so</a:t>
            </a:r>
          </a:p>
        </p:txBody>
      </p:sp>
      <p:sp>
        <p:nvSpPr>
          <p:cNvPr id="13" name="Text Placeholder 12"/>
          <p:cNvSpPr>
            <a:spLocks noGrp="1"/>
          </p:cNvSpPr>
          <p:nvPr>
            <p:ph type="body" idx="21" sz="quarter"/>
          </p:nvPr>
        </p:nvSpPr>
        <p:spPr/>
        <p:txBody>
          <a:bodyPr/>
          <a:lstStyle/>
          <a:p>
            <a:r>
              <a:t>Kursfahrt nach Barcelona</a:t>
            </a:r>
          </a:p>
        </p:txBody>
      </p:sp>
      <p:sp>
        <p:nvSpPr>
          <p:cNvPr id="14" name="Text Placeholder 13"/>
          <p:cNvSpPr>
            <a:spLocks noGrp="1"/>
          </p:cNvSpPr>
          <p:nvPr>
            <p:ph type="body" idx="22" sz="quarter"/>
          </p:nvPr>
        </p:nvSpPr>
        <p:spPr/>
        <p:txBody>
          <a:bodyPr/>
          <a:lstStyle/>
          <a:p>
            <a:r>
              <a:t>wie das Leben funktioniert, d.h. Steuern etc.</a:t>
            </a:r>
          </a:p>
        </p:txBody>
      </p:sp>
      <p:sp>
        <p:nvSpPr>
          <p:cNvPr id="15" name="Text Placeholder 14"/>
          <p:cNvSpPr>
            <a:spLocks noGrp="1"/>
          </p:cNvSpPr>
          <p:nvPr>
            <p:ph type="body" idx="23" sz="quarter"/>
          </p:nvPr>
        </p:nvSpPr>
        <p:spPr/>
        <p:txBody>
          <a:bodyPr/>
          <a:lstStyle/>
          <a:p>
            <a:r>
              <a:t>Informatiker</a:t>
            </a:r>
          </a:p>
        </p:txBody>
      </p:sp>
      <p:sp>
        <p:nvSpPr>
          <p:cNvPr id="16" name="Text Placeholder 15"/>
          <p:cNvSpPr>
            <a:spLocks noGrp="1"/>
          </p:cNvSpPr>
          <p:nvPr>
            <p:ph type="body" idx="24" sz="quarter"/>
          </p:nvPr>
        </p:nvSpPr>
        <p:spPr/>
        <p:txBody>
          <a:bodyPr/>
          <a:lstStyle/>
          <a:p>
            <a:r>
              <a:t>Hoffentlich noch fit genug, um noch Fußball zu spielen. Und in einem Job, der mir Spaß macht.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Kira Wotzke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24.02.2007</a:t>
            </a:r>
          </a:p>
        </p:txBody>
      </p:sp>
      <p:sp>
        <p:nvSpPr>
          <p:cNvPr id="6" name="Text Placeholder 5"/>
          <p:cNvSpPr>
            <a:spLocks noGrp="1"/>
          </p:cNvSpPr>
          <p:nvPr>
            <p:ph type="body" idx="14" sz="quarter"/>
          </p:nvPr>
        </p:nvSpPr>
        <p:spPr/>
        <p:txBody>
          <a:bodyPr/>
          <a:lstStyle/>
          <a:p>
            <a:r>
              <a:t>Biologie Lk &amp; Pädagogik Lk</a:t>
            </a:r>
          </a:p>
        </p:txBody>
      </p:sp>
      <p:sp>
        <p:nvSpPr>
          <p:cNvPr id="7" name="Text Placeholder 6"/>
          <p:cNvSpPr>
            <a:spLocks noGrp="1"/>
          </p:cNvSpPr>
          <p:nvPr>
            <p:ph type="body" idx="15" sz="quarter"/>
          </p:nvPr>
        </p:nvSpPr>
        <p:spPr/>
        <p:txBody>
          <a:bodyPr/>
          <a:lstStyle/>
          <a:p>
            <a:r>
              <a:t>Pause🙏 &amp; Biologie 🧬</a:t>
            </a:r>
          </a:p>
        </p:txBody>
      </p:sp>
      <p:sp>
        <p:nvSpPr>
          <p:cNvPr id="8" name="Text Placeholder 7"/>
          <p:cNvSpPr>
            <a:spLocks noGrp="1"/>
          </p:cNvSpPr>
          <p:nvPr>
            <p:ph type="body" idx="16" sz="quarter"/>
          </p:nvPr>
        </p:nvSpPr>
        <p:spPr/>
        <p:txBody>
          <a:bodyPr/>
          <a:lstStyle/>
          <a:p>
            <a:r>
              <a:t>Lotti❣️</a:t>
            </a:r>
          </a:p>
        </p:txBody>
      </p:sp>
      <p:sp>
        <p:nvSpPr>
          <p:cNvPr id="9" name="Text Placeholder 8"/>
          <p:cNvSpPr>
            <a:spLocks noGrp="1"/>
          </p:cNvSpPr>
          <p:nvPr>
            <p:ph type="body" idx="17" sz="quarter"/>
          </p:nvPr>
        </p:nvSpPr>
        <p:spPr/>
        <p:txBody>
          <a:bodyPr/>
          <a:lstStyle/>
          <a:p>
            <a:r>
              <a:t>Wenn du es bis zur letzten Minute aufschiebst, dauert es nur eine Minute.</a:t>
            </a:r>
          </a:p>
        </p:txBody>
      </p:sp>
      <p:sp>
        <p:nvSpPr>
          <p:cNvPr id="10" name="Text Placeholder 9"/>
          <p:cNvSpPr>
            <a:spLocks noGrp="1"/>
          </p:cNvSpPr>
          <p:nvPr>
            <p:ph type="body" idx="18" sz="quarter"/>
          </p:nvPr>
        </p:nvSpPr>
        <p:spPr/>
        <p:txBody>
          <a:bodyPr/>
          <a:lstStyle/>
          <a:p>
            <a:r>
              <a:t>Cheerleading</a:t>
            </a:r>
          </a:p>
        </p:txBody>
      </p:sp>
      <p:sp>
        <p:nvSpPr>
          <p:cNvPr id="11" name="Text Placeholder 10"/>
          <p:cNvSpPr>
            <a:spLocks noGrp="1"/>
          </p:cNvSpPr>
          <p:nvPr>
            <p:ph type="body" idx="19" sz="quarter"/>
          </p:nvPr>
        </p:nvSpPr>
        <p:spPr/>
        <p:txBody>
          <a:bodyPr/>
          <a:lstStyle/>
          <a:p>
            <a:r>
              <a:t>Genieß es, solange Hausaufgaben dein größtes Problem sind.</a:t>
            </a:r>
          </a:p>
        </p:txBody>
      </p:sp>
      <p:sp>
        <p:nvSpPr>
          <p:cNvPr id="12" name="Text Placeholder 11"/>
          <p:cNvSpPr>
            <a:spLocks noGrp="1"/>
          </p:cNvSpPr>
          <p:nvPr>
            <p:ph type="body" idx="20" sz="quarter"/>
          </p:nvPr>
        </p:nvSpPr>
        <p:spPr/>
        <p:txBody>
          <a:bodyPr/>
          <a:lstStyle/>
          <a:p>
            <a:r>
              <a:t>Schoki Croissant ;)</a:t>
            </a:r>
          </a:p>
        </p:txBody>
      </p:sp>
      <p:sp>
        <p:nvSpPr>
          <p:cNvPr id="13" name="Text Placeholder 12"/>
          <p:cNvSpPr>
            <a:spLocks noGrp="1"/>
          </p:cNvSpPr>
          <p:nvPr>
            <p:ph type="body" idx="21" sz="quarter"/>
          </p:nvPr>
        </p:nvSpPr>
        <p:spPr/>
        <p:txBody>
          <a:bodyPr/>
          <a:lstStyle/>
          <a:p>
            <a:r>
              <a:t>Barcelona Fahrt &amp; EF Englischuntericht bei Frau Seibert mit Lotti</a:t>
            </a:r>
          </a:p>
        </p:txBody>
      </p:sp>
      <p:sp>
        <p:nvSpPr>
          <p:cNvPr id="14" name="Text Placeholder 13"/>
          <p:cNvSpPr>
            <a:spLocks noGrp="1"/>
          </p:cNvSpPr>
          <p:nvPr>
            <p:ph type="body" idx="22" sz="quarter"/>
          </p:nvPr>
        </p:nvSpPr>
        <p:spPr/>
        <p:txBody>
          <a:bodyPr/>
          <a:lstStyle/>
          <a:p>
            <a:r>
              <a:t>Wie man im echten Leben den Satz des Pythagoras benutzt.</a:t>
            </a:r>
          </a:p>
        </p:txBody>
      </p:sp>
      <p:sp>
        <p:nvSpPr>
          <p:cNvPr id="15" name="Text Placeholder 14"/>
          <p:cNvSpPr>
            <a:spLocks noGrp="1"/>
          </p:cNvSpPr>
          <p:nvPr>
            <p:ph type="body" idx="23" sz="quarter"/>
          </p:nvPr>
        </p:nvSpPr>
        <p:spPr/>
        <p:txBody>
          <a:bodyPr/>
          <a:lstStyle/>
          <a:p>
            <a:r>
              <a:t>Tester für Luxushotels und Strände🌟</a:t>
            </a:r>
          </a:p>
        </p:txBody>
      </p:sp>
      <p:sp>
        <p:nvSpPr>
          <p:cNvPr id="16" name="Text Placeholder 15"/>
          <p:cNvSpPr>
            <a:spLocks noGrp="1"/>
          </p:cNvSpPr>
          <p:nvPr>
            <p:ph type="body" idx="24" sz="quarter"/>
          </p:nvPr>
        </p:nvSpPr>
        <p:spPr/>
        <p:txBody>
          <a:bodyPr/>
          <a:lstStyle/>
          <a:p>
            <a:r>
              <a:t>In meiner eigenen Villa mit Pool… oder doch noch im Studium?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Kjell Sonntag</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18.10.2007</a:t>
            </a:r>
          </a:p>
        </p:txBody>
      </p:sp>
      <p:sp>
        <p:nvSpPr>
          <p:cNvPr id="6" name="Text Placeholder 5"/>
          <p:cNvSpPr>
            <a:spLocks noGrp="1"/>
          </p:cNvSpPr>
          <p:nvPr>
            <p:ph type="body" idx="14" sz="quarter"/>
          </p:nvPr>
        </p:nvSpPr>
        <p:spPr/>
        <p:txBody>
          <a:bodyPr/>
          <a:lstStyle/>
          <a:p>
            <a:r>
              <a:t>Sport und Mathe</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Mika Schalow</a:t>
            </a:r>
          </a:p>
        </p:txBody>
      </p:sp>
      <p:sp>
        <p:nvSpPr>
          <p:cNvPr id="9" name="Text Placeholder 8"/>
          <p:cNvSpPr>
            <a:spLocks noGrp="1"/>
          </p:cNvSpPr>
          <p:nvPr>
            <p:ph type="body" idx="17" sz="quarter"/>
          </p:nvPr>
        </p:nvSpPr>
        <p:spPr/>
        <p:txBody>
          <a:bodyPr/>
          <a:lstStyle/>
          <a:p>
            <a:r>
              <a:t>Work smart not hard aber vergiss deine eigenen Werte nicht</a:t>
            </a:r>
          </a:p>
        </p:txBody>
      </p:sp>
      <p:sp>
        <p:nvSpPr>
          <p:cNvPr id="10" name="Text Placeholder 9"/>
          <p:cNvSpPr>
            <a:spLocks noGrp="1"/>
          </p:cNvSpPr>
          <p:nvPr>
            <p:ph type="body" idx="18" sz="quarter"/>
          </p:nvPr>
        </p:nvSpPr>
        <p:spPr/>
        <p:txBody>
          <a:bodyPr/>
          <a:lstStyle/>
          <a:p>
            <a:r>
              <a:t>Fußball</a:t>
            </a:r>
          </a:p>
        </p:txBody>
      </p:sp>
      <p:sp>
        <p:nvSpPr>
          <p:cNvPr id="11" name="Text Placeholder 10"/>
          <p:cNvSpPr>
            <a:spLocks noGrp="1"/>
          </p:cNvSpPr>
          <p:nvPr>
            <p:ph type="body" idx="19" sz="quarter"/>
          </p:nvPr>
        </p:nvSpPr>
        <p:spPr/>
        <p:txBody>
          <a:bodyPr/>
          <a:lstStyle/>
          <a:p>
            <a:r>
              <a:t>Nimm dich selber nicht zu ernst</a:t>
            </a:r>
          </a:p>
        </p:txBody>
      </p:sp>
      <p:sp>
        <p:nvSpPr>
          <p:cNvPr id="12" name="Text Placeholder 11"/>
          <p:cNvSpPr>
            <a:spLocks noGrp="1"/>
          </p:cNvSpPr>
          <p:nvPr>
            <p:ph type="body" idx="20" sz="quarter"/>
          </p:nvPr>
        </p:nvSpPr>
        <p:spPr/>
        <p:txBody>
          <a:bodyPr/>
          <a:lstStyle/>
          <a:p>
            <a:r>
              <a:t>Pizza Margherita vom Aldi</a:t>
            </a:r>
          </a:p>
        </p:txBody>
      </p:sp>
      <p:sp>
        <p:nvSpPr>
          <p:cNvPr id="13" name="Text Placeholder 12"/>
          <p:cNvSpPr>
            <a:spLocks noGrp="1"/>
          </p:cNvSpPr>
          <p:nvPr>
            <p:ph type="body" idx="21" sz="quarter"/>
          </p:nvPr>
        </p:nvSpPr>
        <p:spPr/>
        <p:txBody>
          <a:bodyPr/>
          <a:lstStyle/>
          <a:p>
            <a:r>
              <a:t>Skifahrt in der EF</a:t>
            </a:r>
          </a:p>
        </p:txBody>
      </p:sp>
      <p:sp>
        <p:nvSpPr>
          <p:cNvPr id="14" name="Text Placeholder 13"/>
          <p:cNvSpPr>
            <a:spLocks noGrp="1"/>
          </p:cNvSpPr>
          <p:nvPr>
            <p:ph type="body" idx="22" sz="quarter"/>
          </p:nvPr>
        </p:nvSpPr>
        <p:spPr/>
        <p:txBody>
          <a:bodyPr/>
          <a:lstStyle/>
          <a:p>
            <a:r>
              <a:t>Wie das Leben funktioniert</a:t>
            </a:r>
          </a:p>
        </p:txBody>
      </p:sp>
      <p:sp>
        <p:nvSpPr>
          <p:cNvPr id="15" name="Text Placeholder 14"/>
          <p:cNvSpPr>
            <a:spLocks noGrp="1"/>
          </p:cNvSpPr>
          <p:nvPr>
            <p:ph type="body" idx="23" sz="quarter"/>
          </p:nvPr>
        </p:nvSpPr>
        <p:spPr/>
        <p:txBody>
          <a:bodyPr/>
          <a:lstStyle/>
          <a:p>
            <a:r>
              <a:t>Fußballtrainer</a:t>
            </a:r>
          </a:p>
        </p:txBody>
      </p:sp>
      <p:sp>
        <p:nvSpPr>
          <p:cNvPr id="16" name="Text Placeholder 15"/>
          <p:cNvSpPr>
            <a:spLocks noGrp="1"/>
          </p:cNvSpPr>
          <p:nvPr>
            <p:ph type="body" idx="24" sz="quarter"/>
          </p:nvPr>
        </p:nvSpPr>
        <p:spPr/>
        <p:txBody>
          <a:bodyPr/>
          <a:lstStyle/>
          <a:p>
            <a:r>
              <a:t>Mit beiden Beinen fest im Leben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Anna Sofia Borgardt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27.04.2007</a:t>
            </a:r>
          </a:p>
        </p:txBody>
      </p:sp>
      <p:sp>
        <p:nvSpPr>
          <p:cNvPr id="6" name="Text Placeholder 5"/>
          <p:cNvSpPr>
            <a:spLocks noGrp="1"/>
          </p:cNvSpPr>
          <p:nvPr>
            <p:ph type="body" idx="14" sz="quarter"/>
          </p:nvPr>
        </p:nvSpPr>
        <p:spPr/>
        <p:txBody>
          <a:bodyPr/>
          <a:lstStyle/>
          <a:p>
            <a:r>
              <a:t>Englisch und Pädagogik</a:t>
            </a:r>
          </a:p>
        </p:txBody>
      </p:sp>
      <p:sp>
        <p:nvSpPr>
          <p:cNvPr id="7" name="Text Placeholder 6"/>
          <p:cNvSpPr>
            <a:spLocks noGrp="1"/>
          </p:cNvSpPr>
          <p:nvPr>
            <p:ph type="body" idx="15" sz="quarter"/>
          </p:nvPr>
        </p:nvSpPr>
        <p:spPr/>
        <p:txBody>
          <a:bodyPr/>
          <a:lstStyle/>
          <a:p>
            <a:r>
              <a:t>Musik und Darstellung in der 8./9. Klasse</a:t>
            </a:r>
          </a:p>
        </p:txBody>
      </p:sp>
      <p:sp>
        <p:nvSpPr>
          <p:cNvPr id="8" name="Text Placeholder 7"/>
          <p:cNvSpPr>
            <a:spLocks noGrp="1"/>
          </p:cNvSpPr>
          <p:nvPr>
            <p:ph type="body" idx="16" sz="quarter"/>
          </p:nvPr>
        </p:nvSpPr>
        <p:spPr/>
        <p:txBody>
          <a:bodyPr/>
          <a:lstStyle/>
          <a:p>
            <a:r>
              <a:t>SoWi mit Luise war schon sehr unterhaltsam, Englisch LK in unserer Ecke wurde auch nie langweilig</a:t>
            </a:r>
          </a:p>
        </p:txBody>
      </p:sp>
      <p:sp>
        <p:nvSpPr>
          <p:cNvPr id="9" name="Text Placeholder 8"/>
          <p:cNvSpPr>
            <a:spLocks noGrp="1"/>
          </p:cNvSpPr>
          <p:nvPr>
            <p:ph type="body" idx="17" sz="quarter"/>
          </p:nvPr>
        </p:nvSpPr>
        <p:spPr/>
        <p:txBody>
          <a:bodyPr/>
          <a:lstStyle/>
          <a:p>
            <a:r>
              <a:t>Wenn ich es nicht mache, macht es niemand</a:t>
            </a:r>
          </a:p>
        </p:txBody>
      </p:sp>
      <p:sp>
        <p:nvSpPr>
          <p:cNvPr id="10" name="Text Placeholder 9"/>
          <p:cNvSpPr>
            <a:spLocks noGrp="1"/>
          </p:cNvSpPr>
          <p:nvPr>
            <p:ph type="body" idx="18" sz="quarter"/>
          </p:nvPr>
        </p:nvSpPr>
        <p:spPr/>
        <p:txBody>
          <a:bodyPr/>
          <a:lstStyle/>
          <a:p>
            <a:r>
              <a:t>Cosplay, Singen &amp; Schauspiel, Backen</a:t>
            </a:r>
          </a:p>
        </p:txBody>
      </p:sp>
      <p:sp>
        <p:nvSpPr>
          <p:cNvPr id="11" name="Text Placeholder 10"/>
          <p:cNvSpPr>
            <a:spLocks noGrp="1"/>
          </p:cNvSpPr>
          <p:nvPr>
            <p:ph type="body" idx="19" sz="quarter"/>
          </p:nvPr>
        </p:nvSpPr>
        <p:spPr/>
        <p:txBody>
          <a:bodyPr/>
          <a:lstStyle/>
          <a:p>
            <a:r>
              <a:t>Marinette und Adrien kommen noch zusammen!!! Hab einfach ein paar mehr Jahre Geduld...
Außerdem solltest du vielleicht mal anfangen Vokabeln zu lernen.</a:t>
            </a:r>
          </a:p>
        </p:txBody>
      </p:sp>
      <p:sp>
        <p:nvSpPr>
          <p:cNvPr id="12" name="Text Placeholder 11"/>
          <p:cNvSpPr>
            <a:spLocks noGrp="1"/>
          </p:cNvSpPr>
          <p:nvPr>
            <p:ph type="body" idx="20" sz="quarter"/>
          </p:nvPr>
        </p:nvSpPr>
        <p:spPr/>
        <p:txBody>
          <a:bodyPr/>
          <a:lstStyle/>
          <a:p>
            <a:r>
              <a:t>Apfelringe</a:t>
            </a:r>
          </a:p>
        </p:txBody>
      </p:sp>
      <p:sp>
        <p:nvSpPr>
          <p:cNvPr id="13" name="Text Placeholder 12"/>
          <p:cNvSpPr>
            <a:spLocks noGrp="1"/>
          </p:cNvSpPr>
          <p:nvPr>
            <p:ph type="body" idx="21" sz="quarter"/>
          </p:nvPr>
        </p:nvSpPr>
        <p:spPr/>
        <p:txBody>
          <a:bodyPr/>
          <a:lstStyle/>
          <a:p>
            <a:r>
              <a:t>All die Shows und Musicals waren schon sehr cool</a:t>
            </a:r>
          </a:p>
        </p:txBody>
      </p:sp>
      <p:sp>
        <p:nvSpPr>
          <p:cNvPr id="14" name="Text Placeholder 13"/>
          <p:cNvSpPr>
            <a:spLocks noGrp="1"/>
          </p:cNvSpPr>
          <p:nvPr>
            <p:ph type="body" idx="22" sz="quarter"/>
          </p:nvPr>
        </p:nvSpPr>
        <p:spPr/>
        <p:txBody>
          <a:bodyPr/>
          <a:lstStyle/>
          <a:p>
            <a:r>
              <a:t>1. Daltonstunden planen und sinnvoll nutzen... Die Mentoren wollten immer, dass man vorher plant, aber ich habe das noch nie gemacht.
2. In welchen dieser zwei Mülleimer jetzt das Papier soll und in welchen der restliche Müll. Das war gefühlt jeden Tag anders und im Endeffekt haben die Putzleute eh alles in den selben Müllsack geschmissen 😭</a:t>
            </a:r>
          </a:p>
        </p:txBody>
      </p:sp>
      <p:sp>
        <p:nvSpPr>
          <p:cNvPr id="15" name="Text Placeholder 14"/>
          <p:cNvSpPr>
            <a:spLocks noGrp="1"/>
          </p:cNvSpPr>
          <p:nvPr>
            <p:ph type="body" idx="23" sz="quarter"/>
          </p:nvPr>
        </p:nvSpPr>
        <p:spPr/>
        <p:txBody>
          <a:bodyPr/>
          <a:lstStyle/>
          <a:p>
            <a:r>
              <a:t>Prinzessin</a:t>
            </a:r>
          </a:p>
        </p:txBody>
      </p:sp>
      <p:sp>
        <p:nvSpPr>
          <p:cNvPr id="16" name="Text Placeholder 15"/>
          <p:cNvSpPr>
            <a:spLocks noGrp="1"/>
          </p:cNvSpPr>
          <p:nvPr>
            <p:ph type="body" idx="24" sz="quarter"/>
          </p:nvPr>
        </p:nvSpPr>
        <p:spPr/>
        <p:txBody>
          <a:bodyPr/>
          <a:lstStyle/>
          <a:p>
            <a:r>
              <a:t>Hoffentlich habe ich immernoch coole Hobbys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Lars Zesin🐢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20.06.2007 🏖️</a:t>
            </a:r>
          </a:p>
        </p:txBody>
      </p:sp>
      <p:sp>
        <p:nvSpPr>
          <p:cNvPr id="6" name="Text Placeholder 5"/>
          <p:cNvSpPr>
            <a:spLocks noGrp="1"/>
          </p:cNvSpPr>
          <p:nvPr>
            <p:ph type="body" idx="14" sz="quarter"/>
          </p:nvPr>
        </p:nvSpPr>
        <p:spPr/>
        <p:txBody>
          <a:bodyPr/>
          <a:lstStyle/>
          <a:p>
            <a:r>
              <a:t>Sport🏐 &amp; Spanisch🇪🇸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Janne Potulski &amp; Lena Petermann❤️</a:t>
            </a:r>
          </a:p>
        </p:txBody>
      </p:sp>
      <p:sp>
        <p:nvSpPr>
          <p:cNvPr id="9" name="Text Placeholder 8"/>
          <p:cNvSpPr>
            <a:spLocks noGrp="1"/>
          </p:cNvSpPr>
          <p:nvPr>
            <p:ph type="body" idx="17" sz="quarter"/>
          </p:nvPr>
        </p:nvSpPr>
        <p:spPr/>
        <p:txBody>
          <a:bodyPr/>
          <a:lstStyle/>
          <a:p>
            <a:r>
              <a:t>Leben und leben lassen💚</a:t>
            </a:r>
          </a:p>
        </p:txBody>
      </p:sp>
      <p:sp>
        <p:nvSpPr>
          <p:cNvPr id="10" name="Text Placeholder 9"/>
          <p:cNvSpPr>
            <a:spLocks noGrp="1"/>
          </p:cNvSpPr>
          <p:nvPr>
            <p:ph type="body" idx="18" sz="quarter"/>
          </p:nvPr>
        </p:nvSpPr>
        <p:spPr/>
        <p:txBody>
          <a:bodyPr/>
          <a:lstStyle/>
          <a:p>
            <a:r>
              <a:t>Alles mögliche was mit Leistungssport zutun hat⚽, zocken/streamen🎮, cosplayen✨, Reisen✈️, lesen📖, bullshit labern💬💩</a:t>
            </a:r>
          </a:p>
        </p:txBody>
      </p:sp>
      <p:sp>
        <p:nvSpPr>
          <p:cNvPr id="11" name="Text Placeholder 10"/>
          <p:cNvSpPr>
            <a:spLocks noGrp="1"/>
          </p:cNvSpPr>
          <p:nvPr>
            <p:ph type="body" idx="19" sz="quarter"/>
          </p:nvPr>
        </p:nvSpPr>
        <p:spPr/>
        <p:txBody>
          <a:bodyPr/>
          <a:lstStyle/>
          <a:p>
            <a:r>
              <a:t>Egal was andere sagen, zieh dein Ding durch und hab Spaß, Attacke!💯</a:t>
            </a:r>
          </a:p>
        </p:txBody>
      </p:sp>
      <p:sp>
        <p:nvSpPr>
          <p:cNvPr id="12" name="Text Placeholder 11"/>
          <p:cNvSpPr>
            <a:spLocks noGrp="1"/>
          </p:cNvSpPr>
          <p:nvPr>
            <p:ph type="body" idx="20" sz="quarter"/>
          </p:nvPr>
        </p:nvSpPr>
        <p:spPr/>
        <p:txBody>
          <a:bodyPr/>
          <a:lstStyle/>
          <a:p>
            <a:r>
              <a:t>Schokomuffins von Bibi🤌🏻</a:t>
            </a:r>
          </a:p>
        </p:txBody>
      </p:sp>
      <p:sp>
        <p:nvSpPr>
          <p:cNvPr id="13" name="Text Placeholder 12"/>
          <p:cNvSpPr>
            <a:spLocks noGrp="1"/>
          </p:cNvSpPr>
          <p:nvPr>
            <p:ph type="body" idx="21" sz="quarter"/>
          </p:nvPr>
        </p:nvSpPr>
        <p:spPr/>
        <p:txBody>
          <a:bodyPr/>
          <a:lstStyle/>
          <a:p>
            <a:r>
              <a:t>Definitiv die Kursfahrt nach Barcelona✈️🇪🇸</a:t>
            </a:r>
          </a:p>
        </p:txBody>
      </p:sp>
      <p:sp>
        <p:nvSpPr>
          <p:cNvPr id="14" name="Text Placeholder 13"/>
          <p:cNvSpPr>
            <a:spLocks noGrp="1"/>
          </p:cNvSpPr>
          <p:nvPr>
            <p:ph type="body" idx="22" sz="quarter"/>
          </p:nvPr>
        </p:nvSpPr>
        <p:spPr/>
        <p:txBody>
          <a:bodyPr/>
          <a:lstStyle/>
          <a:p>
            <a:r>
              <a:t>Ich selbst sein, I guess🐻‍❄️</a:t>
            </a:r>
          </a:p>
        </p:txBody>
      </p:sp>
      <p:sp>
        <p:nvSpPr>
          <p:cNvPr id="15" name="Text Placeholder 14"/>
          <p:cNvSpPr>
            <a:spLocks noGrp="1"/>
          </p:cNvSpPr>
          <p:nvPr>
            <p:ph type="body" idx="23" sz="quarter"/>
          </p:nvPr>
        </p:nvSpPr>
        <p:spPr/>
        <p:txBody>
          <a:bodyPr/>
          <a:lstStyle/>
          <a:p>
            <a:r>
              <a:t>Influencer🔮</a:t>
            </a:r>
          </a:p>
        </p:txBody>
      </p:sp>
      <p:sp>
        <p:nvSpPr>
          <p:cNvPr id="16" name="Text Placeholder 15"/>
          <p:cNvSpPr>
            <a:spLocks noGrp="1"/>
          </p:cNvSpPr>
          <p:nvPr>
            <p:ph type="body" idx="24" sz="quarter"/>
          </p:nvPr>
        </p:nvSpPr>
        <p:spPr/>
        <p:txBody>
          <a:bodyPr/>
          <a:lstStyle/>
          <a:p>
            <a:r>
              <a:t>In einer stabilen Lebenslage, mit sicheren Gehalt💸, hoffentlich in einer Selbstständigkeit und in einer glücklichen Beziehung.✨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Laura Pagontzikis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30.08.2007</a:t>
            </a:r>
          </a:p>
        </p:txBody>
      </p:sp>
      <p:sp>
        <p:nvSpPr>
          <p:cNvPr id="6" name="Text Placeholder 5"/>
          <p:cNvSpPr>
            <a:spLocks noGrp="1"/>
          </p:cNvSpPr>
          <p:nvPr>
            <p:ph type="body" idx="14" sz="quarter"/>
          </p:nvPr>
        </p:nvSpPr>
        <p:spPr/>
        <p:txBody>
          <a:bodyPr/>
          <a:lstStyle/>
          <a:p>
            <a:r>
              <a:t>Englisch, Pädagogik</a:t>
            </a:r>
          </a:p>
        </p:txBody>
      </p:sp>
      <p:sp>
        <p:nvSpPr>
          <p:cNvPr id="7" name="Text Placeholder 6"/>
          <p:cNvSpPr>
            <a:spLocks noGrp="1"/>
          </p:cNvSpPr>
          <p:nvPr>
            <p:ph type="body" idx="15" sz="quarter"/>
          </p:nvPr>
        </p:nvSpPr>
        <p:spPr/>
        <p:txBody>
          <a:bodyPr/>
          <a:lstStyle/>
          <a:p>
            <a:r>
              <a:t>Pädagogik</a:t>
            </a:r>
          </a:p>
        </p:txBody>
      </p:sp>
      <p:sp>
        <p:nvSpPr>
          <p:cNvPr id="8" name="Text Placeholder 7"/>
          <p:cNvSpPr>
            <a:spLocks noGrp="1"/>
          </p:cNvSpPr>
          <p:nvPr>
            <p:ph type="body" idx="16" sz="quarter"/>
          </p:nvPr>
        </p:nvSpPr>
        <p:spPr/>
        <p:txBody>
          <a:bodyPr/>
          <a:lstStyle/>
          <a:p>
            <a:r>
              <a:t>Abishaa</a:t>
            </a:r>
          </a:p>
        </p:txBody>
      </p:sp>
      <p:sp>
        <p:nvSpPr>
          <p:cNvPr id="9" name="Text Placeholder 8"/>
          <p:cNvSpPr>
            <a:spLocks noGrp="1"/>
          </p:cNvSpPr>
          <p:nvPr>
            <p:ph type="body" idx="17" sz="quarter"/>
          </p:nvPr>
        </p:nvSpPr>
        <p:spPr/>
        <p:txBody>
          <a:bodyPr/>
          <a:lstStyle/>
          <a:p>
            <a:r>
              <a:t>Alles passiert aus einem Grund</a:t>
            </a:r>
          </a:p>
        </p:txBody>
      </p:sp>
      <p:sp>
        <p:nvSpPr>
          <p:cNvPr id="10" name="Text Placeholder 9"/>
          <p:cNvSpPr>
            <a:spLocks noGrp="1"/>
          </p:cNvSpPr>
          <p:nvPr>
            <p:ph type="body" idx="18" sz="quarter"/>
          </p:nvPr>
        </p:nvSpPr>
        <p:spPr/>
        <p:txBody>
          <a:bodyPr/>
          <a:lstStyle/>
          <a:p>
            <a:r>
              <a:t>Backen</a:t>
            </a:r>
          </a:p>
        </p:txBody>
      </p:sp>
      <p:sp>
        <p:nvSpPr>
          <p:cNvPr id="11" name="Text Placeholder 10"/>
          <p:cNvSpPr>
            <a:spLocks noGrp="1"/>
          </p:cNvSpPr>
          <p:nvPr>
            <p:ph type="body" idx="19" sz="quarter"/>
          </p:nvPr>
        </p:nvSpPr>
        <p:spPr/>
        <p:txBody>
          <a:bodyPr/>
          <a:lstStyle/>
          <a:p>
            <a:r>
              <a:t>Sei nicht so verkopft</a:t>
            </a:r>
          </a:p>
        </p:txBody>
      </p:sp>
      <p:sp>
        <p:nvSpPr>
          <p:cNvPr id="12" name="Text Placeholder 11"/>
          <p:cNvSpPr>
            <a:spLocks noGrp="1"/>
          </p:cNvSpPr>
          <p:nvPr>
            <p:ph type="body" idx="20" sz="quarter"/>
          </p:nvPr>
        </p:nvSpPr>
        <p:spPr/>
        <p:txBody>
          <a:bodyPr/>
          <a:lstStyle/>
          <a:p>
            <a:r>
              <a:t>Donut von Bibi</a:t>
            </a:r>
          </a:p>
        </p:txBody>
      </p:sp>
      <p:sp>
        <p:nvSpPr>
          <p:cNvPr id="13" name="Text Placeholder 12"/>
          <p:cNvSpPr>
            <a:spLocks noGrp="1"/>
          </p:cNvSpPr>
          <p:nvPr>
            <p:ph type="body" idx="21" sz="quarter"/>
          </p:nvPr>
        </p:nvSpPr>
        <p:spPr/>
        <p:txBody>
          <a:bodyPr/>
          <a:lstStyle/>
          <a:p>
            <a:r>
              <a:t>Alle Stufenfahrten</a:t>
            </a:r>
          </a:p>
        </p:txBody>
      </p:sp>
      <p:sp>
        <p:nvSpPr>
          <p:cNvPr id="14" name="Text Placeholder 13"/>
          <p:cNvSpPr>
            <a:spLocks noGrp="1"/>
          </p:cNvSpPr>
          <p:nvPr>
            <p:ph type="body" idx="22" sz="quarter"/>
          </p:nvPr>
        </p:nvSpPr>
        <p:spPr/>
        <p:txBody>
          <a:bodyPr/>
          <a:lstStyle/>
          <a:p>
            <a:r>
              <a:t>Alles, was man fürs alleine Leben wissen muss</a:t>
            </a:r>
          </a:p>
        </p:txBody>
      </p:sp>
      <p:sp>
        <p:nvSpPr>
          <p:cNvPr id="15" name="Text Placeholder 14"/>
          <p:cNvSpPr>
            <a:spLocks noGrp="1"/>
          </p:cNvSpPr>
          <p:nvPr>
            <p:ph type="body" idx="23" sz="quarter"/>
          </p:nvPr>
        </p:nvSpPr>
        <p:spPr/>
        <p:txBody>
          <a:bodyPr/>
          <a:lstStyle/>
          <a:p>
            <a:r>
              <a:t>Irgendwas mit Tieren</a:t>
            </a:r>
          </a:p>
        </p:txBody>
      </p:sp>
      <p:sp>
        <p:nvSpPr>
          <p:cNvPr id="16" name="Text Placeholder 15"/>
          <p:cNvSpPr>
            <a:spLocks noGrp="1"/>
          </p:cNvSpPr>
          <p:nvPr>
            <p:ph type="body" idx="24" sz="quarter"/>
          </p:nvPr>
        </p:nvSpPr>
        <p:spPr/>
        <p:txBody>
          <a:bodyPr/>
          <a:lstStyle/>
          <a:p>
            <a:r>
              <a:t>glücklich, guter Job, Familie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Laura Rikken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03.10.2007</a:t>
            </a:r>
          </a:p>
        </p:txBody>
      </p:sp>
      <p:sp>
        <p:nvSpPr>
          <p:cNvPr id="6" name="Text Placeholder 5"/>
          <p:cNvSpPr>
            <a:spLocks noGrp="1"/>
          </p:cNvSpPr>
          <p:nvPr>
            <p:ph type="body" idx="14" sz="quarter"/>
          </p:nvPr>
        </p:nvSpPr>
        <p:spPr/>
        <p:txBody>
          <a:bodyPr/>
          <a:lstStyle/>
          <a:p>
            <a:r>
              <a:t>Biologie 
Sozialwissenschaften</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Luise</a:t>
            </a:r>
          </a:p>
        </p:txBody>
      </p:sp>
      <p:sp>
        <p:nvSpPr>
          <p:cNvPr id="9" name="Text Placeholder 8"/>
          <p:cNvSpPr>
            <a:spLocks noGrp="1"/>
          </p:cNvSpPr>
          <p:nvPr>
            <p:ph type="body" idx="17" sz="quarter"/>
          </p:nvPr>
        </p:nvSpPr>
        <p:spPr/>
        <p:txBody>
          <a:bodyPr/>
          <a:lstStyle/>
          <a:p>
            <a:r>
              <a:t>Wenn du deine Träume aufgibst, stirbst du.</a:t>
            </a:r>
          </a:p>
        </p:txBody>
      </p:sp>
      <p:sp>
        <p:nvSpPr>
          <p:cNvPr id="10" name="Text Placeholder 9"/>
          <p:cNvSpPr>
            <a:spLocks noGrp="1"/>
          </p:cNvSpPr>
          <p:nvPr>
            <p:ph type="body" idx="18" sz="quarter"/>
          </p:nvPr>
        </p:nvSpPr>
        <p:spPr/>
        <p:txBody>
          <a:bodyPr/>
          <a:lstStyle/>
          <a:p>
            <a:r>
              <a:t>Mit Freunden draußen sein, Lesen, schlafen tbh</a:t>
            </a:r>
          </a:p>
        </p:txBody>
      </p:sp>
      <p:sp>
        <p:nvSpPr>
          <p:cNvPr id="11" name="Text Placeholder 10"/>
          <p:cNvSpPr>
            <a:spLocks noGrp="1"/>
          </p:cNvSpPr>
          <p:nvPr>
            <p:ph type="body" idx="19" sz="quarter"/>
          </p:nvPr>
        </p:nvSpPr>
        <p:spPr/>
        <p:txBody>
          <a:bodyPr/>
          <a:lstStyle/>
          <a:p>
            <a:r>
              <a:t>Alles wird gut. Geb nur nicht auf</a:t>
            </a:r>
          </a:p>
        </p:txBody>
      </p:sp>
      <p:sp>
        <p:nvSpPr>
          <p:cNvPr id="12" name="Text Placeholder 11"/>
          <p:cNvSpPr>
            <a:spLocks noGrp="1"/>
          </p:cNvSpPr>
          <p:nvPr>
            <p:ph type="body" idx="20" sz="quarter"/>
          </p:nvPr>
        </p:nvSpPr>
        <p:spPr/>
        <p:txBody>
          <a:bodyPr/>
          <a:lstStyle/>
          <a:p>
            <a:r>
              <a:t>Apfel</a:t>
            </a:r>
          </a:p>
        </p:txBody>
      </p:sp>
      <p:sp>
        <p:nvSpPr>
          <p:cNvPr id="13" name="Text Placeholder 12"/>
          <p:cNvSpPr>
            <a:spLocks noGrp="1"/>
          </p:cNvSpPr>
          <p:nvPr>
            <p:ph type="body" idx="21" sz="quarter"/>
          </p:nvPr>
        </p:nvSpPr>
        <p:spPr/>
        <p:txBody>
          <a:bodyPr/>
          <a:lstStyle/>
          <a:p>
            <a:r>
              <a:t>Jede Show, jedes Musical, jede After Show Party. Mit Menschen zusammen zu wachsen, die ich unendlich vermissen werde.</a:t>
            </a:r>
          </a:p>
        </p:txBody>
      </p:sp>
      <p:sp>
        <p:nvSpPr>
          <p:cNvPr id="14" name="Text Placeholder 13"/>
          <p:cNvSpPr>
            <a:spLocks noGrp="1"/>
          </p:cNvSpPr>
          <p:nvPr>
            <p:ph type="body" idx="22" sz="quarter"/>
          </p:nvPr>
        </p:nvSpPr>
        <p:spPr/>
        <p:txBody>
          <a:bodyPr/>
          <a:lstStyle/>
          <a:p>
            <a:r>
              <a:t>Wie ich mich in Mathe melde, ohne Angst zu haben.</a:t>
            </a:r>
          </a:p>
        </p:txBody>
      </p:sp>
      <p:sp>
        <p:nvSpPr>
          <p:cNvPr id="15" name="Text Placeholder 14"/>
          <p:cNvSpPr>
            <a:spLocks noGrp="1"/>
          </p:cNvSpPr>
          <p:nvPr>
            <p:ph type="body" idx="23" sz="quarter"/>
          </p:nvPr>
        </p:nvSpPr>
        <p:spPr/>
        <p:txBody>
          <a:bodyPr/>
          <a:lstStyle/>
          <a:p>
            <a:r>
              <a:t>Grundschullehrerin</a:t>
            </a:r>
          </a:p>
        </p:txBody>
      </p:sp>
      <p:sp>
        <p:nvSpPr>
          <p:cNvPr id="16" name="Text Placeholder 15"/>
          <p:cNvSpPr>
            <a:spLocks noGrp="1"/>
          </p:cNvSpPr>
          <p:nvPr>
            <p:ph type="body" idx="24" sz="quarter"/>
          </p:nvPr>
        </p:nvSpPr>
        <p:spPr/>
        <p:txBody>
          <a:bodyPr/>
          <a:lstStyle/>
          <a:p>
            <a:r>
              <a:t>In meinem Traumjob, mit einer schönen Wohnung/einem schönen Haus und wenig Stress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Lena Petermann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29.12.2006</a:t>
            </a:r>
          </a:p>
        </p:txBody>
      </p:sp>
      <p:sp>
        <p:nvSpPr>
          <p:cNvPr id="6" name="Text Placeholder 5"/>
          <p:cNvSpPr>
            <a:spLocks noGrp="1"/>
          </p:cNvSpPr>
          <p:nvPr>
            <p:ph type="body" idx="14" sz="quarter"/>
          </p:nvPr>
        </p:nvSpPr>
        <p:spPr/>
        <p:txBody>
          <a:bodyPr/>
          <a:lstStyle/>
          <a:p>
            <a:r>
              <a:t>Biologie, Englisch</a:t>
            </a:r>
          </a:p>
        </p:txBody>
      </p:sp>
      <p:sp>
        <p:nvSpPr>
          <p:cNvPr id="7" name="Text Placeholder 6"/>
          <p:cNvSpPr>
            <a:spLocks noGrp="1"/>
          </p:cNvSpPr>
          <p:nvPr>
            <p:ph type="body" idx="15" sz="quarter"/>
          </p:nvPr>
        </p:nvSpPr>
        <p:spPr/>
        <p:txBody>
          <a:bodyPr/>
          <a:lstStyle/>
          <a:p>
            <a:r>
              <a:t>Biologie/ Erdkunde</a:t>
            </a:r>
          </a:p>
        </p:txBody>
      </p:sp>
      <p:sp>
        <p:nvSpPr>
          <p:cNvPr id="8" name="Text Placeholder 7"/>
          <p:cNvSpPr>
            <a:spLocks noGrp="1"/>
          </p:cNvSpPr>
          <p:nvPr>
            <p:ph type="body" idx="16" sz="quarter"/>
          </p:nvPr>
        </p:nvSpPr>
        <p:spPr/>
        <p:txBody>
          <a:bodyPr/>
          <a:lstStyle/>
          <a:p>
            <a:r>
              <a:t>Karla, Jonah, Joachim, Lars</a:t>
            </a:r>
          </a:p>
        </p:txBody>
      </p:sp>
      <p:sp>
        <p:nvSpPr>
          <p:cNvPr id="9" name="Text Placeholder 8"/>
          <p:cNvSpPr>
            <a:spLocks noGrp="1"/>
          </p:cNvSpPr>
          <p:nvPr>
            <p:ph type="body" idx="17" sz="quarter"/>
          </p:nvPr>
        </p:nvSpPr>
        <p:spPr/>
        <p:txBody>
          <a:bodyPr/>
          <a:lstStyle/>
          <a:p>
            <a:r>
              <a:t>Ich möchte so leben, dass sowohl 5 Jahre altes ich, als auch 80 Jahre altes ich stolz auf mich sein können.</a:t>
            </a:r>
          </a:p>
        </p:txBody>
      </p:sp>
      <p:sp>
        <p:nvSpPr>
          <p:cNvPr id="10" name="Text Placeholder 9"/>
          <p:cNvSpPr>
            <a:spLocks noGrp="1"/>
          </p:cNvSpPr>
          <p:nvPr>
            <p:ph type="body" idx="18" sz="quarter"/>
          </p:nvPr>
        </p:nvSpPr>
        <p:spPr/>
        <p:txBody>
          <a:bodyPr/>
          <a:lstStyle/>
          <a:p>
            <a:r>
              <a:t>Schwimmen, Gym, Lesen, Gedichte und anderes Schreiben, Backen</a:t>
            </a:r>
          </a:p>
        </p:txBody>
      </p:sp>
      <p:sp>
        <p:nvSpPr>
          <p:cNvPr id="11" name="Text Placeholder 10"/>
          <p:cNvSpPr>
            <a:spLocks noGrp="1"/>
          </p:cNvSpPr>
          <p:nvPr>
            <p:ph type="body" idx="19" sz="quarter"/>
          </p:nvPr>
        </p:nvSpPr>
        <p:spPr/>
        <p:txBody>
          <a:bodyPr/>
          <a:lstStyle/>
          <a:p>
            <a:r>
              <a:t>Es tut mir leid, dass ich nicht immer an dich geglaubt habe. Das du einiges alleine durchstehen musstest. Hauptsächlich bin ich aber dankbar, denn obwohl ich wohl heute anders Handeln würde, währe ich sonst nie die Person geworden die ich geworden bin. 
Ich bin stolz auf dich und auf die, die ich durch dich Heute sein kann. Ich wünschte nur ich könnte es dir zeigen, um es für dich leichter zu machen.</a:t>
            </a:r>
          </a:p>
        </p:txBody>
      </p:sp>
      <p:sp>
        <p:nvSpPr>
          <p:cNvPr id="12" name="Text Placeholder 11"/>
          <p:cNvSpPr>
            <a:spLocks noGrp="1"/>
          </p:cNvSpPr>
          <p:nvPr>
            <p:ph type="body" idx="20" sz="quarter"/>
          </p:nvPr>
        </p:nvSpPr>
        <p:spPr/>
        <p:txBody>
          <a:bodyPr/>
          <a:lstStyle/>
          <a:p>
            <a:r>
              <a:t>Bibis Schokomuffins</a:t>
            </a:r>
          </a:p>
        </p:txBody>
      </p:sp>
      <p:sp>
        <p:nvSpPr>
          <p:cNvPr id="13" name="Text Placeholder 12"/>
          <p:cNvSpPr>
            <a:spLocks noGrp="1"/>
          </p:cNvSpPr>
          <p:nvPr>
            <p:ph type="body" idx="21" sz="quarter"/>
          </p:nvPr>
        </p:nvSpPr>
        <p:spPr/>
        <p:txBody>
          <a:bodyPr/>
          <a:lstStyle/>
          <a:p>
            <a:r>
              <a:t>Die Barcelona Fahrt!!!</a:t>
            </a:r>
          </a:p>
        </p:txBody>
      </p:sp>
      <p:sp>
        <p:nvSpPr>
          <p:cNvPr id="14" name="Text Placeholder 13"/>
          <p:cNvSpPr>
            <a:spLocks noGrp="1"/>
          </p:cNvSpPr>
          <p:nvPr>
            <p:ph type="body" idx="22" sz="quarter"/>
          </p:nvPr>
        </p:nvSpPr>
        <p:spPr/>
        <p:txBody>
          <a:bodyPr/>
          <a:lstStyle/>
          <a:p>
            <a:r>
              <a:t>Mit Stress umgehen</a:t>
            </a:r>
          </a:p>
        </p:txBody>
      </p:sp>
      <p:sp>
        <p:nvSpPr>
          <p:cNvPr id="15" name="Text Placeholder 14"/>
          <p:cNvSpPr>
            <a:spLocks noGrp="1"/>
          </p:cNvSpPr>
          <p:nvPr>
            <p:ph type="body" idx="23" sz="quarter"/>
          </p:nvPr>
        </p:nvSpPr>
        <p:spPr/>
        <p:txBody>
          <a:bodyPr/>
          <a:lstStyle/>
          <a:p>
            <a:r>
              <a:t>Im Bereich Meeresbiologie oder  Naturschutz</a:t>
            </a:r>
          </a:p>
        </p:txBody>
      </p:sp>
      <p:sp>
        <p:nvSpPr>
          <p:cNvPr id="16" name="Text Placeholder 15"/>
          <p:cNvSpPr>
            <a:spLocks noGrp="1"/>
          </p:cNvSpPr>
          <p:nvPr>
            <p:ph type="body" idx="24" sz="quarter"/>
          </p:nvPr>
        </p:nvSpPr>
        <p:spPr/>
        <p:txBody>
          <a:bodyPr/>
          <a:lstStyle/>
          <a:p>
            <a:r>
              <a:t>Ich habe einen Job in dem ich etwas für unsere Umwelt bewirken kann, ich lerne über andere Kulturen und Menschen, ich arbeite an mir selber, ich Reise und erlebe Abenteuer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Lena Inema Sengi</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06.03.2007</a:t>
            </a:r>
          </a:p>
        </p:txBody>
      </p:sp>
      <p:sp>
        <p:nvSpPr>
          <p:cNvPr id="6" name="Text Placeholder 5"/>
          <p:cNvSpPr>
            <a:spLocks noGrp="1"/>
          </p:cNvSpPr>
          <p:nvPr>
            <p:ph type="body" idx="14" sz="quarter"/>
          </p:nvPr>
        </p:nvSpPr>
        <p:spPr/>
        <p:txBody>
          <a:bodyPr/>
          <a:lstStyle/>
          <a:p>
            <a:r>
              <a:t>Chemie, Mathe</a:t>
            </a:r>
          </a:p>
        </p:txBody>
      </p:sp>
      <p:sp>
        <p:nvSpPr>
          <p:cNvPr id="7" name="Text Placeholder 6"/>
          <p:cNvSpPr>
            <a:spLocks noGrp="1"/>
          </p:cNvSpPr>
          <p:nvPr>
            <p:ph type="body" idx="15" sz="quarter"/>
          </p:nvPr>
        </p:nvSpPr>
        <p:spPr/>
        <p:txBody>
          <a:bodyPr/>
          <a:lstStyle/>
          <a:p>
            <a:r>
              <a:t>Pause</a:t>
            </a:r>
          </a:p>
        </p:txBody>
      </p:sp>
      <p:sp>
        <p:nvSpPr>
          <p:cNvPr id="8" name="Text Placeholder 7"/>
          <p:cNvSpPr>
            <a:spLocks noGrp="1"/>
          </p:cNvSpPr>
          <p:nvPr>
            <p:ph type="body" idx="16" sz="quarter"/>
          </p:nvPr>
        </p:nvSpPr>
        <p:spPr/>
        <p:txBody>
          <a:bodyPr/>
          <a:lstStyle/>
          <a:p>
            <a:r>
              <a:t>Am Besten keiner</a:t>
            </a:r>
          </a:p>
        </p:txBody>
      </p:sp>
      <p:sp>
        <p:nvSpPr>
          <p:cNvPr id="9" name="Text Placeholder 8"/>
          <p:cNvSpPr>
            <a:spLocks noGrp="1"/>
          </p:cNvSpPr>
          <p:nvPr>
            <p:ph type="body" idx="17" sz="quarter"/>
          </p:nvPr>
        </p:nvSpPr>
        <p:spPr/>
        <p:txBody>
          <a:bodyPr/>
          <a:lstStyle/>
          <a:p>
            <a:r>
              <a:t>It's about drive, it's about power
WE STAY HUNGRY, WE DEVOUR
Put in the work, put in the hours and take what's ours (AHOOO)</a:t>
            </a:r>
          </a:p>
        </p:txBody>
      </p:sp>
      <p:sp>
        <p:nvSpPr>
          <p:cNvPr id="10" name="Text Placeholder 9"/>
          <p:cNvSpPr>
            <a:spLocks noGrp="1"/>
          </p:cNvSpPr>
          <p:nvPr>
            <p:ph type="body" idx="18" sz="quarter"/>
          </p:nvPr>
        </p:nvSpPr>
        <p:spPr/>
        <p:txBody>
          <a:bodyPr/>
          <a:lstStyle/>
          <a:p>
            <a:r>
              <a:t>.</a:t>
            </a:r>
          </a:p>
        </p:txBody>
      </p:sp>
      <p:sp>
        <p:nvSpPr>
          <p:cNvPr id="11" name="Text Placeholder 10"/>
          <p:cNvSpPr>
            <a:spLocks noGrp="1"/>
          </p:cNvSpPr>
          <p:nvPr>
            <p:ph type="body" idx="19" sz="quarter"/>
          </p:nvPr>
        </p:nvSpPr>
        <p:spPr/>
        <p:txBody>
          <a:bodyPr/>
          <a:lstStyle/>
          <a:p>
            <a:r>
              <a:t>Bitte wähl kein Mathe LK🙏</a:t>
            </a:r>
          </a:p>
        </p:txBody>
      </p:sp>
      <p:sp>
        <p:nvSpPr>
          <p:cNvPr id="12" name="Text Placeholder 11"/>
          <p:cNvSpPr>
            <a:spLocks noGrp="1"/>
          </p:cNvSpPr>
          <p:nvPr>
            <p:ph type="body" idx="20" sz="quarter"/>
          </p:nvPr>
        </p:nvSpPr>
        <p:spPr/>
        <p:txBody>
          <a:bodyPr/>
          <a:lstStyle/>
          <a:p>
            <a:r>
              <a:t>Schokobrötchen vom Aldi</a:t>
            </a:r>
          </a:p>
        </p:txBody>
      </p:sp>
      <p:sp>
        <p:nvSpPr>
          <p:cNvPr id="13" name="Text Placeholder 12"/>
          <p:cNvSpPr>
            <a:spLocks noGrp="1"/>
          </p:cNvSpPr>
          <p:nvPr>
            <p:ph type="body" idx="21" sz="quarter"/>
          </p:nvPr>
        </p:nvSpPr>
        <p:spPr/>
        <p:txBody>
          <a:bodyPr/>
          <a:lstStyle/>
          <a:p>
            <a:r>
              <a:t>Spaziergänge zum Huma</a:t>
            </a:r>
          </a:p>
        </p:txBody>
      </p:sp>
      <p:sp>
        <p:nvSpPr>
          <p:cNvPr id="14" name="Text Placeholder 13"/>
          <p:cNvSpPr>
            <a:spLocks noGrp="1"/>
          </p:cNvSpPr>
          <p:nvPr>
            <p:ph type="body" idx="22" sz="quarter"/>
          </p:nvPr>
        </p:nvSpPr>
        <p:spPr/>
        <p:txBody>
          <a:bodyPr/>
          <a:lstStyle/>
          <a:p>
            <a:r>
              <a:t>Vieles…</a:t>
            </a:r>
          </a:p>
        </p:txBody>
      </p:sp>
      <p:sp>
        <p:nvSpPr>
          <p:cNvPr id="15" name="Text Placeholder 14"/>
          <p:cNvSpPr>
            <a:spLocks noGrp="1"/>
          </p:cNvSpPr>
          <p:nvPr>
            <p:ph type="body" idx="23" sz="quarter"/>
          </p:nvPr>
        </p:nvSpPr>
        <p:spPr/>
        <p:txBody>
          <a:bodyPr/>
          <a:lstStyle/>
          <a:p>
            <a:r>
              <a:t>Frei</a:t>
            </a:r>
          </a:p>
        </p:txBody>
      </p:sp>
      <p:sp>
        <p:nvSpPr>
          <p:cNvPr id="16" name="Text Placeholder 15"/>
          <p:cNvSpPr>
            <a:spLocks noGrp="1"/>
          </p:cNvSpPr>
          <p:nvPr>
            <p:ph type="body" idx="24" sz="quarter"/>
          </p:nvPr>
        </p:nvSpPr>
        <p:spPr/>
        <p:txBody>
          <a:bodyPr/>
          <a:lstStyle/>
          <a:p>
            <a:r>
              <a:t>Schokobrötchen vom Aldi</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Lena Wagner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13.01.2007</a:t>
            </a:r>
          </a:p>
        </p:txBody>
      </p:sp>
      <p:sp>
        <p:nvSpPr>
          <p:cNvPr id="6" name="Text Placeholder 5"/>
          <p:cNvSpPr>
            <a:spLocks noGrp="1"/>
          </p:cNvSpPr>
          <p:nvPr>
            <p:ph type="body" idx="14" sz="quarter"/>
          </p:nvPr>
        </p:nvSpPr>
        <p:spPr/>
        <p:txBody>
          <a:bodyPr/>
          <a:lstStyle/>
          <a:p>
            <a:r>
              <a:t>Englisch &amp; Kunst</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Marie, Nour, Marleen</a:t>
            </a:r>
          </a:p>
        </p:txBody>
      </p:sp>
      <p:sp>
        <p:nvSpPr>
          <p:cNvPr id="9" name="Text Placeholder 8"/>
          <p:cNvSpPr>
            <a:spLocks noGrp="1"/>
          </p:cNvSpPr>
          <p:nvPr>
            <p:ph type="body" idx="17" sz="quarter"/>
          </p:nvPr>
        </p:nvSpPr>
        <p:spPr/>
        <p:txBody>
          <a:bodyPr/>
          <a:lstStyle/>
          <a:p>
            <a:r>
              <a:t>Finde Schönheit in den kleinen Dingen des Lebens</a:t>
            </a:r>
          </a:p>
        </p:txBody>
      </p:sp>
      <p:sp>
        <p:nvSpPr>
          <p:cNvPr id="10" name="Text Placeholder 9"/>
          <p:cNvSpPr>
            <a:spLocks noGrp="1"/>
          </p:cNvSpPr>
          <p:nvPr>
            <p:ph type="body" idx="18" sz="quarter"/>
          </p:nvPr>
        </p:nvSpPr>
        <p:spPr/>
        <p:txBody>
          <a:bodyPr/>
          <a:lstStyle/>
          <a:p>
            <a:r>
              <a:t>Klavier spielen</a:t>
            </a:r>
          </a:p>
        </p:txBody>
      </p:sp>
      <p:sp>
        <p:nvSpPr>
          <p:cNvPr id="11" name="Text Placeholder 10"/>
          <p:cNvSpPr>
            <a:spLocks noGrp="1"/>
          </p:cNvSpPr>
          <p:nvPr>
            <p:ph type="body" idx="19" sz="quarter"/>
          </p:nvPr>
        </p:nvSpPr>
        <p:spPr/>
        <p:txBody>
          <a:bodyPr/>
          <a:lstStyle/>
          <a:p>
            <a:r>
              <a:t>Alles paletti</a:t>
            </a:r>
          </a:p>
        </p:txBody>
      </p:sp>
      <p:sp>
        <p:nvSpPr>
          <p:cNvPr id="12" name="Text Placeholder 11"/>
          <p:cNvSpPr>
            <a:spLocks noGrp="1"/>
          </p:cNvSpPr>
          <p:nvPr>
            <p:ph type="body" idx="20" sz="quarter"/>
          </p:nvPr>
        </p:nvSpPr>
        <p:spPr/>
        <p:txBody>
          <a:bodyPr/>
          <a:lstStyle/>
          <a:p>
            <a:r>
              <a:t>Berliner</a:t>
            </a:r>
          </a:p>
        </p:txBody>
      </p:sp>
      <p:sp>
        <p:nvSpPr>
          <p:cNvPr id="13" name="Text Placeholder 12"/>
          <p:cNvSpPr>
            <a:spLocks noGrp="1"/>
          </p:cNvSpPr>
          <p:nvPr>
            <p:ph type="body" idx="21" sz="quarter"/>
          </p:nvPr>
        </p:nvSpPr>
        <p:spPr/>
        <p:txBody>
          <a:bodyPr/>
          <a:lstStyle/>
          <a:p>
            <a:r>
              <a:t>Allgemein Klassenfahrten</a:t>
            </a:r>
          </a:p>
        </p:txBody>
      </p:sp>
      <p:sp>
        <p:nvSpPr>
          <p:cNvPr id="14" name="Text Placeholder 13"/>
          <p:cNvSpPr>
            <a:spLocks noGrp="1"/>
          </p:cNvSpPr>
          <p:nvPr>
            <p:ph type="body" idx="22" sz="quarter"/>
          </p:nvPr>
        </p:nvSpPr>
        <p:spPr/>
        <p:txBody>
          <a:bodyPr/>
          <a:lstStyle/>
          <a:p>
            <a:r>
              <a:t>Informationen sammeln</a:t>
            </a:r>
          </a:p>
        </p:txBody>
      </p:sp>
      <p:sp>
        <p:nvSpPr>
          <p:cNvPr id="15" name="Text Placeholder 14"/>
          <p:cNvSpPr>
            <a:spLocks noGrp="1"/>
          </p:cNvSpPr>
          <p:nvPr>
            <p:ph type="body" idx="23" sz="quarter"/>
          </p:nvPr>
        </p:nvSpPr>
        <p:spPr/>
        <p:txBody>
          <a:bodyPr/>
          <a:lstStyle/>
          <a:p>
            <a:r>
              <a:t>Etwas Entspanntes</a:t>
            </a:r>
          </a:p>
        </p:txBody>
      </p:sp>
      <p:sp>
        <p:nvSpPr>
          <p:cNvPr id="16" name="Text Placeholder 15"/>
          <p:cNvSpPr>
            <a:spLocks noGrp="1"/>
          </p:cNvSpPr>
          <p:nvPr>
            <p:ph type="body" idx="24" sz="quarter"/>
          </p:nvPr>
        </p:nvSpPr>
        <p:spPr/>
        <p:txBody>
          <a:bodyPr/>
          <a:lstStyle/>
          <a:p>
            <a:r>
              <a:t>In einem schönem Haus mit einem Beruf, der Spaß macht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Leni Rackow</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11.06.2007</a:t>
            </a:r>
          </a:p>
        </p:txBody>
      </p:sp>
      <p:sp>
        <p:nvSpPr>
          <p:cNvPr id="6" name="Text Placeholder 5"/>
          <p:cNvSpPr>
            <a:spLocks noGrp="1"/>
          </p:cNvSpPr>
          <p:nvPr>
            <p:ph type="body" idx="14" sz="quarter"/>
          </p:nvPr>
        </p:nvSpPr>
        <p:spPr/>
        <p:txBody>
          <a:bodyPr/>
          <a:lstStyle/>
          <a:p>
            <a:r>
              <a:t>Deutsch und Pädagogik</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Deutsch LK letzte Reihe (Anna, Johanna, Manu)</a:t>
            </a:r>
          </a:p>
        </p:txBody>
      </p:sp>
      <p:sp>
        <p:nvSpPr>
          <p:cNvPr id="9" name="Text Placeholder 8"/>
          <p:cNvSpPr>
            <a:spLocks noGrp="1"/>
          </p:cNvSpPr>
          <p:nvPr>
            <p:ph type="body" idx="17" sz="quarter"/>
          </p:nvPr>
        </p:nvSpPr>
        <p:spPr/>
        <p:txBody>
          <a:bodyPr/>
          <a:lstStyle/>
          <a:p>
            <a:r>
              <a:t>Am Ende wird alles gut</a:t>
            </a:r>
          </a:p>
        </p:txBody>
      </p:sp>
      <p:sp>
        <p:nvSpPr>
          <p:cNvPr id="10" name="Text Placeholder 9"/>
          <p:cNvSpPr>
            <a:spLocks noGrp="1"/>
          </p:cNvSpPr>
          <p:nvPr>
            <p:ph type="body" idx="18" sz="quarter"/>
          </p:nvPr>
        </p:nvSpPr>
        <p:spPr/>
        <p:txBody>
          <a:bodyPr/>
          <a:lstStyle/>
          <a:p>
            <a:r>
              <a:t>reiten</a:t>
            </a:r>
          </a:p>
        </p:txBody>
      </p:sp>
      <p:sp>
        <p:nvSpPr>
          <p:cNvPr id="11" name="Text Placeholder 10"/>
          <p:cNvSpPr>
            <a:spLocks noGrp="1"/>
          </p:cNvSpPr>
          <p:nvPr>
            <p:ph type="body" idx="19" sz="quarter"/>
          </p:nvPr>
        </p:nvSpPr>
        <p:spPr/>
        <p:txBody>
          <a:bodyPr/>
          <a:lstStyle/>
          <a:p>
            <a:r>
              <a:t>Wähl Spanisch vor der Oberstufe ab</a:t>
            </a:r>
          </a:p>
        </p:txBody>
      </p:sp>
      <p:sp>
        <p:nvSpPr>
          <p:cNvPr id="12" name="Text Placeholder 11"/>
          <p:cNvSpPr>
            <a:spLocks noGrp="1"/>
          </p:cNvSpPr>
          <p:nvPr>
            <p:ph type="body" idx="20" sz="quarter"/>
          </p:nvPr>
        </p:nvSpPr>
        <p:spPr/>
        <p:txBody>
          <a:bodyPr/>
          <a:lstStyle/>
          <a:p>
            <a:r>
              <a:t>Schokobrötchen</a:t>
            </a:r>
          </a:p>
        </p:txBody>
      </p:sp>
      <p:sp>
        <p:nvSpPr>
          <p:cNvPr id="13" name="Text Placeholder 12"/>
          <p:cNvSpPr>
            <a:spLocks noGrp="1"/>
          </p:cNvSpPr>
          <p:nvPr>
            <p:ph type="body" idx="21" sz="quarter"/>
          </p:nvPr>
        </p:nvSpPr>
        <p:spPr/>
        <p:txBody>
          <a:bodyPr/>
          <a:lstStyle/>
          <a:p>
            <a:r>
              <a:t>Spanienaustausch</a:t>
            </a:r>
          </a:p>
        </p:txBody>
      </p:sp>
      <p:sp>
        <p:nvSpPr>
          <p:cNvPr id="14" name="Text Placeholder 13"/>
          <p:cNvSpPr>
            <a:spLocks noGrp="1"/>
          </p:cNvSpPr>
          <p:nvPr>
            <p:ph type="body" idx="22" sz="quarter"/>
          </p:nvPr>
        </p:nvSpPr>
        <p:spPr/>
        <p:txBody>
          <a:bodyPr/>
          <a:lstStyle/>
          <a:p>
            <a:r>
              <a:t>Handstand</a:t>
            </a:r>
          </a:p>
        </p:txBody>
      </p:sp>
      <p:sp>
        <p:nvSpPr>
          <p:cNvPr id="15" name="Text Placeholder 14"/>
          <p:cNvSpPr>
            <a:spLocks noGrp="1"/>
          </p:cNvSpPr>
          <p:nvPr>
            <p:ph type="body" idx="23" sz="quarter"/>
          </p:nvPr>
        </p:nvSpPr>
        <p:spPr/>
        <p:txBody>
          <a:bodyPr/>
          <a:lstStyle/>
          <a:p>
            <a:r>
              <a:t>Psychologin/ Psychiaterin</a:t>
            </a:r>
          </a:p>
        </p:txBody>
      </p:sp>
      <p:sp>
        <p:nvSpPr>
          <p:cNvPr id="16" name="Text Placeholder 15"/>
          <p:cNvSpPr>
            <a:spLocks noGrp="1"/>
          </p:cNvSpPr>
          <p:nvPr>
            <p:ph type="body" idx="24" sz="quarter"/>
          </p:nvPr>
        </p:nvSpPr>
        <p:spPr/>
        <p:txBody>
          <a:bodyPr/>
          <a:lstStyle/>
          <a:p>
            <a:r>
              <a:t>irgendwo im Ausland in der Sonne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Leonie Liedtke</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29.08.2007</a:t>
            </a:r>
          </a:p>
        </p:txBody>
      </p:sp>
      <p:sp>
        <p:nvSpPr>
          <p:cNvPr id="6" name="Text Placeholder 5"/>
          <p:cNvSpPr>
            <a:spLocks noGrp="1"/>
          </p:cNvSpPr>
          <p:nvPr>
            <p:ph type="body" idx="14" sz="quarter"/>
          </p:nvPr>
        </p:nvSpPr>
        <p:spPr/>
        <p:txBody>
          <a:bodyPr/>
          <a:lstStyle/>
          <a:p>
            <a:r>
              <a:t>Biologie und Deutsch</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a:t>
            </a:r>
          </a:p>
        </p:txBody>
      </p:sp>
      <p:sp>
        <p:nvSpPr>
          <p:cNvPr id="9" name="Text Placeholder 8"/>
          <p:cNvSpPr>
            <a:spLocks noGrp="1"/>
          </p:cNvSpPr>
          <p:nvPr>
            <p:ph type="body" idx="17" sz="quarter"/>
          </p:nvPr>
        </p:nvSpPr>
        <p:spPr/>
        <p:txBody>
          <a:bodyPr/>
          <a:lstStyle/>
          <a:p>
            <a:r>
              <a:t>Kleine Schritte sind besser als keine Schritte</a:t>
            </a:r>
          </a:p>
        </p:txBody>
      </p:sp>
      <p:sp>
        <p:nvSpPr>
          <p:cNvPr id="10" name="Text Placeholder 9"/>
          <p:cNvSpPr>
            <a:spLocks noGrp="1"/>
          </p:cNvSpPr>
          <p:nvPr>
            <p:ph type="body" idx="18" sz="quarter"/>
          </p:nvPr>
        </p:nvSpPr>
        <p:spPr/>
        <p:txBody>
          <a:bodyPr/>
          <a:lstStyle/>
          <a:p>
            <a:r>
              <a:t>Feuerwehr und DRK</a:t>
            </a:r>
          </a:p>
        </p:txBody>
      </p:sp>
      <p:sp>
        <p:nvSpPr>
          <p:cNvPr id="11" name="Text Placeholder 10"/>
          <p:cNvSpPr>
            <a:spLocks noGrp="1"/>
          </p:cNvSpPr>
          <p:nvPr>
            <p:ph type="body" idx="19" sz="quarter"/>
          </p:nvPr>
        </p:nvSpPr>
        <p:spPr/>
        <p:txBody>
          <a:bodyPr/>
          <a:lstStyle/>
          <a:p>
            <a:r>
              <a:t>Du musst nicht von allen gemocht werden, solange du dir selber Treu bist funktioniert das Leben.</a:t>
            </a:r>
          </a:p>
        </p:txBody>
      </p:sp>
      <p:sp>
        <p:nvSpPr>
          <p:cNvPr id="12" name="Text Placeholder 11"/>
          <p:cNvSpPr>
            <a:spLocks noGrp="1"/>
          </p:cNvSpPr>
          <p:nvPr>
            <p:ph type="body" idx="20" sz="quarter"/>
          </p:nvPr>
        </p:nvSpPr>
        <p:spPr/>
        <p:txBody>
          <a:bodyPr/>
          <a:lstStyle/>
          <a:p>
            <a:r>
              <a:t>Energy</a:t>
            </a:r>
          </a:p>
        </p:txBody>
      </p:sp>
      <p:sp>
        <p:nvSpPr>
          <p:cNvPr id="13" name="Text Placeholder 12"/>
          <p:cNvSpPr>
            <a:spLocks noGrp="1"/>
          </p:cNvSpPr>
          <p:nvPr>
            <p:ph type="body" idx="21" sz="quarter"/>
          </p:nvPr>
        </p:nvSpPr>
        <p:spPr/>
        <p:txBody>
          <a:bodyPr/>
          <a:lstStyle/>
          <a:p>
            <a:r>
              <a:t>Neue Menschen kennen lernen</a:t>
            </a:r>
          </a:p>
        </p:txBody>
      </p:sp>
      <p:sp>
        <p:nvSpPr>
          <p:cNvPr id="14" name="Text Placeholder 13"/>
          <p:cNvSpPr>
            <a:spLocks noGrp="1"/>
          </p:cNvSpPr>
          <p:nvPr>
            <p:ph type="body" idx="22" sz="quarter"/>
          </p:nvPr>
        </p:nvSpPr>
        <p:spPr/>
        <p:txBody>
          <a:bodyPr/>
          <a:lstStyle/>
          <a:p>
            <a:r>
              <a:t>Steuern und Investitionen</a:t>
            </a:r>
          </a:p>
        </p:txBody>
      </p:sp>
      <p:sp>
        <p:nvSpPr>
          <p:cNvPr id="15" name="Text Placeholder 14"/>
          <p:cNvSpPr>
            <a:spLocks noGrp="1"/>
          </p:cNvSpPr>
          <p:nvPr>
            <p:ph type="body" idx="23" sz="quarter"/>
          </p:nvPr>
        </p:nvSpPr>
        <p:spPr/>
        <p:txBody>
          <a:bodyPr/>
          <a:lstStyle/>
          <a:p>
            <a:r>
              <a:t>Chirurgin</a:t>
            </a:r>
          </a:p>
        </p:txBody>
      </p:sp>
      <p:sp>
        <p:nvSpPr>
          <p:cNvPr id="16" name="Text Placeholder 15"/>
          <p:cNvSpPr>
            <a:spLocks noGrp="1"/>
          </p:cNvSpPr>
          <p:nvPr>
            <p:ph type="body" idx="24" sz="quarter"/>
          </p:nvPr>
        </p:nvSpPr>
        <p:spPr/>
        <p:txBody>
          <a:bodyPr/>
          <a:lstStyle/>
          <a:p>
            <a:r>
              <a:t>Mit einer glücklichen Familie und erfüllten Berufszielen</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Lorenz Lampo</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20.09.2007</a:t>
            </a:r>
          </a:p>
        </p:txBody>
      </p:sp>
      <p:sp>
        <p:nvSpPr>
          <p:cNvPr id="6" name="Text Placeholder 5"/>
          <p:cNvSpPr>
            <a:spLocks noGrp="1"/>
          </p:cNvSpPr>
          <p:nvPr>
            <p:ph type="body" idx="14" sz="quarter"/>
          </p:nvPr>
        </p:nvSpPr>
        <p:spPr/>
        <p:txBody>
          <a:bodyPr/>
          <a:lstStyle/>
          <a:p>
            <a:r>
              <a:t>Geschichte, Englisch</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Lutz Botzet</a:t>
            </a:r>
          </a:p>
        </p:txBody>
      </p:sp>
      <p:sp>
        <p:nvSpPr>
          <p:cNvPr id="9" name="Text Placeholder 8"/>
          <p:cNvSpPr>
            <a:spLocks noGrp="1"/>
          </p:cNvSpPr>
          <p:nvPr>
            <p:ph type="body" idx="17" sz="quarter"/>
          </p:nvPr>
        </p:nvSpPr>
        <p:spPr/>
        <p:txBody>
          <a:bodyPr/>
          <a:lstStyle/>
          <a:p>
            <a:r>
              <a:t>Nie mehr arbeiten, als man muss.</a:t>
            </a:r>
          </a:p>
        </p:txBody>
      </p:sp>
      <p:sp>
        <p:nvSpPr>
          <p:cNvPr id="10" name="Text Placeholder 9"/>
          <p:cNvSpPr>
            <a:spLocks noGrp="1"/>
          </p:cNvSpPr>
          <p:nvPr>
            <p:ph type="body" idx="18" sz="quarter"/>
          </p:nvPr>
        </p:nvSpPr>
        <p:spPr/>
        <p:txBody>
          <a:bodyPr/>
          <a:lstStyle/>
          <a:p>
            <a:r>
              <a:t>Sport, Zeichnen</a:t>
            </a:r>
          </a:p>
        </p:txBody>
      </p:sp>
      <p:sp>
        <p:nvSpPr>
          <p:cNvPr id="11" name="Text Placeholder 10"/>
          <p:cNvSpPr>
            <a:spLocks noGrp="1"/>
          </p:cNvSpPr>
          <p:nvPr>
            <p:ph type="body" idx="19" sz="quarter"/>
          </p:nvPr>
        </p:nvSpPr>
        <p:spPr/>
        <p:txBody>
          <a:bodyPr/>
          <a:lstStyle/>
          <a:p>
            <a:r>
              <a:t>Nimm Mathe nicht ins Abi.</a:t>
            </a:r>
          </a:p>
        </p:txBody>
      </p:sp>
      <p:sp>
        <p:nvSpPr>
          <p:cNvPr id="12" name="Text Placeholder 11"/>
          <p:cNvSpPr>
            <a:spLocks noGrp="1"/>
          </p:cNvSpPr>
          <p:nvPr>
            <p:ph type="body" idx="20" sz="quarter"/>
          </p:nvPr>
        </p:nvSpPr>
        <p:spPr/>
        <p:txBody>
          <a:bodyPr/>
          <a:lstStyle/>
          <a:p>
            <a:r>
              <a:t>Laugenecke</a:t>
            </a:r>
          </a:p>
        </p:txBody>
      </p:sp>
      <p:sp>
        <p:nvSpPr>
          <p:cNvPr id="13" name="Text Placeholder 12"/>
          <p:cNvSpPr>
            <a:spLocks noGrp="1"/>
          </p:cNvSpPr>
          <p:nvPr>
            <p:ph type="body" idx="21" sz="quarter"/>
          </p:nvPr>
        </p:nvSpPr>
        <p:spPr/>
        <p:txBody>
          <a:bodyPr/>
          <a:lstStyle/>
          <a:p>
            <a:r>
              <a:t>In Dalton Frau Memmolo nerven.</a:t>
            </a:r>
          </a:p>
        </p:txBody>
      </p:sp>
      <p:sp>
        <p:nvSpPr>
          <p:cNvPr id="14" name="Text Placeholder 13"/>
          <p:cNvSpPr>
            <a:spLocks noGrp="1"/>
          </p:cNvSpPr>
          <p:nvPr>
            <p:ph type="body" idx="22" sz="quarter"/>
          </p:nvPr>
        </p:nvSpPr>
        <p:spPr/>
        <p:txBody>
          <a:bodyPr/>
          <a:lstStyle/>
          <a:p>
            <a:r>
              <a:t>Steuererklärungen schreiben.</a:t>
            </a:r>
          </a:p>
        </p:txBody>
      </p:sp>
      <p:sp>
        <p:nvSpPr>
          <p:cNvPr id="15" name="Text Placeholder 14"/>
          <p:cNvSpPr>
            <a:spLocks noGrp="1"/>
          </p:cNvSpPr>
          <p:nvPr>
            <p:ph type="body" idx="23" sz="quarter"/>
          </p:nvPr>
        </p:nvSpPr>
        <p:spPr/>
        <p:txBody>
          <a:bodyPr/>
          <a:lstStyle/>
          <a:p>
            <a:r>
              <a:t>Architekt</a:t>
            </a:r>
          </a:p>
        </p:txBody>
      </p:sp>
      <p:sp>
        <p:nvSpPr>
          <p:cNvPr id="16" name="Text Placeholder 15"/>
          <p:cNvSpPr>
            <a:spLocks noGrp="1"/>
          </p:cNvSpPr>
          <p:nvPr>
            <p:ph type="body" idx="24" sz="quarter"/>
          </p:nvPr>
        </p:nvSpPr>
        <p:spPr/>
        <p:txBody>
          <a:bodyPr/>
          <a:lstStyle/>
          <a:p>
            <a:r>
              <a:t>Berufstätig.</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Ludovic aus der Fünten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04.05.2007</a:t>
            </a:r>
          </a:p>
        </p:txBody>
      </p:sp>
      <p:sp>
        <p:nvSpPr>
          <p:cNvPr id="6" name="Text Placeholder 5"/>
          <p:cNvSpPr>
            <a:spLocks noGrp="1"/>
          </p:cNvSpPr>
          <p:nvPr>
            <p:ph type="body" idx="14" sz="quarter"/>
          </p:nvPr>
        </p:nvSpPr>
        <p:spPr/>
        <p:txBody>
          <a:bodyPr/>
          <a:lstStyle/>
          <a:p>
            <a:r>
              <a:t>Englisch &amp; Geschichte</a:t>
            </a:r>
          </a:p>
        </p:txBody>
      </p:sp>
      <p:sp>
        <p:nvSpPr>
          <p:cNvPr id="7" name="Text Placeholder 6"/>
          <p:cNvSpPr>
            <a:spLocks noGrp="1"/>
          </p:cNvSpPr>
          <p:nvPr>
            <p:ph type="body" idx="15" sz="quarter"/>
          </p:nvPr>
        </p:nvSpPr>
        <p:spPr/>
        <p:txBody>
          <a:bodyPr/>
          <a:lstStyle/>
          <a:p>
            <a:r>
              <a:t>SoWi</a:t>
            </a:r>
          </a:p>
        </p:txBody>
      </p:sp>
      <p:sp>
        <p:nvSpPr>
          <p:cNvPr id="8" name="Text Placeholder 7"/>
          <p:cNvSpPr>
            <a:spLocks noGrp="1"/>
          </p:cNvSpPr>
          <p:nvPr>
            <p:ph type="body" idx="16" sz="quarter"/>
          </p:nvPr>
        </p:nvSpPr>
        <p:spPr/>
        <p:txBody>
          <a:bodyPr/>
          <a:lstStyle/>
          <a:p>
            <a:r>
              <a:t>Simon Kämper</a:t>
            </a:r>
          </a:p>
        </p:txBody>
      </p:sp>
      <p:sp>
        <p:nvSpPr>
          <p:cNvPr id="9" name="Text Placeholder 8"/>
          <p:cNvSpPr>
            <a:spLocks noGrp="1"/>
          </p:cNvSpPr>
          <p:nvPr>
            <p:ph type="body" idx="17" sz="quarter"/>
          </p:nvPr>
        </p:nvSpPr>
        <p:spPr/>
        <p:txBody>
          <a:bodyPr/>
          <a:lstStyle/>
          <a:p>
            <a:r>
              <a:t>Vorwärts immer, rückwärts nimmer!</a:t>
            </a:r>
          </a:p>
        </p:txBody>
      </p:sp>
      <p:sp>
        <p:nvSpPr>
          <p:cNvPr id="10" name="Text Placeholder 9"/>
          <p:cNvSpPr>
            <a:spLocks noGrp="1"/>
          </p:cNvSpPr>
          <p:nvPr>
            <p:ph type="body" idx="18" sz="quarter"/>
          </p:nvPr>
        </p:nvSpPr>
        <p:spPr/>
        <p:txBody>
          <a:bodyPr/>
          <a:lstStyle/>
          <a:p>
            <a:r>
              <a:t>Wikipedia Deep Dives, lesen, Schach</a:t>
            </a:r>
          </a:p>
        </p:txBody>
      </p:sp>
      <p:sp>
        <p:nvSpPr>
          <p:cNvPr id="11" name="Text Placeholder 10"/>
          <p:cNvSpPr>
            <a:spLocks noGrp="1"/>
          </p:cNvSpPr>
          <p:nvPr>
            <p:ph type="body" idx="19" sz="quarter"/>
          </p:nvPr>
        </p:nvSpPr>
        <p:spPr/>
        <p:txBody>
          <a:bodyPr/>
          <a:lstStyle/>
          <a:p>
            <a:r>
              <a:t>Lern für Klausuren und melde dich mehr.</a:t>
            </a:r>
          </a:p>
        </p:txBody>
      </p:sp>
      <p:sp>
        <p:nvSpPr>
          <p:cNvPr id="12" name="Text Placeholder 11"/>
          <p:cNvSpPr>
            <a:spLocks noGrp="1"/>
          </p:cNvSpPr>
          <p:nvPr>
            <p:ph type="body" idx="20" sz="quarter"/>
          </p:nvPr>
        </p:nvSpPr>
        <p:spPr/>
        <p:txBody>
          <a:bodyPr/>
          <a:lstStyle/>
          <a:p>
            <a:r>
              <a:t>Muffin</a:t>
            </a:r>
          </a:p>
        </p:txBody>
      </p:sp>
      <p:sp>
        <p:nvSpPr>
          <p:cNvPr id="13" name="Text Placeholder 12"/>
          <p:cNvSpPr>
            <a:spLocks noGrp="1"/>
          </p:cNvSpPr>
          <p:nvPr>
            <p:ph type="body" idx="21" sz="quarter"/>
          </p:nvPr>
        </p:nvSpPr>
        <p:spPr/>
        <p:txBody>
          <a:bodyPr/>
          <a:lstStyle/>
          <a:p>
            <a:r>
              <a:t>Am letzten Tag der Berlinfahrt bei der East Side Gallery am wasser sitzen.</a:t>
            </a:r>
          </a:p>
        </p:txBody>
      </p:sp>
      <p:sp>
        <p:nvSpPr>
          <p:cNvPr id="14" name="Text Placeholder 13"/>
          <p:cNvSpPr>
            <a:spLocks noGrp="1"/>
          </p:cNvSpPr>
          <p:nvPr>
            <p:ph type="body" idx="22" sz="quarter"/>
          </p:nvPr>
        </p:nvSpPr>
        <p:spPr/>
        <p:txBody>
          <a:bodyPr/>
          <a:lstStyle/>
          <a:p>
            <a:r>
              <a:t>Etwas 24 Stunden vor dem Abgabe termin fertig zu haben.</a:t>
            </a:r>
          </a:p>
        </p:txBody>
      </p:sp>
      <p:sp>
        <p:nvSpPr>
          <p:cNvPr id="15" name="Text Placeholder 14"/>
          <p:cNvSpPr>
            <a:spLocks noGrp="1"/>
          </p:cNvSpPr>
          <p:nvPr>
            <p:ph type="body" idx="23" sz="quarter"/>
          </p:nvPr>
        </p:nvSpPr>
        <p:spPr/>
        <p:txBody>
          <a:bodyPr/>
          <a:lstStyle/>
          <a:p>
            <a:r>
              <a:t>Milliardär</a:t>
            </a:r>
          </a:p>
        </p:txBody>
      </p:sp>
      <p:sp>
        <p:nvSpPr>
          <p:cNvPr id="16" name="Text Placeholder 15"/>
          <p:cNvSpPr>
            <a:spLocks noGrp="1"/>
          </p:cNvSpPr>
          <p:nvPr>
            <p:ph type="body" idx="24" sz="quarter"/>
          </p:nvPr>
        </p:nvSpPr>
        <p:spPr/>
        <p:txBody>
          <a:bodyPr/>
          <a:lstStyle/>
          <a:p>
            <a:r>
              <a:t>Immer noch am studieren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Anna Cleef</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03.03.2007</a:t>
            </a:r>
          </a:p>
        </p:txBody>
      </p:sp>
      <p:sp>
        <p:nvSpPr>
          <p:cNvPr id="6" name="Text Placeholder 5"/>
          <p:cNvSpPr>
            <a:spLocks noGrp="1"/>
          </p:cNvSpPr>
          <p:nvPr>
            <p:ph type="body" idx="14" sz="quarter"/>
          </p:nvPr>
        </p:nvSpPr>
        <p:spPr/>
        <p:txBody>
          <a:bodyPr/>
          <a:lstStyle/>
          <a:p>
            <a:r>
              <a:t>Deutsch und Pädagogik</a:t>
            </a:r>
          </a:p>
        </p:txBody>
      </p:sp>
      <p:sp>
        <p:nvSpPr>
          <p:cNvPr id="7" name="Text Placeholder 6"/>
          <p:cNvSpPr>
            <a:spLocks noGrp="1"/>
          </p:cNvSpPr>
          <p:nvPr>
            <p:ph type="body" idx="15" sz="quarter"/>
          </p:nvPr>
        </p:nvSpPr>
        <p:spPr/>
        <p:txBody>
          <a:bodyPr/>
          <a:lstStyle/>
          <a:p>
            <a:r>
              <a:t>Sport,Erdkunde,Pädagogik</a:t>
            </a:r>
          </a:p>
        </p:txBody>
      </p:sp>
      <p:sp>
        <p:nvSpPr>
          <p:cNvPr id="8" name="Text Placeholder 7"/>
          <p:cNvSpPr>
            <a:spLocks noGrp="1"/>
          </p:cNvSpPr>
          <p:nvPr>
            <p:ph type="body" idx="16" sz="quarter"/>
          </p:nvPr>
        </p:nvSpPr>
        <p:spPr/>
        <p:txBody>
          <a:bodyPr/>
          <a:lstStyle/>
          <a:p>
            <a:r>
              <a:t>Die Pädacrew mit Johanna und Melina, 
Karla</a:t>
            </a:r>
          </a:p>
        </p:txBody>
      </p:sp>
      <p:sp>
        <p:nvSpPr>
          <p:cNvPr id="9" name="Text Placeholder 8"/>
          <p:cNvSpPr>
            <a:spLocks noGrp="1"/>
          </p:cNvSpPr>
          <p:nvPr>
            <p:ph type="body" idx="17" sz="quarter"/>
          </p:nvPr>
        </p:nvSpPr>
        <p:spPr/>
        <p:txBody>
          <a:bodyPr/>
          <a:lstStyle/>
          <a:p>
            <a:r>
              <a:t>Schlimmer geht immer</a:t>
            </a:r>
          </a:p>
        </p:txBody>
      </p:sp>
      <p:sp>
        <p:nvSpPr>
          <p:cNvPr id="10" name="Text Placeholder 9"/>
          <p:cNvSpPr>
            <a:spLocks noGrp="1"/>
          </p:cNvSpPr>
          <p:nvPr>
            <p:ph type="body" idx="18" sz="quarter"/>
          </p:nvPr>
        </p:nvSpPr>
        <p:spPr/>
        <p:txBody>
          <a:bodyPr/>
          <a:lstStyle/>
          <a:p>
            <a:r>
              <a:t>Fußball,Gitarre,Spieleabende mit der Gang</a:t>
            </a:r>
          </a:p>
        </p:txBody>
      </p:sp>
      <p:sp>
        <p:nvSpPr>
          <p:cNvPr id="11" name="Text Placeholder 10"/>
          <p:cNvSpPr>
            <a:spLocks noGrp="1"/>
          </p:cNvSpPr>
          <p:nvPr>
            <p:ph type="body" idx="19" sz="quarter"/>
          </p:nvPr>
        </p:nvSpPr>
        <p:spPr/>
        <p:txBody>
          <a:bodyPr/>
          <a:lstStyle/>
          <a:p>
            <a:r>
              <a:t>Mach deine Daltonaufgaben rechtzeitig, schneid dir die Haare früher ab (du siehst aus wie Hagrid) und hör auf dein herz</a:t>
            </a:r>
          </a:p>
        </p:txBody>
      </p:sp>
      <p:sp>
        <p:nvSpPr>
          <p:cNvPr id="12" name="Text Placeholder 11"/>
          <p:cNvSpPr>
            <a:spLocks noGrp="1"/>
          </p:cNvSpPr>
          <p:nvPr>
            <p:ph type="body" idx="20" sz="quarter"/>
          </p:nvPr>
        </p:nvSpPr>
        <p:spPr/>
        <p:txBody>
          <a:bodyPr/>
          <a:lstStyle/>
          <a:p>
            <a:r>
              <a:t>Apfelschorle!!!</a:t>
            </a:r>
          </a:p>
        </p:txBody>
      </p:sp>
      <p:sp>
        <p:nvSpPr>
          <p:cNvPr id="13" name="Text Placeholder 12"/>
          <p:cNvSpPr>
            <a:spLocks noGrp="1"/>
          </p:cNvSpPr>
          <p:nvPr>
            <p:ph type="body" idx="21" sz="quarter"/>
          </p:nvPr>
        </p:nvSpPr>
        <p:spPr/>
        <p:txBody>
          <a:bodyPr/>
          <a:lstStyle/>
          <a:p>
            <a:r>
              <a:t>Polenaustausch und Gardaseefahrt</a:t>
            </a:r>
          </a:p>
        </p:txBody>
      </p:sp>
      <p:sp>
        <p:nvSpPr>
          <p:cNvPr id="14" name="Text Placeholder 13"/>
          <p:cNvSpPr>
            <a:spLocks noGrp="1"/>
          </p:cNvSpPr>
          <p:nvPr>
            <p:ph type="body" idx="22" sz="quarter"/>
          </p:nvPr>
        </p:nvSpPr>
        <p:spPr/>
        <p:txBody>
          <a:bodyPr/>
          <a:lstStyle/>
          <a:p>
            <a:r>
              <a:t>Vorwärtsrolle</a:t>
            </a:r>
          </a:p>
        </p:txBody>
      </p:sp>
      <p:sp>
        <p:nvSpPr>
          <p:cNvPr id="15" name="Text Placeholder 14"/>
          <p:cNvSpPr>
            <a:spLocks noGrp="1"/>
          </p:cNvSpPr>
          <p:nvPr>
            <p:ph type="body" idx="23" sz="quarter"/>
          </p:nvPr>
        </p:nvSpPr>
        <p:spPr/>
        <p:txBody>
          <a:bodyPr/>
          <a:lstStyle/>
          <a:p>
            <a:r>
              <a:t>Tagesschausprecherin , Lehrerin</a:t>
            </a:r>
          </a:p>
        </p:txBody>
      </p:sp>
      <p:sp>
        <p:nvSpPr>
          <p:cNvPr id="16" name="Text Placeholder 15"/>
          <p:cNvSpPr>
            <a:spLocks noGrp="1"/>
          </p:cNvSpPr>
          <p:nvPr>
            <p:ph type="body" idx="24" sz="quarter"/>
          </p:nvPr>
        </p:nvSpPr>
        <p:spPr/>
        <p:txBody>
          <a:bodyPr/>
          <a:lstStyle/>
          <a:p>
            <a:r>
              <a:t>In einer Altbauwohnung mit einem Dackel</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Luisa Filser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28.05.2007</a:t>
            </a:r>
          </a:p>
        </p:txBody>
      </p:sp>
      <p:sp>
        <p:nvSpPr>
          <p:cNvPr id="6" name="Text Placeholder 5"/>
          <p:cNvSpPr>
            <a:spLocks noGrp="1"/>
          </p:cNvSpPr>
          <p:nvPr>
            <p:ph type="body" idx="14" sz="quarter"/>
          </p:nvPr>
        </p:nvSpPr>
        <p:spPr/>
        <p:txBody>
          <a:bodyPr/>
          <a:lstStyle/>
          <a:p>
            <a:r>
              <a:t>Mathe und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Hab keinen. Mag alle meine Sitznachbar</a:t>
            </a:r>
          </a:p>
        </p:txBody>
      </p:sp>
      <p:sp>
        <p:nvSpPr>
          <p:cNvPr id="9" name="Text Placeholder 8"/>
          <p:cNvSpPr>
            <a:spLocks noGrp="1"/>
          </p:cNvSpPr>
          <p:nvPr>
            <p:ph type="body" idx="17" sz="quarter"/>
          </p:nvPr>
        </p:nvSpPr>
        <p:spPr/>
        <p:txBody>
          <a:bodyPr/>
          <a:lstStyle/>
          <a:p>
            <a:r>
              <a:t>Sei, was du willst. Nicht, was andere von dir erwarten.</a:t>
            </a:r>
          </a:p>
        </p:txBody>
      </p:sp>
      <p:sp>
        <p:nvSpPr>
          <p:cNvPr id="10" name="Text Placeholder 9"/>
          <p:cNvSpPr>
            <a:spLocks noGrp="1"/>
          </p:cNvSpPr>
          <p:nvPr>
            <p:ph type="body" idx="18" sz="quarter"/>
          </p:nvPr>
        </p:nvSpPr>
        <p:spPr/>
        <p:txBody>
          <a:bodyPr/>
          <a:lstStyle/>
          <a:p>
            <a:r>
              <a:t>Lesen, Kochen und Backen</a:t>
            </a:r>
          </a:p>
        </p:txBody>
      </p:sp>
      <p:sp>
        <p:nvSpPr>
          <p:cNvPr id="11" name="Text Placeholder 10"/>
          <p:cNvSpPr>
            <a:spLocks noGrp="1"/>
          </p:cNvSpPr>
          <p:nvPr>
            <p:ph type="body" idx="19" sz="quarter"/>
          </p:nvPr>
        </p:nvSpPr>
        <p:spPr/>
        <p:txBody>
          <a:bodyPr/>
          <a:lstStyle/>
          <a:p>
            <a:r>
              <a:t>Höre auf dein Bauchgefühl</a:t>
            </a:r>
          </a:p>
        </p:txBody>
      </p:sp>
      <p:sp>
        <p:nvSpPr>
          <p:cNvPr id="12" name="Text Placeholder 11"/>
          <p:cNvSpPr>
            <a:spLocks noGrp="1"/>
          </p:cNvSpPr>
          <p:nvPr>
            <p:ph type="body" idx="20" sz="quarter"/>
          </p:nvPr>
        </p:nvSpPr>
        <p:spPr/>
        <p:txBody>
          <a:bodyPr/>
          <a:lstStyle/>
          <a:p>
            <a:r>
              <a:t>Brötchen</a:t>
            </a:r>
          </a:p>
        </p:txBody>
      </p:sp>
      <p:sp>
        <p:nvSpPr>
          <p:cNvPr id="13" name="Text Placeholder 12"/>
          <p:cNvSpPr>
            <a:spLocks noGrp="1"/>
          </p:cNvSpPr>
          <p:nvPr>
            <p:ph type="body" idx="21" sz="quarter"/>
          </p:nvPr>
        </p:nvSpPr>
        <p:spPr/>
        <p:txBody>
          <a:bodyPr/>
          <a:lstStyle/>
          <a:p>
            <a:r>
              <a:t>Gibt zu viele</a:t>
            </a:r>
          </a:p>
        </p:txBody>
      </p:sp>
      <p:sp>
        <p:nvSpPr>
          <p:cNvPr id="14" name="Text Placeholder 13"/>
          <p:cNvSpPr>
            <a:spLocks noGrp="1"/>
          </p:cNvSpPr>
          <p:nvPr>
            <p:ph type="body" idx="22" sz="quarter"/>
          </p:nvPr>
        </p:nvSpPr>
        <p:spPr/>
        <p:txBody>
          <a:bodyPr/>
          <a:lstStyle/>
          <a:p>
            <a:r>
              <a:t>Die wichtigen Sachen für die Zukunft</a:t>
            </a:r>
          </a:p>
        </p:txBody>
      </p:sp>
      <p:sp>
        <p:nvSpPr>
          <p:cNvPr id="15" name="Text Placeholder 14"/>
          <p:cNvSpPr>
            <a:spLocks noGrp="1"/>
          </p:cNvSpPr>
          <p:nvPr>
            <p:ph type="body" idx="23" sz="quarter"/>
          </p:nvPr>
        </p:nvSpPr>
        <p:spPr/>
        <p:txBody>
          <a:bodyPr/>
          <a:lstStyle/>
          <a:p>
            <a:r>
              <a:t>Software Engineer</a:t>
            </a:r>
          </a:p>
        </p:txBody>
      </p:sp>
      <p:sp>
        <p:nvSpPr>
          <p:cNvPr id="16" name="Text Placeholder 15"/>
          <p:cNvSpPr>
            <a:spLocks noGrp="1"/>
          </p:cNvSpPr>
          <p:nvPr>
            <p:ph type="body" idx="24" sz="quarter"/>
          </p:nvPr>
        </p:nvSpPr>
        <p:spPr/>
        <p:txBody>
          <a:bodyPr/>
          <a:lstStyle/>
          <a:p>
            <a:r>
              <a:t>Ich weiß nicht wo, aber hoffentlich glücklich</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Luise Schmitz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21.02.2007</a:t>
            </a:r>
          </a:p>
        </p:txBody>
      </p:sp>
      <p:sp>
        <p:nvSpPr>
          <p:cNvPr id="6" name="Text Placeholder 5"/>
          <p:cNvSpPr>
            <a:spLocks noGrp="1"/>
          </p:cNvSpPr>
          <p:nvPr>
            <p:ph type="body" idx="14" sz="quarter"/>
          </p:nvPr>
        </p:nvSpPr>
        <p:spPr/>
        <p:txBody>
          <a:bodyPr/>
          <a:lstStyle/>
          <a:p>
            <a:r>
              <a:t>Mathe 
Geschichte</a:t>
            </a:r>
          </a:p>
        </p:txBody>
      </p:sp>
      <p:sp>
        <p:nvSpPr>
          <p:cNvPr id="7" name="Text Placeholder 6"/>
          <p:cNvSpPr>
            <a:spLocks noGrp="1"/>
          </p:cNvSpPr>
          <p:nvPr>
            <p:ph type="body" idx="15" sz="quarter"/>
          </p:nvPr>
        </p:nvSpPr>
        <p:spPr/>
        <p:txBody>
          <a:bodyPr/>
          <a:lstStyle/>
          <a:p>
            <a:r>
              <a:t>Geschichte</a:t>
            </a:r>
          </a:p>
        </p:txBody>
      </p:sp>
      <p:sp>
        <p:nvSpPr>
          <p:cNvPr id="8" name="Text Placeholder 7"/>
          <p:cNvSpPr>
            <a:spLocks noGrp="1"/>
          </p:cNvSpPr>
          <p:nvPr>
            <p:ph type="body" idx="16" sz="quarter"/>
          </p:nvPr>
        </p:nvSpPr>
        <p:spPr/>
        <p:txBody>
          <a:bodyPr/>
          <a:lstStyle/>
          <a:p>
            <a:r>
              <a:t>Laura Rikken, Jessy &amp; Henriette</a:t>
            </a:r>
          </a:p>
        </p:txBody>
      </p:sp>
      <p:sp>
        <p:nvSpPr>
          <p:cNvPr id="9" name="Text Placeholder 8"/>
          <p:cNvSpPr>
            <a:spLocks noGrp="1"/>
          </p:cNvSpPr>
          <p:nvPr>
            <p:ph type="body" idx="17" sz="quarter"/>
          </p:nvPr>
        </p:nvSpPr>
        <p:spPr/>
        <p:txBody>
          <a:bodyPr/>
          <a:lstStyle/>
          <a:p>
            <a:r>
              <a:t>Be the voice, not an echo</a:t>
            </a:r>
          </a:p>
        </p:txBody>
      </p:sp>
      <p:sp>
        <p:nvSpPr>
          <p:cNvPr id="10" name="Text Placeholder 9"/>
          <p:cNvSpPr>
            <a:spLocks noGrp="1"/>
          </p:cNvSpPr>
          <p:nvPr>
            <p:ph type="body" idx="18" sz="quarter"/>
          </p:nvPr>
        </p:nvSpPr>
        <p:spPr/>
        <p:txBody>
          <a:bodyPr/>
          <a:lstStyle/>
          <a:p>
            <a:r>
              <a:t>Laufen gehen, Lesen, Backen, mit Freunden Zeit verbringen, Chor und Musicals</a:t>
            </a:r>
          </a:p>
        </p:txBody>
      </p:sp>
      <p:sp>
        <p:nvSpPr>
          <p:cNvPr id="11" name="Text Placeholder 10"/>
          <p:cNvSpPr>
            <a:spLocks noGrp="1"/>
          </p:cNvSpPr>
          <p:nvPr>
            <p:ph type="body" idx="19" sz="quarter"/>
          </p:nvPr>
        </p:nvSpPr>
        <p:spPr/>
        <p:txBody>
          <a:bodyPr/>
          <a:lstStyle/>
          <a:p>
            <a:r>
              <a:t>Do it for the Plot, kümmer dich nicht drum, was andere über dich denken und pass auf dich auf (und lern mehr Mathe sonst gehst du drauf im LK)</a:t>
            </a:r>
          </a:p>
        </p:txBody>
      </p:sp>
      <p:sp>
        <p:nvSpPr>
          <p:cNvPr id="12" name="Text Placeholder 11"/>
          <p:cNvSpPr>
            <a:spLocks noGrp="1"/>
          </p:cNvSpPr>
          <p:nvPr>
            <p:ph type="body" idx="20" sz="quarter"/>
          </p:nvPr>
        </p:nvSpPr>
        <p:spPr/>
        <p:txBody>
          <a:bodyPr/>
          <a:lstStyle/>
          <a:p>
            <a:r>
              <a:t>Gesalzene Pistazien &amp; Beeren</a:t>
            </a:r>
          </a:p>
        </p:txBody>
      </p:sp>
      <p:sp>
        <p:nvSpPr>
          <p:cNvPr id="13" name="Text Placeholder 12"/>
          <p:cNvSpPr>
            <a:spLocks noGrp="1"/>
          </p:cNvSpPr>
          <p:nvPr>
            <p:ph type="body" idx="21" sz="quarter"/>
          </p:nvPr>
        </p:nvSpPr>
        <p:spPr/>
        <p:txBody>
          <a:bodyPr/>
          <a:lstStyle/>
          <a:p>
            <a:r>
              <a:t>Musicals &amp; Kursfahrten</a:t>
            </a:r>
          </a:p>
        </p:txBody>
      </p:sp>
      <p:sp>
        <p:nvSpPr>
          <p:cNvPr id="14" name="Text Placeholder 13"/>
          <p:cNvSpPr>
            <a:spLocks noGrp="1"/>
          </p:cNvSpPr>
          <p:nvPr>
            <p:ph type="body" idx="22" sz="quarter"/>
          </p:nvPr>
        </p:nvSpPr>
        <p:spPr/>
        <p:txBody>
          <a:bodyPr/>
          <a:lstStyle/>
          <a:p>
            <a:r>
              <a:t>Mich selbst wertzuschätzen</a:t>
            </a:r>
          </a:p>
        </p:txBody>
      </p:sp>
      <p:sp>
        <p:nvSpPr>
          <p:cNvPr id="15" name="Text Placeholder 14"/>
          <p:cNvSpPr>
            <a:spLocks noGrp="1"/>
          </p:cNvSpPr>
          <p:nvPr>
            <p:ph type="body" idx="23" sz="quarter"/>
          </p:nvPr>
        </p:nvSpPr>
        <p:spPr/>
        <p:txBody>
          <a:bodyPr/>
          <a:lstStyle/>
          <a:p>
            <a:r>
              <a:t>Psychologin (Maybe Kriminalpsychologin oder Kriminologin) oder Konditorin in meinem eigenen Lesecafé</a:t>
            </a:r>
          </a:p>
        </p:txBody>
      </p:sp>
      <p:sp>
        <p:nvSpPr>
          <p:cNvPr id="16" name="Text Placeholder 15"/>
          <p:cNvSpPr>
            <a:spLocks noGrp="1"/>
          </p:cNvSpPr>
          <p:nvPr>
            <p:ph type="body" idx="24" sz="quarter"/>
          </p:nvPr>
        </p:nvSpPr>
        <p:spPr/>
        <p:txBody>
          <a:bodyPr/>
          <a:lstStyle/>
          <a:p>
            <a:r>
              <a:t>In einem Cottage auf dem Land mit meinem Partner und vielen süßen Tieren</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Lutz Botzet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21.08.2007</a:t>
            </a:r>
          </a:p>
        </p:txBody>
      </p:sp>
      <p:sp>
        <p:nvSpPr>
          <p:cNvPr id="6" name="Text Placeholder 5"/>
          <p:cNvSpPr>
            <a:spLocks noGrp="1"/>
          </p:cNvSpPr>
          <p:nvPr>
            <p:ph type="body" idx="14" sz="quarter"/>
          </p:nvPr>
        </p:nvSpPr>
        <p:spPr/>
        <p:txBody>
          <a:bodyPr/>
          <a:lstStyle/>
          <a:p>
            <a:r>
              <a:t>Erdkunde, Deutsch</a:t>
            </a:r>
          </a:p>
        </p:txBody>
      </p:sp>
      <p:sp>
        <p:nvSpPr>
          <p:cNvPr id="7" name="Text Placeholder 6"/>
          <p:cNvSpPr>
            <a:spLocks noGrp="1"/>
          </p:cNvSpPr>
          <p:nvPr>
            <p:ph type="body" idx="15" sz="quarter"/>
          </p:nvPr>
        </p:nvSpPr>
        <p:spPr/>
        <p:txBody>
          <a:bodyPr/>
          <a:lstStyle/>
          <a:p>
            <a:r>
              <a:t>Erdkunde/Biologie (Bei Herr Bendlow)</a:t>
            </a:r>
          </a:p>
        </p:txBody>
      </p:sp>
      <p:sp>
        <p:nvSpPr>
          <p:cNvPr id="8" name="Text Placeholder 7"/>
          <p:cNvSpPr>
            <a:spLocks noGrp="1"/>
          </p:cNvSpPr>
          <p:nvPr>
            <p:ph type="body" idx="16" sz="quarter"/>
          </p:nvPr>
        </p:nvSpPr>
        <p:spPr/>
        <p:txBody>
          <a:bodyPr/>
          <a:lstStyle/>
          <a:p>
            <a:r>
              <a:t>Julien Rost</a:t>
            </a:r>
          </a:p>
        </p:txBody>
      </p:sp>
      <p:sp>
        <p:nvSpPr>
          <p:cNvPr id="9" name="Text Placeholder 8"/>
          <p:cNvSpPr>
            <a:spLocks noGrp="1"/>
          </p:cNvSpPr>
          <p:nvPr>
            <p:ph type="body" idx="17" sz="quarter"/>
          </p:nvPr>
        </p:nvSpPr>
        <p:spPr/>
        <p:txBody>
          <a:bodyPr/>
          <a:lstStyle/>
          <a:p>
            <a:r>
              <a:t>Das wird schon</a:t>
            </a:r>
          </a:p>
        </p:txBody>
      </p:sp>
      <p:sp>
        <p:nvSpPr>
          <p:cNvPr id="10" name="Text Placeholder 9"/>
          <p:cNvSpPr>
            <a:spLocks noGrp="1"/>
          </p:cNvSpPr>
          <p:nvPr>
            <p:ph type="body" idx="18" sz="quarter"/>
          </p:nvPr>
        </p:nvSpPr>
        <p:spPr/>
        <p:txBody>
          <a:bodyPr/>
          <a:lstStyle/>
          <a:p>
            <a:r>
              <a:t>Gym, Ski</a:t>
            </a:r>
          </a:p>
        </p:txBody>
      </p:sp>
      <p:sp>
        <p:nvSpPr>
          <p:cNvPr id="11" name="Text Placeholder 10"/>
          <p:cNvSpPr>
            <a:spLocks noGrp="1"/>
          </p:cNvSpPr>
          <p:nvPr>
            <p:ph type="body" idx="19" sz="quarter"/>
          </p:nvPr>
        </p:nvSpPr>
        <p:spPr/>
        <p:txBody>
          <a:bodyPr/>
          <a:lstStyle/>
          <a:p>
            <a:r>
              <a:t>Herr Faber ist der größte ayri</a:t>
            </a:r>
          </a:p>
        </p:txBody>
      </p:sp>
      <p:sp>
        <p:nvSpPr>
          <p:cNvPr id="12" name="Text Placeholder 11"/>
          <p:cNvSpPr>
            <a:spLocks noGrp="1"/>
          </p:cNvSpPr>
          <p:nvPr>
            <p:ph type="body" idx="20" sz="quarter"/>
          </p:nvPr>
        </p:nvSpPr>
        <p:spPr/>
        <p:txBody>
          <a:bodyPr/>
          <a:lstStyle/>
          <a:p>
            <a:r>
              <a:t>Edeka Laugen-Ecke</a:t>
            </a:r>
          </a:p>
        </p:txBody>
      </p:sp>
      <p:sp>
        <p:nvSpPr>
          <p:cNvPr id="13" name="Text Placeholder 12"/>
          <p:cNvSpPr>
            <a:spLocks noGrp="1"/>
          </p:cNvSpPr>
          <p:nvPr>
            <p:ph type="body" idx="21" sz="quarter"/>
          </p:nvPr>
        </p:nvSpPr>
        <p:spPr/>
        <p:txBody>
          <a:bodyPr/>
          <a:lstStyle/>
          <a:p>
            <a:r>
              <a:t>Podiumsdiskussion-Etienne bringt Mädchen zum Weinen</a:t>
            </a:r>
          </a:p>
        </p:txBody>
      </p:sp>
      <p:sp>
        <p:nvSpPr>
          <p:cNvPr id="14" name="Text Placeholder 13"/>
          <p:cNvSpPr>
            <a:spLocks noGrp="1"/>
          </p:cNvSpPr>
          <p:nvPr>
            <p:ph type="body" idx="22" sz="quarter"/>
          </p:nvPr>
        </p:nvSpPr>
        <p:spPr/>
        <p:txBody>
          <a:bodyPr/>
          <a:lstStyle/>
          <a:p>
            <a:r>
              <a:t>Wie man aus der Matrix ausbricht</a:t>
            </a:r>
          </a:p>
        </p:txBody>
      </p:sp>
      <p:sp>
        <p:nvSpPr>
          <p:cNvPr id="15" name="Text Placeholder 14"/>
          <p:cNvSpPr>
            <a:spLocks noGrp="1"/>
          </p:cNvSpPr>
          <p:nvPr>
            <p:ph type="body" idx="23" sz="quarter"/>
          </p:nvPr>
        </p:nvSpPr>
        <p:spPr/>
        <p:txBody>
          <a:bodyPr/>
          <a:lstStyle/>
          <a:p>
            <a:r>
              <a:t>Skilehrer</a:t>
            </a:r>
          </a:p>
        </p:txBody>
      </p:sp>
      <p:sp>
        <p:nvSpPr>
          <p:cNvPr id="16" name="Text Placeholder 15"/>
          <p:cNvSpPr>
            <a:spLocks noGrp="1"/>
          </p:cNvSpPr>
          <p:nvPr>
            <p:ph type="body" idx="24" sz="quarter"/>
          </p:nvPr>
        </p:nvSpPr>
        <p:spPr/>
        <p:txBody>
          <a:bodyPr/>
          <a:lstStyle/>
          <a:p>
            <a:r>
              <a:t>Am Reisen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Malte Rudel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29/07/2006</a:t>
            </a:r>
          </a:p>
        </p:txBody>
      </p:sp>
      <p:sp>
        <p:nvSpPr>
          <p:cNvPr id="6" name="Text Placeholder 5"/>
          <p:cNvSpPr>
            <a:spLocks noGrp="1"/>
          </p:cNvSpPr>
          <p:nvPr>
            <p:ph type="body" idx="14" sz="quarter"/>
          </p:nvPr>
        </p:nvSpPr>
        <p:spPr/>
        <p:txBody>
          <a:bodyPr/>
          <a:lstStyle/>
          <a:p>
            <a:r>
              <a:t>Biologie 
Geschichte</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Christian Japs</a:t>
            </a:r>
          </a:p>
        </p:txBody>
      </p:sp>
      <p:sp>
        <p:nvSpPr>
          <p:cNvPr id="9" name="Text Placeholder 8"/>
          <p:cNvSpPr>
            <a:spLocks noGrp="1"/>
          </p:cNvSpPr>
          <p:nvPr>
            <p:ph type="body" idx="17" sz="quarter"/>
          </p:nvPr>
        </p:nvSpPr>
        <p:spPr/>
        <p:txBody>
          <a:bodyPr/>
          <a:lstStyle/>
          <a:p>
            <a:r>
              <a:t>Jeder Tag ist eine chance</a:t>
            </a:r>
          </a:p>
        </p:txBody>
      </p:sp>
      <p:sp>
        <p:nvSpPr>
          <p:cNvPr id="10" name="Text Placeholder 9"/>
          <p:cNvSpPr>
            <a:spLocks noGrp="1"/>
          </p:cNvSpPr>
          <p:nvPr>
            <p:ph type="body" idx="18" sz="quarter"/>
          </p:nvPr>
        </p:nvSpPr>
        <p:spPr/>
        <p:txBody>
          <a:bodyPr/>
          <a:lstStyle/>
          <a:p>
            <a:r>
              <a:t>spaß haben</a:t>
            </a:r>
          </a:p>
        </p:txBody>
      </p:sp>
      <p:sp>
        <p:nvSpPr>
          <p:cNvPr id="11" name="Text Placeholder 10"/>
          <p:cNvSpPr>
            <a:spLocks noGrp="1"/>
          </p:cNvSpPr>
          <p:nvPr>
            <p:ph type="body" idx="19" sz="quarter"/>
          </p:nvPr>
        </p:nvSpPr>
        <p:spPr/>
        <p:txBody>
          <a:bodyPr/>
          <a:lstStyle/>
          <a:p>
            <a:r>
              <a:t>Am ende wird alles besser</a:t>
            </a:r>
          </a:p>
        </p:txBody>
      </p:sp>
      <p:sp>
        <p:nvSpPr>
          <p:cNvPr id="12" name="Text Placeholder 11"/>
          <p:cNvSpPr>
            <a:spLocks noGrp="1"/>
          </p:cNvSpPr>
          <p:nvPr>
            <p:ph type="body" idx="20" sz="quarter"/>
          </p:nvPr>
        </p:nvSpPr>
        <p:spPr/>
        <p:txBody>
          <a:bodyPr/>
          <a:lstStyle/>
          <a:p>
            <a:r>
              <a:t>Kaffee</a:t>
            </a:r>
          </a:p>
        </p:txBody>
      </p:sp>
      <p:sp>
        <p:nvSpPr>
          <p:cNvPr id="13" name="Text Placeholder 12"/>
          <p:cNvSpPr>
            <a:spLocks noGrp="1"/>
          </p:cNvSpPr>
          <p:nvPr>
            <p:ph type="body" idx="21" sz="quarter"/>
          </p:nvPr>
        </p:nvSpPr>
        <p:spPr/>
        <p:txBody>
          <a:bodyPr/>
          <a:lstStyle/>
          <a:p>
            <a:r>
              <a:t>Barcelona</a:t>
            </a:r>
          </a:p>
        </p:txBody>
      </p:sp>
      <p:sp>
        <p:nvSpPr>
          <p:cNvPr id="14" name="Text Placeholder 13"/>
          <p:cNvSpPr>
            <a:spLocks noGrp="1"/>
          </p:cNvSpPr>
          <p:nvPr>
            <p:ph type="body" idx="22" sz="quarter"/>
          </p:nvPr>
        </p:nvSpPr>
        <p:spPr/>
        <p:txBody>
          <a:bodyPr/>
          <a:lstStyle/>
          <a:p>
            <a:r>
              <a:t>wie leben funktioniert</a:t>
            </a:r>
          </a:p>
        </p:txBody>
      </p:sp>
      <p:sp>
        <p:nvSpPr>
          <p:cNvPr id="15" name="Text Placeholder 14"/>
          <p:cNvSpPr>
            <a:spLocks noGrp="1"/>
          </p:cNvSpPr>
          <p:nvPr>
            <p:ph type="body" idx="23" sz="quarter"/>
          </p:nvPr>
        </p:nvSpPr>
        <p:spPr/>
        <p:txBody>
          <a:bodyPr/>
          <a:lstStyle/>
          <a:p>
            <a:r>
              <a:t>Immobilienmarkler</a:t>
            </a:r>
          </a:p>
        </p:txBody>
      </p:sp>
      <p:sp>
        <p:nvSpPr>
          <p:cNvPr id="16" name="Text Placeholder 15"/>
          <p:cNvSpPr>
            <a:spLocks noGrp="1"/>
          </p:cNvSpPr>
          <p:nvPr>
            <p:ph type="body" idx="24" sz="quarter"/>
          </p:nvPr>
        </p:nvSpPr>
        <p:spPr/>
        <p:txBody>
          <a:bodyPr/>
          <a:lstStyle/>
          <a:p>
            <a:r>
              <a:t>Porsche fahren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Manuel Danso</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18.10.2006</a:t>
            </a:r>
          </a:p>
        </p:txBody>
      </p:sp>
      <p:sp>
        <p:nvSpPr>
          <p:cNvPr id="6" name="Text Placeholder 5"/>
          <p:cNvSpPr>
            <a:spLocks noGrp="1"/>
          </p:cNvSpPr>
          <p:nvPr>
            <p:ph type="body" idx="14" sz="quarter"/>
          </p:nvPr>
        </p:nvSpPr>
        <p:spPr/>
        <p:txBody>
          <a:bodyPr/>
          <a:lstStyle/>
          <a:p>
            <a:r>
              <a:t>Deutsch 
Erdkunde</a:t>
            </a:r>
          </a:p>
        </p:txBody>
      </p:sp>
      <p:sp>
        <p:nvSpPr>
          <p:cNvPr id="7" name="Text Placeholder 6"/>
          <p:cNvSpPr>
            <a:spLocks noGrp="1"/>
          </p:cNvSpPr>
          <p:nvPr>
            <p:ph type="body" idx="15" sz="quarter"/>
          </p:nvPr>
        </p:nvSpPr>
        <p:spPr/>
        <p:txBody>
          <a:bodyPr/>
          <a:lstStyle/>
          <a:p>
            <a:r>
              <a:t>Erdkunde</a:t>
            </a:r>
          </a:p>
        </p:txBody>
      </p:sp>
      <p:sp>
        <p:nvSpPr>
          <p:cNvPr id="8" name="Text Placeholder 7"/>
          <p:cNvSpPr>
            <a:spLocks noGrp="1"/>
          </p:cNvSpPr>
          <p:nvPr>
            <p:ph type="body" idx="16" sz="quarter"/>
          </p:nvPr>
        </p:nvSpPr>
        <p:spPr/>
        <p:txBody>
          <a:bodyPr/>
          <a:lstStyle/>
          <a:p>
            <a:r>
              <a:t>Ian Berchman</a:t>
            </a:r>
          </a:p>
        </p:txBody>
      </p:sp>
      <p:sp>
        <p:nvSpPr>
          <p:cNvPr id="9" name="Text Placeholder 8"/>
          <p:cNvSpPr>
            <a:spLocks noGrp="1"/>
          </p:cNvSpPr>
          <p:nvPr>
            <p:ph type="body" idx="17" sz="quarter"/>
          </p:nvPr>
        </p:nvSpPr>
        <p:spPr/>
        <p:txBody>
          <a:bodyPr/>
          <a:lstStyle/>
          <a:p>
            <a:r>
              <a:t>In der Ruhe liegt die Kraft</a:t>
            </a:r>
          </a:p>
        </p:txBody>
      </p:sp>
      <p:sp>
        <p:nvSpPr>
          <p:cNvPr id="10" name="Text Placeholder 9"/>
          <p:cNvSpPr>
            <a:spLocks noGrp="1"/>
          </p:cNvSpPr>
          <p:nvPr>
            <p:ph type="body" idx="18" sz="quarter"/>
          </p:nvPr>
        </p:nvSpPr>
        <p:spPr/>
        <p:txBody>
          <a:bodyPr/>
          <a:lstStyle/>
          <a:p>
            <a:r>
              <a:t>Malen/Zeichnen, mit Freunden treffen</a:t>
            </a:r>
          </a:p>
        </p:txBody>
      </p:sp>
      <p:sp>
        <p:nvSpPr>
          <p:cNvPr id="11" name="Text Placeholder 10"/>
          <p:cNvSpPr>
            <a:spLocks noGrp="1"/>
          </p:cNvSpPr>
          <p:nvPr>
            <p:ph type="body" idx="19" sz="quarter"/>
          </p:nvPr>
        </p:nvSpPr>
        <p:spPr/>
        <p:txBody>
          <a:bodyPr/>
          <a:lstStyle/>
          <a:p>
            <a:r>
              <a:t>Bruder, Lerne</a:t>
            </a:r>
          </a:p>
        </p:txBody>
      </p:sp>
      <p:sp>
        <p:nvSpPr>
          <p:cNvPr id="12" name="Text Placeholder 11"/>
          <p:cNvSpPr>
            <a:spLocks noGrp="1"/>
          </p:cNvSpPr>
          <p:nvPr>
            <p:ph type="body" idx="20" sz="quarter"/>
          </p:nvPr>
        </p:nvSpPr>
        <p:spPr/>
        <p:txBody>
          <a:bodyPr/>
          <a:lstStyle/>
          <a:p>
            <a:r>
              <a:t>Russisch Brot</a:t>
            </a:r>
          </a:p>
        </p:txBody>
      </p:sp>
      <p:sp>
        <p:nvSpPr>
          <p:cNvPr id="13" name="Text Placeholder 12"/>
          <p:cNvSpPr>
            <a:spLocks noGrp="1"/>
          </p:cNvSpPr>
          <p:nvPr>
            <p:ph type="body" idx="21" sz="quarter"/>
          </p:nvPr>
        </p:nvSpPr>
        <p:spPr/>
        <p:txBody>
          <a:bodyPr/>
          <a:lstStyle/>
          <a:p>
            <a:r>
              <a:t>Die Klassenfahrten</a:t>
            </a:r>
          </a:p>
        </p:txBody>
      </p:sp>
      <p:sp>
        <p:nvSpPr>
          <p:cNvPr id="14" name="Text Placeholder 13"/>
          <p:cNvSpPr>
            <a:spLocks noGrp="1"/>
          </p:cNvSpPr>
          <p:nvPr>
            <p:ph type="body" idx="22" sz="quarter"/>
          </p:nvPr>
        </p:nvSpPr>
        <p:spPr/>
        <p:txBody>
          <a:bodyPr/>
          <a:lstStyle/>
          <a:p>
            <a:r>
              <a:t>Steuern machen</a:t>
            </a:r>
          </a:p>
        </p:txBody>
      </p:sp>
      <p:sp>
        <p:nvSpPr>
          <p:cNvPr id="15" name="Text Placeholder 14"/>
          <p:cNvSpPr>
            <a:spLocks noGrp="1"/>
          </p:cNvSpPr>
          <p:nvPr>
            <p:ph type="body" idx="23" sz="quarter"/>
          </p:nvPr>
        </p:nvSpPr>
        <p:spPr/>
        <p:txBody>
          <a:bodyPr/>
          <a:lstStyle/>
          <a:p>
            <a:r>
              <a:t>Stadtplaner/Landwirtschaftsarchitekt</a:t>
            </a:r>
          </a:p>
        </p:txBody>
      </p:sp>
      <p:sp>
        <p:nvSpPr>
          <p:cNvPr id="16" name="Text Placeholder 15"/>
          <p:cNvSpPr>
            <a:spLocks noGrp="1"/>
          </p:cNvSpPr>
          <p:nvPr>
            <p:ph type="body" idx="24" sz="quarter"/>
          </p:nvPr>
        </p:nvSpPr>
        <p:spPr/>
        <p:txBody>
          <a:bodyPr/>
          <a:lstStyle/>
          <a:p>
            <a:r>
              <a:t>Im Ausland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Marie Wagner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13.01.2007</a:t>
            </a:r>
          </a:p>
        </p:txBody>
      </p:sp>
      <p:sp>
        <p:nvSpPr>
          <p:cNvPr id="6" name="Text Placeholder 5"/>
          <p:cNvSpPr>
            <a:spLocks noGrp="1"/>
          </p:cNvSpPr>
          <p:nvPr>
            <p:ph type="body" idx="14" sz="quarter"/>
          </p:nvPr>
        </p:nvSpPr>
        <p:spPr/>
        <p:txBody>
          <a:bodyPr/>
          <a:lstStyle/>
          <a:p>
            <a:r>
              <a:t>Kunst &amp; Englisch</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Julian, Lena, Marleen, Nour</a:t>
            </a:r>
          </a:p>
        </p:txBody>
      </p:sp>
      <p:sp>
        <p:nvSpPr>
          <p:cNvPr id="9" name="Text Placeholder 8"/>
          <p:cNvSpPr>
            <a:spLocks noGrp="1"/>
          </p:cNvSpPr>
          <p:nvPr>
            <p:ph type="body" idx="17" sz="quarter"/>
          </p:nvPr>
        </p:nvSpPr>
        <p:spPr/>
        <p:txBody>
          <a:bodyPr/>
          <a:lstStyle/>
          <a:p>
            <a:r>
              <a:t>Habe keins</a:t>
            </a:r>
          </a:p>
        </p:txBody>
      </p:sp>
      <p:sp>
        <p:nvSpPr>
          <p:cNvPr id="10" name="Text Placeholder 9"/>
          <p:cNvSpPr>
            <a:spLocks noGrp="1"/>
          </p:cNvSpPr>
          <p:nvPr>
            <p:ph type="body" idx="18" sz="quarter"/>
          </p:nvPr>
        </p:nvSpPr>
        <p:spPr/>
        <p:txBody>
          <a:bodyPr/>
          <a:lstStyle/>
          <a:p>
            <a:r>
              <a:t>Klavier spielen</a:t>
            </a:r>
          </a:p>
        </p:txBody>
      </p:sp>
      <p:sp>
        <p:nvSpPr>
          <p:cNvPr id="11" name="Text Placeholder 10"/>
          <p:cNvSpPr>
            <a:spLocks noGrp="1"/>
          </p:cNvSpPr>
          <p:nvPr>
            <p:ph type="body" idx="19" sz="quarter"/>
          </p:nvPr>
        </p:nvSpPr>
        <p:spPr/>
        <p:txBody>
          <a:bodyPr/>
          <a:lstStyle/>
          <a:p>
            <a:r>
              <a:t>Noten vor der Oberstufe sind nicht so wichtig</a:t>
            </a:r>
          </a:p>
        </p:txBody>
      </p:sp>
      <p:sp>
        <p:nvSpPr>
          <p:cNvPr id="12" name="Text Placeholder 11"/>
          <p:cNvSpPr>
            <a:spLocks noGrp="1"/>
          </p:cNvSpPr>
          <p:nvPr>
            <p:ph type="body" idx="20" sz="quarter"/>
          </p:nvPr>
        </p:nvSpPr>
        <p:spPr/>
        <p:txBody>
          <a:bodyPr/>
          <a:lstStyle/>
          <a:p>
            <a:r>
              <a:t>Nachos</a:t>
            </a:r>
          </a:p>
        </p:txBody>
      </p:sp>
      <p:sp>
        <p:nvSpPr>
          <p:cNvPr id="13" name="Text Placeholder 12"/>
          <p:cNvSpPr>
            <a:spLocks noGrp="1"/>
          </p:cNvSpPr>
          <p:nvPr>
            <p:ph type="body" idx="21" sz="quarter"/>
          </p:nvPr>
        </p:nvSpPr>
        <p:spPr/>
        <p:txBody>
          <a:bodyPr/>
          <a:lstStyle/>
          <a:p>
            <a:r>
              <a:t>Skifahrt</a:t>
            </a:r>
          </a:p>
        </p:txBody>
      </p:sp>
      <p:sp>
        <p:nvSpPr>
          <p:cNvPr id="14" name="Text Placeholder 13"/>
          <p:cNvSpPr>
            <a:spLocks noGrp="1"/>
          </p:cNvSpPr>
          <p:nvPr>
            <p:ph type="body" idx="22" sz="quarter"/>
          </p:nvPr>
        </p:nvSpPr>
        <p:spPr/>
        <p:txBody>
          <a:bodyPr/>
          <a:lstStyle/>
          <a:p>
            <a:r>
              <a:t>Leben</a:t>
            </a:r>
          </a:p>
        </p:txBody>
      </p:sp>
      <p:sp>
        <p:nvSpPr>
          <p:cNvPr id="15" name="Text Placeholder 14"/>
          <p:cNvSpPr>
            <a:spLocks noGrp="1"/>
          </p:cNvSpPr>
          <p:nvPr>
            <p:ph type="body" idx="23" sz="quarter"/>
          </p:nvPr>
        </p:nvSpPr>
        <p:spPr/>
        <p:txBody>
          <a:bodyPr/>
          <a:lstStyle/>
          <a:p>
            <a:r>
              <a:t>Nichts mit Informatik</a:t>
            </a:r>
          </a:p>
        </p:txBody>
      </p:sp>
      <p:sp>
        <p:nvSpPr>
          <p:cNvPr id="16" name="Text Placeholder 15"/>
          <p:cNvSpPr>
            <a:spLocks noGrp="1"/>
          </p:cNvSpPr>
          <p:nvPr>
            <p:ph type="body" idx="24" sz="quarter"/>
          </p:nvPr>
        </p:nvSpPr>
        <p:spPr/>
        <p:txBody>
          <a:bodyPr/>
          <a:lstStyle/>
          <a:p>
            <a:r>
              <a:t>Nicht in der Schule &amp; glücklich</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Mariella Budzinski</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04.10.2007</a:t>
            </a:r>
          </a:p>
        </p:txBody>
      </p:sp>
      <p:sp>
        <p:nvSpPr>
          <p:cNvPr id="6" name="Text Placeholder 5"/>
          <p:cNvSpPr>
            <a:spLocks noGrp="1"/>
          </p:cNvSpPr>
          <p:nvPr>
            <p:ph type="body" idx="14" sz="quarter"/>
          </p:nvPr>
        </p:nvSpPr>
        <p:spPr/>
        <p:txBody>
          <a:bodyPr/>
          <a:lstStyle/>
          <a:p>
            <a:r>
              <a:t>Mathe und Chemie</a:t>
            </a:r>
          </a:p>
        </p:txBody>
      </p:sp>
      <p:sp>
        <p:nvSpPr>
          <p:cNvPr id="7" name="Text Placeholder 6"/>
          <p:cNvSpPr>
            <a:spLocks noGrp="1"/>
          </p:cNvSpPr>
          <p:nvPr>
            <p:ph type="body" idx="15" sz="quarter"/>
          </p:nvPr>
        </p:nvSpPr>
        <p:spPr/>
        <p:txBody>
          <a:bodyPr/>
          <a:lstStyle/>
          <a:p>
            <a:r>
              <a:t>Pause</a:t>
            </a:r>
          </a:p>
        </p:txBody>
      </p:sp>
      <p:sp>
        <p:nvSpPr>
          <p:cNvPr id="8" name="Text Placeholder 7"/>
          <p:cNvSpPr>
            <a:spLocks noGrp="1"/>
          </p:cNvSpPr>
          <p:nvPr>
            <p:ph type="body" idx="16" sz="quarter"/>
          </p:nvPr>
        </p:nvSpPr>
        <p:spPr/>
        <p:txBody>
          <a:bodyPr/>
          <a:lstStyle/>
          <a:p>
            <a:r>
              <a:t>Isabel Becker, Inessa Wiederhold, Sarah Kisselbach und Lena Sengi</a:t>
            </a:r>
          </a:p>
        </p:txBody>
      </p:sp>
      <p:sp>
        <p:nvSpPr>
          <p:cNvPr id="9" name="Text Placeholder 8"/>
          <p:cNvSpPr>
            <a:spLocks noGrp="1"/>
          </p:cNvSpPr>
          <p:nvPr>
            <p:ph type="body" idx="17" sz="quarter"/>
          </p:nvPr>
        </p:nvSpPr>
        <p:spPr/>
        <p:txBody>
          <a:bodyPr/>
          <a:lstStyle/>
          <a:p>
            <a:r>
              <a:t>It's about drive, it's about power
WE STAY HUNGRY, WE DEVOUR
Put in the work, put in the hours and take what's ours (AHOOO)</a:t>
            </a:r>
          </a:p>
        </p:txBody>
      </p:sp>
      <p:sp>
        <p:nvSpPr>
          <p:cNvPr id="10" name="Text Placeholder 9"/>
          <p:cNvSpPr>
            <a:spLocks noGrp="1"/>
          </p:cNvSpPr>
          <p:nvPr>
            <p:ph type="body" idx="18" sz="quarter"/>
          </p:nvPr>
        </p:nvSpPr>
        <p:spPr/>
        <p:txBody>
          <a:bodyPr/>
          <a:lstStyle/>
          <a:p>
            <a:r>
              <a:t>Chillen</a:t>
            </a:r>
          </a:p>
        </p:txBody>
      </p:sp>
      <p:sp>
        <p:nvSpPr>
          <p:cNvPr id="11" name="Text Placeholder 10"/>
          <p:cNvSpPr>
            <a:spLocks noGrp="1"/>
          </p:cNvSpPr>
          <p:nvPr>
            <p:ph type="body" idx="19" sz="quarter"/>
          </p:nvPr>
        </p:nvSpPr>
        <p:spPr/>
        <p:txBody>
          <a:bodyPr/>
          <a:lstStyle/>
          <a:p>
            <a:r>
              <a:t>LAUF UM DEIN LEBEN!!!!!</a:t>
            </a:r>
          </a:p>
        </p:txBody>
      </p:sp>
      <p:sp>
        <p:nvSpPr>
          <p:cNvPr id="12" name="Text Placeholder 11"/>
          <p:cNvSpPr>
            <a:spLocks noGrp="1"/>
          </p:cNvSpPr>
          <p:nvPr>
            <p:ph type="body" idx="20" sz="quarter"/>
          </p:nvPr>
        </p:nvSpPr>
        <p:spPr/>
        <p:txBody>
          <a:bodyPr/>
          <a:lstStyle/>
          <a:p>
            <a:r>
              <a:t>Geflügelrolle von Aldi</a:t>
            </a:r>
          </a:p>
        </p:txBody>
      </p:sp>
      <p:sp>
        <p:nvSpPr>
          <p:cNvPr id="13" name="Text Placeholder 12"/>
          <p:cNvSpPr>
            <a:spLocks noGrp="1"/>
          </p:cNvSpPr>
          <p:nvPr>
            <p:ph type="body" idx="21" sz="quarter"/>
          </p:nvPr>
        </p:nvSpPr>
        <p:spPr/>
        <p:txBody>
          <a:bodyPr/>
          <a:lstStyle/>
          <a:p>
            <a:r>
              <a:t>Pause und Entfall</a:t>
            </a:r>
          </a:p>
        </p:txBody>
      </p:sp>
      <p:sp>
        <p:nvSpPr>
          <p:cNvPr id="14" name="Text Placeholder 13"/>
          <p:cNvSpPr>
            <a:spLocks noGrp="1"/>
          </p:cNvSpPr>
          <p:nvPr>
            <p:ph type="body" idx="22" sz="quarter"/>
          </p:nvPr>
        </p:nvSpPr>
        <p:spPr/>
        <p:txBody>
          <a:bodyPr/>
          <a:lstStyle/>
          <a:p>
            <a:r>
              <a:t>Vieles</a:t>
            </a:r>
          </a:p>
        </p:txBody>
      </p:sp>
      <p:sp>
        <p:nvSpPr>
          <p:cNvPr id="15" name="Text Placeholder 14"/>
          <p:cNvSpPr>
            <a:spLocks noGrp="1"/>
          </p:cNvSpPr>
          <p:nvPr>
            <p:ph type="body" idx="23" sz="quarter"/>
          </p:nvPr>
        </p:nvSpPr>
        <p:spPr/>
        <p:txBody>
          <a:bodyPr/>
          <a:lstStyle/>
          <a:p>
            <a:r>
              <a:t>Wasserrutschentester</a:t>
            </a:r>
          </a:p>
        </p:txBody>
      </p:sp>
      <p:sp>
        <p:nvSpPr>
          <p:cNvPr id="16" name="Text Placeholder 15"/>
          <p:cNvSpPr>
            <a:spLocks noGrp="1"/>
          </p:cNvSpPr>
          <p:nvPr>
            <p:ph type="body" idx="24" sz="quarter"/>
          </p:nvPr>
        </p:nvSpPr>
        <p:spPr/>
        <p:txBody>
          <a:bodyPr/>
          <a:lstStyle/>
          <a:p>
            <a:r>
              <a:t>Nicht in Sankt Augustin</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Marleen Mechlen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25.07.2007</a:t>
            </a:r>
          </a:p>
        </p:txBody>
      </p:sp>
      <p:sp>
        <p:nvSpPr>
          <p:cNvPr id="6" name="Text Placeholder 5"/>
          <p:cNvSpPr>
            <a:spLocks noGrp="1"/>
          </p:cNvSpPr>
          <p:nvPr>
            <p:ph type="body" idx="14" sz="quarter"/>
          </p:nvPr>
        </p:nvSpPr>
        <p:spPr/>
        <p:txBody>
          <a:bodyPr/>
          <a:lstStyle/>
          <a:p>
            <a:r>
              <a:t>Kunst &amp; Englisch</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Lena&amp;Marie</a:t>
            </a:r>
          </a:p>
        </p:txBody>
      </p:sp>
      <p:sp>
        <p:nvSpPr>
          <p:cNvPr id="9" name="Text Placeholder 8"/>
          <p:cNvSpPr>
            <a:spLocks noGrp="1"/>
          </p:cNvSpPr>
          <p:nvPr>
            <p:ph type="body" idx="17" sz="quarter"/>
          </p:nvPr>
        </p:nvSpPr>
        <p:spPr/>
        <p:txBody>
          <a:bodyPr/>
          <a:lstStyle/>
          <a:p>
            <a:r>
              <a:t>Life isn't perfect, but your outfit can be.</a:t>
            </a:r>
          </a:p>
        </p:txBody>
      </p:sp>
      <p:sp>
        <p:nvSpPr>
          <p:cNvPr id="10" name="Text Placeholder 9"/>
          <p:cNvSpPr>
            <a:spLocks noGrp="1"/>
          </p:cNvSpPr>
          <p:nvPr>
            <p:ph type="body" idx="18" sz="quarter"/>
          </p:nvPr>
        </p:nvSpPr>
        <p:spPr/>
        <p:txBody>
          <a:bodyPr/>
          <a:lstStyle/>
          <a:p>
            <a:r>
              <a:t>Lesen, Sticken</a:t>
            </a:r>
          </a:p>
        </p:txBody>
      </p:sp>
      <p:sp>
        <p:nvSpPr>
          <p:cNvPr id="11" name="Text Placeholder 10"/>
          <p:cNvSpPr>
            <a:spLocks noGrp="1"/>
          </p:cNvSpPr>
          <p:nvPr>
            <p:ph type="body" idx="19" sz="quarter"/>
          </p:nvPr>
        </p:nvSpPr>
        <p:spPr/>
        <p:txBody>
          <a:bodyPr/>
          <a:lstStyle/>
          <a:p>
            <a:r>
              <a:t>Mathe in der Oberstufe ist nicht so schlimm wie du dachtest</a:t>
            </a:r>
          </a:p>
        </p:txBody>
      </p:sp>
      <p:sp>
        <p:nvSpPr>
          <p:cNvPr id="12" name="Text Placeholder 11"/>
          <p:cNvSpPr>
            <a:spLocks noGrp="1"/>
          </p:cNvSpPr>
          <p:nvPr>
            <p:ph type="body" idx="20" sz="quarter"/>
          </p:nvPr>
        </p:nvSpPr>
        <p:spPr/>
        <p:txBody>
          <a:bodyPr/>
          <a:lstStyle/>
          <a:p>
            <a:r>
              <a:t>Belegter Bagel</a:t>
            </a:r>
          </a:p>
        </p:txBody>
      </p:sp>
      <p:sp>
        <p:nvSpPr>
          <p:cNvPr id="13" name="Text Placeholder 12"/>
          <p:cNvSpPr>
            <a:spLocks noGrp="1"/>
          </p:cNvSpPr>
          <p:nvPr>
            <p:ph type="body" idx="21" sz="quarter"/>
          </p:nvPr>
        </p:nvSpPr>
        <p:spPr/>
        <p:txBody>
          <a:bodyPr/>
          <a:lstStyle/>
          <a:p>
            <a:r>
              <a:t>Alle Fahrten</a:t>
            </a:r>
          </a:p>
        </p:txBody>
      </p:sp>
      <p:sp>
        <p:nvSpPr>
          <p:cNvPr id="14" name="Text Placeholder 13"/>
          <p:cNvSpPr>
            <a:spLocks noGrp="1"/>
          </p:cNvSpPr>
          <p:nvPr>
            <p:ph type="body" idx="22" sz="quarter"/>
          </p:nvPr>
        </p:nvSpPr>
        <p:spPr/>
        <p:txBody>
          <a:bodyPr/>
          <a:lstStyle/>
          <a:p>
            <a:r>
              <a:t>How to Leben organisieren</a:t>
            </a:r>
          </a:p>
        </p:txBody>
      </p:sp>
      <p:sp>
        <p:nvSpPr>
          <p:cNvPr id="15" name="Text Placeholder 14"/>
          <p:cNvSpPr>
            <a:spLocks noGrp="1"/>
          </p:cNvSpPr>
          <p:nvPr>
            <p:ph type="body" idx="23" sz="quarter"/>
          </p:nvPr>
        </p:nvSpPr>
        <p:spPr/>
        <p:txBody>
          <a:bodyPr/>
          <a:lstStyle/>
          <a:p>
            <a:r>
              <a:t>Modedesigner</a:t>
            </a:r>
          </a:p>
        </p:txBody>
      </p:sp>
      <p:sp>
        <p:nvSpPr>
          <p:cNvPr id="16" name="Text Placeholder 15"/>
          <p:cNvSpPr>
            <a:spLocks noGrp="1"/>
          </p:cNvSpPr>
          <p:nvPr>
            <p:ph type="body" idx="24" sz="quarter"/>
          </p:nvPr>
        </p:nvSpPr>
        <p:spPr/>
        <p:txBody>
          <a:bodyPr/>
          <a:lstStyle/>
          <a:p>
            <a:r>
              <a:t>In einem coolen Beruf an einem coolen Ort mit coolen Leuten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Melina Kleist</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14.10.2006</a:t>
            </a:r>
          </a:p>
        </p:txBody>
      </p:sp>
      <p:sp>
        <p:nvSpPr>
          <p:cNvPr id="6" name="Text Placeholder 5"/>
          <p:cNvSpPr>
            <a:spLocks noGrp="1"/>
          </p:cNvSpPr>
          <p:nvPr>
            <p:ph type="body" idx="14" sz="quarter"/>
          </p:nvPr>
        </p:nvSpPr>
        <p:spPr/>
        <p:txBody>
          <a:bodyPr/>
          <a:lstStyle/>
          <a:p>
            <a:r>
              <a:t>Pädagogik und Englisch</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Die Päda-Crew 😎</a:t>
            </a:r>
          </a:p>
        </p:txBody>
      </p:sp>
      <p:sp>
        <p:nvSpPr>
          <p:cNvPr id="9" name="Text Placeholder 8"/>
          <p:cNvSpPr>
            <a:spLocks noGrp="1"/>
          </p:cNvSpPr>
          <p:nvPr>
            <p:ph type="body" idx="17" sz="quarter"/>
          </p:nvPr>
        </p:nvSpPr>
        <p:spPr/>
        <p:txBody>
          <a:bodyPr/>
          <a:lstStyle/>
          <a:p>
            <a:r>
              <a:t>Don’t worry about it. Everything is going to be fine!</a:t>
            </a:r>
          </a:p>
        </p:txBody>
      </p:sp>
      <p:sp>
        <p:nvSpPr>
          <p:cNvPr id="10" name="Text Placeholder 9"/>
          <p:cNvSpPr>
            <a:spLocks noGrp="1"/>
          </p:cNvSpPr>
          <p:nvPr>
            <p:ph type="body" idx="18" sz="quarter"/>
          </p:nvPr>
        </p:nvSpPr>
        <p:spPr/>
        <p:txBody>
          <a:bodyPr/>
          <a:lstStyle/>
          <a:p>
            <a:r>
              <a:t>Tanzen und mit Freunden treffen</a:t>
            </a:r>
          </a:p>
        </p:txBody>
      </p:sp>
      <p:sp>
        <p:nvSpPr>
          <p:cNvPr id="11" name="Text Placeholder 10"/>
          <p:cNvSpPr>
            <a:spLocks noGrp="1"/>
          </p:cNvSpPr>
          <p:nvPr>
            <p:ph type="body" idx="19" sz="quarter"/>
          </p:nvPr>
        </p:nvSpPr>
        <p:spPr/>
        <p:txBody>
          <a:bodyPr/>
          <a:lstStyle/>
          <a:p>
            <a:r>
              <a:t>Mach die nicht so viel Stress. Und Mathe nicht mit ins Abi zu nehmen ist eine sehr gute Entscheidung!</a:t>
            </a:r>
          </a:p>
        </p:txBody>
      </p:sp>
      <p:sp>
        <p:nvSpPr>
          <p:cNvPr id="12" name="Text Placeholder 11"/>
          <p:cNvSpPr>
            <a:spLocks noGrp="1"/>
          </p:cNvSpPr>
          <p:nvPr>
            <p:ph type="body" idx="20" sz="quarter"/>
          </p:nvPr>
        </p:nvSpPr>
        <p:spPr/>
        <p:txBody>
          <a:bodyPr/>
          <a:lstStyle/>
          <a:p>
            <a:r>
              <a:t>Schokobrötchen</a:t>
            </a:r>
          </a:p>
        </p:txBody>
      </p:sp>
      <p:sp>
        <p:nvSpPr>
          <p:cNvPr id="13" name="Text Placeholder 12"/>
          <p:cNvSpPr>
            <a:spLocks noGrp="1"/>
          </p:cNvSpPr>
          <p:nvPr>
            <p:ph type="body" idx="21" sz="quarter"/>
          </p:nvPr>
        </p:nvSpPr>
        <p:spPr/>
        <p:txBody>
          <a:bodyPr/>
          <a:lstStyle/>
          <a:p>
            <a:r>
              <a:t>Die Zeit mit dem Ensemble</a:t>
            </a:r>
          </a:p>
        </p:txBody>
      </p:sp>
      <p:sp>
        <p:nvSpPr>
          <p:cNvPr id="14" name="Text Placeholder 13"/>
          <p:cNvSpPr>
            <a:spLocks noGrp="1"/>
          </p:cNvSpPr>
          <p:nvPr>
            <p:ph type="body" idx="22" sz="quarter"/>
          </p:nvPr>
        </p:nvSpPr>
        <p:spPr/>
        <p:txBody>
          <a:bodyPr/>
          <a:lstStyle/>
          <a:p>
            <a:r>
              <a:t>Steuererklärungen</a:t>
            </a:r>
          </a:p>
        </p:txBody>
      </p:sp>
      <p:sp>
        <p:nvSpPr>
          <p:cNvPr id="15" name="Text Placeholder 14"/>
          <p:cNvSpPr>
            <a:spLocks noGrp="1"/>
          </p:cNvSpPr>
          <p:nvPr>
            <p:ph type="body" idx="23" sz="quarter"/>
          </p:nvPr>
        </p:nvSpPr>
        <p:spPr/>
        <p:txBody>
          <a:bodyPr/>
          <a:lstStyle/>
          <a:p>
            <a:r>
              <a:t>Schauspielerin (wenn Geld keine Rolle spielen würde)</a:t>
            </a:r>
          </a:p>
        </p:txBody>
      </p:sp>
      <p:sp>
        <p:nvSpPr>
          <p:cNvPr id="16" name="Text Placeholder 15"/>
          <p:cNvSpPr>
            <a:spLocks noGrp="1"/>
          </p:cNvSpPr>
          <p:nvPr>
            <p:ph type="body" idx="24" sz="quarter"/>
          </p:nvPr>
        </p:nvSpPr>
        <p:spPr/>
        <p:txBody>
          <a:bodyPr/>
          <a:lstStyle/>
          <a:p>
            <a:r>
              <a:t>In einem süßen Haus mit zwei Kindern, einem Hund und einem krassen Job</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Mika Brack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27.07.2007</a:t>
            </a:r>
          </a:p>
        </p:txBody>
      </p:sp>
      <p:sp>
        <p:nvSpPr>
          <p:cNvPr id="6" name="Text Placeholder 5"/>
          <p:cNvSpPr>
            <a:spLocks noGrp="1"/>
          </p:cNvSpPr>
          <p:nvPr>
            <p:ph type="body" idx="14" sz="quarter"/>
          </p:nvPr>
        </p:nvSpPr>
        <p:spPr/>
        <p:txBody>
          <a:bodyPr/>
          <a:lstStyle/>
          <a:p>
            <a:r>
              <a:t>Englisch, Informatik</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Mit Julian Tantz survival of the fittest in Bio Bili</a:t>
            </a:r>
          </a:p>
        </p:txBody>
      </p:sp>
      <p:sp>
        <p:nvSpPr>
          <p:cNvPr id="9" name="Text Placeholder 8"/>
          <p:cNvSpPr>
            <a:spLocks noGrp="1"/>
          </p:cNvSpPr>
          <p:nvPr>
            <p:ph type="body" idx="17" sz="quarter"/>
          </p:nvPr>
        </p:nvSpPr>
        <p:spPr/>
        <p:txBody>
          <a:bodyPr/>
          <a:lstStyle/>
          <a:p>
            <a:r>
              <a:t>Kopf hoch - nächsten Freitag gibt’s wieder Bier!</a:t>
            </a:r>
          </a:p>
        </p:txBody>
      </p:sp>
      <p:sp>
        <p:nvSpPr>
          <p:cNvPr id="10" name="Text Placeholder 9"/>
          <p:cNvSpPr>
            <a:spLocks noGrp="1"/>
          </p:cNvSpPr>
          <p:nvPr>
            <p:ph type="body" idx="18" sz="quarter"/>
          </p:nvPr>
        </p:nvSpPr>
        <p:spPr/>
        <p:txBody>
          <a:bodyPr/>
          <a:lstStyle/>
          <a:p>
            <a:r>
              <a:t>Tennis/Gitarre spielen, Snowboard/Wakeboard fahren</a:t>
            </a:r>
          </a:p>
        </p:txBody>
      </p:sp>
      <p:sp>
        <p:nvSpPr>
          <p:cNvPr id="11" name="Text Placeholder 10"/>
          <p:cNvSpPr>
            <a:spLocks noGrp="1"/>
          </p:cNvSpPr>
          <p:nvPr>
            <p:ph type="body" idx="19" sz="quarter"/>
          </p:nvPr>
        </p:nvSpPr>
        <p:spPr/>
        <p:txBody>
          <a:bodyPr/>
          <a:lstStyle/>
          <a:p>
            <a:r>
              <a:t>Sag zu keinem Freibier nein</a:t>
            </a:r>
          </a:p>
        </p:txBody>
      </p:sp>
      <p:sp>
        <p:nvSpPr>
          <p:cNvPr id="12" name="Text Placeholder 11"/>
          <p:cNvSpPr>
            <a:spLocks noGrp="1"/>
          </p:cNvSpPr>
          <p:nvPr>
            <p:ph type="body" idx="20" sz="quarter"/>
          </p:nvPr>
        </p:nvSpPr>
        <p:spPr/>
        <p:txBody>
          <a:bodyPr/>
          <a:lstStyle/>
          <a:p>
            <a:r>
              <a:t>Curry-Dog vom Edeka (Jarek weiß was ich meine)</a:t>
            </a:r>
          </a:p>
        </p:txBody>
      </p:sp>
      <p:sp>
        <p:nvSpPr>
          <p:cNvPr id="13" name="Text Placeholder 12"/>
          <p:cNvSpPr>
            <a:spLocks noGrp="1"/>
          </p:cNvSpPr>
          <p:nvPr>
            <p:ph type="body" idx="21" sz="quarter"/>
          </p:nvPr>
        </p:nvSpPr>
        <p:spPr/>
        <p:txBody>
          <a:bodyPr/>
          <a:lstStyle/>
          <a:p>
            <a:r>
              <a:t>Estrella-Stand auf der Barcelona-Fahrt</a:t>
            </a:r>
          </a:p>
        </p:txBody>
      </p:sp>
      <p:sp>
        <p:nvSpPr>
          <p:cNvPr id="14" name="Text Placeholder 13"/>
          <p:cNvSpPr>
            <a:spLocks noGrp="1"/>
          </p:cNvSpPr>
          <p:nvPr>
            <p:ph type="body" idx="22" sz="quarter"/>
          </p:nvPr>
        </p:nvSpPr>
        <p:spPr/>
        <p:txBody>
          <a:bodyPr/>
          <a:lstStyle/>
          <a:p>
            <a:r>
              <a:t>Eine Bierflasche auf jegliche Art und Weise zu öffnen.</a:t>
            </a:r>
          </a:p>
        </p:txBody>
      </p:sp>
      <p:sp>
        <p:nvSpPr>
          <p:cNvPr id="15" name="Text Placeholder 14"/>
          <p:cNvSpPr>
            <a:spLocks noGrp="1"/>
          </p:cNvSpPr>
          <p:nvPr>
            <p:ph type="body" idx="23" sz="quarter"/>
          </p:nvPr>
        </p:nvSpPr>
        <p:spPr/>
        <p:txBody>
          <a:bodyPr/>
          <a:lstStyle/>
          <a:p>
            <a:r>
              <a:t>Surfcoach auf Bali</a:t>
            </a:r>
          </a:p>
        </p:txBody>
      </p:sp>
      <p:sp>
        <p:nvSpPr>
          <p:cNvPr id="16" name="Text Placeholder 15"/>
          <p:cNvSpPr>
            <a:spLocks noGrp="1"/>
          </p:cNvSpPr>
          <p:nvPr>
            <p:ph type="body" idx="24" sz="quarter"/>
          </p:nvPr>
        </p:nvSpPr>
        <p:spPr/>
        <p:txBody>
          <a:bodyPr/>
          <a:lstStyle/>
          <a:p>
            <a:r>
              <a:t>Auf einer Weltreise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Aya Gadaoui Hammadi</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25.11.2005</a:t>
            </a:r>
          </a:p>
        </p:txBody>
      </p:sp>
      <p:sp>
        <p:nvSpPr>
          <p:cNvPr id="6" name="Text Placeholder 5"/>
          <p:cNvSpPr>
            <a:spLocks noGrp="1"/>
          </p:cNvSpPr>
          <p:nvPr>
            <p:ph type="body" idx="14" sz="quarter"/>
          </p:nvPr>
        </p:nvSpPr>
        <p:spPr/>
        <p:txBody>
          <a:bodyPr/>
          <a:lstStyle/>
          <a:p>
            <a:r>
              <a:t>Spanisch, Biologie</a:t>
            </a:r>
          </a:p>
        </p:txBody>
      </p:sp>
      <p:sp>
        <p:nvSpPr>
          <p:cNvPr id="7" name="Text Placeholder 6"/>
          <p:cNvSpPr>
            <a:spLocks noGrp="1"/>
          </p:cNvSpPr>
          <p:nvPr>
            <p:ph type="body" idx="15" sz="quarter"/>
          </p:nvPr>
        </p:nvSpPr>
        <p:spPr/>
        <p:txBody>
          <a:bodyPr/>
          <a:lstStyle/>
          <a:p>
            <a:r>
              <a:t>Spanisch</a:t>
            </a:r>
          </a:p>
        </p:txBody>
      </p:sp>
      <p:sp>
        <p:nvSpPr>
          <p:cNvPr id="8" name="Text Placeholder 7"/>
          <p:cNvSpPr>
            <a:spLocks noGrp="1"/>
          </p:cNvSpPr>
          <p:nvPr>
            <p:ph type="body" idx="16" sz="quarter"/>
          </p:nvPr>
        </p:nvSpPr>
        <p:spPr/>
        <p:txBody>
          <a:bodyPr/>
          <a:lstStyle/>
          <a:p>
            <a:r>
              <a:t>Nicole</a:t>
            </a:r>
          </a:p>
        </p:txBody>
      </p:sp>
      <p:sp>
        <p:nvSpPr>
          <p:cNvPr id="9" name="Text Placeholder 8"/>
          <p:cNvSpPr>
            <a:spLocks noGrp="1"/>
          </p:cNvSpPr>
          <p:nvPr>
            <p:ph type="body" idx="17" sz="quarter"/>
          </p:nvPr>
        </p:nvSpPr>
        <p:spPr/>
        <p:txBody>
          <a:bodyPr/>
          <a:lstStyle/>
          <a:p>
            <a:r>
              <a:t>Alles zur richtigen Zeit</a:t>
            </a:r>
          </a:p>
        </p:txBody>
      </p:sp>
      <p:sp>
        <p:nvSpPr>
          <p:cNvPr id="10" name="Text Placeholder 9"/>
          <p:cNvSpPr>
            <a:spLocks noGrp="1"/>
          </p:cNvSpPr>
          <p:nvPr>
            <p:ph type="body" idx="18" sz="quarter"/>
          </p:nvPr>
        </p:nvSpPr>
        <p:spPr/>
        <p:txBody>
          <a:bodyPr/>
          <a:lstStyle/>
          <a:p>
            <a:r>
              <a:t>Henna Bemalung, backen</a:t>
            </a:r>
          </a:p>
        </p:txBody>
      </p:sp>
      <p:sp>
        <p:nvSpPr>
          <p:cNvPr id="11" name="Text Placeholder 10"/>
          <p:cNvSpPr>
            <a:spLocks noGrp="1"/>
          </p:cNvSpPr>
          <p:nvPr>
            <p:ph type="body" idx="19" sz="quarter"/>
          </p:nvPr>
        </p:nvSpPr>
        <p:spPr/>
        <p:txBody>
          <a:bodyPr/>
          <a:lstStyle/>
          <a:p>
            <a:r>
              <a:t>Mach dir nicht so viele Sorgen und hab keine Angst, Fehler zu machen. Am Ende wird alles irgendwie klappen.</a:t>
            </a:r>
          </a:p>
        </p:txBody>
      </p:sp>
      <p:sp>
        <p:nvSpPr>
          <p:cNvPr id="12" name="Text Placeholder 11"/>
          <p:cNvSpPr>
            <a:spLocks noGrp="1"/>
          </p:cNvSpPr>
          <p:nvPr>
            <p:ph type="body" idx="20" sz="quarter"/>
          </p:nvPr>
        </p:nvSpPr>
        <p:spPr/>
        <p:txBody>
          <a:bodyPr/>
          <a:lstStyle/>
          <a:p>
            <a:r>
              <a:t>Power Box von Bibi</a:t>
            </a:r>
          </a:p>
        </p:txBody>
      </p:sp>
      <p:sp>
        <p:nvSpPr>
          <p:cNvPr id="13" name="Text Placeholder 12"/>
          <p:cNvSpPr>
            <a:spLocks noGrp="1"/>
          </p:cNvSpPr>
          <p:nvPr>
            <p:ph type="body" idx="21" sz="quarter"/>
          </p:nvPr>
        </p:nvSpPr>
        <p:spPr/>
        <p:txBody>
          <a:bodyPr/>
          <a:lstStyle/>
          <a:p>
            <a:r>
              <a:t>Spanisch Stunden, Barcelona</a:t>
            </a:r>
          </a:p>
        </p:txBody>
      </p:sp>
      <p:sp>
        <p:nvSpPr>
          <p:cNvPr id="14" name="Text Placeholder 13"/>
          <p:cNvSpPr>
            <a:spLocks noGrp="1"/>
          </p:cNvSpPr>
          <p:nvPr>
            <p:ph type="body" idx="22" sz="quarter"/>
          </p:nvPr>
        </p:nvSpPr>
        <p:spPr/>
        <p:txBody>
          <a:bodyPr/>
          <a:lstStyle/>
          <a:p>
            <a:r>
              <a:t>Kochen</a:t>
            </a:r>
          </a:p>
        </p:txBody>
      </p:sp>
      <p:sp>
        <p:nvSpPr>
          <p:cNvPr id="15" name="Text Placeholder 14"/>
          <p:cNvSpPr>
            <a:spLocks noGrp="1"/>
          </p:cNvSpPr>
          <p:nvPr>
            <p:ph type="body" idx="23" sz="quarter"/>
          </p:nvPr>
        </p:nvSpPr>
        <p:spPr/>
        <p:txBody>
          <a:bodyPr/>
          <a:lstStyle/>
          <a:p>
            <a:r>
              <a:t>Ärztin</a:t>
            </a:r>
          </a:p>
        </p:txBody>
      </p:sp>
      <p:sp>
        <p:nvSpPr>
          <p:cNvPr id="16" name="Text Placeholder 15"/>
          <p:cNvSpPr>
            <a:spLocks noGrp="1"/>
          </p:cNvSpPr>
          <p:nvPr>
            <p:ph type="body" idx="24" sz="quarter"/>
          </p:nvPr>
        </p:nvSpPr>
        <p:spPr/>
        <p:txBody>
          <a:bodyPr/>
          <a:lstStyle/>
          <a:p>
            <a:r>
              <a:t>Ich sehe mich in 10 Jahren in einem Krankenhaus, hoffentlich zufrieden mit meinem Beruf und viel auf Reisen</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Mika Nguyen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22.08.2006</a:t>
            </a:r>
          </a:p>
        </p:txBody>
      </p:sp>
      <p:sp>
        <p:nvSpPr>
          <p:cNvPr id="6" name="Text Placeholder 5"/>
          <p:cNvSpPr>
            <a:spLocks noGrp="1"/>
          </p:cNvSpPr>
          <p:nvPr>
            <p:ph type="body" idx="14" sz="quarter"/>
          </p:nvPr>
        </p:nvSpPr>
        <p:spPr/>
        <p:txBody>
          <a:bodyPr/>
          <a:lstStyle/>
          <a:p>
            <a:r>
              <a:t>Pädagogik &amp; Englisch</a:t>
            </a:r>
          </a:p>
        </p:txBody>
      </p:sp>
      <p:sp>
        <p:nvSpPr>
          <p:cNvPr id="7" name="Text Placeholder 6"/>
          <p:cNvSpPr>
            <a:spLocks noGrp="1"/>
          </p:cNvSpPr>
          <p:nvPr>
            <p:ph type="body" idx="15" sz="quarter"/>
          </p:nvPr>
        </p:nvSpPr>
        <p:spPr/>
        <p:txBody>
          <a:bodyPr/>
          <a:lstStyle/>
          <a:p>
            <a:r>
              <a:t>Mathe</a:t>
            </a:r>
          </a:p>
        </p:txBody>
      </p:sp>
      <p:sp>
        <p:nvSpPr>
          <p:cNvPr id="8" name="Text Placeholder 7"/>
          <p:cNvSpPr>
            <a:spLocks noGrp="1"/>
          </p:cNvSpPr>
          <p:nvPr>
            <p:ph type="body" idx="16" sz="quarter"/>
          </p:nvPr>
        </p:nvSpPr>
        <p:spPr/>
        <p:txBody>
          <a:bodyPr/>
          <a:lstStyle/>
          <a:p>
            <a:r>
              <a:t>Fabian, Shruti</a:t>
            </a:r>
          </a:p>
        </p:txBody>
      </p:sp>
      <p:sp>
        <p:nvSpPr>
          <p:cNvPr id="9" name="Text Placeholder 8"/>
          <p:cNvSpPr>
            <a:spLocks noGrp="1"/>
          </p:cNvSpPr>
          <p:nvPr>
            <p:ph type="body" idx="17" sz="quarter"/>
          </p:nvPr>
        </p:nvSpPr>
        <p:spPr/>
        <p:txBody>
          <a:bodyPr/>
          <a:lstStyle/>
          <a:p>
            <a:r>
              <a:t>It is what it is</a:t>
            </a:r>
          </a:p>
        </p:txBody>
      </p:sp>
      <p:sp>
        <p:nvSpPr>
          <p:cNvPr id="10" name="Text Placeholder 9"/>
          <p:cNvSpPr>
            <a:spLocks noGrp="1"/>
          </p:cNvSpPr>
          <p:nvPr>
            <p:ph type="body" idx="18" sz="quarter"/>
          </p:nvPr>
        </p:nvSpPr>
        <p:spPr/>
        <p:txBody>
          <a:bodyPr/>
          <a:lstStyle/>
          <a:p>
            <a:r>
              <a:t>Klavier spielen, singen, lesen, Volleyball</a:t>
            </a:r>
          </a:p>
        </p:txBody>
      </p:sp>
      <p:sp>
        <p:nvSpPr>
          <p:cNvPr id="11" name="Text Placeholder 10"/>
          <p:cNvSpPr>
            <a:spLocks noGrp="1"/>
          </p:cNvSpPr>
          <p:nvPr>
            <p:ph type="body" idx="19" sz="quarter"/>
          </p:nvPr>
        </p:nvSpPr>
        <p:spPr/>
        <p:txBody>
          <a:bodyPr/>
          <a:lstStyle/>
          <a:p>
            <a:r>
              <a:t>Don't cut your hair short!!!!</a:t>
            </a:r>
          </a:p>
        </p:txBody>
      </p:sp>
      <p:sp>
        <p:nvSpPr>
          <p:cNvPr id="12" name="Text Placeholder 11"/>
          <p:cNvSpPr>
            <a:spLocks noGrp="1"/>
          </p:cNvSpPr>
          <p:nvPr>
            <p:ph type="body" idx="20" sz="quarter"/>
          </p:nvPr>
        </p:nvSpPr>
        <p:spPr/>
        <p:txBody>
          <a:bodyPr/>
          <a:lstStyle/>
          <a:p>
            <a:r>
              <a:t>Corny Riegel</a:t>
            </a:r>
          </a:p>
        </p:txBody>
      </p:sp>
      <p:sp>
        <p:nvSpPr>
          <p:cNvPr id="13" name="Text Placeholder 12"/>
          <p:cNvSpPr>
            <a:spLocks noGrp="1"/>
          </p:cNvSpPr>
          <p:nvPr>
            <p:ph type="body" idx="21" sz="quarter"/>
          </p:nvPr>
        </p:nvSpPr>
        <p:spPr/>
        <p:txBody>
          <a:bodyPr/>
          <a:lstStyle/>
          <a:p>
            <a:r>
              <a:t>Die Pausen und die Freistunden mit meinen Freunden</a:t>
            </a:r>
          </a:p>
        </p:txBody>
      </p:sp>
      <p:sp>
        <p:nvSpPr>
          <p:cNvPr id="14" name="Text Placeholder 13"/>
          <p:cNvSpPr>
            <a:spLocks noGrp="1"/>
          </p:cNvSpPr>
          <p:nvPr>
            <p:ph type="body" idx="22" sz="quarter"/>
          </p:nvPr>
        </p:nvSpPr>
        <p:spPr/>
        <p:txBody>
          <a:bodyPr/>
          <a:lstStyle/>
          <a:p>
            <a:r>
              <a:t>zu viel, um alles aufzulisten</a:t>
            </a:r>
          </a:p>
        </p:txBody>
      </p:sp>
      <p:sp>
        <p:nvSpPr>
          <p:cNvPr id="15" name="Text Placeholder 14"/>
          <p:cNvSpPr>
            <a:spLocks noGrp="1"/>
          </p:cNvSpPr>
          <p:nvPr>
            <p:ph type="body" idx="23" sz="quarter"/>
          </p:nvPr>
        </p:nvSpPr>
        <p:spPr/>
        <p:txBody>
          <a:bodyPr/>
          <a:lstStyle/>
          <a:p>
            <a:r>
              <a:t>Sozialpädagogin / -arbeiterin</a:t>
            </a:r>
          </a:p>
        </p:txBody>
      </p:sp>
      <p:sp>
        <p:nvSpPr>
          <p:cNvPr id="16" name="Text Placeholder 15"/>
          <p:cNvSpPr>
            <a:spLocks noGrp="1"/>
          </p:cNvSpPr>
          <p:nvPr>
            <p:ph type="body" idx="24" sz="quarter"/>
          </p:nvPr>
        </p:nvSpPr>
        <p:spPr/>
        <p:txBody>
          <a:bodyPr/>
          <a:lstStyle/>
          <a:p>
            <a:r>
              <a:t>Sehr weit weg von hier</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Mika Schalow</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05.06.2007</a:t>
            </a:r>
          </a:p>
        </p:txBody>
      </p:sp>
      <p:sp>
        <p:nvSpPr>
          <p:cNvPr id="6" name="Text Placeholder 5"/>
          <p:cNvSpPr>
            <a:spLocks noGrp="1"/>
          </p:cNvSpPr>
          <p:nvPr>
            <p:ph type="body" idx="14" sz="quarter"/>
          </p:nvPr>
        </p:nvSpPr>
        <p:spPr/>
        <p:txBody>
          <a:bodyPr/>
          <a:lstStyle/>
          <a:p>
            <a:r>
              <a:t>Geschichte und Mathe</a:t>
            </a:r>
          </a:p>
        </p:txBody>
      </p:sp>
      <p:sp>
        <p:nvSpPr>
          <p:cNvPr id="7" name="Text Placeholder 6"/>
          <p:cNvSpPr>
            <a:spLocks noGrp="1"/>
          </p:cNvSpPr>
          <p:nvPr>
            <p:ph type="body" idx="15" sz="quarter"/>
          </p:nvPr>
        </p:nvSpPr>
        <p:spPr/>
        <p:txBody>
          <a:bodyPr/>
          <a:lstStyle/>
          <a:p>
            <a:r>
              <a:t>Geschichte und Physik</a:t>
            </a:r>
          </a:p>
        </p:txBody>
      </p:sp>
      <p:sp>
        <p:nvSpPr>
          <p:cNvPr id="8" name="Text Placeholder 7"/>
          <p:cNvSpPr>
            <a:spLocks noGrp="1"/>
          </p:cNvSpPr>
          <p:nvPr>
            <p:ph type="body" idx="16" sz="quarter"/>
          </p:nvPr>
        </p:nvSpPr>
        <p:spPr/>
        <p:txBody>
          <a:bodyPr/>
          <a:lstStyle/>
          <a:p>
            <a:r>
              <a:t>Kjell</a:t>
            </a:r>
          </a:p>
        </p:txBody>
      </p:sp>
      <p:sp>
        <p:nvSpPr>
          <p:cNvPr id="9" name="Text Placeholder 8"/>
          <p:cNvSpPr>
            <a:spLocks noGrp="1"/>
          </p:cNvSpPr>
          <p:nvPr>
            <p:ph type="body" idx="17" sz="quarter"/>
          </p:nvPr>
        </p:nvSpPr>
        <p:spPr/>
        <p:txBody>
          <a:bodyPr/>
          <a:lstStyle/>
          <a:p>
            <a:r>
              <a:t>So viele Erfahrungen zu machen, wie man kann, solange man es kann</a:t>
            </a:r>
          </a:p>
        </p:txBody>
      </p:sp>
      <p:sp>
        <p:nvSpPr>
          <p:cNvPr id="10" name="Text Placeholder 9"/>
          <p:cNvSpPr>
            <a:spLocks noGrp="1"/>
          </p:cNvSpPr>
          <p:nvPr>
            <p:ph type="body" idx="18" sz="quarter"/>
          </p:nvPr>
        </p:nvSpPr>
        <p:spPr/>
        <p:txBody>
          <a:bodyPr/>
          <a:lstStyle/>
          <a:p>
            <a:r>
              <a:t>Alles mögliche was mit Technik zu tun hat und Zeit mit Freunden verbringen</a:t>
            </a:r>
          </a:p>
        </p:txBody>
      </p:sp>
      <p:sp>
        <p:nvSpPr>
          <p:cNvPr id="11" name="Text Placeholder 10"/>
          <p:cNvSpPr>
            <a:spLocks noGrp="1"/>
          </p:cNvSpPr>
          <p:nvPr>
            <p:ph type="body" idx="19" sz="quarter"/>
          </p:nvPr>
        </p:nvSpPr>
        <p:spPr/>
        <p:txBody>
          <a:bodyPr/>
          <a:lstStyle/>
          <a:p>
            <a:r>
              <a:t>Genieß die Zeit mit deinen Freunden und mach dir nicht so viel Stress mit Noten</a:t>
            </a:r>
          </a:p>
        </p:txBody>
      </p:sp>
      <p:sp>
        <p:nvSpPr>
          <p:cNvPr id="12" name="Text Placeholder 11"/>
          <p:cNvSpPr>
            <a:spLocks noGrp="1"/>
          </p:cNvSpPr>
          <p:nvPr>
            <p:ph type="body" idx="20" sz="quarter"/>
          </p:nvPr>
        </p:nvSpPr>
        <p:spPr/>
        <p:txBody>
          <a:bodyPr/>
          <a:lstStyle/>
          <a:p>
            <a:r>
              <a:t>Käselaugenstange</a:t>
            </a:r>
          </a:p>
        </p:txBody>
      </p:sp>
      <p:sp>
        <p:nvSpPr>
          <p:cNvPr id="13" name="Text Placeholder 12"/>
          <p:cNvSpPr>
            <a:spLocks noGrp="1"/>
          </p:cNvSpPr>
          <p:nvPr>
            <p:ph type="body" idx="21" sz="quarter"/>
          </p:nvPr>
        </p:nvSpPr>
        <p:spPr/>
        <p:txBody>
          <a:bodyPr/>
          <a:lstStyle/>
          <a:p>
            <a:r>
              <a:t>Übernachten im Musikraum mit Kjell und Hendrik in der Nacht vor School‘s out 2023. Die große Fahrradtour auf der Gardaseefahrt und die Musicals/Shows waren auch eine schöne Zeit.</a:t>
            </a:r>
          </a:p>
        </p:txBody>
      </p:sp>
      <p:sp>
        <p:nvSpPr>
          <p:cNvPr id="14" name="Text Placeholder 13"/>
          <p:cNvSpPr>
            <a:spLocks noGrp="1"/>
          </p:cNvSpPr>
          <p:nvPr>
            <p:ph type="body" idx="22" sz="quarter"/>
          </p:nvPr>
        </p:nvSpPr>
        <p:spPr/>
        <p:txBody>
          <a:bodyPr/>
          <a:lstStyle/>
          <a:p>
            <a:r>
              <a:t>Wie man morgens aufsteht ohne 10 Wecker</a:t>
            </a:r>
          </a:p>
        </p:txBody>
      </p:sp>
      <p:sp>
        <p:nvSpPr>
          <p:cNvPr id="15" name="Text Placeholder 14"/>
          <p:cNvSpPr>
            <a:spLocks noGrp="1"/>
          </p:cNvSpPr>
          <p:nvPr>
            <p:ph type="body" idx="23" sz="quarter"/>
          </p:nvPr>
        </p:nvSpPr>
        <p:spPr/>
        <p:txBody>
          <a:bodyPr/>
          <a:lstStyle/>
          <a:p>
            <a:r>
              <a:t>Luft- und Raumfahrtingenieur</a:t>
            </a:r>
          </a:p>
        </p:txBody>
      </p:sp>
      <p:sp>
        <p:nvSpPr>
          <p:cNvPr id="16" name="Text Placeholder 15"/>
          <p:cNvSpPr>
            <a:spLocks noGrp="1"/>
          </p:cNvSpPr>
          <p:nvPr>
            <p:ph type="body" idx="24" sz="quarter"/>
          </p:nvPr>
        </p:nvSpPr>
        <p:spPr/>
        <p:txBody>
          <a:bodyPr/>
          <a:lstStyle/>
          <a:p>
            <a:r>
              <a:t>Hoffentlich glücklich, erfolgreich und mit den richtigen Menschen um mich herum. Ich möchte andere Orte kennengelernt haben und reicher an Erfahrungen sein.</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Miriam Geuß</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24.09.2007</a:t>
            </a:r>
          </a:p>
        </p:txBody>
      </p:sp>
      <p:sp>
        <p:nvSpPr>
          <p:cNvPr id="6" name="Text Placeholder 5"/>
          <p:cNvSpPr>
            <a:spLocks noGrp="1"/>
          </p:cNvSpPr>
          <p:nvPr>
            <p:ph type="body" idx="14" sz="quarter"/>
          </p:nvPr>
        </p:nvSpPr>
        <p:spPr/>
        <p:txBody>
          <a:bodyPr/>
          <a:lstStyle/>
          <a:p>
            <a:r>
              <a:t>Mathe, Englisch</a:t>
            </a:r>
          </a:p>
        </p:txBody>
      </p:sp>
      <p:sp>
        <p:nvSpPr>
          <p:cNvPr id="7" name="Text Placeholder 6"/>
          <p:cNvSpPr>
            <a:spLocks noGrp="1"/>
          </p:cNvSpPr>
          <p:nvPr>
            <p:ph type="body" idx="15" sz="quarter"/>
          </p:nvPr>
        </p:nvSpPr>
        <p:spPr/>
        <p:txBody>
          <a:bodyPr/>
          <a:lstStyle/>
          <a:p>
            <a:r>
              <a:t>Erdkunde</a:t>
            </a:r>
          </a:p>
        </p:txBody>
      </p:sp>
      <p:sp>
        <p:nvSpPr>
          <p:cNvPr id="8" name="Text Placeholder 7"/>
          <p:cNvSpPr>
            <a:spLocks noGrp="1"/>
          </p:cNvSpPr>
          <p:nvPr>
            <p:ph type="body" idx="16" sz="quarter"/>
          </p:nvPr>
        </p:nvSpPr>
        <p:spPr/>
        <p:txBody>
          <a:bodyPr/>
          <a:lstStyle/>
          <a:p>
            <a:r>
              <a:t>Henriette</a:t>
            </a:r>
          </a:p>
        </p:txBody>
      </p:sp>
      <p:sp>
        <p:nvSpPr>
          <p:cNvPr id="9" name="Text Placeholder 8"/>
          <p:cNvSpPr>
            <a:spLocks noGrp="1"/>
          </p:cNvSpPr>
          <p:nvPr>
            <p:ph type="body" idx="17" sz="quarter"/>
          </p:nvPr>
        </p:nvSpPr>
        <p:spPr/>
        <p:txBody>
          <a:bodyPr/>
          <a:lstStyle/>
          <a:p>
            <a:r>
              <a:t>It builds character</a:t>
            </a:r>
          </a:p>
        </p:txBody>
      </p:sp>
      <p:sp>
        <p:nvSpPr>
          <p:cNvPr id="10" name="Text Placeholder 9"/>
          <p:cNvSpPr>
            <a:spLocks noGrp="1"/>
          </p:cNvSpPr>
          <p:nvPr>
            <p:ph type="body" idx="18" sz="quarter"/>
          </p:nvPr>
        </p:nvSpPr>
        <p:spPr/>
        <p:txBody>
          <a:bodyPr/>
          <a:lstStyle/>
          <a:p>
            <a:r>
              <a:t>Schwimmen, Rudern, Singen</a:t>
            </a:r>
          </a:p>
        </p:txBody>
      </p:sp>
      <p:sp>
        <p:nvSpPr>
          <p:cNvPr id="11" name="Text Placeholder 10"/>
          <p:cNvSpPr>
            <a:spLocks noGrp="1"/>
          </p:cNvSpPr>
          <p:nvPr>
            <p:ph type="body" idx="19" sz="quarter"/>
          </p:nvPr>
        </p:nvSpPr>
        <p:spPr/>
        <p:txBody>
          <a:bodyPr/>
          <a:lstStyle/>
          <a:p>
            <a:r>
              <a:t>Wechsel so schnell wie möglich die Schule, der Nonnenbunker ist nichts</a:t>
            </a:r>
          </a:p>
        </p:txBody>
      </p:sp>
      <p:sp>
        <p:nvSpPr>
          <p:cNvPr id="12" name="Text Placeholder 11"/>
          <p:cNvSpPr>
            <a:spLocks noGrp="1"/>
          </p:cNvSpPr>
          <p:nvPr>
            <p:ph type="body" idx="20" sz="quarter"/>
          </p:nvPr>
        </p:nvSpPr>
        <p:spPr/>
        <p:txBody>
          <a:bodyPr/>
          <a:lstStyle/>
          <a:p>
            <a:r>
              <a:t>Onigiri</a:t>
            </a:r>
          </a:p>
        </p:txBody>
      </p:sp>
      <p:sp>
        <p:nvSpPr>
          <p:cNvPr id="13" name="Text Placeholder 12"/>
          <p:cNvSpPr>
            <a:spLocks noGrp="1"/>
          </p:cNvSpPr>
          <p:nvPr>
            <p:ph type="body" idx="21" sz="quarter"/>
          </p:nvPr>
        </p:nvSpPr>
        <p:spPr/>
        <p:txBody>
          <a:bodyPr/>
          <a:lstStyle/>
          <a:p>
            <a:r>
              <a:t>Die Musicals</a:t>
            </a:r>
          </a:p>
        </p:txBody>
      </p:sp>
      <p:sp>
        <p:nvSpPr>
          <p:cNvPr id="14" name="Text Placeholder 13"/>
          <p:cNvSpPr>
            <a:spLocks noGrp="1"/>
          </p:cNvSpPr>
          <p:nvPr>
            <p:ph type="body" idx="22" sz="quarter"/>
          </p:nvPr>
        </p:nvSpPr>
        <p:spPr/>
        <p:txBody>
          <a:bodyPr/>
          <a:lstStyle/>
          <a:p>
            <a:r>
              <a:t>Wie man sich nach 4 Stunden Schlaf nicht wie ein Zombie fühlt</a:t>
            </a:r>
          </a:p>
        </p:txBody>
      </p:sp>
      <p:sp>
        <p:nvSpPr>
          <p:cNvPr id="15" name="Text Placeholder 14"/>
          <p:cNvSpPr>
            <a:spLocks noGrp="1"/>
          </p:cNvSpPr>
          <p:nvPr>
            <p:ph type="body" idx="23" sz="quarter"/>
          </p:nvPr>
        </p:nvSpPr>
        <p:spPr/>
        <p:txBody>
          <a:bodyPr/>
          <a:lstStyle/>
          <a:p>
            <a:r>
              <a:t>Bauingenieurin</a:t>
            </a:r>
          </a:p>
        </p:txBody>
      </p:sp>
      <p:sp>
        <p:nvSpPr>
          <p:cNvPr id="16" name="Text Placeholder 15"/>
          <p:cNvSpPr>
            <a:spLocks noGrp="1"/>
          </p:cNvSpPr>
          <p:nvPr>
            <p:ph type="body" idx="24" sz="quarter"/>
          </p:nvPr>
        </p:nvSpPr>
        <p:spPr/>
        <p:txBody>
          <a:bodyPr/>
          <a:lstStyle/>
          <a:p>
            <a:r>
              <a:t>Mit einem Hund und viel Urlaub</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Moritz Ehrenberg</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17.07.2007</a:t>
            </a:r>
          </a:p>
        </p:txBody>
      </p:sp>
      <p:sp>
        <p:nvSpPr>
          <p:cNvPr id="6" name="Text Placeholder 5"/>
          <p:cNvSpPr>
            <a:spLocks noGrp="1"/>
          </p:cNvSpPr>
          <p:nvPr>
            <p:ph type="body" idx="14" sz="quarter"/>
          </p:nvPr>
        </p:nvSpPr>
        <p:spPr/>
        <p:txBody>
          <a:bodyPr/>
          <a:lstStyle/>
          <a:p>
            <a:r>
              <a:t>Mathe, Informatik</a:t>
            </a:r>
          </a:p>
        </p:txBody>
      </p:sp>
      <p:sp>
        <p:nvSpPr>
          <p:cNvPr id="7" name="Text Placeholder 6"/>
          <p:cNvSpPr>
            <a:spLocks noGrp="1"/>
          </p:cNvSpPr>
          <p:nvPr>
            <p:ph type="body" idx="15" sz="quarter"/>
          </p:nvPr>
        </p:nvSpPr>
        <p:spPr/>
        <p:txBody>
          <a:bodyPr/>
          <a:lstStyle/>
          <a:p>
            <a:r>
              <a:t>Musik</a:t>
            </a:r>
          </a:p>
        </p:txBody>
      </p:sp>
      <p:sp>
        <p:nvSpPr>
          <p:cNvPr id="8" name="Text Placeholder 7"/>
          <p:cNvSpPr>
            <a:spLocks noGrp="1"/>
          </p:cNvSpPr>
          <p:nvPr>
            <p:ph type="body" idx="16" sz="quarter"/>
          </p:nvPr>
        </p:nvSpPr>
        <p:spPr/>
        <p:txBody>
          <a:bodyPr/>
          <a:lstStyle/>
          <a:p>
            <a:r>
              <a:t>Aaron Pieper</a:t>
            </a:r>
          </a:p>
        </p:txBody>
      </p:sp>
      <p:sp>
        <p:nvSpPr>
          <p:cNvPr id="9" name="Text Placeholder 8"/>
          <p:cNvSpPr>
            <a:spLocks noGrp="1"/>
          </p:cNvSpPr>
          <p:nvPr>
            <p:ph type="body" idx="17" sz="quarter"/>
          </p:nvPr>
        </p:nvSpPr>
        <p:spPr/>
        <p:txBody>
          <a:bodyPr/>
          <a:lstStyle/>
          <a:p>
            <a:r>
              <a:t>Hauptsache bestanden</a:t>
            </a:r>
          </a:p>
        </p:txBody>
      </p:sp>
      <p:sp>
        <p:nvSpPr>
          <p:cNvPr id="10" name="Text Placeholder 9"/>
          <p:cNvSpPr>
            <a:spLocks noGrp="1"/>
          </p:cNvSpPr>
          <p:nvPr>
            <p:ph type="body" idx="18" sz="quarter"/>
          </p:nvPr>
        </p:nvSpPr>
        <p:spPr/>
        <p:txBody>
          <a:bodyPr/>
          <a:lstStyle/>
          <a:p>
            <a:r>
              <a:t>Gym, Freunde treffen, Klavier</a:t>
            </a:r>
          </a:p>
        </p:txBody>
      </p:sp>
      <p:sp>
        <p:nvSpPr>
          <p:cNvPr id="11" name="Text Placeholder 10"/>
          <p:cNvSpPr>
            <a:spLocks noGrp="1"/>
          </p:cNvSpPr>
          <p:nvPr>
            <p:ph type="body" idx="19" sz="quarter"/>
          </p:nvPr>
        </p:nvSpPr>
        <p:spPr/>
        <p:txBody>
          <a:bodyPr/>
          <a:lstStyle/>
          <a:p>
            <a:r>
              <a:t>Fang früher mit gym an</a:t>
            </a:r>
          </a:p>
        </p:txBody>
      </p:sp>
      <p:sp>
        <p:nvSpPr>
          <p:cNvPr id="12" name="Text Placeholder 11"/>
          <p:cNvSpPr>
            <a:spLocks noGrp="1"/>
          </p:cNvSpPr>
          <p:nvPr>
            <p:ph type="body" idx="20" sz="quarter"/>
          </p:nvPr>
        </p:nvSpPr>
        <p:spPr/>
        <p:txBody>
          <a:bodyPr/>
          <a:lstStyle/>
          <a:p>
            <a:r>
              <a:t>Laugenstange aldi</a:t>
            </a:r>
          </a:p>
        </p:txBody>
      </p:sp>
      <p:sp>
        <p:nvSpPr>
          <p:cNvPr id="13" name="Text Placeholder 12"/>
          <p:cNvSpPr>
            <a:spLocks noGrp="1"/>
          </p:cNvSpPr>
          <p:nvPr>
            <p:ph type="body" idx="21" sz="quarter"/>
          </p:nvPr>
        </p:nvSpPr>
        <p:spPr/>
        <p:txBody>
          <a:bodyPr/>
          <a:lstStyle/>
          <a:p>
            <a:r>
              <a:t>Barcelona Kursfahrt</a:t>
            </a:r>
          </a:p>
        </p:txBody>
      </p:sp>
      <p:sp>
        <p:nvSpPr>
          <p:cNvPr id="14" name="Text Placeholder 13"/>
          <p:cNvSpPr>
            <a:spLocks noGrp="1"/>
          </p:cNvSpPr>
          <p:nvPr>
            <p:ph type="body" idx="22" sz="quarter"/>
          </p:nvPr>
        </p:nvSpPr>
        <p:spPr/>
        <p:txBody>
          <a:bodyPr/>
          <a:lstStyle/>
          <a:p>
            <a:r>
              <a:t>Alles fürs Leben</a:t>
            </a:r>
          </a:p>
        </p:txBody>
      </p:sp>
      <p:sp>
        <p:nvSpPr>
          <p:cNvPr id="15" name="Text Placeholder 14"/>
          <p:cNvSpPr>
            <a:spLocks noGrp="1"/>
          </p:cNvSpPr>
          <p:nvPr>
            <p:ph type="body" idx="23" sz="quarter"/>
          </p:nvPr>
        </p:nvSpPr>
        <p:spPr/>
        <p:txBody>
          <a:bodyPr/>
          <a:lstStyle/>
          <a:p>
            <a:r>
              <a:t>Bänker</a:t>
            </a:r>
          </a:p>
        </p:txBody>
      </p:sp>
      <p:sp>
        <p:nvSpPr>
          <p:cNvPr id="16" name="Text Placeholder 15"/>
          <p:cNvSpPr>
            <a:spLocks noGrp="1"/>
          </p:cNvSpPr>
          <p:nvPr>
            <p:ph type="body" idx="24" sz="quarter"/>
          </p:nvPr>
        </p:nvSpPr>
        <p:spPr/>
        <p:txBody>
          <a:bodyPr/>
          <a:lstStyle/>
          <a:p>
            <a:r>
              <a:t>Lottogewinner</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Moritz Tornau</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15.02.2007</a:t>
            </a:r>
          </a:p>
        </p:txBody>
      </p:sp>
      <p:sp>
        <p:nvSpPr>
          <p:cNvPr id="6" name="Text Placeholder 5"/>
          <p:cNvSpPr>
            <a:spLocks noGrp="1"/>
          </p:cNvSpPr>
          <p:nvPr>
            <p:ph type="body" idx="14" sz="quarter"/>
          </p:nvPr>
        </p:nvSpPr>
        <p:spPr/>
        <p:txBody>
          <a:bodyPr/>
          <a:lstStyle/>
          <a:p>
            <a:r>
              <a:t>Sport, Mathe</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kommt drauf an ob arbeiten möchte</a:t>
            </a:r>
          </a:p>
        </p:txBody>
      </p:sp>
      <p:sp>
        <p:nvSpPr>
          <p:cNvPr id="9" name="Text Placeholder 8"/>
          <p:cNvSpPr>
            <a:spLocks noGrp="1"/>
          </p:cNvSpPr>
          <p:nvPr>
            <p:ph type="body" idx="17" sz="quarter"/>
          </p:nvPr>
        </p:nvSpPr>
        <p:spPr/>
        <p:txBody>
          <a:bodyPr/>
          <a:lstStyle/>
          <a:p>
            <a:r>
              <a:t>¡sɹǝpuɐ lɐɯ ǝƃuıp ǝıp ǝʇɥɔɐɹʇǝq</a:t>
            </a:r>
          </a:p>
        </p:txBody>
      </p:sp>
      <p:sp>
        <p:nvSpPr>
          <p:cNvPr id="10" name="Text Placeholder 9"/>
          <p:cNvSpPr>
            <a:spLocks noGrp="1"/>
          </p:cNvSpPr>
          <p:nvPr>
            <p:ph type="body" idx="18" sz="quarter"/>
          </p:nvPr>
        </p:nvSpPr>
        <p:spPr/>
        <p:txBody>
          <a:bodyPr/>
          <a:lstStyle/>
          <a:p>
            <a:r>
              <a:t>Fußball, Freunde treffen</a:t>
            </a:r>
          </a:p>
        </p:txBody>
      </p:sp>
      <p:sp>
        <p:nvSpPr>
          <p:cNvPr id="11" name="Text Placeholder 10"/>
          <p:cNvSpPr>
            <a:spLocks noGrp="1"/>
          </p:cNvSpPr>
          <p:nvPr>
            <p:ph type="body" idx="19" sz="quarter"/>
          </p:nvPr>
        </p:nvSpPr>
        <p:spPr/>
        <p:txBody>
          <a:bodyPr/>
          <a:lstStyle/>
          <a:p>
            <a:r>
              <a:t>genieße die zeit</a:t>
            </a:r>
          </a:p>
        </p:txBody>
      </p:sp>
      <p:sp>
        <p:nvSpPr>
          <p:cNvPr id="12" name="Text Placeholder 11"/>
          <p:cNvSpPr>
            <a:spLocks noGrp="1"/>
          </p:cNvSpPr>
          <p:nvPr>
            <p:ph type="body" idx="20" sz="quarter"/>
          </p:nvPr>
        </p:nvSpPr>
        <p:spPr/>
        <p:txBody>
          <a:bodyPr/>
          <a:lstStyle/>
          <a:p>
            <a:r>
              <a:t>Laugenstange</a:t>
            </a:r>
          </a:p>
        </p:txBody>
      </p:sp>
      <p:sp>
        <p:nvSpPr>
          <p:cNvPr id="13" name="Text Placeholder 12"/>
          <p:cNvSpPr>
            <a:spLocks noGrp="1"/>
          </p:cNvSpPr>
          <p:nvPr>
            <p:ph type="body" idx="21" sz="quarter"/>
          </p:nvPr>
        </p:nvSpPr>
        <p:spPr/>
        <p:txBody>
          <a:bodyPr/>
          <a:lstStyle/>
          <a:p>
            <a:r>
              <a:t>Triple von Bayern</a:t>
            </a:r>
          </a:p>
        </p:txBody>
      </p:sp>
      <p:sp>
        <p:nvSpPr>
          <p:cNvPr id="14" name="Text Placeholder 13"/>
          <p:cNvSpPr>
            <a:spLocks noGrp="1"/>
          </p:cNvSpPr>
          <p:nvPr>
            <p:ph type="body" idx="22" sz="quarter"/>
          </p:nvPr>
        </p:nvSpPr>
        <p:spPr/>
        <p:txBody>
          <a:bodyPr/>
          <a:lstStyle/>
          <a:p>
            <a:r>
              <a:t>leben</a:t>
            </a:r>
          </a:p>
        </p:txBody>
      </p:sp>
      <p:sp>
        <p:nvSpPr>
          <p:cNvPr id="15" name="Text Placeholder 14"/>
          <p:cNvSpPr>
            <a:spLocks noGrp="1"/>
          </p:cNvSpPr>
          <p:nvPr>
            <p:ph type="body" idx="23" sz="quarter"/>
          </p:nvPr>
        </p:nvSpPr>
        <p:spPr/>
        <p:txBody>
          <a:bodyPr/>
          <a:lstStyle/>
          <a:p>
            <a:r>
              <a:t>nicht Lehrer</a:t>
            </a:r>
          </a:p>
        </p:txBody>
      </p:sp>
      <p:sp>
        <p:nvSpPr>
          <p:cNvPr id="16" name="Text Placeholder 15"/>
          <p:cNvSpPr>
            <a:spLocks noGrp="1"/>
          </p:cNvSpPr>
          <p:nvPr>
            <p:ph type="body" idx="24" sz="quarter"/>
          </p:nvPr>
        </p:nvSpPr>
        <p:spPr/>
        <p:txBody>
          <a:bodyPr/>
          <a:lstStyle/>
          <a:p>
            <a:r>
              <a:t>Cl Finale von Bayern schauen</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Nicole Guggenbühl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14.02.2005</a:t>
            </a:r>
          </a:p>
        </p:txBody>
      </p:sp>
      <p:sp>
        <p:nvSpPr>
          <p:cNvPr id="6" name="Text Placeholder 5"/>
          <p:cNvSpPr>
            <a:spLocks noGrp="1"/>
          </p:cNvSpPr>
          <p:nvPr>
            <p:ph type="body" idx="14" sz="quarter"/>
          </p:nvPr>
        </p:nvSpPr>
        <p:spPr/>
        <p:txBody>
          <a:bodyPr/>
          <a:lstStyle/>
          <a:p>
            <a:r>
              <a:t>Spanisch und Englisch</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Aya, Sara, Viviana, Nour und Vivian.</a:t>
            </a:r>
          </a:p>
        </p:txBody>
      </p:sp>
      <p:sp>
        <p:nvSpPr>
          <p:cNvPr id="9" name="Text Placeholder 8"/>
          <p:cNvSpPr>
            <a:spLocks noGrp="1"/>
          </p:cNvSpPr>
          <p:nvPr>
            <p:ph type="body" idx="17" sz="quarter"/>
          </p:nvPr>
        </p:nvSpPr>
        <p:spPr/>
        <p:txBody>
          <a:bodyPr/>
          <a:lstStyle/>
          <a:p>
            <a:r>
              <a:t>Lass es sein und vertraue dem Leben</a:t>
            </a:r>
          </a:p>
        </p:txBody>
      </p:sp>
      <p:sp>
        <p:nvSpPr>
          <p:cNvPr id="10" name="Text Placeholder 9"/>
          <p:cNvSpPr>
            <a:spLocks noGrp="1"/>
          </p:cNvSpPr>
          <p:nvPr>
            <p:ph type="body" idx="18" sz="quarter"/>
          </p:nvPr>
        </p:nvSpPr>
        <p:spPr/>
        <p:txBody>
          <a:bodyPr/>
          <a:lstStyle/>
          <a:p>
            <a:r>
              <a:t>Das Leben genießen</a:t>
            </a:r>
          </a:p>
        </p:txBody>
      </p:sp>
      <p:sp>
        <p:nvSpPr>
          <p:cNvPr id="11" name="Text Placeholder 10"/>
          <p:cNvSpPr>
            <a:spLocks noGrp="1"/>
          </p:cNvSpPr>
          <p:nvPr>
            <p:ph type="body" idx="19" sz="quarter"/>
          </p:nvPr>
        </p:nvSpPr>
        <p:spPr/>
        <p:txBody>
          <a:bodyPr/>
          <a:lstStyle/>
          <a:p>
            <a:r>
              <a:t>Stress dich nicht so sehr, alles kommt zu seiner Zeit, und alles hat seinen Grund. Vertraue dir selbst und hab keine Angst. Du wirst deinen Weg finden!</a:t>
            </a:r>
          </a:p>
        </p:txBody>
      </p:sp>
      <p:sp>
        <p:nvSpPr>
          <p:cNvPr id="12" name="Text Placeholder 11"/>
          <p:cNvSpPr>
            <a:spLocks noGrp="1"/>
          </p:cNvSpPr>
          <p:nvPr>
            <p:ph type="body" idx="20" sz="quarter"/>
          </p:nvPr>
        </p:nvSpPr>
        <p:spPr/>
        <p:txBody>
          <a:bodyPr/>
          <a:lstStyle/>
          <a:p>
            <a:r>
              <a:t>Power box</a:t>
            </a:r>
          </a:p>
        </p:txBody>
      </p:sp>
      <p:sp>
        <p:nvSpPr>
          <p:cNvPr id="13" name="Text Placeholder 12"/>
          <p:cNvSpPr>
            <a:spLocks noGrp="1"/>
          </p:cNvSpPr>
          <p:nvPr>
            <p:ph type="body" idx="21" sz="quarter"/>
          </p:nvPr>
        </p:nvSpPr>
        <p:spPr/>
        <p:txBody>
          <a:bodyPr/>
          <a:lstStyle/>
          <a:p>
            <a:r>
              <a:t>Barcelona und London</a:t>
            </a:r>
          </a:p>
        </p:txBody>
      </p:sp>
      <p:sp>
        <p:nvSpPr>
          <p:cNvPr id="14" name="Text Placeholder 13"/>
          <p:cNvSpPr>
            <a:spLocks noGrp="1"/>
          </p:cNvSpPr>
          <p:nvPr>
            <p:ph type="body" idx="22" sz="quarter"/>
          </p:nvPr>
        </p:nvSpPr>
        <p:spPr/>
        <p:txBody>
          <a:bodyPr/>
          <a:lstStyle/>
          <a:p>
            <a:r>
              <a:t>Wie man mit Geld umgeht</a:t>
            </a:r>
          </a:p>
        </p:txBody>
      </p:sp>
      <p:sp>
        <p:nvSpPr>
          <p:cNvPr id="15" name="Text Placeholder 14"/>
          <p:cNvSpPr>
            <a:spLocks noGrp="1"/>
          </p:cNvSpPr>
          <p:nvPr>
            <p:ph type="body" idx="23" sz="quarter"/>
          </p:nvPr>
        </p:nvSpPr>
        <p:spPr/>
        <p:txBody>
          <a:bodyPr/>
          <a:lstStyle/>
          <a:p>
            <a:r>
              <a:t>Etwas im Bereich Psychologie .</a:t>
            </a:r>
          </a:p>
        </p:txBody>
      </p:sp>
      <p:sp>
        <p:nvSpPr>
          <p:cNvPr id="16" name="Text Placeholder 15"/>
          <p:cNvSpPr>
            <a:spLocks noGrp="1"/>
          </p:cNvSpPr>
          <p:nvPr>
            <p:ph type="body" idx="24" sz="quarter"/>
          </p:nvPr>
        </p:nvSpPr>
        <p:spPr/>
        <p:txBody>
          <a:bodyPr/>
          <a:lstStyle/>
          <a:p>
            <a:r>
              <a:t>Mit einem Job, der Spaß macht und einer liebevollen Familie.</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Nils Gerz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18.04.2007</a:t>
            </a:r>
          </a:p>
        </p:txBody>
      </p:sp>
      <p:sp>
        <p:nvSpPr>
          <p:cNvPr id="6" name="Text Placeholder 5"/>
          <p:cNvSpPr>
            <a:spLocks noGrp="1"/>
          </p:cNvSpPr>
          <p:nvPr>
            <p:ph type="body" idx="14" sz="quarter"/>
          </p:nvPr>
        </p:nvSpPr>
        <p:spPr/>
        <p:txBody>
          <a:bodyPr/>
          <a:lstStyle/>
          <a:p>
            <a:r>
              <a:t>Englisch / Erdkunde</a:t>
            </a:r>
          </a:p>
        </p:txBody>
      </p:sp>
      <p:sp>
        <p:nvSpPr>
          <p:cNvPr id="7" name="Text Placeholder 6"/>
          <p:cNvSpPr>
            <a:spLocks noGrp="1"/>
          </p:cNvSpPr>
          <p:nvPr>
            <p:ph type="body" idx="15" sz="quarter"/>
          </p:nvPr>
        </p:nvSpPr>
        <p:spPr/>
        <p:txBody>
          <a:bodyPr/>
          <a:lstStyle/>
          <a:p>
            <a:r>
              <a:t>Erdkunde</a:t>
            </a:r>
          </a:p>
        </p:txBody>
      </p:sp>
      <p:sp>
        <p:nvSpPr>
          <p:cNvPr id="8" name="Text Placeholder 7"/>
          <p:cNvSpPr>
            <a:spLocks noGrp="1"/>
          </p:cNvSpPr>
          <p:nvPr>
            <p:ph type="body" idx="16" sz="quarter"/>
          </p:nvPr>
        </p:nvSpPr>
        <p:spPr/>
        <p:txBody>
          <a:bodyPr/>
          <a:lstStyle/>
          <a:p>
            <a:r>
              <a:t>Tim Burschkies</a:t>
            </a:r>
          </a:p>
        </p:txBody>
      </p:sp>
      <p:sp>
        <p:nvSpPr>
          <p:cNvPr id="9" name="Text Placeholder 8"/>
          <p:cNvSpPr>
            <a:spLocks noGrp="1"/>
          </p:cNvSpPr>
          <p:nvPr>
            <p:ph type="body" idx="17" sz="quarter"/>
          </p:nvPr>
        </p:nvSpPr>
        <p:spPr/>
        <p:txBody>
          <a:bodyPr/>
          <a:lstStyle/>
          <a:p>
            <a:r>
              <a:t>Es ist nicht so deep</a:t>
            </a:r>
          </a:p>
        </p:txBody>
      </p:sp>
      <p:sp>
        <p:nvSpPr>
          <p:cNvPr id="10" name="Text Placeholder 9"/>
          <p:cNvSpPr>
            <a:spLocks noGrp="1"/>
          </p:cNvSpPr>
          <p:nvPr>
            <p:ph type="body" idx="18" sz="quarter"/>
          </p:nvPr>
        </p:nvSpPr>
        <p:spPr/>
        <p:txBody>
          <a:bodyPr/>
          <a:lstStyle/>
          <a:p>
            <a:r>
              <a:t>Fußball / gym</a:t>
            </a:r>
          </a:p>
        </p:txBody>
      </p:sp>
      <p:sp>
        <p:nvSpPr>
          <p:cNvPr id="11" name="Text Placeholder 10"/>
          <p:cNvSpPr>
            <a:spLocks noGrp="1"/>
          </p:cNvSpPr>
          <p:nvPr>
            <p:ph type="body" idx="19" sz="quarter"/>
          </p:nvPr>
        </p:nvSpPr>
        <p:spPr/>
        <p:txBody>
          <a:bodyPr/>
          <a:lstStyle/>
          <a:p>
            <a:r>
              <a:t>Gewinne kannst det Ding eh net weil de Bob Tschigerillo macht mit</a:t>
            </a:r>
          </a:p>
        </p:txBody>
      </p:sp>
      <p:sp>
        <p:nvSpPr>
          <p:cNvPr id="12" name="Text Placeholder 11"/>
          <p:cNvSpPr>
            <a:spLocks noGrp="1"/>
          </p:cNvSpPr>
          <p:nvPr>
            <p:ph type="body" idx="20" sz="quarter"/>
          </p:nvPr>
        </p:nvSpPr>
        <p:spPr/>
        <p:txBody>
          <a:bodyPr/>
          <a:lstStyle/>
          <a:p>
            <a:r>
              <a:t>Nuss-Nougat Croissant</a:t>
            </a:r>
          </a:p>
        </p:txBody>
      </p:sp>
      <p:sp>
        <p:nvSpPr>
          <p:cNvPr id="13" name="Text Placeholder 12"/>
          <p:cNvSpPr>
            <a:spLocks noGrp="1"/>
          </p:cNvSpPr>
          <p:nvPr>
            <p:ph type="body" idx="21" sz="quarter"/>
          </p:nvPr>
        </p:nvSpPr>
        <p:spPr/>
        <p:txBody>
          <a:bodyPr/>
          <a:lstStyle/>
          <a:p>
            <a:r>
              <a:t>Skifahrt EF</a:t>
            </a:r>
          </a:p>
        </p:txBody>
      </p:sp>
      <p:sp>
        <p:nvSpPr>
          <p:cNvPr id="14" name="Text Placeholder 13"/>
          <p:cNvSpPr>
            <a:spLocks noGrp="1"/>
          </p:cNvSpPr>
          <p:nvPr>
            <p:ph type="body" idx="22" sz="quarter"/>
          </p:nvPr>
        </p:nvSpPr>
        <p:spPr/>
        <p:txBody>
          <a:bodyPr/>
          <a:lstStyle/>
          <a:p>
            <a:r>
              <a:t>Pünktlichkeit</a:t>
            </a:r>
          </a:p>
        </p:txBody>
      </p:sp>
      <p:sp>
        <p:nvSpPr>
          <p:cNvPr id="15" name="Text Placeholder 14"/>
          <p:cNvSpPr>
            <a:spLocks noGrp="1"/>
          </p:cNvSpPr>
          <p:nvPr>
            <p:ph type="body" idx="23" sz="quarter"/>
          </p:nvPr>
        </p:nvSpPr>
        <p:spPr/>
        <p:txBody>
          <a:bodyPr/>
          <a:lstStyle/>
          <a:p>
            <a:r>
              <a:t>Social media manager</a:t>
            </a:r>
          </a:p>
        </p:txBody>
      </p:sp>
      <p:sp>
        <p:nvSpPr>
          <p:cNvPr id="16" name="Text Placeholder 15"/>
          <p:cNvSpPr>
            <a:spLocks noGrp="1"/>
          </p:cNvSpPr>
          <p:nvPr>
            <p:ph type="body" idx="24" sz="quarter"/>
          </p:nvPr>
        </p:nvSpPr>
        <p:spPr/>
        <p:txBody>
          <a:bodyPr/>
          <a:lstStyle/>
          <a:p>
            <a:r>
              <a:t>Im Urlaub</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Nour Makeia</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23.03.2006</a:t>
            </a:r>
          </a:p>
        </p:txBody>
      </p:sp>
      <p:sp>
        <p:nvSpPr>
          <p:cNvPr id="6" name="Text Placeholder 5"/>
          <p:cNvSpPr>
            <a:spLocks noGrp="1"/>
          </p:cNvSpPr>
          <p:nvPr>
            <p:ph type="body" idx="14" sz="quarter"/>
          </p:nvPr>
        </p:nvSpPr>
        <p:spPr/>
        <p:txBody>
          <a:bodyPr/>
          <a:lstStyle/>
          <a:p>
            <a:r>
              <a:t>Englisch, Mathe</a:t>
            </a:r>
          </a:p>
        </p:txBody>
      </p:sp>
      <p:sp>
        <p:nvSpPr>
          <p:cNvPr id="7" name="Text Placeholder 6"/>
          <p:cNvSpPr>
            <a:spLocks noGrp="1"/>
          </p:cNvSpPr>
          <p:nvPr>
            <p:ph type="body" idx="15" sz="quarter"/>
          </p:nvPr>
        </p:nvSpPr>
        <p:spPr/>
        <p:txBody>
          <a:bodyPr/>
          <a:lstStyle/>
          <a:p>
            <a:r>
              <a:t>Mathe</a:t>
            </a:r>
          </a:p>
        </p:txBody>
      </p:sp>
      <p:sp>
        <p:nvSpPr>
          <p:cNvPr id="8" name="Text Placeholder 7"/>
          <p:cNvSpPr>
            <a:spLocks noGrp="1"/>
          </p:cNvSpPr>
          <p:nvPr>
            <p:ph type="body" idx="16" sz="quarter"/>
          </p:nvPr>
        </p:nvSpPr>
        <p:spPr/>
        <p:txBody>
          <a:bodyPr/>
          <a:lstStyle/>
          <a:p>
            <a:r>
              <a:t>Lena W., Marie, Nicole, Sara R</a:t>
            </a:r>
          </a:p>
        </p:txBody>
      </p:sp>
      <p:sp>
        <p:nvSpPr>
          <p:cNvPr id="9" name="Text Placeholder 8"/>
          <p:cNvSpPr>
            <a:spLocks noGrp="1"/>
          </p:cNvSpPr>
          <p:nvPr>
            <p:ph type="body" idx="17" sz="quarter"/>
          </p:nvPr>
        </p:nvSpPr>
        <p:spPr/>
        <p:txBody>
          <a:bodyPr/>
          <a:lstStyle/>
          <a:p>
            <a:r>
              <a:t>Jetzt oder nie - das Leben ist zu kurz für " irgendwann"</a:t>
            </a:r>
          </a:p>
        </p:txBody>
      </p:sp>
      <p:sp>
        <p:nvSpPr>
          <p:cNvPr id="10" name="Text Placeholder 9"/>
          <p:cNvSpPr>
            <a:spLocks noGrp="1"/>
          </p:cNvSpPr>
          <p:nvPr>
            <p:ph type="body" idx="18" sz="quarter"/>
          </p:nvPr>
        </p:nvSpPr>
        <p:spPr/>
        <p:txBody>
          <a:bodyPr/>
          <a:lstStyle/>
          <a:p>
            <a:r>
              <a:t>Lesen und Musik hören</a:t>
            </a:r>
          </a:p>
        </p:txBody>
      </p:sp>
      <p:sp>
        <p:nvSpPr>
          <p:cNvPr id="11" name="Text Placeholder 10"/>
          <p:cNvSpPr>
            <a:spLocks noGrp="1"/>
          </p:cNvSpPr>
          <p:nvPr>
            <p:ph type="body" idx="19" sz="quarter"/>
          </p:nvPr>
        </p:nvSpPr>
        <p:spPr/>
        <p:txBody>
          <a:bodyPr/>
          <a:lstStyle/>
          <a:p>
            <a:r>
              <a:t>Overthinken bringt nichts ;)</a:t>
            </a:r>
          </a:p>
        </p:txBody>
      </p:sp>
      <p:sp>
        <p:nvSpPr>
          <p:cNvPr id="12" name="Text Placeholder 11"/>
          <p:cNvSpPr>
            <a:spLocks noGrp="1"/>
          </p:cNvSpPr>
          <p:nvPr>
            <p:ph type="body" idx="20" sz="quarter"/>
          </p:nvPr>
        </p:nvSpPr>
        <p:spPr/>
        <p:txBody>
          <a:bodyPr/>
          <a:lstStyle/>
          <a:p>
            <a:r>
              <a:t>Italia-Wrap und Blaubeer-Muffin bei Bibi</a:t>
            </a:r>
          </a:p>
        </p:txBody>
      </p:sp>
      <p:sp>
        <p:nvSpPr>
          <p:cNvPr id="13" name="Text Placeholder 12"/>
          <p:cNvSpPr>
            <a:spLocks noGrp="1"/>
          </p:cNvSpPr>
          <p:nvPr>
            <p:ph type="body" idx="21" sz="quarter"/>
          </p:nvPr>
        </p:nvSpPr>
        <p:spPr/>
        <p:txBody>
          <a:bodyPr/>
          <a:lstStyle/>
          <a:p>
            <a:r>
              <a:t>Gardasee und London</a:t>
            </a:r>
          </a:p>
        </p:txBody>
      </p:sp>
      <p:sp>
        <p:nvSpPr>
          <p:cNvPr id="14" name="Text Placeholder 13"/>
          <p:cNvSpPr>
            <a:spLocks noGrp="1"/>
          </p:cNvSpPr>
          <p:nvPr>
            <p:ph type="body" idx="22" sz="quarter"/>
          </p:nvPr>
        </p:nvSpPr>
        <p:spPr/>
        <p:txBody>
          <a:bodyPr/>
          <a:lstStyle/>
          <a:p>
            <a:r>
              <a:t>Alles Wichtige im Leben</a:t>
            </a:r>
          </a:p>
        </p:txBody>
      </p:sp>
      <p:sp>
        <p:nvSpPr>
          <p:cNvPr id="15" name="Text Placeholder 14"/>
          <p:cNvSpPr>
            <a:spLocks noGrp="1"/>
          </p:cNvSpPr>
          <p:nvPr>
            <p:ph type="body" idx="23" sz="quarter"/>
          </p:nvPr>
        </p:nvSpPr>
        <p:spPr/>
        <p:txBody>
          <a:bodyPr/>
          <a:lstStyle/>
          <a:p>
            <a:r>
              <a:t>Etwas im medizinischen Bereich</a:t>
            </a:r>
          </a:p>
        </p:txBody>
      </p:sp>
      <p:sp>
        <p:nvSpPr>
          <p:cNvPr id="16" name="Text Placeholder 15"/>
          <p:cNvSpPr>
            <a:spLocks noGrp="1"/>
          </p:cNvSpPr>
          <p:nvPr>
            <p:ph type="body" idx="24" sz="quarter"/>
          </p:nvPr>
        </p:nvSpPr>
        <p:spPr/>
        <p:txBody>
          <a:bodyPr/>
          <a:lstStyle/>
          <a:p>
            <a:r>
              <a:t>Mit einer glücklichen Familie irgendwo am Strand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Osama omran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18.02.2006</a:t>
            </a:r>
          </a:p>
        </p:txBody>
      </p:sp>
      <p:sp>
        <p:nvSpPr>
          <p:cNvPr id="6" name="Text Placeholder 5"/>
          <p:cNvSpPr>
            <a:spLocks noGrp="1"/>
          </p:cNvSpPr>
          <p:nvPr>
            <p:ph type="body" idx="14" sz="quarter"/>
          </p:nvPr>
        </p:nvSpPr>
        <p:spPr/>
        <p:txBody>
          <a:bodyPr/>
          <a:lstStyle/>
          <a:p>
            <a:r>
              <a:t>Bio / Ek</a:t>
            </a:r>
          </a:p>
        </p:txBody>
      </p:sp>
      <p:sp>
        <p:nvSpPr>
          <p:cNvPr id="7" name="Text Placeholder 6"/>
          <p:cNvSpPr>
            <a:spLocks noGrp="1"/>
          </p:cNvSpPr>
          <p:nvPr>
            <p:ph type="body" idx="15" sz="quarter"/>
          </p:nvPr>
        </p:nvSpPr>
        <p:spPr/>
        <p:txBody>
          <a:bodyPr/>
          <a:lstStyle/>
          <a:p>
            <a:r>
              <a:t>Mag alle nicht</a:t>
            </a:r>
          </a:p>
        </p:txBody>
      </p:sp>
      <p:sp>
        <p:nvSpPr>
          <p:cNvPr id="8" name="Text Placeholder 7"/>
          <p:cNvSpPr>
            <a:spLocks noGrp="1"/>
          </p:cNvSpPr>
          <p:nvPr>
            <p:ph type="body" idx="16" sz="quarter"/>
          </p:nvPr>
        </p:nvSpPr>
        <p:spPr/>
        <p:txBody>
          <a:bodyPr/>
          <a:lstStyle/>
          <a:p>
            <a:r>
              <a:t>Christian Tattaw und Youness Alhorda</a:t>
            </a:r>
          </a:p>
        </p:txBody>
      </p:sp>
      <p:sp>
        <p:nvSpPr>
          <p:cNvPr id="9" name="Text Placeholder 8"/>
          <p:cNvSpPr>
            <a:spLocks noGrp="1"/>
          </p:cNvSpPr>
          <p:nvPr>
            <p:ph type="body" idx="17" sz="quarter"/>
          </p:nvPr>
        </p:nvSpPr>
        <p:spPr/>
        <p:txBody>
          <a:bodyPr/>
          <a:lstStyle/>
          <a:p>
            <a:r>
              <a:t>AbiNutten- Hart gelernt, wurden aber härter genommen.</a:t>
            </a:r>
          </a:p>
        </p:txBody>
      </p:sp>
      <p:sp>
        <p:nvSpPr>
          <p:cNvPr id="10" name="Text Placeholder 9"/>
          <p:cNvSpPr>
            <a:spLocks noGrp="1"/>
          </p:cNvSpPr>
          <p:nvPr>
            <p:ph type="body" idx="18" sz="quarter"/>
          </p:nvPr>
        </p:nvSpPr>
        <p:spPr/>
        <p:txBody>
          <a:bodyPr/>
          <a:lstStyle/>
          <a:p>
            <a:r>
              <a:t>Fitness</a:t>
            </a:r>
          </a:p>
        </p:txBody>
      </p:sp>
      <p:sp>
        <p:nvSpPr>
          <p:cNvPr id="11" name="Text Placeholder 10"/>
          <p:cNvSpPr>
            <a:spLocks noGrp="1"/>
          </p:cNvSpPr>
          <p:nvPr>
            <p:ph type="body" idx="19" sz="quarter"/>
          </p:nvPr>
        </p:nvSpPr>
        <p:spPr/>
        <p:txBody>
          <a:bodyPr/>
          <a:lstStyle/>
          <a:p>
            <a:r>
              <a:t>Leben genießen.</a:t>
            </a:r>
          </a:p>
        </p:txBody>
      </p:sp>
      <p:sp>
        <p:nvSpPr>
          <p:cNvPr id="12" name="Text Placeholder 11"/>
          <p:cNvSpPr>
            <a:spLocks noGrp="1"/>
          </p:cNvSpPr>
          <p:nvPr>
            <p:ph type="body" idx="20" sz="quarter"/>
          </p:nvPr>
        </p:nvSpPr>
        <p:spPr/>
        <p:txBody>
          <a:bodyPr/>
          <a:lstStyle/>
          <a:p>
            <a:r>
              <a:t>Olivenstange mit Ayran beste</a:t>
            </a:r>
          </a:p>
        </p:txBody>
      </p:sp>
      <p:sp>
        <p:nvSpPr>
          <p:cNvPr id="13" name="Text Placeholder 12"/>
          <p:cNvSpPr>
            <a:spLocks noGrp="1"/>
          </p:cNvSpPr>
          <p:nvPr>
            <p:ph type="body" idx="21" sz="quarter"/>
          </p:nvPr>
        </p:nvSpPr>
        <p:spPr/>
        <p:txBody>
          <a:bodyPr/>
          <a:lstStyle/>
          <a:p>
            <a:r>
              <a:t>Barcelona</a:t>
            </a:r>
          </a:p>
        </p:txBody>
      </p:sp>
      <p:sp>
        <p:nvSpPr>
          <p:cNvPr id="14" name="Text Placeholder 13"/>
          <p:cNvSpPr>
            <a:spLocks noGrp="1"/>
          </p:cNvSpPr>
          <p:nvPr>
            <p:ph type="body" idx="22" sz="quarter"/>
          </p:nvPr>
        </p:nvSpPr>
        <p:spPr/>
        <p:txBody>
          <a:bodyPr/>
          <a:lstStyle/>
          <a:p>
            <a:r>
              <a:t>Mit Finanzen umzugehen und wichtige Sachen im Leben.</a:t>
            </a:r>
          </a:p>
        </p:txBody>
      </p:sp>
      <p:sp>
        <p:nvSpPr>
          <p:cNvPr id="15" name="Text Placeholder 14"/>
          <p:cNvSpPr>
            <a:spLocks noGrp="1"/>
          </p:cNvSpPr>
          <p:nvPr>
            <p:ph type="body" idx="23" sz="quarter"/>
          </p:nvPr>
        </p:nvSpPr>
        <p:spPr/>
        <p:txBody>
          <a:bodyPr/>
          <a:lstStyle/>
          <a:p>
            <a:r>
              <a:t>Selbstständig</a:t>
            </a:r>
          </a:p>
        </p:txBody>
      </p:sp>
      <p:sp>
        <p:nvSpPr>
          <p:cNvPr id="16" name="Text Placeholder 15"/>
          <p:cNvSpPr>
            <a:spLocks noGrp="1"/>
          </p:cNvSpPr>
          <p:nvPr>
            <p:ph type="body" idx="24" sz="quarter"/>
          </p:nvPr>
        </p:nvSpPr>
        <p:spPr/>
        <p:txBody>
          <a:bodyPr/>
          <a:lstStyle/>
          <a:p>
            <a:r>
              <a:t>In den Emiraten</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Patrick Struzyna</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01.10.2006</a:t>
            </a:r>
          </a:p>
        </p:txBody>
      </p:sp>
      <p:sp>
        <p:nvSpPr>
          <p:cNvPr id="6" name="Text Placeholder 5"/>
          <p:cNvSpPr>
            <a:spLocks noGrp="1"/>
          </p:cNvSpPr>
          <p:nvPr>
            <p:ph type="body" idx="14" sz="quarter"/>
          </p:nvPr>
        </p:nvSpPr>
        <p:spPr/>
        <p:txBody>
          <a:bodyPr/>
          <a:lstStyle/>
          <a:p>
            <a:r>
              <a:t>Informatik &amp; Mathematik</a:t>
            </a:r>
          </a:p>
        </p:txBody>
      </p:sp>
      <p:sp>
        <p:nvSpPr>
          <p:cNvPr id="7" name="Text Placeholder 6"/>
          <p:cNvSpPr>
            <a:spLocks noGrp="1"/>
          </p:cNvSpPr>
          <p:nvPr>
            <p:ph type="body" idx="15" sz="quarter"/>
          </p:nvPr>
        </p:nvSpPr>
        <p:spPr/>
        <p:txBody>
          <a:bodyPr/>
          <a:lstStyle/>
          <a:p>
            <a:r>
              <a:t>Sozialwissenschaften (&amp; Physik/Mathe) (eigentlich war aber alles extrem spannend)</a:t>
            </a:r>
          </a:p>
        </p:txBody>
      </p:sp>
      <p:sp>
        <p:nvSpPr>
          <p:cNvPr id="8" name="Text Placeholder 7"/>
          <p:cNvSpPr>
            <a:spLocks noGrp="1"/>
          </p:cNvSpPr>
          <p:nvPr>
            <p:ph type="body" idx="16" sz="quarter"/>
          </p:nvPr>
        </p:nvSpPr>
        <p:spPr/>
        <p:txBody>
          <a:bodyPr/>
          <a:lstStyle/>
          <a:p>
            <a:r>
              <a:t>Egal; Nette Leute mit denen man gut arbeiten und sich toll unterhalten kann</a:t>
            </a:r>
          </a:p>
        </p:txBody>
      </p:sp>
      <p:sp>
        <p:nvSpPr>
          <p:cNvPr id="9" name="Text Placeholder 8"/>
          <p:cNvSpPr>
            <a:spLocks noGrp="1"/>
          </p:cNvSpPr>
          <p:nvPr>
            <p:ph type="body" idx="17" sz="quarter"/>
          </p:nvPr>
        </p:nvSpPr>
        <p:spPr/>
        <p:txBody>
          <a:bodyPr/>
          <a:lstStyle/>
          <a:p>
            <a:r>
              <a:t>Be the change you wish to see in the world 🫱🏻‍🫲🏿🕊🇪🇺</a:t>
            </a:r>
          </a:p>
        </p:txBody>
      </p:sp>
      <p:sp>
        <p:nvSpPr>
          <p:cNvPr id="10" name="Text Placeholder 9"/>
          <p:cNvSpPr>
            <a:spLocks noGrp="1"/>
          </p:cNvSpPr>
          <p:nvPr>
            <p:ph type="body" idx="18" sz="quarter"/>
          </p:nvPr>
        </p:nvSpPr>
        <p:spPr/>
        <p:txBody>
          <a:bodyPr/>
          <a:lstStyle/>
          <a:p>
            <a:r>
              <a:t>Lesen, Spazieren, Gute Unterhaltungen, neue Sachen lernen</a:t>
            </a:r>
          </a:p>
        </p:txBody>
      </p:sp>
      <p:sp>
        <p:nvSpPr>
          <p:cNvPr id="11" name="Text Placeholder 10"/>
          <p:cNvSpPr>
            <a:spLocks noGrp="1"/>
          </p:cNvSpPr>
          <p:nvPr>
            <p:ph type="body" idx="19" sz="quarter"/>
          </p:nvPr>
        </p:nvSpPr>
        <p:spPr/>
        <p:txBody>
          <a:bodyPr/>
          <a:lstStyle/>
          <a:p>
            <a:r>
              <a:t>Nutze jeden Augenblick mit Bedacht; hab etwas mehr Zuversicht und verlasse deine Komfortzone so oft wie möglich!</a:t>
            </a:r>
          </a:p>
        </p:txBody>
      </p:sp>
      <p:sp>
        <p:nvSpPr>
          <p:cNvPr id="12" name="Text Placeholder 11"/>
          <p:cNvSpPr>
            <a:spLocks noGrp="1"/>
          </p:cNvSpPr>
          <p:nvPr>
            <p:ph type="body" idx="20" sz="quarter"/>
          </p:nvPr>
        </p:nvSpPr>
        <p:spPr/>
        <p:txBody>
          <a:bodyPr/>
          <a:lstStyle/>
          <a:p>
            <a:r>
              <a:t>Meistens Fasten</a:t>
            </a:r>
          </a:p>
        </p:txBody>
      </p:sp>
      <p:sp>
        <p:nvSpPr>
          <p:cNvPr id="13" name="Text Placeholder 12"/>
          <p:cNvSpPr>
            <a:spLocks noGrp="1"/>
          </p:cNvSpPr>
          <p:nvPr>
            <p:ph type="body" idx="21" sz="quarter"/>
          </p:nvPr>
        </p:nvSpPr>
        <p:spPr/>
        <p:txBody>
          <a:bodyPr/>
          <a:lstStyle/>
          <a:p>
            <a:r>
              <a:t>DSA '23, Barcelona &amp; Londonfahrt</a:t>
            </a:r>
          </a:p>
        </p:txBody>
      </p:sp>
      <p:sp>
        <p:nvSpPr>
          <p:cNvPr id="14" name="Text Placeholder 13"/>
          <p:cNvSpPr>
            <a:spLocks noGrp="1"/>
          </p:cNvSpPr>
          <p:nvPr>
            <p:ph type="body" idx="22" sz="quarter"/>
          </p:nvPr>
        </p:nvSpPr>
        <p:spPr/>
        <p:txBody>
          <a:bodyPr/>
          <a:lstStyle/>
          <a:p>
            <a:r>
              <a:t>Über seinen Tellerrand hinausschauen, etwas rebellisch sein</a:t>
            </a:r>
          </a:p>
        </p:txBody>
      </p:sp>
      <p:sp>
        <p:nvSpPr>
          <p:cNvPr id="15" name="Text Placeholder 14"/>
          <p:cNvSpPr>
            <a:spLocks noGrp="1"/>
          </p:cNvSpPr>
          <p:nvPr>
            <p:ph type="body" idx="23" sz="quarter"/>
          </p:nvPr>
        </p:nvSpPr>
        <p:spPr/>
        <p:txBody>
          <a:bodyPr/>
          <a:lstStyle/>
          <a:p>
            <a:r>
              <a:t>AI-Startup Gründer &amp; NGO Mitarbeiter</a:t>
            </a:r>
          </a:p>
        </p:txBody>
      </p:sp>
      <p:sp>
        <p:nvSpPr>
          <p:cNvPr id="16" name="Text Placeholder 15"/>
          <p:cNvSpPr>
            <a:spLocks noGrp="1"/>
          </p:cNvSpPr>
          <p:nvPr>
            <p:ph type="body" idx="24" sz="quarter"/>
          </p:nvPr>
        </p:nvSpPr>
        <p:spPr/>
        <p:txBody>
          <a:bodyPr/>
          <a:lstStyle/>
          <a:p>
            <a:r>
              <a:t>Mit Familie und Hund in einem kleinen Eigenheim - tätig als Ingenieur bei einem internationalen Unternehmen und engagiere mich zusammen mit Freunden gesellschaftlich und politisch in der Welt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Benjamin Jaeb</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27.07.2007</a:t>
            </a:r>
          </a:p>
        </p:txBody>
      </p:sp>
      <p:sp>
        <p:nvSpPr>
          <p:cNvPr id="6" name="Text Placeholder 5"/>
          <p:cNvSpPr>
            <a:spLocks noGrp="1"/>
          </p:cNvSpPr>
          <p:nvPr>
            <p:ph type="body" idx="14" sz="quarter"/>
          </p:nvPr>
        </p:nvSpPr>
        <p:spPr/>
        <p:txBody>
          <a:bodyPr/>
          <a:lstStyle/>
          <a:p>
            <a:r>
              <a:t>Mathematik und Informatik</a:t>
            </a:r>
          </a:p>
        </p:txBody>
      </p:sp>
      <p:sp>
        <p:nvSpPr>
          <p:cNvPr id="7" name="Text Placeholder 6"/>
          <p:cNvSpPr>
            <a:spLocks noGrp="1"/>
          </p:cNvSpPr>
          <p:nvPr>
            <p:ph type="body" idx="15" sz="quarter"/>
          </p:nvPr>
        </p:nvSpPr>
        <p:spPr/>
        <p:txBody>
          <a:bodyPr/>
          <a:lstStyle/>
          <a:p>
            <a:r>
              <a:t>Mathematik</a:t>
            </a:r>
          </a:p>
        </p:txBody>
      </p:sp>
      <p:sp>
        <p:nvSpPr>
          <p:cNvPr id="8" name="Text Placeholder 7"/>
          <p:cNvSpPr>
            <a:spLocks noGrp="1"/>
          </p:cNvSpPr>
          <p:nvPr>
            <p:ph type="body" idx="16" sz="quarter"/>
          </p:nvPr>
        </p:nvSpPr>
        <p:spPr/>
        <p:txBody>
          <a:bodyPr/>
          <a:lstStyle/>
          <a:p>
            <a:r>
              <a:t>Kommt immer auf das Fach an</a:t>
            </a:r>
          </a:p>
        </p:txBody>
      </p:sp>
      <p:sp>
        <p:nvSpPr>
          <p:cNvPr id="9" name="Text Placeholder 8"/>
          <p:cNvSpPr>
            <a:spLocks noGrp="1"/>
          </p:cNvSpPr>
          <p:nvPr>
            <p:ph type="body" idx="17" sz="quarter"/>
          </p:nvPr>
        </p:nvSpPr>
        <p:spPr/>
        <p:txBody>
          <a:bodyPr/>
          <a:lstStyle/>
          <a:p>
            <a:r>
              <a:t>Keins</a:t>
            </a:r>
          </a:p>
        </p:txBody>
      </p:sp>
      <p:sp>
        <p:nvSpPr>
          <p:cNvPr id="10" name="Text Placeholder 9"/>
          <p:cNvSpPr>
            <a:spLocks noGrp="1"/>
          </p:cNvSpPr>
          <p:nvPr>
            <p:ph type="body" idx="18" sz="quarter"/>
          </p:nvPr>
        </p:nvSpPr>
        <p:spPr/>
        <p:txBody>
          <a:bodyPr/>
          <a:lstStyle/>
          <a:p>
            <a:r>
              <a:t>Spazierengehen</a:t>
            </a:r>
          </a:p>
        </p:txBody>
      </p:sp>
      <p:sp>
        <p:nvSpPr>
          <p:cNvPr id="11" name="Text Placeholder 10"/>
          <p:cNvSpPr>
            <a:spLocks noGrp="1"/>
          </p:cNvSpPr>
          <p:nvPr>
            <p:ph type="body" idx="19" sz="quarter"/>
          </p:nvPr>
        </p:nvSpPr>
        <p:spPr/>
        <p:txBody>
          <a:bodyPr/>
          <a:lstStyle/>
          <a:p>
            <a:r>
              <a:t>Melde dich mehr im Unterricht</a:t>
            </a:r>
          </a:p>
        </p:txBody>
      </p:sp>
      <p:sp>
        <p:nvSpPr>
          <p:cNvPr id="12" name="Text Placeholder 11"/>
          <p:cNvSpPr>
            <a:spLocks noGrp="1"/>
          </p:cNvSpPr>
          <p:nvPr>
            <p:ph type="body" idx="20" sz="quarter"/>
          </p:nvPr>
        </p:nvSpPr>
        <p:spPr/>
        <p:txBody>
          <a:bodyPr/>
          <a:lstStyle/>
          <a:p>
            <a:r>
              <a:t>Eigentlich nichts</a:t>
            </a:r>
          </a:p>
        </p:txBody>
      </p:sp>
      <p:sp>
        <p:nvSpPr>
          <p:cNvPr id="13" name="Text Placeholder 12"/>
          <p:cNvSpPr>
            <a:spLocks noGrp="1"/>
          </p:cNvSpPr>
          <p:nvPr>
            <p:ph type="body" idx="21" sz="quarter"/>
          </p:nvPr>
        </p:nvSpPr>
        <p:spPr/>
        <p:txBody>
          <a:bodyPr/>
          <a:lstStyle/>
          <a:p>
            <a:r>
              <a:t>Entweder die Ski-Fahrt oder die Barcelona-Fahrt</a:t>
            </a:r>
          </a:p>
        </p:txBody>
      </p:sp>
      <p:sp>
        <p:nvSpPr>
          <p:cNvPr id="14" name="Text Placeholder 13"/>
          <p:cNvSpPr>
            <a:spLocks noGrp="1"/>
          </p:cNvSpPr>
          <p:nvPr>
            <p:ph type="body" idx="22" sz="quarter"/>
          </p:nvPr>
        </p:nvSpPr>
        <p:spPr/>
        <p:txBody>
          <a:bodyPr/>
          <a:lstStyle/>
          <a:p>
            <a:r>
              <a:t>Umgang mit dem Leben nach der Schule</a:t>
            </a:r>
          </a:p>
        </p:txBody>
      </p:sp>
      <p:sp>
        <p:nvSpPr>
          <p:cNvPr id="15" name="Text Placeholder 14"/>
          <p:cNvSpPr>
            <a:spLocks noGrp="1"/>
          </p:cNvSpPr>
          <p:nvPr>
            <p:ph type="body" idx="23" sz="quarter"/>
          </p:nvPr>
        </p:nvSpPr>
        <p:spPr/>
        <p:txBody>
          <a:bodyPr/>
          <a:lstStyle/>
          <a:p>
            <a:r>
              <a:t>Schwierig zu beantworten. Am besten ein Beruf der irgendwie mit Informatik oder Mathe zusammenhängt, aber wenn sich irgendwas anderes interessantes findet wäre das natürlich auch schön.</a:t>
            </a:r>
          </a:p>
        </p:txBody>
      </p:sp>
      <p:sp>
        <p:nvSpPr>
          <p:cNvPr id="16" name="Text Placeholder 15"/>
          <p:cNvSpPr>
            <a:spLocks noGrp="1"/>
          </p:cNvSpPr>
          <p:nvPr>
            <p:ph type="body" idx="24" sz="quarter"/>
          </p:nvPr>
        </p:nvSpPr>
        <p:spPr/>
        <p:txBody>
          <a:bodyPr/>
          <a:lstStyle/>
          <a:p>
            <a:r>
              <a:t>Hoffentlich mit einem abgeschlossenem Mathematik oder Infomatik Studium.</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Paul Wetzel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22. August 2007</a:t>
            </a:r>
          </a:p>
        </p:txBody>
      </p:sp>
      <p:sp>
        <p:nvSpPr>
          <p:cNvPr id="6" name="Text Placeholder 5"/>
          <p:cNvSpPr>
            <a:spLocks noGrp="1"/>
          </p:cNvSpPr>
          <p:nvPr>
            <p:ph type="body" idx="14" sz="quarter"/>
          </p:nvPr>
        </p:nvSpPr>
        <p:spPr/>
        <p:txBody>
          <a:bodyPr/>
          <a:lstStyle/>
          <a:p>
            <a:r>
              <a:t>Geschichte, Deutsch</a:t>
            </a:r>
          </a:p>
        </p:txBody>
      </p:sp>
      <p:sp>
        <p:nvSpPr>
          <p:cNvPr id="7" name="Text Placeholder 6"/>
          <p:cNvSpPr>
            <a:spLocks noGrp="1"/>
          </p:cNvSpPr>
          <p:nvPr>
            <p:ph type="body" idx="15" sz="quarter"/>
          </p:nvPr>
        </p:nvSpPr>
        <p:spPr/>
        <p:txBody>
          <a:bodyPr/>
          <a:lstStyle/>
          <a:p>
            <a:r>
              <a:t>Geschichte</a:t>
            </a:r>
          </a:p>
        </p:txBody>
      </p:sp>
      <p:sp>
        <p:nvSpPr>
          <p:cNvPr id="8" name="Text Placeholder 7"/>
          <p:cNvSpPr>
            <a:spLocks noGrp="1"/>
          </p:cNvSpPr>
          <p:nvPr>
            <p:ph type="body" idx="16" sz="quarter"/>
          </p:nvPr>
        </p:nvSpPr>
        <p:spPr/>
        <p:txBody>
          <a:bodyPr/>
          <a:lstStyle/>
          <a:p>
            <a:r>
              <a:t>Kilian Gros</a:t>
            </a:r>
          </a:p>
        </p:txBody>
      </p:sp>
      <p:sp>
        <p:nvSpPr>
          <p:cNvPr id="9" name="Text Placeholder 8"/>
          <p:cNvSpPr>
            <a:spLocks noGrp="1"/>
          </p:cNvSpPr>
          <p:nvPr>
            <p:ph type="body" idx="17" sz="quarter"/>
          </p:nvPr>
        </p:nvSpPr>
        <p:spPr/>
        <p:txBody>
          <a:bodyPr/>
          <a:lstStyle/>
          <a:p>
            <a:r>
              <a:t>Carpe diem</a:t>
            </a:r>
          </a:p>
        </p:txBody>
      </p:sp>
      <p:sp>
        <p:nvSpPr>
          <p:cNvPr id="10" name="Text Placeholder 9"/>
          <p:cNvSpPr>
            <a:spLocks noGrp="1"/>
          </p:cNvSpPr>
          <p:nvPr>
            <p:ph type="body" idx="18" sz="quarter"/>
          </p:nvPr>
        </p:nvSpPr>
        <p:spPr/>
        <p:txBody>
          <a:bodyPr/>
          <a:lstStyle/>
          <a:p>
            <a:r>
              <a:t>Fußball, mit Freunden treffen</a:t>
            </a:r>
          </a:p>
        </p:txBody>
      </p:sp>
      <p:sp>
        <p:nvSpPr>
          <p:cNvPr id="11" name="Text Placeholder 10"/>
          <p:cNvSpPr>
            <a:spLocks noGrp="1"/>
          </p:cNvSpPr>
          <p:nvPr>
            <p:ph type="body" idx="19" sz="quarter"/>
          </p:nvPr>
        </p:nvSpPr>
        <p:spPr/>
        <p:txBody>
          <a:bodyPr/>
          <a:lstStyle/>
          <a:p>
            <a:r>
              <a:t>Mach dir das Leben nicht schwerer als es ist!</a:t>
            </a:r>
          </a:p>
        </p:txBody>
      </p:sp>
      <p:sp>
        <p:nvSpPr>
          <p:cNvPr id="12" name="Text Placeholder 11"/>
          <p:cNvSpPr>
            <a:spLocks noGrp="1"/>
          </p:cNvSpPr>
          <p:nvPr>
            <p:ph type="body" idx="20" sz="quarter"/>
          </p:nvPr>
        </p:nvSpPr>
        <p:spPr/>
        <p:txBody>
          <a:bodyPr/>
          <a:lstStyle/>
          <a:p>
            <a:r>
              <a:t>Die Käse-Schnitte von Daheim</a:t>
            </a:r>
          </a:p>
        </p:txBody>
      </p:sp>
      <p:sp>
        <p:nvSpPr>
          <p:cNvPr id="13" name="Text Placeholder 12"/>
          <p:cNvSpPr>
            <a:spLocks noGrp="1"/>
          </p:cNvSpPr>
          <p:nvPr>
            <p:ph type="body" idx="21" sz="quarter"/>
          </p:nvPr>
        </p:nvSpPr>
        <p:spPr/>
        <p:txBody>
          <a:bodyPr/>
          <a:lstStyle/>
          <a:p>
            <a:r>
              <a:t>In einer Daltonstunde kam einmal eine fremde Frau in den Unterricht und hat uns einen Vortrag gehalten, wie schlimm unsere Generation eigentlich sei.</a:t>
            </a:r>
          </a:p>
        </p:txBody>
      </p:sp>
      <p:sp>
        <p:nvSpPr>
          <p:cNvPr id="14" name="Text Placeholder 13"/>
          <p:cNvSpPr>
            <a:spLocks noGrp="1"/>
          </p:cNvSpPr>
          <p:nvPr>
            <p:ph type="body" idx="22" sz="quarter"/>
          </p:nvPr>
        </p:nvSpPr>
        <p:spPr/>
        <p:txBody>
          <a:bodyPr/>
          <a:lstStyle/>
          <a:p>
            <a:r>
              <a:t>Wie man Steckbriefe vernünftig ausfüllt.</a:t>
            </a:r>
          </a:p>
        </p:txBody>
      </p:sp>
      <p:sp>
        <p:nvSpPr>
          <p:cNvPr id="15" name="Text Placeholder 14"/>
          <p:cNvSpPr>
            <a:spLocks noGrp="1"/>
          </p:cNvSpPr>
          <p:nvPr>
            <p:ph type="body" idx="23" sz="quarter"/>
          </p:nvPr>
        </p:nvSpPr>
        <p:spPr/>
        <p:txBody>
          <a:bodyPr/>
          <a:lstStyle/>
          <a:p>
            <a:r>
              <a:t>Ein Beruf, der sich nicht anfühlt wie einer.</a:t>
            </a:r>
          </a:p>
        </p:txBody>
      </p:sp>
      <p:sp>
        <p:nvSpPr>
          <p:cNvPr id="16" name="Text Placeholder 15"/>
          <p:cNvSpPr>
            <a:spLocks noGrp="1"/>
          </p:cNvSpPr>
          <p:nvPr>
            <p:ph type="body" idx="24" sz="quarter"/>
          </p:nvPr>
        </p:nvSpPr>
        <p:spPr/>
        <p:txBody>
          <a:bodyPr/>
          <a:lstStyle/>
          <a:p>
            <a:r>
              <a:t>Vielleicht nicht in zehn Jahren, aber mein Ziel ist es mal zwei Esel zu haben.</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Paula Filenius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28.10.2006</a:t>
            </a:r>
          </a:p>
        </p:txBody>
      </p:sp>
      <p:sp>
        <p:nvSpPr>
          <p:cNvPr id="6" name="Text Placeholder 5"/>
          <p:cNvSpPr>
            <a:spLocks noGrp="1"/>
          </p:cNvSpPr>
          <p:nvPr>
            <p:ph type="body" idx="14" sz="quarter"/>
          </p:nvPr>
        </p:nvSpPr>
        <p:spPr/>
        <p:txBody>
          <a:bodyPr/>
          <a:lstStyle/>
          <a:p>
            <a:r>
              <a:t>Mathe und Kunst</a:t>
            </a:r>
          </a:p>
        </p:txBody>
      </p:sp>
      <p:sp>
        <p:nvSpPr>
          <p:cNvPr id="7" name="Text Placeholder 6"/>
          <p:cNvSpPr>
            <a:spLocks noGrp="1"/>
          </p:cNvSpPr>
          <p:nvPr>
            <p:ph type="body" idx="15" sz="quarter"/>
          </p:nvPr>
        </p:nvSpPr>
        <p:spPr/>
        <p:txBody>
          <a:bodyPr/>
          <a:lstStyle/>
          <a:p>
            <a:r>
              <a:t>Kunst und Bio (und Mathe manchmal)</a:t>
            </a:r>
          </a:p>
        </p:txBody>
      </p:sp>
      <p:sp>
        <p:nvSpPr>
          <p:cNvPr id="8" name="Text Placeholder 7"/>
          <p:cNvSpPr>
            <a:spLocks noGrp="1"/>
          </p:cNvSpPr>
          <p:nvPr>
            <p:ph type="body" idx="16" sz="quarter"/>
          </p:nvPr>
        </p:nvSpPr>
        <p:spPr/>
        <p:txBody>
          <a:bodyPr/>
          <a:lstStyle/>
          <a:p>
            <a:r>
              <a:t>Corinna</a:t>
            </a:r>
          </a:p>
        </p:txBody>
      </p:sp>
      <p:sp>
        <p:nvSpPr>
          <p:cNvPr id="9" name="Text Placeholder 8"/>
          <p:cNvSpPr>
            <a:spLocks noGrp="1"/>
          </p:cNvSpPr>
          <p:nvPr>
            <p:ph type="body" idx="17" sz="quarter"/>
          </p:nvPr>
        </p:nvSpPr>
        <p:spPr/>
        <p:txBody>
          <a:bodyPr/>
          <a:lstStyle/>
          <a:p>
            <a:r>
              <a:t>Nichts tun ist besser als mit viel Mühe nichts zu erreichen.</a:t>
            </a:r>
          </a:p>
        </p:txBody>
      </p:sp>
      <p:sp>
        <p:nvSpPr>
          <p:cNvPr id="10" name="Text Placeholder 9"/>
          <p:cNvSpPr>
            <a:spLocks noGrp="1"/>
          </p:cNvSpPr>
          <p:nvPr>
            <p:ph type="body" idx="18" sz="quarter"/>
          </p:nvPr>
        </p:nvSpPr>
        <p:spPr/>
        <p:txBody>
          <a:bodyPr/>
          <a:lstStyle/>
          <a:p>
            <a:r>
              <a:t>Saxophon spielen, nähen, Tennis spielen, Freunde treffen...</a:t>
            </a:r>
          </a:p>
        </p:txBody>
      </p:sp>
      <p:sp>
        <p:nvSpPr>
          <p:cNvPr id="11" name="Text Placeholder 10"/>
          <p:cNvSpPr>
            <a:spLocks noGrp="1"/>
          </p:cNvSpPr>
          <p:nvPr>
            <p:ph type="body" idx="19" sz="quarter"/>
          </p:nvPr>
        </p:nvSpPr>
        <p:spPr/>
        <p:txBody>
          <a:bodyPr/>
          <a:lstStyle/>
          <a:p>
            <a:r>
              <a:t>Einfach machen!</a:t>
            </a:r>
          </a:p>
        </p:txBody>
      </p:sp>
      <p:sp>
        <p:nvSpPr>
          <p:cNvPr id="12" name="Text Placeholder 11"/>
          <p:cNvSpPr>
            <a:spLocks noGrp="1"/>
          </p:cNvSpPr>
          <p:nvPr>
            <p:ph type="body" idx="20" sz="quarter"/>
          </p:nvPr>
        </p:nvSpPr>
        <p:spPr/>
        <p:txBody>
          <a:bodyPr/>
          <a:lstStyle/>
          <a:p>
            <a:r>
              <a:t>Käsebrot und Apfel oder Tomaten</a:t>
            </a:r>
          </a:p>
        </p:txBody>
      </p:sp>
      <p:sp>
        <p:nvSpPr>
          <p:cNvPr id="13" name="Text Placeholder 12"/>
          <p:cNvSpPr>
            <a:spLocks noGrp="1"/>
          </p:cNvSpPr>
          <p:nvPr>
            <p:ph type="body" idx="21" sz="quarter"/>
          </p:nvPr>
        </p:nvSpPr>
        <p:spPr/>
        <p:txBody>
          <a:bodyPr/>
          <a:lstStyle/>
          <a:p>
            <a:r>
              <a:t>Kursfahrt nach Paris, Big Band und jeden Tag nette Leute treffen.</a:t>
            </a:r>
          </a:p>
        </p:txBody>
      </p:sp>
      <p:sp>
        <p:nvSpPr>
          <p:cNvPr id="14" name="Text Placeholder 13"/>
          <p:cNvSpPr>
            <a:spLocks noGrp="1"/>
          </p:cNvSpPr>
          <p:nvPr>
            <p:ph type="body" idx="22" sz="quarter"/>
          </p:nvPr>
        </p:nvSpPr>
        <p:spPr/>
        <p:txBody>
          <a:bodyPr/>
          <a:lstStyle/>
          <a:p>
            <a:r>
              <a:t>Brot backen und den Taschenrechner richtig zu benutzen.</a:t>
            </a:r>
          </a:p>
        </p:txBody>
      </p:sp>
      <p:sp>
        <p:nvSpPr>
          <p:cNvPr id="15" name="Text Placeholder 14"/>
          <p:cNvSpPr>
            <a:spLocks noGrp="1"/>
          </p:cNvSpPr>
          <p:nvPr>
            <p:ph type="body" idx="23" sz="quarter"/>
          </p:nvPr>
        </p:nvSpPr>
        <p:spPr/>
        <p:txBody>
          <a:bodyPr/>
          <a:lstStyle/>
          <a:p>
            <a:r>
              <a:t>Biologin oder Modedesignerin</a:t>
            </a:r>
          </a:p>
        </p:txBody>
      </p:sp>
      <p:sp>
        <p:nvSpPr>
          <p:cNvPr id="16" name="Text Placeholder 15"/>
          <p:cNvSpPr>
            <a:spLocks noGrp="1"/>
          </p:cNvSpPr>
          <p:nvPr>
            <p:ph type="body" idx="24" sz="quarter"/>
          </p:nvPr>
        </p:nvSpPr>
        <p:spPr/>
        <p:txBody>
          <a:bodyPr/>
          <a:lstStyle/>
          <a:p>
            <a:r>
              <a:t>Am liebsten glücklich mit viel Weisheit. Aber auch gerne in einer Hängematte mit Blick aufs Meer.</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Paule Carl Hellmann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16.09.2006</a:t>
            </a:r>
          </a:p>
        </p:txBody>
      </p:sp>
      <p:sp>
        <p:nvSpPr>
          <p:cNvPr id="6" name="Text Placeholder 5"/>
          <p:cNvSpPr>
            <a:spLocks noGrp="1"/>
          </p:cNvSpPr>
          <p:nvPr>
            <p:ph type="body" idx="14" sz="quarter"/>
          </p:nvPr>
        </p:nvSpPr>
        <p:spPr/>
        <p:txBody>
          <a:bodyPr/>
          <a:lstStyle/>
          <a:p>
            <a:r>
              <a:t>Mathe &amp; Sport</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Kjell</a:t>
            </a:r>
          </a:p>
        </p:txBody>
      </p:sp>
      <p:sp>
        <p:nvSpPr>
          <p:cNvPr id="9" name="Text Placeholder 8"/>
          <p:cNvSpPr>
            <a:spLocks noGrp="1"/>
          </p:cNvSpPr>
          <p:nvPr>
            <p:ph type="body" idx="17" sz="quarter"/>
          </p:nvPr>
        </p:nvSpPr>
        <p:spPr/>
        <p:txBody>
          <a:bodyPr/>
          <a:lstStyle/>
          <a:p>
            <a:r>
              <a:t>Wird schon irgendwie</a:t>
            </a:r>
          </a:p>
        </p:txBody>
      </p:sp>
      <p:sp>
        <p:nvSpPr>
          <p:cNvPr id="10" name="Text Placeholder 9"/>
          <p:cNvSpPr>
            <a:spLocks noGrp="1"/>
          </p:cNvSpPr>
          <p:nvPr>
            <p:ph type="body" idx="18" sz="quarter"/>
          </p:nvPr>
        </p:nvSpPr>
        <p:spPr/>
        <p:txBody>
          <a:bodyPr/>
          <a:lstStyle/>
          <a:p>
            <a:r>
              <a:t>Schauspielen, Volleyball, Zocken</a:t>
            </a:r>
          </a:p>
        </p:txBody>
      </p:sp>
      <p:sp>
        <p:nvSpPr>
          <p:cNvPr id="11" name="Text Placeholder 10"/>
          <p:cNvSpPr>
            <a:spLocks noGrp="1"/>
          </p:cNvSpPr>
          <p:nvPr>
            <p:ph type="body" idx="19" sz="quarter"/>
          </p:nvPr>
        </p:nvSpPr>
        <p:spPr/>
        <p:txBody>
          <a:bodyPr/>
          <a:lstStyle/>
          <a:p>
            <a:r>
              <a:t>Pass besser in der Schule auf</a:t>
            </a:r>
          </a:p>
        </p:txBody>
      </p:sp>
      <p:sp>
        <p:nvSpPr>
          <p:cNvPr id="12" name="Text Placeholder 11"/>
          <p:cNvSpPr>
            <a:spLocks noGrp="1"/>
          </p:cNvSpPr>
          <p:nvPr>
            <p:ph type="body" idx="20" sz="quarter"/>
          </p:nvPr>
        </p:nvSpPr>
        <p:spPr/>
        <p:txBody>
          <a:bodyPr/>
          <a:lstStyle/>
          <a:p>
            <a:r>
              <a:t>Frucht-Riegel</a:t>
            </a:r>
          </a:p>
        </p:txBody>
      </p:sp>
      <p:sp>
        <p:nvSpPr>
          <p:cNvPr id="13" name="Text Placeholder 12"/>
          <p:cNvSpPr>
            <a:spLocks noGrp="1"/>
          </p:cNvSpPr>
          <p:nvPr>
            <p:ph type="body" idx="21" sz="quarter"/>
          </p:nvPr>
        </p:nvSpPr>
        <p:spPr/>
        <p:txBody>
          <a:bodyPr/>
          <a:lstStyle/>
          <a:p>
            <a:r>
              <a:t>Informatik Unterricht beim Teschke</a:t>
            </a:r>
          </a:p>
        </p:txBody>
      </p:sp>
      <p:sp>
        <p:nvSpPr>
          <p:cNvPr id="14" name="Text Placeholder 13"/>
          <p:cNvSpPr>
            <a:spLocks noGrp="1"/>
          </p:cNvSpPr>
          <p:nvPr>
            <p:ph type="body" idx="22" sz="quarter"/>
          </p:nvPr>
        </p:nvSpPr>
        <p:spPr/>
        <p:txBody>
          <a:bodyPr/>
          <a:lstStyle/>
          <a:p>
            <a:r>
              <a:t>Zu lernen, dass auch was hängen bleibt</a:t>
            </a:r>
          </a:p>
        </p:txBody>
      </p:sp>
      <p:sp>
        <p:nvSpPr>
          <p:cNvPr id="15" name="Text Placeholder 14"/>
          <p:cNvSpPr>
            <a:spLocks noGrp="1"/>
          </p:cNvSpPr>
          <p:nvPr>
            <p:ph type="body" idx="23" sz="quarter"/>
          </p:nvPr>
        </p:nvSpPr>
        <p:spPr/>
        <p:txBody>
          <a:bodyPr/>
          <a:lstStyle/>
          <a:p>
            <a:r>
              <a:t>Schauspieler</a:t>
            </a:r>
          </a:p>
        </p:txBody>
      </p:sp>
      <p:sp>
        <p:nvSpPr>
          <p:cNvPr id="16" name="Text Placeholder 15"/>
          <p:cNvSpPr>
            <a:spLocks noGrp="1"/>
          </p:cNvSpPr>
          <p:nvPr>
            <p:ph type="body" idx="24" sz="quarter"/>
          </p:nvPr>
        </p:nvSpPr>
        <p:spPr/>
        <p:txBody>
          <a:bodyPr/>
          <a:lstStyle/>
          <a:p>
            <a:r>
              <a:t>Auf irgendeiner Bühne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Pauline Lorenz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25.04.2007</a:t>
            </a:r>
          </a:p>
        </p:txBody>
      </p:sp>
      <p:sp>
        <p:nvSpPr>
          <p:cNvPr id="6" name="Text Placeholder 5"/>
          <p:cNvSpPr>
            <a:spLocks noGrp="1"/>
          </p:cNvSpPr>
          <p:nvPr>
            <p:ph type="body" idx="14" sz="quarter"/>
          </p:nvPr>
        </p:nvSpPr>
        <p:spPr/>
        <p:txBody>
          <a:bodyPr/>
          <a:lstStyle/>
          <a:p>
            <a:r>
              <a:t>Deutsch 
Pädagogik</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Julia Theresa</a:t>
            </a:r>
          </a:p>
        </p:txBody>
      </p:sp>
      <p:sp>
        <p:nvSpPr>
          <p:cNvPr id="9" name="Text Placeholder 8"/>
          <p:cNvSpPr>
            <a:spLocks noGrp="1"/>
          </p:cNvSpPr>
          <p:nvPr>
            <p:ph type="body" idx="17" sz="quarter"/>
          </p:nvPr>
        </p:nvSpPr>
        <p:spPr/>
        <p:txBody>
          <a:bodyPr/>
          <a:lstStyle/>
          <a:p>
            <a:r>
              <a:t>Irgendwann lachen wir darüber!</a:t>
            </a:r>
          </a:p>
        </p:txBody>
      </p:sp>
      <p:sp>
        <p:nvSpPr>
          <p:cNvPr id="10" name="Text Placeholder 9"/>
          <p:cNvSpPr>
            <a:spLocks noGrp="1"/>
          </p:cNvSpPr>
          <p:nvPr>
            <p:ph type="body" idx="18" sz="quarter"/>
          </p:nvPr>
        </p:nvSpPr>
        <p:spPr/>
        <p:txBody>
          <a:bodyPr/>
          <a:lstStyle/>
          <a:p>
            <a:r>
              <a:t>Lesen, Malen</a:t>
            </a:r>
          </a:p>
        </p:txBody>
      </p:sp>
      <p:sp>
        <p:nvSpPr>
          <p:cNvPr id="11" name="Text Placeholder 10"/>
          <p:cNvSpPr>
            <a:spLocks noGrp="1"/>
          </p:cNvSpPr>
          <p:nvPr>
            <p:ph type="body" idx="19" sz="quarter"/>
          </p:nvPr>
        </p:nvSpPr>
        <p:spPr/>
        <p:txBody>
          <a:bodyPr/>
          <a:lstStyle/>
          <a:p>
            <a:r>
              <a:t>Wähl nicht Pädagogik LK!!!</a:t>
            </a:r>
          </a:p>
        </p:txBody>
      </p:sp>
      <p:sp>
        <p:nvSpPr>
          <p:cNvPr id="12" name="Text Placeholder 11"/>
          <p:cNvSpPr>
            <a:spLocks noGrp="1"/>
          </p:cNvSpPr>
          <p:nvPr>
            <p:ph type="body" idx="20" sz="quarter"/>
          </p:nvPr>
        </p:nvSpPr>
        <p:spPr/>
        <p:txBody>
          <a:bodyPr/>
          <a:lstStyle/>
          <a:p>
            <a:r>
              <a:t>Multivitaminchen</a:t>
            </a:r>
          </a:p>
        </p:txBody>
      </p:sp>
      <p:sp>
        <p:nvSpPr>
          <p:cNvPr id="13" name="Text Placeholder 12"/>
          <p:cNvSpPr>
            <a:spLocks noGrp="1"/>
          </p:cNvSpPr>
          <p:nvPr>
            <p:ph type="body" idx="21" sz="quarter"/>
          </p:nvPr>
        </p:nvSpPr>
        <p:spPr/>
        <p:txBody>
          <a:bodyPr/>
          <a:lstStyle/>
          <a:p>
            <a:r>
              <a:t>Die Mittagspausen mit meinen Freunden, besonders im Sommer&lt;3</a:t>
            </a:r>
          </a:p>
        </p:txBody>
      </p:sp>
      <p:sp>
        <p:nvSpPr>
          <p:cNvPr id="14" name="Text Placeholder 13"/>
          <p:cNvSpPr>
            <a:spLocks noGrp="1"/>
          </p:cNvSpPr>
          <p:nvPr>
            <p:ph type="body" idx="22" sz="quarter"/>
          </p:nvPr>
        </p:nvSpPr>
        <p:spPr/>
        <p:txBody>
          <a:bodyPr/>
          <a:lstStyle/>
          <a:p>
            <a:r>
              <a:t>Vieles…</a:t>
            </a:r>
          </a:p>
        </p:txBody>
      </p:sp>
      <p:sp>
        <p:nvSpPr>
          <p:cNvPr id="15" name="Text Placeholder 14"/>
          <p:cNvSpPr>
            <a:spLocks noGrp="1"/>
          </p:cNvSpPr>
          <p:nvPr>
            <p:ph type="body" idx="23" sz="quarter"/>
          </p:nvPr>
        </p:nvSpPr>
        <p:spPr/>
        <p:txBody>
          <a:bodyPr/>
          <a:lstStyle/>
          <a:p>
            <a:r>
              <a:t>Archäologin</a:t>
            </a:r>
          </a:p>
        </p:txBody>
      </p:sp>
      <p:sp>
        <p:nvSpPr>
          <p:cNvPr id="16" name="Text Placeholder 15"/>
          <p:cNvSpPr>
            <a:spLocks noGrp="1"/>
          </p:cNvSpPr>
          <p:nvPr>
            <p:ph type="body" idx="24" sz="quarter"/>
          </p:nvPr>
        </p:nvSpPr>
        <p:spPr/>
        <p:txBody>
          <a:bodyPr/>
          <a:lstStyle/>
          <a:p>
            <a:r>
              <a:t>In zehn Jahren habe ich hoffentlich einen Job der mich erfüllt und mir Spaß macht, eine eigene Wohnung und vielleicht ein Haustier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Philip Adolph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12.06.2007</a:t>
            </a:r>
          </a:p>
        </p:txBody>
      </p:sp>
      <p:sp>
        <p:nvSpPr>
          <p:cNvPr id="6" name="Text Placeholder 5"/>
          <p:cNvSpPr>
            <a:spLocks noGrp="1"/>
          </p:cNvSpPr>
          <p:nvPr>
            <p:ph type="body" idx="14" sz="quarter"/>
          </p:nvPr>
        </p:nvSpPr>
        <p:spPr/>
        <p:txBody>
          <a:bodyPr/>
          <a:lstStyle/>
          <a:p>
            <a:r>
              <a:t>Mathe/Info</a:t>
            </a:r>
          </a:p>
        </p:txBody>
      </p:sp>
      <p:sp>
        <p:nvSpPr>
          <p:cNvPr id="7" name="Text Placeholder 6"/>
          <p:cNvSpPr>
            <a:spLocks noGrp="1"/>
          </p:cNvSpPr>
          <p:nvPr>
            <p:ph type="body" idx="15" sz="quarter"/>
          </p:nvPr>
        </p:nvSpPr>
        <p:spPr/>
        <p:txBody>
          <a:bodyPr/>
          <a:lstStyle/>
          <a:p>
            <a:r>
              <a:t>Info/Sport</a:t>
            </a:r>
          </a:p>
        </p:txBody>
      </p:sp>
      <p:sp>
        <p:nvSpPr>
          <p:cNvPr id="8" name="Text Placeholder 7"/>
          <p:cNvSpPr>
            <a:spLocks noGrp="1"/>
          </p:cNvSpPr>
          <p:nvPr>
            <p:ph type="body" idx="16" sz="quarter"/>
          </p:nvPr>
        </p:nvSpPr>
        <p:spPr/>
        <p:txBody>
          <a:bodyPr/>
          <a:lstStyle/>
          <a:p>
            <a:r>
              <a:t>Pablo</a:t>
            </a:r>
          </a:p>
        </p:txBody>
      </p:sp>
      <p:sp>
        <p:nvSpPr>
          <p:cNvPr id="9" name="Text Placeholder 8"/>
          <p:cNvSpPr>
            <a:spLocks noGrp="1"/>
          </p:cNvSpPr>
          <p:nvPr>
            <p:ph type="body" idx="17" sz="quarter"/>
          </p:nvPr>
        </p:nvSpPr>
        <p:spPr/>
        <p:txBody>
          <a:bodyPr/>
          <a:lstStyle/>
          <a:p>
            <a:r>
              <a:t>Leb das leben</a:t>
            </a:r>
          </a:p>
        </p:txBody>
      </p:sp>
      <p:sp>
        <p:nvSpPr>
          <p:cNvPr id="10" name="Text Placeholder 9"/>
          <p:cNvSpPr>
            <a:spLocks noGrp="1"/>
          </p:cNvSpPr>
          <p:nvPr>
            <p:ph type="body" idx="18" sz="quarter"/>
          </p:nvPr>
        </p:nvSpPr>
        <p:spPr/>
        <p:txBody>
          <a:bodyPr/>
          <a:lstStyle/>
          <a:p>
            <a:r>
              <a:t>Gitarre, schützen</a:t>
            </a:r>
          </a:p>
        </p:txBody>
      </p:sp>
      <p:sp>
        <p:nvSpPr>
          <p:cNvPr id="11" name="Text Placeholder 10"/>
          <p:cNvSpPr>
            <a:spLocks noGrp="1"/>
          </p:cNvSpPr>
          <p:nvPr>
            <p:ph type="body" idx="19" sz="quarter"/>
          </p:nvPr>
        </p:nvSpPr>
        <p:spPr/>
        <p:txBody>
          <a:bodyPr/>
          <a:lstStyle/>
          <a:p>
            <a:r>
              <a:t>Mach wo drauf du Bock hast</a:t>
            </a:r>
          </a:p>
        </p:txBody>
      </p:sp>
      <p:sp>
        <p:nvSpPr>
          <p:cNvPr id="12" name="Text Placeholder 11"/>
          <p:cNvSpPr>
            <a:spLocks noGrp="1"/>
          </p:cNvSpPr>
          <p:nvPr>
            <p:ph type="body" idx="20" sz="quarter"/>
          </p:nvPr>
        </p:nvSpPr>
        <p:spPr/>
        <p:txBody>
          <a:bodyPr/>
          <a:lstStyle/>
          <a:p>
            <a:r>
              <a:t>Pinky Donuts</a:t>
            </a:r>
          </a:p>
        </p:txBody>
      </p:sp>
      <p:sp>
        <p:nvSpPr>
          <p:cNvPr id="13" name="Text Placeholder 12"/>
          <p:cNvSpPr>
            <a:spLocks noGrp="1"/>
          </p:cNvSpPr>
          <p:nvPr>
            <p:ph type="body" idx="21" sz="quarter"/>
          </p:nvPr>
        </p:nvSpPr>
        <p:spPr/>
        <p:txBody>
          <a:bodyPr/>
          <a:lstStyle/>
          <a:p>
            <a:r>
              <a:t>Barcelona</a:t>
            </a:r>
          </a:p>
        </p:txBody>
      </p:sp>
      <p:sp>
        <p:nvSpPr>
          <p:cNvPr id="14" name="Text Placeholder 13"/>
          <p:cNvSpPr>
            <a:spLocks noGrp="1"/>
          </p:cNvSpPr>
          <p:nvPr>
            <p:ph type="body" idx="22" sz="quarter"/>
          </p:nvPr>
        </p:nvSpPr>
        <p:spPr/>
        <p:txBody>
          <a:bodyPr/>
          <a:lstStyle/>
          <a:p>
            <a:r>
              <a:t>Mit Geld umzugehen</a:t>
            </a:r>
          </a:p>
        </p:txBody>
      </p:sp>
      <p:sp>
        <p:nvSpPr>
          <p:cNvPr id="15" name="Text Placeholder 14"/>
          <p:cNvSpPr>
            <a:spLocks noGrp="1"/>
          </p:cNvSpPr>
          <p:nvPr>
            <p:ph type="body" idx="23" sz="quarter"/>
          </p:nvPr>
        </p:nvSpPr>
        <p:spPr/>
        <p:txBody>
          <a:bodyPr/>
          <a:lstStyle/>
          <a:p>
            <a:r>
              <a:t>Was handwerkliches</a:t>
            </a:r>
          </a:p>
        </p:txBody>
      </p:sp>
      <p:sp>
        <p:nvSpPr>
          <p:cNvPr id="16" name="Text Placeholder 15"/>
          <p:cNvSpPr>
            <a:spLocks noGrp="1"/>
          </p:cNvSpPr>
          <p:nvPr>
            <p:ph type="body" idx="24" sz="quarter"/>
          </p:nvPr>
        </p:nvSpPr>
        <p:spPr/>
        <p:txBody>
          <a:bodyPr/>
          <a:lstStyle/>
          <a:p>
            <a:r>
              <a:t>Im Ausland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Philipp Berger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04.06.2007</a:t>
            </a:r>
          </a:p>
        </p:txBody>
      </p:sp>
      <p:sp>
        <p:nvSpPr>
          <p:cNvPr id="6" name="Text Placeholder 5"/>
          <p:cNvSpPr>
            <a:spLocks noGrp="1"/>
          </p:cNvSpPr>
          <p:nvPr>
            <p:ph type="body" idx="14" sz="quarter"/>
          </p:nvPr>
        </p:nvSpPr>
        <p:spPr/>
        <p:txBody>
          <a:bodyPr/>
          <a:lstStyle/>
          <a:p>
            <a:r>
              <a:t>Mathe &amp; Chemie</a:t>
            </a:r>
          </a:p>
        </p:txBody>
      </p:sp>
      <p:sp>
        <p:nvSpPr>
          <p:cNvPr id="7" name="Text Placeholder 6"/>
          <p:cNvSpPr>
            <a:spLocks noGrp="1"/>
          </p:cNvSpPr>
          <p:nvPr>
            <p:ph type="body" idx="15" sz="quarter"/>
          </p:nvPr>
        </p:nvSpPr>
        <p:spPr/>
        <p:txBody>
          <a:bodyPr/>
          <a:lstStyle/>
          <a:p>
            <a:r>
              <a:t>Mathe</a:t>
            </a:r>
          </a:p>
        </p:txBody>
      </p:sp>
      <p:sp>
        <p:nvSpPr>
          <p:cNvPr id="8" name="Text Placeholder 7"/>
          <p:cNvSpPr>
            <a:spLocks noGrp="1"/>
          </p:cNvSpPr>
          <p:nvPr>
            <p:ph type="body" idx="16" sz="quarter"/>
          </p:nvPr>
        </p:nvSpPr>
        <p:spPr/>
        <p:txBody>
          <a:bodyPr/>
          <a:lstStyle/>
          <a:p>
            <a:r>
              <a:t>Lorenz Lampo</a:t>
            </a:r>
          </a:p>
        </p:txBody>
      </p:sp>
      <p:sp>
        <p:nvSpPr>
          <p:cNvPr id="9" name="Text Placeholder 8"/>
          <p:cNvSpPr>
            <a:spLocks noGrp="1"/>
          </p:cNvSpPr>
          <p:nvPr>
            <p:ph type="body" idx="17" sz="quarter"/>
          </p:nvPr>
        </p:nvSpPr>
        <p:spPr/>
        <p:txBody>
          <a:bodyPr/>
          <a:lstStyle/>
          <a:p>
            <a:r>
              <a:t>Glücklich sein ist das Wichtigste</a:t>
            </a:r>
          </a:p>
        </p:txBody>
      </p:sp>
      <p:sp>
        <p:nvSpPr>
          <p:cNvPr id="10" name="Text Placeholder 9"/>
          <p:cNvSpPr>
            <a:spLocks noGrp="1"/>
          </p:cNvSpPr>
          <p:nvPr>
            <p:ph type="body" idx="18" sz="quarter"/>
          </p:nvPr>
        </p:nvSpPr>
        <p:spPr/>
        <p:txBody>
          <a:bodyPr/>
          <a:lstStyle/>
          <a:p>
            <a:r>
              <a:t>Fußball, Sport</a:t>
            </a:r>
          </a:p>
        </p:txBody>
      </p:sp>
      <p:sp>
        <p:nvSpPr>
          <p:cNvPr id="11" name="Text Placeholder 10"/>
          <p:cNvSpPr>
            <a:spLocks noGrp="1"/>
          </p:cNvSpPr>
          <p:nvPr>
            <p:ph type="body" idx="19" sz="quarter"/>
          </p:nvPr>
        </p:nvSpPr>
        <p:spPr/>
        <p:txBody>
          <a:bodyPr/>
          <a:lstStyle/>
          <a:p>
            <a:r>
              <a:t>Wähle kein Französisch und kein Chemie LK</a:t>
            </a:r>
          </a:p>
        </p:txBody>
      </p:sp>
      <p:sp>
        <p:nvSpPr>
          <p:cNvPr id="12" name="Text Placeholder 11"/>
          <p:cNvSpPr>
            <a:spLocks noGrp="1"/>
          </p:cNvSpPr>
          <p:nvPr>
            <p:ph type="body" idx="20" sz="quarter"/>
          </p:nvPr>
        </p:nvSpPr>
        <p:spPr/>
        <p:txBody>
          <a:bodyPr/>
          <a:lstStyle/>
          <a:p>
            <a:r>
              <a:t>Trauben</a:t>
            </a:r>
          </a:p>
        </p:txBody>
      </p:sp>
      <p:sp>
        <p:nvSpPr>
          <p:cNvPr id="13" name="Text Placeholder 12"/>
          <p:cNvSpPr>
            <a:spLocks noGrp="1"/>
          </p:cNvSpPr>
          <p:nvPr>
            <p:ph type="body" idx="21" sz="quarter"/>
          </p:nvPr>
        </p:nvSpPr>
        <p:spPr/>
        <p:txBody>
          <a:bodyPr/>
          <a:lstStyle/>
          <a:p>
            <a:r>
              <a:t>Italien Kursfahrt, lustige Antworten im Chemie LK</a:t>
            </a:r>
          </a:p>
        </p:txBody>
      </p:sp>
      <p:sp>
        <p:nvSpPr>
          <p:cNvPr id="14" name="Text Placeholder 13"/>
          <p:cNvSpPr>
            <a:spLocks noGrp="1"/>
          </p:cNvSpPr>
          <p:nvPr>
            <p:ph type="body" idx="22" sz="quarter"/>
          </p:nvPr>
        </p:nvSpPr>
        <p:spPr/>
        <p:txBody>
          <a:bodyPr/>
          <a:lstStyle/>
          <a:p>
            <a:r>
              <a:t>Steuern</a:t>
            </a:r>
          </a:p>
        </p:txBody>
      </p:sp>
      <p:sp>
        <p:nvSpPr>
          <p:cNvPr id="15" name="Text Placeholder 14"/>
          <p:cNvSpPr>
            <a:spLocks noGrp="1"/>
          </p:cNvSpPr>
          <p:nvPr>
            <p:ph type="body" idx="23" sz="quarter"/>
          </p:nvPr>
        </p:nvSpPr>
        <p:spPr/>
        <p:txBody>
          <a:bodyPr/>
          <a:lstStyle/>
          <a:p>
            <a:r>
              <a:t>Ingenieur</a:t>
            </a:r>
          </a:p>
        </p:txBody>
      </p:sp>
      <p:sp>
        <p:nvSpPr>
          <p:cNvPr id="16" name="Text Placeholder 15"/>
          <p:cNvSpPr>
            <a:spLocks noGrp="1"/>
          </p:cNvSpPr>
          <p:nvPr>
            <p:ph type="body" idx="24" sz="quarter"/>
          </p:nvPr>
        </p:nvSpPr>
        <p:spPr/>
        <p:txBody>
          <a:bodyPr/>
          <a:lstStyle/>
          <a:p>
            <a:r>
              <a:t>Im Berufsleben</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Philipp Wallrafen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15.09.2007</a:t>
            </a:r>
          </a:p>
        </p:txBody>
      </p:sp>
      <p:sp>
        <p:nvSpPr>
          <p:cNvPr id="6" name="Text Placeholder 5"/>
          <p:cNvSpPr>
            <a:spLocks noGrp="1"/>
          </p:cNvSpPr>
          <p:nvPr>
            <p:ph type="body" idx="14" sz="quarter"/>
          </p:nvPr>
        </p:nvSpPr>
        <p:spPr/>
        <p:txBody>
          <a:bodyPr/>
          <a:lstStyle/>
          <a:p>
            <a:r>
              <a:t>Sport &amp; Englisch</a:t>
            </a:r>
          </a:p>
        </p:txBody>
      </p:sp>
      <p:sp>
        <p:nvSpPr>
          <p:cNvPr id="7" name="Text Placeholder 6"/>
          <p:cNvSpPr>
            <a:spLocks noGrp="1"/>
          </p:cNvSpPr>
          <p:nvPr>
            <p:ph type="body" idx="15" sz="quarter"/>
          </p:nvPr>
        </p:nvSpPr>
        <p:spPr/>
        <p:txBody>
          <a:bodyPr/>
          <a:lstStyle/>
          <a:p>
            <a:r>
              <a:t>Sport</a:t>
            </a:r>
          </a:p>
        </p:txBody>
      </p:sp>
      <p:sp>
        <p:nvSpPr>
          <p:cNvPr id="8" name="Text Placeholder 7"/>
          <p:cNvSpPr>
            <a:spLocks noGrp="1"/>
          </p:cNvSpPr>
          <p:nvPr>
            <p:ph type="body" idx="16" sz="quarter"/>
          </p:nvPr>
        </p:nvSpPr>
        <p:spPr/>
        <p:txBody>
          <a:bodyPr/>
          <a:lstStyle/>
          <a:p>
            <a:r>
              <a:t>Felix Jordan</a:t>
            </a:r>
          </a:p>
        </p:txBody>
      </p:sp>
      <p:sp>
        <p:nvSpPr>
          <p:cNvPr id="9" name="Text Placeholder 8"/>
          <p:cNvSpPr>
            <a:spLocks noGrp="1"/>
          </p:cNvSpPr>
          <p:nvPr>
            <p:ph type="body" idx="17" sz="quarter"/>
          </p:nvPr>
        </p:nvSpPr>
        <p:spPr/>
        <p:txBody>
          <a:bodyPr/>
          <a:lstStyle/>
          <a:p>
            <a:r>
              <a:t>A Beer a day keeps the doctor away!</a:t>
            </a:r>
          </a:p>
        </p:txBody>
      </p:sp>
      <p:sp>
        <p:nvSpPr>
          <p:cNvPr id="10" name="Text Placeholder 9"/>
          <p:cNvSpPr>
            <a:spLocks noGrp="1"/>
          </p:cNvSpPr>
          <p:nvPr>
            <p:ph type="body" idx="18" sz="quarter"/>
          </p:nvPr>
        </p:nvSpPr>
        <p:spPr/>
        <p:txBody>
          <a:bodyPr/>
          <a:lstStyle/>
          <a:p>
            <a:r>
              <a:t>Darts, Saxophon, Schiedsrichter</a:t>
            </a:r>
          </a:p>
        </p:txBody>
      </p:sp>
      <p:sp>
        <p:nvSpPr>
          <p:cNvPr id="11" name="Text Placeholder 10"/>
          <p:cNvSpPr>
            <a:spLocks noGrp="1"/>
          </p:cNvSpPr>
          <p:nvPr>
            <p:ph type="body" idx="19" sz="quarter"/>
          </p:nvPr>
        </p:nvSpPr>
        <p:spPr/>
        <p:txBody>
          <a:bodyPr/>
          <a:lstStyle/>
          <a:p>
            <a:r>
              <a:t>pass mehr in Mathe auf!</a:t>
            </a:r>
          </a:p>
        </p:txBody>
      </p:sp>
      <p:sp>
        <p:nvSpPr>
          <p:cNvPr id="12" name="Text Placeholder 11"/>
          <p:cNvSpPr>
            <a:spLocks noGrp="1"/>
          </p:cNvSpPr>
          <p:nvPr>
            <p:ph type="body" idx="20" sz="quarter"/>
          </p:nvPr>
        </p:nvSpPr>
        <p:spPr/>
        <p:txBody>
          <a:bodyPr/>
          <a:lstStyle/>
          <a:p>
            <a:r>
              <a:t>Ein oder zwei Schnitzelbrötchen von der heißen Bude</a:t>
            </a:r>
          </a:p>
        </p:txBody>
      </p:sp>
      <p:sp>
        <p:nvSpPr>
          <p:cNvPr id="13" name="Text Placeholder 12"/>
          <p:cNvSpPr>
            <a:spLocks noGrp="1"/>
          </p:cNvSpPr>
          <p:nvPr>
            <p:ph type="body" idx="21" sz="quarter"/>
          </p:nvPr>
        </p:nvSpPr>
        <p:spPr/>
        <p:txBody>
          <a:bodyPr/>
          <a:lstStyle/>
          <a:p>
            <a:r>
              <a:t>Die Q1 Skifahrt mit dem Sport- Lk</a:t>
            </a:r>
          </a:p>
        </p:txBody>
      </p:sp>
      <p:sp>
        <p:nvSpPr>
          <p:cNvPr id="14" name="Text Placeholder 13"/>
          <p:cNvSpPr>
            <a:spLocks noGrp="1"/>
          </p:cNvSpPr>
          <p:nvPr>
            <p:ph type="body" idx="22" sz="quarter"/>
          </p:nvPr>
        </p:nvSpPr>
        <p:spPr/>
        <p:txBody>
          <a:bodyPr/>
          <a:lstStyle/>
          <a:p>
            <a:r>
              <a:t>Meine Steuererklärung…</a:t>
            </a:r>
          </a:p>
        </p:txBody>
      </p:sp>
      <p:sp>
        <p:nvSpPr>
          <p:cNvPr id="15" name="Text Placeholder 14"/>
          <p:cNvSpPr>
            <a:spLocks noGrp="1"/>
          </p:cNvSpPr>
          <p:nvPr>
            <p:ph type="body" idx="23" sz="quarter"/>
          </p:nvPr>
        </p:nvSpPr>
        <p:spPr/>
        <p:txBody>
          <a:bodyPr/>
          <a:lstStyle/>
          <a:p>
            <a:r>
              <a:t>Garten- und Landschaftsbau</a:t>
            </a:r>
          </a:p>
        </p:txBody>
      </p:sp>
      <p:sp>
        <p:nvSpPr>
          <p:cNvPr id="16" name="Text Placeholder 15"/>
          <p:cNvSpPr>
            <a:spLocks noGrp="1"/>
          </p:cNvSpPr>
          <p:nvPr>
            <p:ph type="body" idx="24" sz="quarter"/>
          </p:nvPr>
        </p:nvSpPr>
        <p:spPr/>
        <p:txBody>
          <a:bodyPr/>
          <a:lstStyle/>
          <a:p>
            <a:r>
              <a:t>Auf der Baustelle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Polina Remenyuk</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14.01.2007</a:t>
            </a:r>
          </a:p>
        </p:txBody>
      </p:sp>
      <p:sp>
        <p:nvSpPr>
          <p:cNvPr id="6" name="Text Placeholder 5"/>
          <p:cNvSpPr>
            <a:spLocks noGrp="1"/>
          </p:cNvSpPr>
          <p:nvPr>
            <p:ph type="body" idx="14" sz="quarter"/>
          </p:nvPr>
        </p:nvSpPr>
        <p:spPr/>
        <p:txBody>
          <a:bodyPr/>
          <a:lstStyle/>
          <a:p>
            <a:r>
              <a:t>Englisch&amp;Kunst</a:t>
            </a:r>
          </a:p>
        </p:txBody>
      </p:sp>
      <p:sp>
        <p:nvSpPr>
          <p:cNvPr id="7" name="Text Placeholder 6"/>
          <p:cNvSpPr>
            <a:spLocks noGrp="1"/>
          </p:cNvSpPr>
          <p:nvPr>
            <p:ph type="body" idx="15" sz="quarter"/>
          </p:nvPr>
        </p:nvSpPr>
        <p:spPr/>
        <p:txBody>
          <a:bodyPr/>
          <a:lstStyle/>
          <a:p>
            <a:r>
              <a:t>Erdkunde</a:t>
            </a:r>
          </a:p>
        </p:txBody>
      </p:sp>
      <p:sp>
        <p:nvSpPr>
          <p:cNvPr id="8" name="Text Placeholder 7"/>
          <p:cNvSpPr>
            <a:spLocks noGrp="1"/>
          </p:cNvSpPr>
          <p:nvPr>
            <p:ph type="body" idx="16" sz="quarter"/>
          </p:nvPr>
        </p:nvSpPr>
        <p:spPr/>
        <p:txBody>
          <a:bodyPr/>
          <a:lstStyle/>
          <a:p>
            <a:r>
              <a:t>Lotti&amp; Kira</a:t>
            </a:r>
          </a:p>
        </p:txBody>
      </p:sp>
      <p:sp>
        <p:nvSpPr>
          <p:cNvPr id="9" name="Text Placeholder 8"/>
          <p:cNvSpPr>
            <a:spLocks noGrp="1"/>
          </p:cNvSpPr>
          <p:nvPr>
            <p:ph type="body" idx="17" sz="quarter"/>
          </p:nvPr>
        </p:nvSpPr>
        <p:spPr/>
        <p:txBody>
          <a:bodyPr/>
          <a:lstStyle/>
          <a:p>
            <a:r>
              <a:t>Love the life you live, live the life you love.</a:t>
            </a:r>
          </a:p>
        </p:txBody>
      </p:sp>
      <p:sp>
        <p:nvSpPr>
          <p:cNvPr id="10" name="Text Placeholder 9"/>
          <p:cNvSpPr>
            <a:spLocks noGrp="1"/>
          </p:cNvSpPr>
          <p:nvPr>
            <p:ph type="body" idx="18" sz="quarter"/>
          </p:nvPr>
        </p:nvSpPr>
        <p:spPr/>
        <p:txBody>
          <a:bodyPr/>
          <a:lstStyle/>
          <a:p>
            <a:r>
              <a:t>Backen</a:t>
            </a:r>
          </a:p>
        </p:txBody>
      </p:sp>
      <p:sp>
        <p:nvSpPr>
          <p:cNvPr id="11" name="Text Placeholder 10"/>
          <p:cNvSpPr>
            <a:spLocks noGrp="1"/>
          </p:cNvSpPr>
          <p:nvPr>
            <p:ph type="body" idx="19" sz="quarter"/>
          </p:nvPr>
        </p:nvSpPr>
        <p:spPr/>
        <p:txBody>
          <a:bodyPr/>
          <a:lstStyle/>
          <a:p>
            <a:r>
              <a:t>es wird sich lohnen</a:t>
            </a:r>
          </a:p>
        </p:txBody>
      </p:sp>
      <p:sp>
        <p:nvSpPr>
          <p:cNvPr id="12" name="Text Placeholder 11"/>
          <p:cNvSpPr>
            <a:spLocks noGrp="1"/>
          </p:cNvSpPr>
          <p:nvPr>
            <p:ph type="body" idx="20" sz="quarter"/>
          </p:nvPr>
        </p:nvSpPr>
        <p:spPr/>
        <p:txBody>
          <a:bodyPr/>
          <a:lstStyle/>
          <a:p>
            <a:r>
              <a:t>Cashew Kerne</a:t>
            </a:r>
          </a:p>
        </p:txBody>
      </p:sp>
      <p:sp>
        <p:nvSpPr>
          <p:cNvPr id="13" name="Text Placeholder 12"/>
          <p:cNvSpPr>
            <a:spLocks noGrp="1"/>
          </p:cNvSpPr>
          <p:nvPr>
            <p:ph type="body" idx="21" sz="quarter"/>
          </p:nvPr>
        </p:nvSpPr>
        <p:spPr/>
        <p:txBody>
          <a:bodyPr/>
          <a:lstStyle/>
          <a:p>
            <a:r>
              <a:t>Zeit mit Freunden verbringen</a:t>
            </a:r>
          </a:p>
        </p:txBody>
      </p:sp>
      <p:sp>
        <p:nvSpPr>
          <p:cNvPr id="14" name="Text Placeholder 13"/>
          <p:cNvSpPr>
            <a:spLocks noGrp="1"/>
          </p:cNvSpPr>
          <p:nvPr>
            <p:ph type="body" idx="22" sz="quarter"/>
          </p:nvPr>
        </p:nvSpPr>
        <p:spPr/>
        <p:txBody>
          <a:bodyPr/>
          <a:lstStyle/>
          <a:p>
            <a:r>
              <a:t>Wie man lernt</a:t>
            </a:r>
          </a:p>
        </p:txBody>
      </p:sp>
      <p:sp>
        <p:nvSpPr>
          <p:cNvPr id="15" name="Text Placeholder 14"/>
          <p:cNvSpPr>
            <a:spLocks noGrp="1"/>
          </p:cNvSpPr>
          <p:nvPr>
            <p:ph type="body" idx="23" sz="quarter"/>
          </p:nvPr>
        </p:nvSpPr>
        <p:spPr/>
        <p:txBody>
          <a:bodyPr/>
          <a:lstStyle/>
          <a:p>
            <a:r>
              <a:t>Architekt</a:t>
            </a:r>
          </a:p>
        </p:txBody>
      </p:sp>
      <p:sp>
        <p:nvSpPr>
          <p:cNvPr id="16" name="Text Placeholder 15"/>
          <p:cNvSpPr>
            <a:spLocks noGrp="1"/>
          </p:cNvSpPr>
          <p:nvPr>
            <p:ph type="body" idx="24" sz="quarter"/>
          </p:nvPr>
        </p:nvSpPr>
        <p:spPr/>
        <p:txBody>
          <a:bodyPr/>
          <a:lstStyle/>
          <a:p>
            <a:r>
              <a:t>NYC</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Robert Maier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05.03.2007</a:t>
            </a:r>
          </a:p>
        </p:txBody>
      </p:sp>
      <p:sp>
        <p:nvSpPr>
          <p:cNvPr id="6" name="Text Placeholder 5"/>
          <p:cNvSpPr>
            <a:spLocks noGrp="1"/>
          </p:cNvSpPr>
          <p:nvPr>
            <p:ph type="body" idx="14" sz="quarter"/>
          </p:nvPr>
        </p:nvSpPr>
        <p:spPr/>
        <p:txBody>
          <a:bodyPr/>
          <a:lstStyle/>
          <a:p>
            <a:r>
              <a:t>Biologie, Englisch</a:t>
            </a:r>
          </a:p>
        </p:txBody>
      </p:sp>
      <p:sp>
        <p:nvSpPr>
          <p:cNvPr id="7" name="Text Placeholder 6"/>
          <p:cNvSpPr>
            <a:spLocks noGrp="1"/>
          </p:cNvSpPr>
          <p:nvPr>
            <p:ph type="body" idx="15" sz="quarter"/>
          </p:nvPr>
        </p:nvSpPr>
        <p:spPr/>
        <p:txBody>
          <a:bodyPr/>
          <a:lstStyle/>
          <a:p>
            <a:r>
              <a:t>Biologie, Englisch, Deutsch, Erdkunde, Geschichte, Sozialwissenschaften, Philosophie</a:t>
            </a:r>
          </a:p>
        </p:txBody>
      </p:sp>
      <p:sp>
        <p:nvSpPr>
          <p:cNvPr id="8" name="Text Placeholder 7"/>
          <p:cNvSpPr>
            <a:spLocks noGrp="1"/>
          </p:cNvSpPr>
          <p:nvPr>
            <p:ph type="body" idx="16" sz="quarter"/>
          </p:nvPr>
        </p:nvSpPr>
        <p:spPr/>
        <p:txBody>
          <a:bodyPr/>
          <a:lstStyle/>
          <a:p>
            <a:r>
              <a:t>n. a.</a:t>
            </a:r>
          </a:p>
        </p:txBody>
      </p:sp>
      <p:sp>
        <p:nvSpPr>
          <p:cNvPr id="9" name="Text Placeholder 8"/>
          <p:cNvSpPr>
            <a:spLocks noGrp="1"/>
          </p:cNvSpPr>
          <p:nvPr>
            <p:ph type="body" idx="17" sz="quarter"/>
          </p:nvPr>
        </p:nvSpPr>
        <p:spPr/>
        <p:txBody>
          <a:bodyPr/>
          <a:lstStyle/>
          <a:p>
            <a:r>
              <a:t>„Handle nur nach derjenigen Maxime, durch die du zugleich wollen kannst, dass sie ein allgemeines Gesetz werde.“ (Immanuel Kant)</a:t>
            </a:r>
          </a:p>
        </p:txBody>
      </p:sp>
      <p:sp>
        <p:nvSpPr>
          <p:cNvPr id="10" name="Text Placeholder 9"/>
          <p:cNvSpPr>
            <a:spLocks noGrp="1"/>
          </p:cNvSpPr>
          <p:nvPr>
            <p:ph type="body" idx="18" sz="quarter"/>
          </p:nvPr>
        </p:nvSpPr>
        <p:spPr/>
        <p:txBody>
          <a:bodyPr/>
          <a:lstStyle/>
          <a:p>
            <a:r>
              <a:t>Lektüre, Verfassen</a:t>
            </a:r>
          </a:p>
        </p:txBody>
      </p:sp>
      <p:sp>
        <p:nvSpPr>
          <p:cNvPr id="11" name="Text Placeholder 10"/>
          <p:cNvSpPr>
            <a:spLocks noGrp="1"/>
          </p:cNvSpPr>
          <p:nvPr>
            <p:ph type="body" idx="19" sz="quarter"/>
          </p:nvPr>
        </p:nvSpPr>
        <p:spPr/>
        <p:txBody>
          <a:bodyPr/>
          <a:lstStyle/>
          <a:p>
            <a:r>
              <a:t>n. a.</a:t>
            </a:r>
          </a:p>
        </p:txBody>
      </p:sp>
      <p:sp>
        <p:nvSpPr>
          <p:cNvPr id="12" name="Text Placeholder 11"/>
          <p:cNvSpPr>
            <a:spLocks noGrp="1"/>
          </p:cNvSpPr>
          <p:nvPr>
            <p:ph type="body" idx="20" sz="quarter"/>
          </p:nvPr>
        </p:nvSpPr>
        <p:spPr/>
        <p:txBody>
          <a:bodyPr/>
          <a:lstStyle/>
          <a:p>
            <a:r>
              <a:t>n. a.</a:t>
            </a:r>
          </a:p>
        </p:txBody>
      </p:sp>
      <p:sp>
        <p:nvSpPr>
          <p:cNvPr id="13" name="Text Placeholder 12"/>
          <p:cNvSpPr>
            <a:spLocks noGrp="1"/>
          </p:cNvSpPr>
          <p:nvPr>
            <p:ph type="body" idx="21" sz="quarter"/>
          </p:nvPr>
        </p:nvSpPr>
        <p:spPr/>
        <p:txBody>
          <a:bodyPr/>
          <a:lstStyle/>
          <a:p>
            <a:r>
              <a:t>n. a.</a:t>
            </a:r>
          </a:p>
        </p:txBody>
      </p:sp>
      <p:sp>
        <p:nvSpPr>
          <p:cNvPr id="14" name="Text Placeholder 13"/>
          <p:cNvSpPr>
            <a:spLocks noGrp="1"/>
          </p:cNvSpPr>
          <p:nvPr>
            <p:ph type="body" idx="22" sz="quarter"/>
          </p:nvPr>
        </p:nvSpPr>
        <p:spPr/>
        <p:txBody>
          <a:bodyPr/>
          <a:lstStyle/>
          <a:p>
            <a:r>
              <a:t>Die Schule hat mich viele Dinge nicht gelehrt, so etwa den Umgang mit Finanzen und die Psychologie.</a:t>
            </a:r>
          </a:p>
        </p:txBody>
      </p:sp>
      <p:sp>
        <p:nvSpPr>
          <p:cNvPr id="15" name="Text Placeholder 14"/>
          <p:cNvSpPr>
            <a:spLocks noGrp="1"/>
          </p:cNvSpPr>
          <p:nvPr>
            <p:ph type="body" idx="23" sz="quarter"/>
          </p:nvPr>
        </p:nvSpPr>
        <p:spPr/>
        <p:txBody>
          <a:bodyPr/>
          <a:lstStyle/>
          <a:p>
            <a:r>
              <a:t>Volljurist</a:t>
            </a:r>
          </a:p>
        </p:txBody>
      </p:sp>
      <p:sp>
        <p:nvSpPr>
          <p:cNvPr id="16" name="Text Placeholder 15"/>
          <p:cNvSpPr>
            <a:spLocks noGrp="1"/>
          </p:cNvSpPr>
          <p:nvPr>
            <p:ph type="body" idx="24" sz="quarter"/>
          </p:nvPr>
        </p:nvSpPr>
        <p:spPr/>
        <p:txBody>
          <a:bodyPr/>
          <a:lstStyle/>
          <a:p>
            <a:r>
              <a:t>Berufstätig.</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Sara Rodriguez</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10.09.2005</a:t>
            </a:r>
          </a:p>
        </p:txBody>
      </p:sp>
      <p:sp>
        <p:nvSpPr>
          <p:cNvPr id="6" name="Text Placeholder 5"/>
          <p:cNvSpPr>
            <a:spLocks noGrp="1"/>
          </p:cNvSpPr>
          <p:nvPr>
            <p:ph type="body" idx="14" sz="quarter"/>
          </p:nvPr>
        </p:nvSpPr>
        <p:spPr/>
        <p:txBody>
          <a:bodyPr/>
          <a:lstStyle/>
          <a:p>
            <a:r>
              <a:t>Spanisch + Englisch</a:t>
            </a:r>
          </a:p>
        </p:txBody>
      </p:sp>
      <p:sp>
        <p:nvSpPr>
          <p:cNvPr id="7" name="Text Placeholder 6"/>
          <p:cNvSpPr>
            <a:spLocks noGrp="1"/>
          </p:cNvSpPr>
          <p:nvPr>
            <p:ph type="body" idx="15" sz="quarter"/>
          </p:nvPr>
        </p:nvSpPr>
        <p:spPr/>
        <p:txBody>
          <a:bodyPr/>
          <a:lstStyle/>
          <a:p>
            <a:r>
              <a:t>Sport, Spanisch</a:t>
            </a:r>
          </a:p>
        </p:txBody>
      </p:sp>
      <p:sp>
        <p:nvSpPr>
          <p:cNvPr id="8" name="Text Placeholder 7"/>
          <p:cNvSpPr>
            <a:spLocks noGrp="1"/>
          </p:cNvSpPr>
          <p:nvPr>
            <p:ph type="body" idx="16" sz="quarter"/>
          </p:nvPr>
        </p:nvSpPr>
        <p:spPr/>
        <p:txBody>
          <a:bodyPr/>
          <a:lstStyle/>
          <a:p>
            <a:r>
              <a:t>Nicole,Aya, Viviana,Nour, Lena Sengi, Emilian, Anna Cleef, Hannah</a:t>
            </a:r>
          </a:p>
        </p:txBody>
      </p:sp>
      <p:sp>
        <p:nvSpPr>
          <p:cNvPr id="9" name="Text Placeholder 8"/>
          <p:cNvSpPr>
            <a:spLocks noGrp="1"/>
          </p:cNvSpPr>
          <p:nvPr>
            <p:ph type="body" idx="17" sz="quarter"/>
          </p:nvPr>
        </p:nvSpPr>
        <p:spPr/>
        <p:txBody>
          <a:bodyPr/>
          <a:lstStyle/>
          <a:p>
            <a:r>
              <a:t>Jeden Tag ist ein Geschenk</a:t>
            </a:r>
          </a:p>
        </p:txBody>
      </p:sp>
      <p:sp>
        <p:nvSpPr>
          <p:cNvPr id="10" name="Text Placeholder 9"/>
          <p:cNvSpPr>
            <a:spLocks noGrp="1"/>
          </p:cNvSpPr>
          <p:nvPr>
            <p:ph type="body" idx="18" sz="quarter"/>
          </p:nvPr>
        </p:nvSpPr>
        <p:spPr/>
        <p:txBody>
          <a:bodyPr/>
          <a:lstStyle/>
          <a:p>
            <a:r>
              <a:t>Gym, Zeit mit Freunde und Familie verbringen, Musik hören, Instrumenten spielen, tanzen</a:t>
            </a:r>
          </a:p>
        </p:txBody>
      </p:sp>
      <p:sp>
        <p:nvSpPr>
          <p:cNvPr id="11" name="Text Placeholder 10"/>
          <p:cNvSpPr>
            <a:spLocks noGrp="1"/>
          </p:cNvSpPr>
          <p:nvPr>
            <p:ph type="body" idx="19" sz="quarter"/>
          </p:nvPr>
        </p:nvSpPr>
        <p:spPr/>
        <p:txBody>
          <a:bodyPr/>
          <a:lstStyle/>
          <a:p>
            <a:r>
              <a:t>Vertraue auf Gott und lass dich nicht von anderen beeinflussen</a:t>
            </a:r>
          </a:p>
        </p:txBody>
      </p:sp>
      <p:sp>
        <p:nvSpPr>
          <p:cNvPr id="12" name="Text Placeholder 11"/>
          <p:cNvSpPr>
            <a:spLocks noGrp="1"/>
          </p:cNvSpPr>
          <p:nvPr>
            <p:ph type="body" idx="20" sz="quarter"/>
          </p:nvPr>
        </p:nvSpPr>
        <p:spPr/>
        <p:txBody>
          <a:bodyPr/>
          <a:lstStyle/>
          <a:p>
            <a:r>
              <a:t>Powerbox &lt;3</a:t>
            </a:r>
          </a:p>
        </p:txBody>
      </p:sp>
      <p:sp>
        <p:nvSpPr>
          <p:cNvPr id="13" name="Text Placeholder 12"/>
          <p:cNvSpPr>
            <a:spLocks noGrp="1"/>
          </p:cNvSpPr>
          <p:nvPr>
            <p:ph type="body" idx="21" sz="quarter"/>
          </p:nvPr>
        </p:nvSpPr>
        <p:spPr/>
        <p:txBody>
          <a:bodyPr/>
          <a:lstStyle/>
          <a:p>
            <a:r>
              <a:t>Kursfahrt (Barcelona)</a:t>
            </a:r>
          </a:p>
        </p:txBody>
      </p:sp>
      <p:sp>
        <p:nvSpPr>
          <p:cNvPr id="14" name="Text Placeholder 13"/>
          <p:cNvSpPr>
            <a:spLocks noGrp="1"/>
          </p:cNvSpPr>
          <p:nvPr>
            <p:ph type="body" idx="22" sz="quarter"/>
          </p:nvPr>
        </p:nvSpPr>
        <p:spPr/>
        <p:txBody>
          <a:bodyPr/>
          <a:lstStyle/>
          <a:p>
            <a:r>
              <a:t>Wie man mit Geld usw. umgehen soll</a:t>
            </a:r>
          </a:p>
        </p:txBody>
      </p:sp>
      <p:sp>
        <p:nvSpPr>
          <p:cNvPr id="15" name="Text Placeholder 14"/>
          <p:cNvSpPr>
            <a:spLocks noGrp="1"/>
          </p:cNvSpPr>
          <p:nvPr>
            <p:ph type="body" idx="23" sz="quarter"/>
          </p:nvPr>
        </p:nvSpPr>
        <p:spPr/>
        <p:txBody>
          <a:bodyPr/>
          <a:lstStyle/>
          <a:p>
            <a:r>
              <a:t>-</a:t>
            </a:r>
          </a:p>
        </p:txBody>
      </p:sp>
      <p:sp>
        <p:nvSpPr>
          <p:cNvPr id="16" name="Text Placeholder 15"/>
          <p:cNvSpPr>
            <a:spLocks noGrp="1"/>
          </p:cNvSpPr>
          <p:nvPr>
            <p:ph type="body" idx="24" sz="quarter"/>
          </p:nvPr>
        </p:nvSpPr>
        <p:spPr/>
        <p:txBody>
          <a:bodyPr/>
          <a:lstStyle/>
          <a:p>
            <a:r>
              <a:t>Einen Job haben, der mir gefällt und Spaß macht und eine schöne Familie haben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Carlotta Knetsch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06.10.2007</a:t>
            </a:r>
          </a:p>
        </p:txBody>
      </p:sp>
      <p:sp>
        <p:nvSpPr>
          <p:cNvPr id="6" name="Text Placeholder 5"/>
          <p:cNvSpPr>
            <a:spLocks noGrp="1"/>
          </p:cNvSpPr>
          <p:nvPr>
            <p:ph type="body" idx="14" sz="quarter"/>
          </p:nvPr>
        </p:nvSpPr>
        <p:spPr/>
        <p:txBody>
          <a:bodyPr/>
          <a:lstStyle/>
          <a:p>
            <a:r>
              <a:t>Biologie und Englisch</a:t>
            </a:r>
          </a:p>
        </p:txBody>
      </p:sp>
      <p:sp>
        <p:nvSpPr>
          <p:cNvPr id="7" name="Text Placeholder 6"/>
          <p:cNvSpPr>
            <a:spLocks noGrp="1"/>
          </p:cNvSpPr>
          <p:nvPr>
            <p:ph type="body" idx="15" sz="quarter"/>
          </p:nvPr>
        </p:nvSpPr>
        <p:spPr/>
        <p:txBody>
          <a:bodyPr/>
          <a:lstStyle/>
          <a:p>
            <a:r>
              <a:t>Biologie</a:t>
            </a:r>
          </a:p>
        </p:txBody>
      </p:sp>
      <p:sp>
        <p:nvSpPr>
          <p:cNvPr id="8" name="Text Placeholder 7"/>
          <p:cNvSpPr>
            <a:spLocks noGrp="1"/>
          </p:cNvSpPr>
          <p:nvPr>
            <p:ph type="body" idx="16" sz="quarter"/>
          </p:nvPr>
        </p:nvSpPr>
        <p:spPr/>
        <p:txBody>
          <a:bodyPr/>
          <a:lstStyle/>
          <a:p>
            <a:r>
              <a:t>Friederike :)</a:t>
            </a:r>
          </a:p>
        </p:txBody>
      </p:sp>
      <p:sp>
        <p:nvSpPr>
          <p:cNvPr id="9" name="Text Placeholder 8"/>
          <p:cNvSpPr>
            <a:spLocks noGrp="1"/>
          </p:cNvSpPr>
          <p:nvPr>
            <p:ph type="body" idx="17" sz="quarter"/>
          </p:nvPr>
        </p:nvSpPr>
        <p:spPr/>
        <p:txBody>
          <a:bodyPr/>
          <a:lstStyle/>
          <a:p>
            <a:r>
              <a:t>Man muss nicht alles können!</a:t>
            </a:r>
          </a:p>
        </p:txBody>
      </p:sp>
      <p:sp>
        <p:nvSpPr>
          <p:cNvPr id="10" name="Text Placeholder 9"/>
          <p:cNvSpPr>
            <a:spLocks noGrp="1"/>
          </p:cNvSpPr>
          <p:nvPr>
            <p:ph type="body" idx="18" sz="quarter"/>
          </p:nvPr>
        </p:nvSpPr>
        <p:spPr/>
        <p:txBody>
          <a:bodyPr/>
          <a:lstStyle/>
          <a:p>
            <a:r>
              <a:t>Luftakrobatik, Lesen</a:t>
            </a:r>
          </a:p>
        </p:txBody>
      </p:sp>
      <p:sp>
        <p:nvSpPr>
          <p:cNvPr id="11" name="Text Placeholder 10"/>
          <p:cNvSpPr>
            <a:spLocks noGrp="1"/>
          </p:cNvSpPr>
          <p:nvPr>
            <p:ph type="body" idx="19" sz="quarter"/>
          </p:nvPr>
        </p:nvSpPr>
        <p:spPr/>
        <p:txBody>
          <a:bodyPr/>
          <a:lstStyle/>
          <a:p>
            <a:r>
              <a:t>Bisschen mehr melden wäre besser gewesen!</a:t>
            </a:r>
          </a:p>
        </p:txBody>
      </p:sp>
      <p:sp>
        <p:nvSpPr>
          <p:cNvPr id="12" name="Text Placeholder 11"/>
          <p:cNvSpPr>
            <a:spLocks noGrp="1"/>
          </p:cNvSpPr>
          <p:nvPr>
            <p:ph type="body" idx="20" sz="quarter"/>
          </p:nvPr>
        </p:nvSpPr>
        <p:spPr/>
        <p:txBody>
          <a:bodyPr/>
          <a:lstStyle/>
          <a:p>
            <a:r>
              <a:t>Schoko Donut von Bibi</a:t>
            </a:r>
          </a:p>
        </p:txBody>
      </p:sp>
      <p:sp>
        <p:nvSpPr>
          <p:cNvPr id="13" name="Text Placeholder 12"/>
          <p:cNvSpPr>
            <a:spLocks noGrp="1"/>
          </p:cNvSpPr>
          <p:nvPr>
            <p:ph type="body" idx="21" sz="quarter"/>
          </p:nvPr>
        </p:nvSpPr>
        <p:spPr/>
        <p:txBody>
          <a:bodyPr/>
          <a:lstStyle/>
          <a:p>
            <a:r>
              <a:t>Skifahrt</a:t>
            </a:r>
          </a:p>
        </p:txBody>
      </p:sp>
      <p:sp>
        <p:nvSpPr>
          <p:cNvPr id="14" name="Text Placeholder 13"/>
          <p:cNvSpPr>
            <a:spLocks noGrp="1"/>
          </p:cNvSpPr>
          <p:nvPr>
            <p:ph type="body" idx="22" sz="quarter"/>
          </p:nvPr>
        </p:nvSpPr>
        <p:spPr/>
        <p:txBody>
          <a:bodyPr/>
          <a:lstStyle/>
          <a:p>
            <a:r>
              <a:t>Mit welchen Apps/ Internetseiten man am effektivsten lernen kann.</a:t>
            </a:r>
          </a:p>
        </p:txBody>
      </p:sp>
      <p:sp>
        <p:nvSpPr>
          <p:cNvPr id="15" name="Text Placeholder 14"/>
          <p:cNvSpPr>
            <a:spLocks noGrp="1"/>
          </p:cNvSpPr>
          <p:nvPr>
            <p:ph type="body" idx="23" sz="quarter"/>
          </p:nvPr>
        </p:nvSpPr>
        <p:spPr/>
        <p:txBody>
          <a:bodyPr/>
          <a:lstStyle/>
          <a:p>
            <a:r>
              <a:t>Autorin</a:t>
            </a:r>
          </a:p>
        </p:txBody>
      </p:sp>
      <p:sp>
        <p:nvSpPr>
          <p:cNvPr id="16" name="Text Placeholder 15"/>
          <p:cNvSpPr>
            <a:spLocks noGrp="1"/>
          </p:cNvSpPr>
          <p:nvPr>
            <p:ph type="body" idx="24" sz="quarter"/>
          </p:nvPr>
        </p:nvSpPr>
        <p:spPr/>
        <p:txBody>
          <a:bodyPr/>
          <a:lstStyle/>
          <a:p>
            <a:r>
              <a:t>Ich sehe mich in einem Job den ich gerne mache und in einer Beziehung. Und hoffentlich bin ich viel am reisen.</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Sarah Maria Hötzel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26.03.2007</a:t>
            </a:r>
          </a:p>
        </p:txBody>
      </p:sp>
      <p:sp>
        <p:nvSpPr>
          <p:cNvPr id="6" name="Text Placeholder 5"/>
          <p:cNvSpPr>
            <a:spLocks noGrp="1"/>
          </p:cNvSpPr>
          <p:nvPr>
            <p:ph type="body" idx="14" sz="quarter"/>
          </p:nvPr>
        </p:nvSpPr>
        <p:spPr/>
        <p:txBody>
          <a:bodyPr/>
          <a:lstStyle/>
          <a:p>
            <a:r>
              <a:t>Mathe/ Chemie</a:t>
            </a:r>
          </a:p>
        </p:txBody>
      </p:sp>
      <p:sp>
        <p:nvSpPr>
          <p:cNvPr id="7" name="Text Placeholder 6"/>
          <p:cNvSpPr>
            <a:spLocks noGrp="1"/>
          </p:cNvSpPr>
          <p:nvPr>
            <p:ph type="body" idx="15" sz="quarter"/>
          </p:nvPr>
        </p:nvSpPr>
        <p:spPr/>
        <p:txBody>
          <a:bodyPr/>
          <a:lstStyle/>
          <a:p>
            <a:r>
              <a:t>Chemie</a:t>
            </a:r>
          </a:p>
        </p:txBody>
      </p:sp>
      <p:sp>
        <p:nvSpPr>
          <p:cNvPr id="8" name="Text Placeholder 7"/>
          <p:cNvSpPr>
            <a:spLocks noGrp="1"/>
          </p:cNvSpPr>
          <p:nvPr>
            <p:ph type="body" idx="16" sz="quarter"/>
          </p:nvPr>
        </p:nvSpPr>
        <p:spPr/>
        <p:txBody>
          <a:bodyPr/>
          <a:lstStyle/>
          <a:p>
            <a:r>
              <a:t>Bei meinen Freunden</a:t>
            </a:r>
          </a:p>
        </p:txBody>
      </p:sp>
      <p:sp>
        <p:nvSpPr>
          <p:cNvPr id="9" name="Text Placeholder 8"/>
          <p:cNvSpPr>
            <a:spLocks noGrp="1"/>
          </p:cNvSpPr>
          <p:nvPr>
            <p:ph type="body" idx="17" sz="quarter"/>
          </p:nvPr>
        </p:nvSpPr>
        <p:spPr/>
        <p:txBody>
          <a:bodyPr/>
          <a:lstStyle/>
          <a:p>
            <a:r>
              <a:t>Träume nicht dein Leben, lebe deinen Traum.
Ich erschaffe mir meinen eigenen Sonnenschein.</a:t>
            </a:r>
          </a:p>
        </p:txBody>
      </p:sp>
      <p:sp>
        <p:nvSpPr>
          <p:cNvPr id="10" name="Text Placeholder 9"/>
          <p:cNvSpPr>
            <a:spLocks noGrp="1"/>
          </p:cNvSpPr>
          <p:nvPr>
            <p:ph type="body" idx="18" sz="quarter"/>
          </p:nvPr>
        </p:nvSpPr>
        <p:spPr/>
        <p:txBody>
          <a:bodyPr/>
          <a:lstStyle/>
          <a:p>
            <a:r>
              <a:t>Tanzen, Turnen, Gaming, Singen, Tennis, Malen</a:t>
            </a:r>
          </a:p>
        </p:txBody>
      </p:sp>
      <p:sp>
        <p:nvSpPr>
          <p:cNvPr id="11" name="Text Placeholder 10"/>
          <p:cNvSpPr>
            <a:spLocks noGrp="1"/>
          </p:cNvSpPr>
          <p:nvPr>
            <p:ph type="body" idx="19" sz="quarter"/>
          </p:nvPr>
        </p:nvSpPr>
        <p:spPr/>
        <p:txBody>
          <a:bodyPr/>
          <a:lstStyle/>
          <a:p>
            <a:r>
              <a:t>Glaube und lebe, wie und was du willst und keiner entscheidet über DEIN Leben, dann bekommst du, was du willst und bist glücklich.</a:t>
            </a:r>
          </a:p>
        </p:txBody>
      </p:sp>
      <p:sp>
        <p:nvSpPr>
          <p:cNvPr id="12" name="Text Placeholder 11"/>
          <p:cNvSpPr>
            <a:spLocks noGrp="1"/>
          </p:cNvSpPr>
          <p:nvPr>
            <p:ph type="body" idx="20" sz="quarter"/>
          </p:nvPr>
        </p:nvSpPr>
        <p:spPr/>
        <p:txBody>
          <a:bodyPr/>
          <a:lstStyle/>
          <a:p>
            <a:r>
              <a:t>Ab in den HUMA</a:t>
            </a:r>
          </a:p>
        </p:txBody>
      </p:sp>
      <p:sp>
        <p:nvSpPr>
          <p:cNvPr id="13" name="Text Placeholder 12"/>
          <p:cNvSpPr>
            <a:spLocks noGrp="1"/>
          </p:cNvSpPr>
          <p:nvPr>
            <p:ph type="body" idx="21" sz="quarter"/>
          </p:nvPr>
        </p:nvSpPr>
        <p:spPr/>
        <p:txBody>
          <a:bodyPr/>
          <a:lstStyle/>
          <a:p>
            <a:r>
              <a:t>Wie lieb und Nett immer meine Freunde waren, die Musikals und Partys, Chemie Explosion wo wir den Raum verlassen mussten, zu den Geburtstagen meiner Freundesgruppe liefen alle immer mit selbstgemachte Krone rum</a:t>
            </a:r>
          </a:p>
        </p:txBody>
      </p:sp>
      <p:sp>
        <p:nvSpPr>
          <p:cNvPr id="14" name="Text Placeholder 13"/>
          <p:cNvSpPr>
            <a:spLocks noGrp="1"/>
          </p:cNvSpPr>
          <p:nvPr>
            <p:ph type="body" idx="22" sz="quarter"/>
          </p:nvPr>
        </p:nvSpPr>
        <p:spPr/>
        <p:txBody>
          <a:bodyPr/>
          <a:lstStyle/>
          <a:p>
            <a:r>
              <a:t>Steuererklärung, was man sonnst noch so für ein eigenständiges Leben braucht</a:t>
            </a:r>
          </a:p>
        </p:txBody>
      </p:sp>
      <p:sp>
        <p:nvSpPr>
          <p:cNvPr id="15" name="Text Placeholder 14"/>
          <p:cNvSpPr>
            <a:spLocks noGrp="1"/>
          </p:cNvSpPr>
          <p:nvPr>
            <p:ph type="body" idx="23" sz="quarter"/>
          </p:nvPr>
        </p:nvSpPr>
        <p:spPr/>
        <p:txBody>
          <a:bodyPr/>
          <a:lstStyle/>
          <a:p>
            <a:r>
              <a:t>IT-Manager, mit führender Position</a:t>
            </a:r>
          </a:p>
        </p:txBody>
      </p:sp>
      <p:sp>
        <p:nvSpPr>
          <p:cNvPr id="16" name="Text Placeholder 15"/>
          <p:cNvSpPr>
            <a:spLocks noGrp="1"/>
          </p:cNvSpPr>
          <p:nvPr>
            <p:ph type="body" idx="24" sz="quarter"/>
          </p:nvPr>
        </p:nvSpPr>
        <p:spPr/>
        <p:txBody>
          <a:bodyPr/>
          <a:lstStyle/>
          <a:p>
            <a:r>
              <a:t>Bei einem gut bezahlten Job, der mir Spaß macht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Sarah Kisselbach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29.09.2007</a:t>
            </a:r>
          </a:p>
        </p:txBody>
      </p:sp>
      <p:sp>
        <p:nvSpPr>
          <p:cNvPr id="6" name="Text Placeholder 5"/>
          <p:cNvSpPr>
            <a:spLocks noGrp="1"/>
          </p:cNvSpPr>
          <p:nvPr>
            <p:ph type="body" idx="14" sz="quarter"/>
          </p:nvPr>
        </p:nvSpPr>
        <p:spPr/>
        <p:txBody>
          <a:bodyPr/>
          <a:lstStyle/>
          <a:p>
            <a:r>
              <a:t>Deutsch &amp; Biologie</a:t>
            </a:r>
          </a:p>
        </p:txBody>
      </p:sp>
      <p:sp>
        <p:nvSpPr>
          <p:cNvPr id="7" name="Text Placeholder 6"/>
          <p:cNvSpPr>
            <a:spLocks noGrp="1"/>
          </p:cNvSpPr>
          <p:nvPr>
            <p:ph type="body" idx="15" sz="quarter"/>
          </p:nvPr>
        </p:nvSpPr>
        <p:spPr/>
        <p:txBody>
          <a:bodyPr/>
          <a:lstStyle/>
          <a:p>
            <a:r>
              <a:t>keins</a:t>
            </a:r>
          </a:p>
        </p:txBody>
      </p:sp>
      <p:sp>
        <p:nvSpPr>
          <p:cNvPr id="8" name="Text Placeholder 7"/>
          <p:cNvSpPr>
            <a:spLocks noGrp="1"/>
          </p:cNvSpPr>
          <p:nvPr>
            <p:ph type="body" idx="16" sz="quarter"/>
          </p:nvPr>
        </p:nvSpPr>
        <p:spPr/>
        <p:txBody>
          <a:bodyPr/>
          <a:lstStyle/>
          <a:p>
            <a:r>
              <a:t>Isabel, Mariella, Inessa</a:t>
            </a:r>
          </a:p>
        </p:txBody>
      </p:sp>
      <p:sp>
        <p:nvSpPr>
          <p:cNvPr id="9" name="Text Placeholder 8"/>
          <p:cNvSpPr>
            <a:spLocks noGrp="1"/>
          </p:cNvSpPr>
          <p:nvPr>
            <p:ph type="body" idx="17" sz="quarter"/>
          </p:nvPr>
        </p:nvSpPr>
        <p:spPr/>
        <p:txBody>
          <a:bodyPr/>
          <a:lstStyle/>
          <a:p>
            <a:r>
              <a:t>yolo</a:t>
            </a:r>
          </a:p>
        </p:txBody>
      </p:sp>
      <p:sp>
        <p:nvSpPr>
          <p:cNvPr id="10" name="Text Placeholder 9"/>
          <p:cNvSpPr>
            <a:spLocks noGrp="1"/>
          </p:cNvSpPr>
          <p:nvPr>
            <p:ph type="body" idx="18" sz="quarter"/>
          </p:nvPr>
        </p:nvSpPr>
        <p:spPr/>
        <p:txBody>
          <a:bodyPr/>
          <a:lstStyle/>
          <a:p>
            <a:r>
              <a:t>alles außer Schule</a:t>
            </a:r>
          </a:p>
        </p:txBody>
      </p:sp>
      <p:sp>
        <p:nvSpPr>
          <p:cNvPr id="11" name="Text Placeholder 10"/>
          <p:cNvSpPr>
            <a:spLocks noGrp="1"/>
          </p:cNvSpPr>
          <p:nvPr>
            <p:ph type="body" idx="19" sz="quarter"/>
          </p:nvPr>
        </p:nvSpPr>
        <p:spPr/>
        <p:txBody>
          <a:bodyPr/>
          <a:lstStyle/>
          <a:p>
            <a:r>
              <a:t>wähl kein Bio LK</a:t>
            </a:r>
          </a:p>
        </p:txBody>
      </p:sp>
      <p:sp>
        <p:nvSpPr>
          <p:cNvPr id="12" name="Text Placeholder 11"/>
          <p:cNvSpPr>
            <a:spLocks noGrp="1"/>
          </p:cNvSpPr>
          <p:nvPr>
            <p:ph type="body" idx="20" sz="quarter"/>
          </p:nvPr>
        </p:nvSpPr>
        <p:spPr/>
        <p:txBody>
          <a:bodyPr/>
          <a:lstStyle/>
          <a:p>
            <a:r>
              <a:t>Schoko Croissant</a:t>
            </a:r>
          </a:p>
        </p:txBody>
      </p:sp>
      <p:sp>
        <p:nvSpPr>
          <p:cNvPr id="13" name="Text Placeholder 12"/>
          <p:cNvSpPr>
            <a:spLocks noGrp="1"/>
          </p:cNvSpPr>
          <p:nvPr>
            <p:ph type="body" idx="21" sz="quarter"/>
          </p:nvPr>
        </p:nvSpPr>
        <p:spPr/>
        <p:txBody>
          <a:bodyPr/>
          <a:lstStyle/>
          <a:p>
            <a:r>
              <a:t>Rhein in Flammen 2023♡</a:t>
            </a:r>
          </a:p>
        </p:txBody>
      </p:sp>
      <p:sp>
        <p:nvSpPr>
          <p:cNvPr id="14" name="Text Placeholder 13"/>
          <p:cNvSpPr>
            <a:spLocks noGrp="1"/>
          </p:cNvSpPr>
          <p:nvPr>
            <p:ph type="body" idx="22" sz="quarter"/>
          </p:nvPr>
        </p:nvSpPr>
        <p:spPr/>
        <p:txBody>
          <a:bodyPr/>
          <a:lstStyle/>
          <a:p>
            <a:r>
              <a:t>wirklich wichtiges fürs Leben</a:t>
            </a:r>
          </a:p>
        </p:txBody>
      </p:sp>
      <p:sp>
        <p:nvSpPr>
          <p:cNvPr id="15" name="Text Placeholder 14"/>
          <p:cNvSpPr>
            <a:spLocks noGrp="1"/>
          </p:cNvSpPr>
          <p:nvPr>
            <p:ph type="body" idx="23" sz="quarter"/>
          </p:nvPr>
        </p:nvSpPr>
        <p:spPr/>
        <p:txBody>
          <a:bodyPr/>
          <a:lstStyle/>
          <a:p>
            <a:r>
              <a:t>Ka, Hauptsache glücklich</a:t>
            </a:r>
          </a:p>
        </p:txBody>
      </p:sp>
      <p:sp>
        <p:nvSpPr>
          <p:cNvPr id="16" name="Text Placeholder 15"/>
          <p:cNvSpPr>
            <a:spLocks noGrp="1"/>
          </p:cNvSpPr>
          <p:nvPr>
            <p:ph type="body" idx="24" sz="quarter"/>
          </p:nvPr>
        </p:nvSpPr>
        <p:spPr/>
        <p:txBody>
          <a:bodyPr/>
          <a:lstStyle/>
          <a:p>
            <a:r>
              <a:t>Auf Reisen</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Sarin Sahar Rohesch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29.11.2006</a:t>
            </a:r>
          </a:p>
        </p:txBody>
      </p:sp>
      <p:sp>
        <p:nvSpPr>
          <p:cNvPr id="6" name="Text Placeholder 5"/>
          <p:cNvSpPr>
            <a:spLocks noGrp="1"/>
          </p:cNvSpPr>
          <p:nvPr>
            <p:ph type="body" idx="14" sz="quarter"/>
          </p:nvPr>
        </p:nvSpPr>
        <p:spPr/>
        <p:txBody>
          <a:bodyPr/>
          <a:lstStyle/>
          <a:p>
            <a:r>
              <a:t>Englisch &amp; Sozialwissenschaften</a:t>
            </a:r>
          </a:p>
        </p:txBody>
      </p:sp>
      <p:sp>
        <p:nvSpPr>
          <p:cNvPr id="7" name="Text Placeholder 6"/>
          <p:cNvSpPr>
            <a:spLocks noGrp="1"/>
          </p:cNvSpPr>
          <p:nvPr>
            <p:ph type="body" idx="15" sz="quarter"/>
          </p:nvPr>
        </p:nvSpPr>
        <p:spPr/>
        <p:txBody>
          <a:bodyPr/>
          <a:lstStyle/>
          <a:p>
            <a:r>
              <a:t>Englisch</a:t>
            </a:r>
          </a:p>
        </p:txBody>
      </p:sp>
      <p:sp>
        <p:nvSpPr>
          <p:cNvPr id="8" name="Text Placeholder 7"/>
          <p:cNvSpPr>
            <a:spLocks noGrp="1"/>
          </p:cNvSpPr>
          <p:nvPr>
            <p:ph type="body" idx="16" sz="quarter"/>
          </p:nvPr>
        </p:nvSpPr>
        <p:spPr/>
        <p:txBody>
          <a:bodyPr/>
          <a:lstStyle/>
          <a:p>
            <a:r>
              <a:t>Sofia und Caro</a:t>
            </a:r>
          </a:p>
        </p:txBody>
      </p:sp>
      <p:sp>
        <p:nvSpPr>
          <p:cNvPr id="9" name="Text Placeholder 8"/>
          <p:cNvSpPr>
            <a:spLocks noGrp="1"/>
          </p:cNvSpPr>
          <p:nvPr>
            <p:ph type="body" idx="17" sz="quarter"/>
          </p:nvPr>
        </p:nvSpPr>
        <p:spPr/>
        <p:txBody>
          <a:bodyPr/>
          <a:lstStyle/>
          <a:p>
            <a:r>
              <a:t>Sei immer dankbar für alles</a:t>
            </a:r>
          </a:p>
        </p:txBody>
      </p:sp>
      <p:sp>
        <p:nvSpPr>
          <p:cNvPr id="10" name="Text Placeholder 9"/>
          <p:cNvSpPr>
            <a:spLocks noGrp="1"/>
          </p:cNvSpPr>
          <p:nvPr>
            <p:ph type="body" idx="18" sz="quarter"/>
          </p:nvPr>
        </p:nvSpPr>
        <p:spPr/>
        <p:txBody>
          <a:bodyPr/>
          <a:lstStyle/>
          <a:p>
            <a:r>
              <a:t>Mit Freundinnen treffen</a:t>
            </a:r>
          </a:p>
        </p:txBody>
      </p:sp>
      <p:sp>
        <p:nvSpPr>
          <p:cNvPr id="11" name="Text Placeholder 10"/>
          <p:cNvSpPr>
            <a:spLocks noGrp="1"/>
          </p:cNvSpPr>
          <p:nvPr>
            <p:ph type="body" idx="19" sz="quarter"/>
          </p:nvPr>
        </p:nvSpPr>
        <p:spPr/>
        <p:txBody>
          <a:bodyPr/>
          <a:lstStyle/>
          <a:p>
            <a:r>
              <a:t>Hi</a:t>
            </a:r>
          </a:p>
        </p:txBody>
      </p:sp>
      <p:sp>
        <p:nvSpPr>
          <p:cNvPr id="12" name="Text Placeholder 11"/>
          <p:cNvSpPr>
            <a:spLocks noGrp="1"/>
          </p:cNvSpPr>
          <p:nvPr>
            <p:ph type="body" idx="20" sz="quarter"/>
          </p:nvPr>
        </p:nvSpPr>
        <p:spPr/>
        <p:txBody>
          <a:bodyPr/>
          <a:lstStyle/>
          <a:p>
            <a:r>
              <a:t>Döner</a:t>
            </a:r>
          </a:p>
        </p:txBody>
      </p:sp>
      <p:sp>
        <p:nvSpPr>
          <p:cNvPr id="13" name="Text Placeholder 12"/>
          <p:cNvSpPr>
            <a:spLocks noGrp="1"/>
          </p:cNvSpPr>
          <p:nvPr>
            <p:ph type="body" idx="21" sz="quarter"/>
          </p:nvPr>
        </p:nvSpPr>
        <p:spPr/>
        <p:txBody>
          <a:bodyPr/>
          <a:lstStyle/>
          <a:p>
            <a:r>
              <a:t>Stufenfahrt nach Italien</a:t>
            </a:r>
          </a:p>
        </p:txBody>
      </p:sp>
      <p:sp>
        <p:nvSpPr>
          <p:cNvPr id="14" name="Text Placeholder 13"/>
          <p:cNvSpPr>
            <a:spLocks noGrp="1"/>
          </p:cNvSpPr>
          <p:nvPr>
            <p:ph type="body" idx="22" sz="quarter"/>
          </p:nvPr>
        </p:nvSpPr>
        <p:spPr/>
        <p:txBody>
          <a:bodyPr/>
          <a:lstStyle/>
          <a:p>
            <a:r>
              <a:t>Mathe</a:t>
            </a:r>
          </a:p>
        </p:txBody>
      </p:sp>
      <p:sp>
        <p:nvSpPr>
          <p:cNvPr id="15" name="Text Placeholder 14"/>
          <p:cNvSpPr>
            <a:spLocks noGrp="1"/>
          </p:cNvSpPr>
          <p:nvPr>
            <p:ph type="body" idx="23" sz="quarter"/>
          </p:nvPr>
        </p:nvSpPr>
        <p:spPr/>
        <p:txBody>
          <a:bodyPr/>
          <a:lstStyle/>
          <a:p>
            <a:r>
              <a:t>🤷‍♀️</a:t>
            </a:r>
          </a:p>
        </p:txBody>
      </p:sp>
      <p:sp>
        <p:nvSpPr>
          <p:cNvPr id="16" name="Text Placeholder 15"/>
          <p:cNvSpPr>
            <a:spLocks noGrp="1"/>
          </p:cNvSpPr>
          <p:nvPr>
            <p:ph type="body" idx="24" sz="quarter"/>
          </p:nvPr>
        </p:nvSpPr>
        <p:spPr/>
        <p:txBody>
          <a:bodyPr/>
          <a:lstStyle/>
          <a:p>
            <a:r>
              <a:t>Dubai</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Shruti Pushparajah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04.02.2006</a:t>
            </a:r>
          </a:p>
        </p:txBody>
      </p:sp>
      <p:sp>
        <p:nvSpPr>
          <p:cNvPr id="6" name="Text Placeholder 5"/>
          <p:cNvSpPr>
            <a:spLocks noGrp="1"/>
          </p:cNvSpPr>
          <p:nvPr>
            <p:ph type="body" idx="14" sz="quarter"/>
          </p:nvPr>
        </p:nvSpPr>
        <p:spPr/>
        <p:txBody>
          <a:bodyPr/>
          <a:lstStyle/>
          <a:p>
            <a:r>
              <a:t>Englisch, Pädagogik</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Mika Nguyen</a:t>
            </a:r>
          </a:p>
        </p:txBody>
      </p:sp>
      <p:sp>
        <p:nvSpPr>
          <p:cNvPr id="9" name="Text Placeholder 8"/>
          <p:cNvSpPr>
            <a:spLocks noGrp="1"/>
          </p:cNvSpPr>
          <p:nvPr>
            <p:ph type="body" idx="17" sz="quarter"/>
          </p:nvPr>
        </p:nvSpPr>
        <p:spPr/>
        <p:txBody>
          <a:bodyPr/>
          <a:lstStyle/>
          <a:p>
            <a:r>
              <a:t>Wenn du etwas machen möchtest dann mach es einfach auch wenn die Menschen in deinem Leben es nicht wollen, aka Eltern🙂‍↕️</a:t>
            </a:r>
          </a:p>
        </p:txBody>
      </p:sp>
      <p:sp>
        <p:nvSpPr>
          <p:cNvPr id="10" name="Text Placeholder 9"/>
          <p:cNvSpPr>
            <a:spLocks noGrp="1"/>
          </p:cNvSpPr>
          <p:nvPr>
            <p:ph type="body" idx="18" sz="quarter"/>
          </p:nvPr>
        </p:nvSpPr>
        <p:spPr/>
        <p:txBody>
          <a:bodyPr/>
          <a:lstStyle/>
          <a:p>
            <a:r>
              <a:t>Gitarre und Keyboard spielen, Zeichnen, Häkeln</a:t>
            </a:r>
          </a:p>
        </p:txBody>
      </p:sp>
      <p:sp>
        <p:nvSpPr>
          <p:cNvPr id="11" name="Text Placeholder 10"/>
          <p:cNvSpPr>
            <a:spLocks noGrp="1"/>
          </p:cNvSpPr>
          <p:nvPr>
            <p:ph type="body" idx="19" sz="quarter"/>
          </p:nvPr>
        </p:nvSpPr>
        <p:spPr/>
        <p:txBody>
          <a:bodyPr/>
          <a:lstStyle/>
          <a:p>
            <a:r>
              <a:t>Sei kein people pleaser und mach dir weniger Sorgen um Schule</a:t>
            </a:r>
          </a:p>
        </p:txBody>
      </p:sp>
      <p:sp>
        <p:nvSpPr>
          <p:cNvPr id="12" name="Text Placeholder 11"/>
          <p:cNvSpPr>
            <a:spLocks noGrp="1"/>
          </p:cNvSpPr>
          <p:nvPr>
            <p:ph type="body" idx="20" sz="quarter"/>
          </p:nvPr>
        </p:nvSpPr>
        <p:spPr/>
        <p:txBody>
          <a:bodyPr/>
          <a:lstStyle/>
          <a:p>
            <a:r>
              <a:t>Corny</a:t>
            </a:r>
          </a:p>
        </p:txBody>
      </p:sp>
      <p:sp>
        <p:nvSpPr>
          <p:cNvPr id="13" name="Text Placeholder 12"/>
          <p:cNvSpPr>
            <a:spLocks noGrp="1"/>
          </p:cNvSpPr>
          <p:nvPr>
            <p:ph type="body" idx="21" sz="quarter"/>
          </p:nvPr>
        </p:nvSpPr>
        <p:spPr/>
        <p:txBody>
          <a:bodyPr/>
          <a:lstStyle/>
          <a:p>
            <a:r>
              <a:t>Bubble tea in Amsterdam holen mit Freunden</a:t>
            </a:r>
          </a:p>
        </p:txBody>
      </p:sp>
      <p:sp>
        <p:nvSpPr>
          <p:cNvPr id="14" name="Text Placeholder 13"/>
          <p:cNvSpPr>
            <a:spLocks noGrp="1"/>
          </p:cNvSpPr>
          <p:nvPr>
            <p:ph type="body" idx="22" sz="quarter"/>
          </p:nvPr>
        </p:nvSpPr>
        <p:spPr/>
        <p:txBody>
          <a:bodyPr/>
          <a:lstStyle/>
          <a:p>
            <a:r>
              <a:t>Die wichtigen Dinge im Leben, wie Hauswirtschaft, Gesundheit usw.</a:t>
            </a:r>
          </a:p>
        </p:txBody>
      </p:sp>
      <p:sp>
        <p:nvSpPr>
          <p:cNvPr id="15" name="Text Placeholder 14"/>
          <p:cNvSpPr>
            <a:spLocks noGrp="1"/>
          </p:cNvSpPr>
          <p:nvPr>
            <p:ph type="body" idx="23" sz="quarter"/>
          </p:nvPr>
        </p:nvSpPr>
        <p:spPr/>
        <p:txBody>
          <a:bodyPr/>
          <a:lstStyle/>
          <a:p>
            <a:r>
              <a:t>Psychotherapeutin</a:t>
            </a:r>
          </a:p>
        </p:txBody>
      </p:sp>
      <p:sp>
        <p:nvSpPr>
          <p:cNvPr id="16" name="Text Placeholder 15"/>
          <p:cNvSpPr>
            <a:spLocks noGrp="1"/>
          </p:cNvSpPr>
          <p:nvPr>
            <p:ph type="body" idx="24" sz="quarter"/>
          </p:nvPr>
        </p:nvSpPr>
        <p:spPr/>
        <p:txBody>
          <a:bodyPr/>
          <a:lstStyle/>
          <a:p>
            <a:r>
              <a:t>Meine eigene Wohnung und hoffentlich eins, zwei Katzen</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Simon Kämper</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21.07.2007</a:t>
            </a:r>
          </a:p>
        </p:txBody>
      </p:sp>
      <p:sp>
        <p:nvSpPr>
          <p:cNvPr id="6" name="Text Placeholder 5"/>
          <p:cNvSpPr>
            <a:spLocks noGrp="1"/>
          </p:cNvSpPr>
          <p:nvPr>
            <p:ph type="body" idx="14" sz="quarter"/>
          </p:nvPr>
        </p:nvSpPr>
        <p:spPr/>
        <p:txBody>
          <a:bodyPr/>
          <a:lstStyle/>
          <a:p>
            <a:r>
              <a:t>Mathe &amp;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Kilian</a:t>
            </a:r>
          </a:p>
        </p:txBody>
      </p:sp>
      <p:sp>
        <p:nvSpPr>
          <p:cNvPr id="9" name="Text Placeholder 8"/>
          <p:cNvSpPr>
            <a:spLocks noGrp="1"/>
          </p:cNvSpPr>
          <p:nvPr>
            <p:ph type="body" idx="17" sz="quarter"/>
          </p:nvPr>
        </p:nvSpPr>
        <p:spPr/>
        <p:txBody>
          <a:bodyPr/>
          <a:lstStyle/>
          <a:p>
            <a:r>
              <a:t>Jeder Tag ist eine neue Chance – nutze sie!</a:t>
            </a:r>
          </a:p>
        </p:txBody>
      </p:sp>
      <p:sp>
        <p:nvSpPr>
          <p:cNvPr id="10" name="Text Placeholder 9"/>
          <p:cNvSpPr>
            <a:spLocks noGrp="1"/>
          </p:cNvSpPr>
          <p:nvPr>
            <p:ph type="body" idx="18" sz="quarter"/>
          </p:nvPr>
        </p:nvSpPr>
        <p:spPr/>
        <p:txBody>
          <a:bodyPr/>
          <a:lstStyle/>
          <a:p>
            <a:r>
              <a:t>Fußball</a:t>
            </a:r>
          </a:p>
        </p:txBody>
      </p:sp>
      <p:sp>
        <p:nvSpPr>
          <p:cNvPr id="11" name="Text Placeholder 10"/>
          <p:cNvSpPr>
            <a:spLocks noGrp="1"/>
          </p:cNvSpPr>
          <p:nvPr>
            <p:ph type="body" idx="19" sz="quarter"/>
          </p:nvPr>
        </p:nvSpPr>
        <p:spPr/>
        <p:txBody>
          <a:bodyPr/>
          <a:lstStyle/>
          <a:p>
            <a:r>
              <a:t>Genieß die Zeit und sei dankbar</a:t>
            </a:r>
          </a:p>
        </p:txBody>
      </p:sp>
      <p:sp>
        <p:nvSpPr>
          <p:cNvPr id="12" name="Text Placeholder 11"/>
          <p:cNvSpPr>
            <a:spLocks noGrp="1"/>
          </p:cNvSpPr>
          <p:nvPr>
            <p:ph type="body" idx="20" sz="quarter"/>
          </p:nvPr>
        </p:nvSpPr>
        <p:spPr/>
        <p:txBody>
          <a:bodyPr/>
          <a:lstStyle/>
          <a:p>
            <a:r>
              <a:t>Hefezopf und Pizza beim Aldi</a:t>
            </a:r>
          </a:p>
        </p:txBody>
      </p:sp>
      <p:sp>
        <p:nvSpPr>
          <p:cNvPr id="13" name="Text Placeholder 12"/>
          <p:cNvSpPr>
            <a:spLocks noGrp="1"/>
          </p:cNvSpPr>
          <p:nvPr>
            <p:ph type="body" idx="21" sz="quarter"/>
          </p:nvPr>
        </p:nvSpPr>
        <p:spPr/>
        <p:txBody>
          <a:bodyPr/>
          <a:lstStyle/>
          <a:p>
            <a:r>
              <a:t>Abschlussfahrt in Barcelona</a:t>
            </a:r>
          </a:p>
        </p:txBody>
      </p:sp>
      <p:sp>
        <p:nvSpPr>
          <p:cNvPr id="14" name="Text Placeholder 13"/>
          <p:cNvSpPr>
            <a:spLocks noGrp="1"/>
          </p:cNvSpPr>
          <p:nvPr>
            <p:ph type="body" idx="22" sz="quarter"/>
          </p:nvPr>
        </p:nvSpPr>
        <p:spPr/>
        <p:txBody>
          <a:bodyPr/>
          <a:lstStyle/>
          <a:p>
            <a:r>
              <a:t>Kochen</a:t>
            </a:r>
          </a:p>
        </p:txBody>
      </p:sp>
      <p:sp>
        <p:nvSpPr>
          <p:cNvPr id="15" name="Text Placeholder 14"/>
          <p:cNvSpPr>
            <a:spLocks noGrp="1"/>
          </p:cNvSpPr>
          <p:nvPr>
            <p:ph type="body" idx="23" sz="quarter"/>
          </p:nvPr>
        </p:nvSpPr>
        <p:spPr/>
        <p:txBody>
          <a:bodyPr/>
          <a:lstStyle/>
          <a:p>
            <a:r>
              <a:t>Informatiker</a:t>
            </a:r>
          </a:p>
        </p:txBody>
      </p:sp>
      <p:sp>
        <p:nvSpPr>
          <p:cNvPr id="16" name="Text Placeholder 15"/>
          <p:cNvSpPr>
            <a:spLocks noGrp="1"/>
          </p:cNvSpPr>
          <p:nvPr>
            <p:ph type="body" idx="24" sz="quarter"/>
          </p:nvPr>
        </p:nvSpPr>
        <p:spPr/>
        <p:txBody>
          <a:bodyPr/>
          <a:lstStyle/>
          <a:p>
            <a:r>
              <a:t>Nach meinem Studium Arbeit in einem IT-Unternehmen, lebe in einer eigenen Wohnung mit einem Hund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Sofia Rohesch</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07.08.2007</a:t>
            </a:r>
          </a:p>
        </p:txBody>
      </p:sp>
      <p:sp>
        <p:nvSpPr>
          <p:cNvPr id="6" name="Text Placeholder 5"/>
          <p:cNvSpPr>
            <a:spLocks noGrp="1"/>
          </p:cNvSpPr>
          <p:nvPr>
            <p:ph type="body" idx="14" sz="quarter"/>
          </p:nvPr>
        </p:nvSpPr>
        <p:spPr/>
        <p:txBody>
          <a:bodyPr/>
          <a:lstStyle/>
          <a:p>
            <a:r>
              <a:t>Mathe und SoWi</a:t>
            </a:r>
          </a:p>
        </p:txBody>
      </p:sp>
      <p:sp>
        <p:nvSpPr>
          <p:cNvPr id="7" name="Text Placeholder 6"/>
          <p:cNvSpPr>
            <a:spLocks noGrp="1"/>
          </p:cNvSpPr>
          <p:nvPr>
            <p:ph type="body" idx="15" sz="quarter"/>
          </p:nvPr>
        </p:nvSpPr>
        <p:spPr/>
        <p:txBody>
          <a:bodyPr/>
          <a:lstStyle/>
          <a:p>
            <a:r>
              <a:t>Hab keins</a:t>
            </a:r>
          </a:p>
        </p:txBody>
      </p:sp>
      <p:sp>
        <p:nvSpPr>
          <p:cNvPr id="8" name="Text Placeholder 7"/>
          <p:cNvSpPr>
            <a:spLocks noGrp="1"/>
          </p:cNvSpPr>
          <p:nvPr>
            <p:ph type="body" idx="16" sz="quarter"/>
          </p:nvPr>
        </p:nvSpPr>
        <p:spPr/>
        <p:txBody>
          <a:bodyPr/>
          <a:lstStyle/>
          <a:p>
            <a:r>
              <a:t>Sarin und Caro</a:t>
            </a:r>
          </a:p>
        </p:txBody>
      </p:sp>
      <p:sp>
        <p:nvSpPr>
          <p:cNvPr id="9" name="Text Placeholder 8"/>
          <p:cNvSpPr>
            <a:spLocks noGrp="1"/>
          </p:cNvSpPr>
          <p:nvPr>
            <p:ph type="body" idx="17" sz="quarter"/>
          </p:nvPr>
        </p:nvSpPr>
        <p:spPr/>
        <p:txBody>
          <a:bodyPr/>
          <a:lstStyle/>
          <a:p>
            <a:r>
              <a:t>Alles passiert aus einem Grund</a:t>
            </a:r>
          </a:p>
        </p:txBody>
      </p:sp>
      <p:sp>
        <p:nvSpPr>
          <p:cNvPr id="10" name="Text Placeholder 9"/>
          <p:cNvSpPr>
            <a:spLocks noGrp="1"/>
          </p:cNvSpPr>
          <p:nvPr>
            <p:ph type="body" idx="18" sz="quarter"/>
          </p:nvPr>
        </p:nvSpPr>
        <p:spPr/>
        <p:txBody>
          <a:bodyPr/>
          <a:lstStyle/>
          <a:p>
            <a:r>
              <a:t>Backen</a:t>
            </a:r>
          </a:p>
        </p:txBody>
      </p:sp>
      <p:sp>
        <p:nvSpPr>
          <p:cNvPr id="11" name="Text Placeholder 10"/>
          <p:cNvSpPr>
            <a:spLocks noGrp="1"/>
          </p:cNvSpPr>
          <p:nvPr>
            <p:ph type="body" idx="19" sz="quarter"/>
          </p:nvPr>
        </p:nvSpPr>
        <p:spPr/>
        <p:txBody>
          <a:bodyPr/>
          <a:lstStyle/>
          <a:p>
            <a:r>
              <a:t>Wähl kein Mathe Lk!!!!!!!!!!!!!!!!!!!!!!!</a:t>
            </a:r>
          </a:p>
        </p:txBody>
      </p:sp>
      <p:sp>
        <p:nvSpPr>
          <p:cNvPr id="12" name="Text Placeholder 11"/>
          <p:cNvSpPr>
            <a:spLocks noGrp="1"/>
          </p:cNvSpPr>
          <p:nvPr>
            <p:ph type="body" idx="20" sz="quarter"/>
          </p:nvPr>
        </p:nvSpPr>
        <p:spPr/>
        <p:txBody>
          <a:bodyPr/>
          <a:lstStyle/>
          <a:p>
            <a:r>
              <a:t>Döner</a:t>
            </a:r>
          </a:p>
        </p:txBody>
      </p:sp>
      <p:sp>
        <p:nvSpPr>
          <p:cNvPr id="13" name="Text Placeholder 12"/>
          <p:cNvSpPr>
            <a:spLocks noGrp="1"/>
          </p:cNvSpPr>
          <p:nvPr>
            <p:ph type="body" idx="21" sz="quarter"/>
          </p:nvPr>
        </p:nvSpPr>
        <p:spPr/>
        <p:txBody>
          <a:bodyPr/>
          <a:lstStyle/>
          <a:p>
            <a:r>
              <a:t>Stufenfahrten</a:t>
            </a:r>
          </a:p>
        </p:txBody>
      </p:sp>
      <p:sp>
        <p:nvSpPr>
          <p:cNvPr id="14" name="Text Placeholder 13"/>
          <p:cNvSpPr>
            <a:spLocks noGrp="1"/>
          </p:cNvSpPr>
          <p:nvPr>
            <p:ph type="body" idx="22" sz="quarter"/>
          </p:nvPr>
        </p:nvSpPr>
        <p:spPr/>
        <p:txBody>
          <a:bodyPr/>
          <a:lstStyle/>
          <a:p>
            <a:r>
              <a:t>dinge die ich im leben wissen sollte</a:t>
            </a:r>
          </a:p>
        </p:txBody>
      </p:sp>
      <p:sp>
        <p:nvSpPr>
          <p:cNvPr id="15" name="Text Placeholder 14"/>
          <p:cNvSpPr>
            <a:spLocks noGrp="1"/>
          </p:cNvSpPr>
          <p:nvPr>
            <p:ph type="body" idx="23" sz="quarter"/>
          </p:nvPr>
        </p:nvSpPr>
        <p:spPr/>
        <p:txBody>
          <a:bodyPr/>
          <a:lstStyle/>
          <a:p>
            <a:r>
              <a:t>Ich weiß nicht</a:t>
            </a:r>
          </a:p>
        </p:txBody>
      </p:sp>
      <p:sp>
        <p:nvSpPr>
          <p:cNvPr id="16" name="Text Placeholder 15"/>
          <p:cNvSpPr>
            <a:spLocks noGrp="1"/>
          </p:cNvSpPr>
          <p:nvPr>
            <p:ph type="body" idx="24" sz="quarter"/>
          </p:nvPr>
        </p:nvSpPr>
        <p:spPr/>
        <p:txBody>
          <a:bodyPr/>
          <a:lstStyle/>
          <a:p>
            <a:r>
              <a:t>Erfolgreich In Dubai mit glücklicher Familie und 3 Kindern</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Theresa Wauschkuhn</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21.02.2007</a:t>
            </a:r>
          </a:p>
        </p:txBody>
      </p:sp>
      <p:sp>
        <p:nvSpPr>
          <p:cNvPr id="6" name="Text Placeholder 5"/>
          <p:cNvSpPr>
            <a:spLocks noGrp="1"/>
          </p:cNvSpPr>
          <p:nvPr>
            <p:ph type="body" idx="14" sz="quarter"/>
          </p:nvPr>
        </p:nvSpPr>
        <p:spPr/>
        <p:txBody>
          <a:bodyPr/>
          <a:lstStyle/>
          <a:p>
            <a:r>
              <a:t>Bio &amp; Sowi</a:t>
            </a:r>
          </a:p>
        </p:txBody>
      </p:sp>
      <p:sp>
        <p:nvSpPr>
          <p:cNvPr id="7" name="Text Placeholder 6"/>
          <p:cNvSpPr>
            <a:spLocks noGrp="1"/>
          </p:cNvSpPr>
          <p:nvPr>
            <p:ph type="body" idx="15" sz="quarter"/>
          </p:nvPr>
        </p:nvSpPr>
        <p:spPr/>
        <p:txBody>
          <a:bodyPr/>
          <a:lstStyle/>
          <a:p>
            <a:r>
              <a:t>Bio und Sowi</a:t>
            </a:r>
          </a:p>
        </p:txBody>
      </p:sp>
      <p:sp>
        <p:nvSpPr>
          <p:cNvPr id="8" name="Text Placeholder 7"/>
          <p:cNvSpPr>
            <a:spLocks noGrp="1"/>
          </p:cNvSpPr>
          <p:nvPr>
            <p:ph type="body" idx="16" sz="quarter"/>
          </p:nvPr>
        </p:nvSpPr>
        <p:spPr/>
        <p:txBody>
          <a:bodyPr/>
          <a:lstStyle/>
          <a:p>
            <a:r>
              <a:t>Pauline, gemeinsam in Chemie und Mathe verzweifeln macht viel mehr Spaß als alleine :)</a:t>
            </a:r>
          </a:p>
        </p:txBody>
      </p:sp>
      <p:sp>
        <p:nvSpPr>
          <p:cNvPr id="9" name="Text Placeholder 8"/>
          <p:cNvSpPr>
            <a:spLocks noGrp="1"/>
          </p:cNvSpPr>
          <p:nvPr>
            <p:ph type="body" idx="17" sz="quarter"/>
          </p:nvPr>
        </p:nvSpPr>
        <p:spPr/>
        <p:txBody>
          <a:bodyPr/>
          <a:lstStyle/>
          <a:p>
            <a:r>
              <a:t>Wird schon schiefgehen</a:t>
            </a:r>
          </a:p>
        </p:txBody>
      </p:sp>
      <p:sp>
        <p:nvSpPr>
          <p:cNvPr id="10" name="Text Placeholder 9"/>
          <p:cNvSpPr>
            <a:spLocks noGrp="1"/>
          </p:cNvSpPr>
          <p:nvPr>
            <p:ph type="body" idx="18" sz="quarter"/>
          </p:nvPr>
        </p:nvSpPr>
        <p:spPr/>
        <p:txBody>
          <a:bodyPr/>
          <a:lstStyle/>
          <a:p>
            <a:r>
              <a:t>Häkeln, Bratsche spielen</a:t>
            </a:r>
          </a:p>
        </p:txBody>
      </p:sp>
      <p:sp>
        <p:nvSpPr>
          <p:cNvPr id="11" name="Text Placeholder 10"/>
          <p:cNvSpPr>
            <a:spLocks noGrp="1"/>
          </p:cNvSpPr>
          <p:nvPr>
            <p:ph type="body" idx="19" sz="quarter"/>
          </p:nvPr>
        </p:nvSpPr>
        <p:spPr/>
        <p:txBody>
          <a:bodyPr/>
          <a:lstStyle/>
          <a:p>
            <a:r>
              <a:t>Du schaffst das! Genieß einfach die Zeit und mach dir nicht so nen Kopf, Oberstufe ist entspannter als du denkst!</a:t>
            </a:r>
          </a:p>
        </p:txBody>
      </p:sp>
      <p:sp>
        <p:nvSpPr>
          <p:cNvPr id="12" name="Text Placeholder 11"/>
          <p:cNvSpPr>
            <a:spLocks noGrp="1"/>
          </p:cNvSpPr>
          <p:nvPr>
            <p:ph type="body" idx="20" sz="quarter"/>
          </p:nvPr>
        </p:nvSpPr>
        <p:spPr/>
        <p:txBody>
          <a:bodyPr/>
          <a:lstStyle/>
          <a:p>
            <a:r>
              <a:t>Überteuerte Nougatschokolade von Bibi</a:t>
            </a:r>
          </a:p>
        </p:txBody>
      </p:sp>
      <p:sp>
        <p:nvSpPr>
          <p:cNvPr id="13" name="Text Placeholder 12"/>
          <p:cNvSpPr>
            <a:spLocks noGrp="1"/>
          </p:cNvSpPr>
          <p:nvPr>
            <p:ph type="body" idx="21" sz="quarter"/>
          </p:nvPr>
        </p:nvSpPr>
        <p:spPr/>
        <p:txBody>
          <a:bodyPr/>
          <a:lstStyle/>
          <a:p>
            <a:r>
              <a:t>Wie wir uns in den Pausen während Corona immer auf den Toiletten versteckt haben oder durch die Fenster zurück in die Container geklettert sind, um nicht rauszumüssen, und natürlich die Skifahrt und die Abschlussfahrt! Und allgemein alle Freundschaften und Kontakte, die man über die Jahre geknüpft hat.</a:t>
            </a:r>
          </a:p>
        </p:txBody>
      </p:sp>
      <p:sp>
        <p:nvSpPr>
          <p:cNvPr id="14" name="Text Placeholder 13"/>
          <p:cNvSpPr>
            <a:spLocks noGrp="1"/>
          </p:cNvSpPr>
          <p:nvPr>
            <p:ph type="body" idx="22" sz="quarter"/>
          </p:nvPr>
        </p:nvSpPr>
        <p:spPr/>
        <p:txBody>
          <a:bodyPr/>
          <a:lstStyle/>
          <a:p>
            <a:r>
              <a:t>Pünktlichkeit und einen gesunden Schlafrhytmus</a:t>
            </a:r>
          </a:p>
        </p:txBody>
      </p:sp>
      <p:sp>
        <p:nvSpPr>
          <p:cNvPr id="15" name="Text Placeholder 14"/>
          <p:cNvSpPr>
            <a:spLocks noGrp="1"/>
          </p:cNvSpPr>
          <p:nvPr>
            <p:ph type="body" idx="23" sz="quarter"/>
          </p:nvPr>
        </p:nvSpPr>
        <p:spPr/>
        <p:txBody>
          <a:bodyPr/>
          <a:lstStyle/>
          <a:p>
            <a:r>
              <a:t>Biologin/Wissenschaftlerin</a:t>
            </a:r>
          </a:p>
        </p:txBody>
      </p:sp>
      <p:sp>
        <p:nvSpPr>
          <p:cNvPr id="16" name="Text Placeholder 15"/>
          <p:cNvSpPr>
            <a:spLocks noGrp="1"/>
          </p:cNvSpPr>
          <p:nvPr>
            <p:ph type="body" idx="24" sz="quarter"/>
          </p:nvPr>
        </p:nvSpPr>
        <p:spPr/>
        <p:txBody>
          <a:bodyPr/>
          <a:lstStyle/>
          <a:p>
            <a:r>
              <a:t>Irgendwo in einer gemütlichen Altstadt Wohnung in einem süßen Städtchen mit mindestens einer Katze, und hoffentlich nicht mehr im Studium sondern bei einem Job im Labor oder Museum.</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Tim Burschkies</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15.12.2005</a:t>
            </a:r>
          </a:p>
        </p:txBody>
      </p:sp>
      <p:sp>
        <p:nvSpPr>
          <p:cNvPr id="6" name="Text Placeholder 5"/>
          <p:cNvSpPr>
            <a:spLocks noGrp="1"/>
          </p:cNvSpPr>
          <p:nvPr>
            <p:ph type="body" idx="14" sz="quarter"/>
          </p:nvPr>
        </p:nvSpPr>
        <p:spPr/>
        <p:txBody>
          <a:bodyPr/>
          <a:lstStyle/>
          <a:p>
            <a:r>
              <a:t>Englisch, Erdkunde</a:t>
            </a:r>
          </a:p>
        </p:txBody>
      </p:sp>
      <p:sp>
        <p:nvSpPr>
          <p:cNvPr id="7" name="Text Placeholder 6"/>
          <p:cNvSpPr>
            <a:spLocks noGrp="1"/>
          </p:cNvSpPr>
          <p:nvPr>
            <p:ph type="body" idx="15" sz="quarter"/>
          </p:nvPr>
        </p:nvSpPr>
        <p:spPr/>
        <p:txBody>
          <a:bodyPr/>
          <a:lstStyle/>
          <a:p>
            <a:r>
              <a:t>Dalton bei Frau Schell</a:t>
            </a:r>
          </a:p>
        </p:txBody>
      </p:sp>
      <p:sp>
        <p:nvSpPr>
          <p:cNvPr id="8" name="Text Placeholder 7"/>
          <p:cNvSpPr>
            <a:spLocks noGrp="1"/>
          </p:cNvSpPr>
          <p:nvPr>
            <p:ph type="body" idx="16" sz="quarter"/>
          </p:nvPr>
        </p:nvSpPr>
        <p:spPr/>
        <p:txBody>
          <a:bodyPr/>
          <a:lstStyle/>
          <a:p>
            <a:r>
              <a:t>Nils Gerz</a:t>
            </a:r>
          </a:p>
        </p:txBody>
      </p:sp>
      <p:sp>
        <p:nvSpPr>
          <p:cNvPr id="9" name="Text Placeholder 8"/>
          <p:cNvSpPr>
            <a:spLocks noGrp="1"/>
          </p:cNvSpPr>
          <p:nvPr>
            <p:ph type="body" idx="17" sz="quarter"/>
          </p:nvPr>
        </p:nvSpPr>
        <p:spPr/>
        <p:txBody>
          <a:bodyPr/>
          <a:lstStyle/>
          <a:p>
            <a:r>
              <a:t>Ein gutes Pferd spring nicht höher als es muss!</a:t>
            </a:r>
          </a:p>
        </p:txBody>
      </p:sp>
      <p:sp>
        <p:nvSpPr>
          <p:cNvPr id="10" name="Text Placeholder 9"/>
          <p:cNvSpPr>
            <a:spLocks noGrp="1"/>
          </p:cNvSpPr>
          <p:nvPr>
            <p:ph type="body" idx="18" sz="quarter"/>
          </p:nvPr>
        </p:nvSpPr>
        <p:spPr/>
        <p:txBody>
          <a:bodyPr/>
          <a:lstStyle/>
          <a:p>
            <a:r>
              <a:t>Darts, Fußball, Gitarre, Schlagzeug</a:t>
            </a:r>
          </a:p>
        </p:txBody>
      </p:sp>
      <p:sp>
        <p:nvSpPr>
          <p:cNvPr id="11" name="Text Placeholder 10"/>
          <p:cNvSpPr>
            <a:spLocks noGrp="1"/>
          </p:cNvSpPr>
          <p:nvPr>
            <p:ph type="body" idx="19" sz="quarter"/>
          </p:nvPr>
        </p:nvSpPr>
        <p:spPr/>
        <p:txBody>
          <a:bodyPr/>
          <a:lstStyle/>
          <a:p>
            <a:r>
              <a:t>Pass mehr in Mathe als in Deutsch auf.</a:t>
            </a:r>
          </a:p>
        </p:txBody>
      </p:sp>
      <p:sp>
        <p:nvSpPr>
          <p:cNvPr id="12" name="Text Placeholder 11"/>
          <p:cNvSpPr>
            <a:spLocks noGrp="1"/>
          </p:cNvSpPr>
          <p:nvPr>
            <p:ph type="body" idx="20" sz="quarter"/>
          </p:nvPr>
        </p:nvSpPr>
        <p:spPr/>
        <p:txBody>
          <a:bodyPr/>
          <a:lstStyle/>
          <a:p>
            <a:r>
              <a:t>Laugen-Käse-Zopf von Aldi</a:t>
            </a:r>
          </a:p>
        </p:txBody>
      </p:sp>
      <p:sp>
        <p:nvSpPr>
          <p:cNvPr id="13" name="Text Placeholder 12"/>
          <p:cNvSpPr>
            <a:spLocks noGrp="1"/>
          </p:cNvSpPr>
          <p:nvPr>
            <p:ph type="body" idx="21" sz="quarter"/>
          </p:nvPr>
        </p:nvSpPr>
        <p:spPr/>
        <p:txBody>
          <a:bodyPr/>
          <a:lstStyle/>
          <a:p>
            <a:r>
              <a:t>Stachel mit Frau Friedrich</a:t>
            </a:r>
          </a:p>
        </p:txBody>
      </p:sp>
      <p:sp>
        <p:nvSpPr>
          <p:cNvPr id="14" name="Text Placeholder 13"/>
          <p:cNvSpPr>
            <a:spLocks noGrp="1"/>
          </p:cNvSpPr>
          <p:nvPr>
            <p:ph type="body" idx="22" sz="quarter"/>
          </p:nvPr>
        </p:nvSpPr>
        <p:spPr/>
        <p:txBody>
          <a:bodyPr/>
          <a:lstStyle/>
          <a:p>
            <a:r>
              <a:t>Das man Gedichtsanalysen im echten Leben nicht braucht!</a:t>
            </a:r>
          </a:p>
        </p:txBody>
      </p:sp>
      <p:sp>
        <p:nvSpPr>
          <p:cNvPr id="15" name="Text Placeholder 14"/>
          <p:cNvSpPr>
            <a:spLocks noGrp="1"/>
          </p:cNvSpPr>
          <p:nvPr>
            <p:ph type="body" idx="23" sz="quarter"/>
          </p:nvPr>
        </p:nvSpPr>
        <p:spPr/>
        <p:txBody>
          <a:bodyPr/>
          <a:lstStyle/>
          <a:p>
            <a:r>
              <a:t>Irgendwas, was Spaß macht, keine Ahnung!</a:t>
            </a:r>
          </a:p>
        </p:txBody>
      </p:sp>
      <p:sp>
        <p:nvSpPr>
          <p:cNvPr id="16" name="Text Placeholder 15"/>
          <p:cNvSpPr>
            <a:spLocks noGrp="1"/>
          </p:cNvSpPr>
          <p:nvPr>
            <p:ph type="body" idx="24" sz="quarter"/>
          </p:nvPr>
        </p:nvSpPr>
        <p:spPr/>
        <p:txBody>
          <a:bodyPr/>
          <a:lstStyle/>
          <a:p>
            <a:r>
              <a:t>VfR Hangelar Platz, mit nem Bierchen</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Vincent Grey</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11.06.2007</a:t>
            </a:r>
          </a:p>
        </p:txBody>
      </p:sp>
      <p:sp>
        <p:nvSpPr>
          <p:cNvPr id="6" name="Text Placeholder 5"/>
          <p:cNvSpPr>
            <a:spLocks noGrp="1"/>
          </p:cNvSpPr>
          <p:nvPr>
            <p:ph type="body" idx="14" sz="quarter"/>
          </p:nvPr>
        </p:nvSpPr>
        <p:spPr/>
        <p:txBody>
          <a:bodyPr/>
          <a:lstStyle/>
          <a:p>
            <a:r>
              <a:t>Mathe, Informatik</a:t>
            </a:r>
          </a:p>
        </p:txBody>
      </p:sp>
      <p:sp>
        <p:nvSpPr>
          <p:cNvPr id="7" name="Text Placeholder 6"/>
          <p:cNvSpPr>
            <a:spLocks noGrp="1"/>
          </p:cNvSpPr>
          <p:nvPr>
            <p:ph type="body" idx="15" sz="quarter"/>
          </p:nvPr>
        </p:nvSpPr>
        <p:spPr/>
        <p:txBody>
          <a:bodyPr/>
          <a:lstStyle/>
          <a:p>
            <a:r>
              <a:t>Informatik</a:t>
            </a:r>
          </a:p>
        </p:txBody>
      </p:sp>
      <p:sp>
        <p:nvSpPr>
          <p:cNvPr id="8" name="Text Placeholder 7"/>
          <p:cNvSpPr>
            <a:spLocks noGrp="1"/>
          </p:cNvSpPr>
          <p:nvPr>
            <p:ph type="body" idx="16" sz="quarter"/>
          </p:nvPr>
        </p:nvSpPr>
        <p:spPr/>
        <p:txBody>
          <a:bodyPr/>
          <a:lstStyle/>
          <a:p>
            <a:r>
              <a:t>Etienne Reinhart</a:t>
            </a:r>
          </a:p>
        </p:txBody>
      </p:sp>
      <p:sp>
        <p:nvSpPr>
          <p:cNvPr id="9" name="Text Placeholder 8"/>
          <p:cNvSpPr>
            <a:spLocks noGrp="1"/>
          </p:cNvSpPr>
          <p:nvPr>
            <p:ph type="body" idx="17" sz="quarter"/>
          </p:nvPr>
        </p:nvSpPr>
        <p:spPr/>
        <p:txBody>
          <a:bodyPr/>
          <a:lstStyle/>
          <a:p>
            <a:r>
              <a:t>Wenn du alles gibst kannst du dir nichts vorwerfen 🙏</a:t>
            </a:r>
          </a:p>
        </p:txBody>
      </p:sp>
      <p:sp>
        <p:nvSpPr>
          <p:cNvPr id="10" name="Text Placeholder 9"/>
          <p:cNvSpPr>
            <a:spLocks noGrp="1"/>
          </p:cNvSpPr>
          <p:nvPr>
            <p:ph type="body" idx="18" sz="quarter"/>
          </p:nvPr>
        </p:nvSpPr>
        <p:spPr/>
        <p:txBody>
          <a:bodyPr/>
          <a:lstStyle/>
          <a:p>
            <a:r>
              <a:t>Musik, Gym, Fashion, Basketball</a:t>
            </a:r>
          </a:p>
        </p:txBody>
      </p:sp>
      <p:sp>
        <p:nvSpPr>
          <p:cNvPr id="11" name="Text Placeholder 10"/>
          <p:cNvSpPr>
            <a:spLocks noGrp="1"/>
          </p:cNvSpPr>
          <p:nvPr>
            <p:ph type="body" idx="19" sz="quarter"/>
          </p:nvPr>
        </p:nvSpPr>
        <p:spPr/>
        <p:txBody>
          <a:bodyPr/>
          <a:lstStyle/>
          <a:p>
            <a:r>
              <a:t>Trau dich mehr</a:t>
            </a:r>
          </a:p>
        </p:txBody>
      </p:sp>
      <p:sp>
        <p:nvSpPr>
          <p:cNvPr id="12" name="Text Placeholder 11"/>
          <p:cNvSpPr>
            <a:spLocks noGrp="1"/>
          </p:cNvSpPr>
          <p:nvPr>
            <p:ph type="body" idx="20" sz="quarter"/>
          </p:nvPr>
        </p:nvSpPr>
        <p:spPr/>
        <p:txBody>
          <a:bodyPr/>
          <a:lstStyle/>
          <a:p>
            <a:r>
              <a:t>Pinke Donut von Aldi 🙏</a:t>
            </a:r>
          </a:p>
        </p:txBody>
      </p:sp>
      <p:sp>
        <p:nvSpPr>
          <p:cNvPr id="13" name="Text Placeholder 12"/>
          <p:cNvSpPr>
            <a:spLocks noGrp="1"/>
          </p:cNvSpPr>
          <p:nvPr>
            <p:ph type="body" idx="21" sz="quarter"/>
          </p:nvPr>
        </p:nvSpPr>
        <p:spPr/>
        <p:txBody>
          <a:bodyPr/>
          <a:lstStyle/>
          <a:p>
            <a:r>
              <a:t>Etienne bringt ein Mädchen in der Aula wegen einer Podiumsdiskussion zum weinen</a:t>
            </a:r>
          </a:p>
        </p:txBody>
      </p:sp>
      <p:sp>
        <p:nvSpPr>
          <p:cNvPr id="14" name="Text Placeholder 13"/>
          <p:cNvSpPr>
            <a:spLocks noGrp="1"/>
          </p:cNvSpPr>
          <p:nvPr>
            <p:ph type="body" idx="22" sz="quarter"/>
          </p:nvPr>
        </p:nvSpPr>
        <p:spPr/>
        <p:txBody>
          <a:bodyPr/>
          <a:lstStyle/>
          <a:p>
            <a:r>
              <a:t>Disziplin</a:t>
            </a:r>
          </a:p>
        </p:txBody>
      </p:sp>
      <p:sp>
        <p:nvSpPr>
          <p:cNvPr id="15" name="Text Placeholder 14"/>
          <p:cNvSpPr>
            <a:spLocks noGrp="1"/>
          </p:cNvSpPr>
          <p:nvPr>
            <p:ph type="body" idx="23" sz="quarter"/>
          </p:nvPr>
        </p:nvSpPr>
        <p:spPr/>
        <p:txBody>
          <a:bodyPr/>
          <a:lstStyle/>
          <a:p>
            <a:r>
              <a:t>Musiker / Künstler</a:t>
            </a:r>
          </a:p>
        </p:txBody>
      </p:sp>
      <p:sp>
        <p:nvSpPr>
          <p:cNvPr id="16" name="Text Placeholder 15"/>
          <p:cNvSpPr>
            <a:spLocks noGrp="1"/>
          </p:cNvSpPr>
          <p:nvPr>
            <p:ph type="body" idx="24" sz="quarter"/>
          </p:nvPr>
        </p:nvSpPr>
        <p:spPr/>
        <p:txBody>
          <a:bodyPr/>
          <a:lstStyle/>
          <a:p>
            <a:r>
              <a:t>Backstage bei Ufo</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Viviana Ramirez Roll</a:t>
            </a:r>
          </a:p>
        </p:txBody>
      </p:sp>
      <p:sp>
        <p:nvSpPr>
          <p:cNvPr id="3" name="Picture Placeholder 2"/>
          <p:cNvSpPr>
            <a:spLocks noGrp="1"/>
          </p:cNvSpPr>
          <p:nvPr>
            <p:ph type="pic" idx="11" sz="quarter"/>
          </p:nvPr>
        </p:nvSpPr>
        <p:spPr/>
      </p:sp>
      <p:sp>
        <p:nvSpPr>
          <p:cNvPr id="4" name="Picture Placeholder 3"/>
          <p:cNvSpPr>
            <a:spLocks noGrp="1"/>
          </p:cNvSpPr>
          <p:nvPr>
            <p:ph type="pic" idx="12" sz="quarter"/>
          </p:nvPr>
        </p:nvSpPr>
        <p:spPr/>
      </p:sp>
      <p:sp>
        <p:nvSpPr>
          <p:cNvPr id="5" name="Text Placeholder 4"/>
          <p:cNvSpPr>
            <a:spLocks noGrp="1"/>
          </p:cNvSpPr>
          <p:nvPr>
            <p:ph type="body" idx="13" sz="quarter"/>
          </p:nvPr>
        </p:nvSpPr>
        <p:spPr/>
        <p:txBody>
          <a:bodyPr/>
          <a:lstStyle/>
          <a:p>
            <a:r>
              <a:t>28.04.2006</a:t>
            </a:r>
          </a:p>
        </p:txBody>
      </p:sp>
      <p:sp>
        <p:nvSpPr>
          <p:cNvPr id="6" name="Text Placeholder 5"/>
          <p:cNvSpPr>
            <a:spLocks noGrp="1"/>
          </p:cNvSpPr>
          <p:nvPr>
            <p:ph type="body" idx="14" sz="quarter"/>
          </p:nvPr>
        </p:nvSpPr>
        <p:spPr/>
        <p:txBody>
          <a:bodyPr/>
          <a:lstStyle/>
          <a:p>
            <a:r>
              <a:t>Spanisch, Pädagogik</a:t>
            </a:r>
          </a:p>
        </p:txBody>
      </p:sp>
      <p:sp>
        <p:nvSpPr>
          <p:cNvPr id="7" name="Text Placeholder 6"/>
          <p:cNvSpPr>
            <a:spLocks noGrp="1"/>
          </p:cNvSpPr>
          <p:nvPr>
            <p:ph type="body" idx="15" sz="quarter"/>
          </p:nvPr>
        </p:nvSpPr>
        <p:spPr/>
        <p:txBody>
          <a:bodyPr/>
          <a:lstStyle/>
          <a:p>
            <a:r>
              <a:t>Kunst</a:t>
            </a:r>
          </a:p>
        </p:txBody>
      </p:sp>
      <p:sp>
        <p:nvSpPr>
          <p:cNvPr id="8" name="Text Placeholder 7"/>
          <p:cNvSpPr>
            <a:spLocks noGrp="1"/>
          </p:cNvSpPr>
          <p:nvPr>
            <p:ph type="body" idx="16" sz="quarter"/>
          </p:nvPr>
        </p:nvSpPr>
        <p:spPr/>
        <p:txBody>
          <a:bodyPr/>
          <a:lstStyle/>
          <a:p>
            <a:r>
              <a:t>Hannah Pützstück</a:t>
            </a:r>
          </a:p>
        </p:txBody>
      </p:sp>
      <p:sp>
        <p:nvSpPr>
          <p:cNvPr id="9" name="Text Placeholder 8"/>
          <p:cNvSpPr>
            <a:spLocks noGrp="1"/>
          </p:cNvSpPr>
          <p:nvPr>
            <p:ph type="body" idx="17" sz="quarter"/>
          </p:nvPr>
        </p:nvSpPr>
        <p:spPr/>
        <p:txBody>
          <a:bodyPr/>
          <a:lstStyle/>
          <a:p>
            <a:r>
              <a:t>Surround yourself with people who bring you closer to the Lord.</a:t>
            </a:r>
          </a:p>
        </p:txBody>
      </p:sp>
      <p:sp>
        <p:nvSpPr>
          <p:cNvPr id="10" name="Text Placeholder 9"/>
          <p:cNvSpPr>
            <a:spLocks noGrp="1"/>
          </p:cNvSpPr>
          <p:nvPr>
            <p:ph type="body" idx="18" sz="quarter"/>
          </p:nvPr>
        </p:nvSpPr>
        <p:spPr/>
        <p:txBody>
          <a:bodyPr/>
          <a:lstStyle/>
          <a:p>
            <a:r>
              <a:t>Zeit mit Freunde &amp; Familie verbringen</a:t>
            </a:r>
          </a:p>
        </p:txBody>
      </p:sp>
      <p:sp>
        <p:nvSpPr>
          <p:cNvPr id="11" name="Text Placeholder 10"/>
          <p:cNvSpPr>
            <a:spLocks noGrp="1"/>
          </p:cNvSpPr>
          <p:nvPr>
            <p:ph type="body" idx="19" sz="quarter"/>
          </p:nvPr>
        </p:nvSpPr>
        <p:spPr/>
        <p:txBody>
          <a:bodyPr/>
          <a:lstStyle/>
          <a:p>
            <a:r>
              <a:t>Keine Sorge, der glow up kommt noch.</a:t>
            </a:r>
          </a:p>
        </p:txBody>
      </p:sp>
      <p:sp>
        <p:nvSpPr>
          <p:cNvPr id="12" name="Text Placeholder 11"/>
          <p:cNvSpPr>
            <a:spLocks noGrp="1"/>
          </p:cNvSpPr>
          <p:nvPr>
            <p:ph type="body" idx="20" sz="quarter"/>
          </p:nvPr>
        </p:nvSpPr>
        <p:spPr/>
        <p:txBody>
          <a:bodyPr/>
          <a:lstStyle/>
          <a:p>
            <a:r>
              <a:t>Aldi Backabteilung</a:t>
            </a:r>
          </a:p>
        </p:txBody>
      </p:sp>
      <p:sp>
        <p:nvSpPr>
          <p:cNvPr id="13" name="Text Placeholder 12"/>
          <p:cNvSpPr>
            <a:spLocks noGrp="1"/>
          </p:cNvSpPr>
          <p:nvPr>
            <p:ph type="body" idx="21" sz="quarter"/>
          </p:nvPr>
        </p:nvSpPr>
        <p:spPr/>
        <p:txBody>
          <a:bodyPr/>
          <a:lstStyle/>
          <a:p>
            <a:r>
              <a:t>Die Klassenfahrten</a:t>
            </a:r>
          </a:p>
        </p:txBody>
      </p:sp>
      <p:sp>
        <p:nvSpPr>
          <p:cNvPr id="14" name="Text Placeholder 13"/>
          <p:cNvSpPr>
            <a:spLocks noGrp="1"/>
          </p:cNvSpPr>
          <p:nvPr>
            <p:ph type="body" idx="22" sz="quarter"/>
          </p:nvPr>
        </p:nvSpPr>
        <p:spPr/>
        <p:txBody>
          <a:bodyPr/>
          <a:lstStyle/>
          <a:p>
            <a:r>
              <a:t>Reich und unabhängig zu werden</a:t>
            </a:r>
          </a:p>
        </p:txBody>
      </p:sp>
      <p:sp>
        <p:nvSpPr>
          <p:cNvPr id="15" name="Text Placeholder 14"/>
          <p:cNvSpPr>
            <a:spLocks noGrp="1"/>
          </p:cNvSpPr>
          <p:nvPr>
            <p:ph type="body" idx="23" sz="quarter"/>
          </p:nvPr>
        </p:nvSpPr>
        <p:spPr/>
        <p:txBody>
          <a:bodyPr/>
          <a:lstStyle/>
          <a:p>
            <a:r>
              <a:t>/</a:t>
            </a:r>
          </a:p>
        </p:txBody>
      </p:sp>
      <p:sp>
        <p:nvSpPr>
          <p:cNvPr id="16" name="Text Placeholder 15"/>
          <p:cNvSpPr>
            <a:spLocks noGrp="1"/>
          </p:cNvSpPr>
          <p:nvPr>
            <p:ph type="body" idx="24" sz="quarter"/>
          </p:nvPr>
        </p:nvSpPr>
        <p:spPr/>
        <p:txBody>
          <a:bodyPr/>
          <a:lstStyle/>
          <a:p>
            <a:r>
              <a:t>In einem Haus am Strand</a:t>
            </a:r>
          </a:p>
        </p:txBody>
      </p:sp>
    </p:spTree>
  </p:cSld>
  <p:clrMapOvr>
    <a:masterClrMapping/>
  </p:clrMapOvr>
</p:sld>
</file>

<file path=ppt/theme/theme1.xml><?xml version="1.0" encoding="utf-8"?>
<a:theme xmlns:a="http://schemas.openxmlformats.org/drawingml/2006/main" name="Benutzerdefiniertes Design">
  <a:themeElements>
    <a:clrScheme name="Abi-Buch">
      <a:dk1>
        <a:srgbClr val="FFFFFF"/>
      </a:dk1>
      <a:lt1>
        <a:srgbClr val="181834"/>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TotalTime>
  <Words>39</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Bodoni MT Condensed</vt:lpstr>
      <vt:lpstr>Engravers MT</vt:lpstr>
      <vt:lpstr>Benutzerdefiniertes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 Hambach</dc:creator>
  <cp:lastModifiedBy>Patrick Struzyna</cp:lastModifiedBy>
  <cp:revision>11</cp:revision>
  <dcterms:created xsi:type="dcterms:W3CDTF">2025-04-15T12:17:08Z</dcterms:created>
  <dcterms:modified xsi:type="dcterms:W3CDTF">2025-04-15T21:37:41Z</dcterms:modified>
</cp:coreProperties>
</file>