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0"/>
  </p:notesMasterIdLst>
  <p:sldIdLst>
    <p:sldId id="256" r:id="rId2"/>
    <p:sldId id="260" r:id="rId3"/>
    <p:sldId id="261" r:id="rId4"/>
    <p:sldId id="263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  <p:sldId id="338" r:id="rId47"/>
    <p:sldId id="339" r:id="rId48"/>
    <p:sldId id="340" r:id="rId49"/>
    <p:sldId id="341" r:id="rId50"/>
    <p:sldId id="342" r:id="rId51"/>
    <p:sldId id="343" r:id="rId52"/>
    <p:sldId id="344" r:id="rId53"/>
    <p:sldId id="345" r:id="rId54"/>
    <p:sldId id="346" r:id="rId55"/>
    <p:sldId id="347" r:id="rId56"/>
    <p:sldId id="348" r:id="rId57"/>
    <p:sldId id="349" r:id="rId58"/>
    <p:sldId id="350" r:id="rId59"/>
    <p:sldId id="351" r:id="rId60"/>
    <p:sldId id="352" r:id="rId61"/>
    <p:sldId id="353" r:id="rId62"/>
    <p:sldId id="354" r:id="rId63"/>
    <p:sldId id="355" r:id="rId64"/>
    <p:sldId id="356" r:id="rId65"/>
    <p:sldId id="357" r:id="rId66"/>
    <p:sldId id="358" r:id="rId67"/>
    <p:sldId id="359" r:id="rId68"/>
    <p:sldId id="360" r:id="rId69"/>
    <p:sldId id="361" r:id="rId70"/>
    <p:sldId id="362" r:id="rId71"/>
    <p:sldId id="363" r:id="rId72"/>
    <p:sldId id="364" r:id="rId73"/>
    <p:sldId id="365" r:id="rId74"/>
    <p:sldId id="366" r:id="rId75"/>
    <p:sldId id="367" r:id="rId76"/>
    <p:sldId id="368" r:id="rId77"/>
    <p:sldId id="369" r:id="rId78"/>
    <p:sldId id="370" r:id="rId79"/>
    <p:sldId id="371" r:id="rId80"/>
    <p:sldId id="372" r:id="rId81"/>
    <p:sldId id="373" r:id="rId82"/>
    <p:sldId id="374" r:id="rId83"/>
    <p:sldId id="375" r:id="rId84"/>
    <p:sldId id="376" r:id="rId85"/>
    <p:sldId id="377" r:id="rId86"/>
    <p:sldId id="378" r:id="rId87"/>
    <p:sldId id="379" r:id="rId88"/>
    <p:sldId id="380" r:id="rId89"/>
    <p:sldId id="381" r:id="rId90"/>
    <p:sldId id="382" r:id="rId91"/>
    <p:sldId id="383" r:id="rId92"/>
    <p:sldId id="384" r:id="rId93"/>
    <p:sldId id="385" r:id="rId94"/>
    <p:sldId id="386" r:id="rId95"/>
    <p:sldId id="387" r:id="rId96"/>
    <p:sldId id="388" r:id="rId97"/>
    <p:sldId id="389" r:id="rId98"/>
    <p:sldId id="390" r:id="rId99"/>
    <p:sldId id="391" r:id="rId100"/>
    <p:sldId id="392" r:id="rId101"/>
    <p:sldId id="393" r:id="rId102"/>
    <p:sldId id="394" r:id="rId103"/>
    <p:sldId id="395" r:id="rId104"/>
    <p:sldId id="396" r:id="rId105"/>
    <p:sldId id="397" r:id="rId106"/>
    <p:sldId id="398" r:id="rId107"/>
    <p:sldId id="281" r:id="rId108"/>
    <p:sldId id="282" r:id="rId109"/>
    <p:sldId id="284" r:id="rId110"/>
    <p:sldId id="285" r:id="rId111"/>
    <p:sldId id="286" r:id="rId112"/>
    <p:sldId id="288" r:id="rId113"/>
    <p:sldId id="289" r:id="rId114"/>
    <p:sldId id="290" r:id="rId115"/>
    <p:sldId id="291" r:id="rId116"/>
    <p:sldId id="292" r:id="rId117"/>
    <p:sldId id="293" r:id="rId118"/>
    <p:sldId id="294" r:id="rId119"/>
    <p:sldId id="295" r:id="rId120"/>
    <p:sldId id="296" r:id="rId121"/>
    <p:sldId id="287" r:id="rId122"/>
    <p:sldId id="283" r:id="rId123"/>
    <p:sldId id="399" r:id="rId124"/>
    <p:sldId id="400" r:id="rId125"/>
    <p:sldId id="401" r:id="rId126"/>
    <p:sldId id="402" r:id="rId127"/>
    <p:sldId id="403" r:id="rId128"/>
    <p:sldId id="404" r:id="rId129"/>
    <p:sldId id="405" r:id="rId130"/>
    <p:sldId id="406" r:id="rId131"/>
    <p:sldId id="407" r:id="rId132"/>
    <p:sldId id="408" r:id="rId133"/>
    <p:sldId id="409" r:id="rId134"/>
    <p:sldId id="410" r:id="rId135"/>
    <p:sldId id="411" r:id="rId136"/>
    <p:sldId id="257" r:id="rId137"/>
    <p:sldId id="412" r:id="rId138"/>
    <p:sldId id="413" r:id="rId13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700"/>
    <a:srgbClr val="181834"/>
    <a:srgbClr val="FB002C"/>
    <a:srgbClr val="FE00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93309A-0416-49A4-A162-20247FC90A84}" v="33" dt="2025-04-15T18:09:42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0006" autoAdjust="0"/>
    <p:restoredTop sz="94660"/>
  </p:normalViewPr>
  <p:slideViewPr>
    <p:cSldViewPr snapToGrid="0">
      <p:cViewPr>
        <p:scale>
          <a:sx n="100" d="100"/>
          <a:sy n="100" d="100"/>
        </p:scale>
        <p:origin x="2958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notesMaster" Target="notesMasters/notesMaster1.xml"/><Relationship Id="rId14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presProps" Target="presProps.xml"/><Relationship Id="rId14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chim Seger" userId="81719e29-deed-4afb-a2d3-a67956b4e827" providerId="ADAL" clId="{2F93309A-0416-49A4-A162-20247FC90A84}"/>
    <pc:docChg chg="modSld modMainMaster">
      <pc:chgData name="Joachim Seger" userId="81719e29-deed-4afb-a2d3-a67956b4e827" providerId="ADAL" clId="{2F93309A-0416-49A4-A162-20247FC90A84}" dt="2025-04-15T18:09:42.440" v="111" actId="20577"/>
      <pc:docMkLst>
        <pc:docMk/>
      </pc:docMkLst>
      <pc:sldChg chg="modSp mod">
        <pc:chgData name="Joachim Seger" userId="81719e29-deed-4afb-a2d3-a67956b4e827" providerId="ADAL" clId="{2F93309A-0416-49A4-A162-20247FC90A84}" dt="2025-04-15T18:08:49.056" v="48" actId="20577"/>
        <pc:sldMkLst>
          <pc:docMk/>
          <pc:sldMk cId="777428823" sldId="322"/>
        </pc:sldMkLst>
        <pc:spChg chg="mod">
          <ac:chgData name="Joachim Seger" userId="81719e29-deed-4afb-a2d3-a67956b4e827" providerId="ADAL" clId="{2F93309A-0416-49A4-A162-20247FC90A84}" dt="2025-04-15T18:08:33.599" v="15" actId="20577"/>
          <ac:spMkLst>
            <pc:docMk/>
            <pc:sldMk cId="777428823" sldId="322"/>
            <ac:spMk id="8" creationId="{FD3A5A15-71DE-7823-7D32-ED9C5F904BDA}"/>
          </ac:spMkLst>
        </pc:spChg>
        <pc:spChg chg="mod">
          <ac:chgData name="Joachim Seger" userId="81719e29-deed-4afb-a2d3-a67956b4e827" providerId="ADAL" clId="{2F93309A-0416-49A4-A162-20247FC90A84}" dt="2025-04-15T18:08:37.679" v="22" actId="20577"/>
          <ac:spMkLst>
            <pc:docMk/>
            <pc:sldMk cId="777428823" sldId="322"/>
            <ac:spMk id="9" creationId="{470C3545-9BD8-F75E-C00F-8E614C0B5462}"/>
          </ac:spMkLst>
        </pc:spChg>
        <pc:spChg chg="mod">
          <ac:chgData name="Joachim Seger" userId="81719e29-deed-4afb-a2d3-a67956b4e827" providerId="ADAL" clId="{2F93309A-0416-49A4-A162-20247FC90A84}" dt="2025-04-15T18:08:42.583" v="28" actId="20577"/>
          <ac:spMkLst>
            <pc:docMk/>
            <pc:sldMk cId="777428823" sldId="322"/>
            <ac:spMk id="10" creationId="{83B5130B-F541-062E-CA27-CFC69B17FEE9}"/>
          </ac:spMkLst>
        </pc:spChg>
        <pc:spChg chg="mod">
          <ac:chgData name="Joachim Seger" userId="81719e29-deed-4afb-a2d3-a67956b4e827" providerId="ADAL" clId="{2F93309A-0416-49A4-A162-20247FC90A84}" dt="2025-04-15T18:08:49.056" v="48" actId="20577"/>
          <ac:spMkLst>
            <pc:docMk/>
            <pc:sldMk cId="777428823" sldId="322"/>
            <ac:spMk id="14" creationId="{AE6066B9-FB1F-F2F4-192F-A91030C3F826}"/>
          </ac:spMkLst>
        </pc:spChg>
      </pc:sldChg>
      <pc:sldMasterChg chg="modSldLayout">
        <pc:chgData name="Joachim Seger" userId="81719e29-deed-4afb-a2d3-a67956b4e827" providerId="ADAL" clId="{2F93309A-0416-49A4-A162-20247FC90A84}" dt="2025-04-15T18:09:42.440" v="111" actId="20577"/>
        <pc:sldMasterMkLst>
          <pc:docMk/>
          <pc:sldMasterMk cId="773808826" sldId="2147483684"/>
        </pc:sldMasterMkLst>
        <pc:sldLayoutChg chg="modSp mod">
          <pc:chgData name="Joachim Seger" userId="81719e29-deed-4afb-a2d3-a67956b4e827" providerId="ADAL" clId="{2F93309A-0416-49A4-A162-20247FC90A84}" dt="2025-04-15T18:09:42.440" v="111" actId="20577"/>
          <pc:sldLayoutMkLst>
            <pc:docMk/>
            <pc:sldMasterMk cId="773808826" sldId="2147483684"/>
            <pc:sldLayoutMk cId="4277260665" sldId="2147483708"/>
          </pc:sldLayoutMkLst>
          <pc:spChg chg="mod">
            <ac:chgData name="Joachim Seger" userId="81719e29-deed-4afb-a2d3-a67956b4e827" providerId="ADAL" clId="{2F93309A-0416-49A4-A162-20247FC90A84}" dt="2025-04-15T18:09:15.264" v="60" actId="20577"/>
            <ac:spMkLst>
              <pc:docMk/>
              <pc:sldMasterMk cId="773808826" sldId="2147483684"/>
              <pc:sldLayoutMk cId="4277260665" sldId="2147483708"/>
              <ac:spMk id="30" creationId="{D2DF3E84-8D49-7095-384F-F3FDD80C8AE1}"/>
            </ac:spMkLst>
          </pc:spChg>
          <pc:spChg chg="mod">
            <ac:chgData name="Joachim Seger" userId="81719e29-deed-4afb-a2d3-a67956b4e827" providerId="ADAL" clId="{2F93309A-0416-49A4-A162-20247FC90A84}" dt="2025-04-15T18:09:18.217" v="65" actId="20577"/>
            <ac:spMkLst>
              <pc:docMk/>
              <pc:sldMasterMk cId="773808826" sldId="2147483684"/>
              <pc:sldLayoutMk cId="4277260665" sldId="2147483708"/>
              <ac:spMk id="38" creationId="{68108BA6-69F9-EBF0-C12E-CA4D41B99AFC}"/>
            </ac:spMkLst>
          </pc:spChg>
          <pc:spChg chg="mod">
            <ac:chgData name="Joachim Seger" userId="81719e29-deed-4afb-a2d3-a67956b4e827" providerId="ADAL" clId="{2F93309A-0416-49A4-A162-20247FC90A84}" dt="2025-04-15T18:09:22.672" v="73" actId="20577"/>
            <ac:spMkLst>
              <pc:docMk/>
              <pc:sldMasterMk cId="773808826" sldId="2147483684"/>
              <pc:sldLayoutMk cId="4277260665" sldId="2147483708"/>
              <ac:spMk id="39" creationId="{07F91CE5-BC77-C3C9-0470-323252F10C11}"/>
            </ac:spMkLst>
          </pc:spChg>
          <pc:spChg chg="mod">
            <ac:chgData name="Joachim Seger" userId="81719e29-deed-4afb-a2d3-a67956b4e827" providerId="ADAL" clId="{2F93309A-0416-49A4-A162-20247FC90A84}" dt="2025-04-15T18:09:36.207" v="101" actId="20577"/>
            <ac:spMkLst>
              <pc:docMk/>
              <pc:sldMasterMk cId="773808826" sldId="2147483684"/>
              <pc:sldLayoutMk cId="4277260665" sldId="2147483708"/>
              <ac:spMk id="40" creationId="{B92C7814-7A63-BB88-AB5C-8CF82733BCCC}"/>
            </ac:spMkLst>
          </pc:spChg>
          <pc:spChg chg="mod">
            <ac:chgData name="Joachim Seger" userId="81719e29-deed-4afb-a2d3-a67956b4e827" providerId="ADAL" clId="{2F93309A-0416-49A4-A162-20247FC90A84}" dt="2025-04-15T18:09:29.198" v="88" actId="20577"/>
            <ac:spMkLst>
              <pc:docMk/>
              <pc:sldMasterMk cId="773808826" sldId="2147483684"/>
              <pc:sldLayoutMk cId="4277260665" sldId="2147483708"/>
              <ac:spMk id="43" creationId="{4B63F66F-616B-73CC-BB35-6E7BAF81B96E}"/>
            </ac:spMkLst>
          </pc:spChg>
          <pc:spChg chg="mod">
            <ac:chgData name="Joachim Seger" userId="81719e29-deed-4afb-a2d3-a67956b4e827" providerId="ADAL" clId="{2F93309A-0416-49A4-A162-20247FC90A84}" dt="2025-04-15T18:09:42.440" v="111" actId="20577"/>
            <ac:spMkLst>
              <pc:docMk/>
              <pc:sldMasterMk cId="773808826" sldId="2147483684"/>
              <pc:sldLayoutMk cId="4277260665" sldId="2147483708"/>
              <ac:spMk id="45" creationId="{04F87548-624E-3E53-29B2-677554FFAB27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C629D-A088-4BD5-B784-8AC6A1FF46A5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99748-05E6-41D2-AD0A-6E407D353D1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471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D751AB-3712-9E8B-4B43-11CB3FDE9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0838"/>
            <a:ext cx="5143500" cy="34496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243D50-FC04-3AF1-32F8-09720A2C8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238"/>
            <a:ext cx="5143500" cy="23923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448FF9-AAF5-3B96-7B90-BCAA7C93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9B2B-887E-4413-AE15-D0B57A956260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445263-0284-A1C1-5C0E-F226FB84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74EDEC-0E5F-34CE-0823-95CD8E6B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7F14-72CC-4342-879D-1781C60EC6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62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Blume, Blütenblatt, Farbigkeit, Pflanze enthält.&#10;&#10;KI-generierte Inhalte können fehlerhaft sein.">
            <a:extLst>
              <a:ext uri="{FF2B5EF4-FFF2-40B4-BE49-F238E27FC236}">
                <a16:creationId xmlns:a16="http://schemas.microsoft.com/office/drawing/2014/main" id="{DE1B3F33-FA2A-265C-2ABC-37D70545EA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019893"/>
            <a:ext cx="6858000" cy="4886107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357774-1B34-9280-1550-0E7352D301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8550" y="647700"/>
            <a:ext cx="4660900" cy="100330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3600">
                <a:latin typeface="Engravers MT" panose="02090707080505020304" pitchFamily="18" charset="0"/>
              </a:defRPr>
            </a:lvl1pPr>
          </a:lstStyle>
          <a:p>
            <a:pPr lvl="0"/>
            <a:r>
              <a:rPr lang="de-DE" dirty="0"/>
              <a:t>LK</a:t>
            </a:r>
          </a:p>
        </p:txBody>
      </p:sp>
    </p:spTree>
    <p:extLst>
      <p:ext uri="{BB962C8B-B14F-4D97-AF65-F5344CB8AC3E}">
        <p14:creationId xmlns:p14="http://schemas.microsoft.com/office/powerpoint/2010/main" val="78013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Blume, Blütenblatt, Farbigkeit, Pflanze enthält.&#10;&#10;KI-generierte Inhalte können fehlerhaft sein.">
            <a:extLst>
              <a:ext uri="{FF2B5EF4-FFF2-40B4-BE49-F238E27FC236}">
                <a16:creationId xmlns:a16="http://schemas.microsoft.com/office/drawing/2014/main" id="{DE1B3F33-FA2A-265C-2ABC-37D70545EA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6" y="16843"/>
            <a:ext cx="6858000" cy="488610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BB9874C-6AF4-D544-0C9F-B021FA40347D}"/>
              </a:ext>
            </a:extLst>
          </p:cNvPr>
          <p:cNvSpPr txBox="1"/>
          <p:nvPr userDrawn="1"/>
        </p:nvSpPr>
        <p:spPr>
          <a:xfrm>
            <a:off x="2298700" y="1689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23C23F-AF97-07CB-7880-D80DCE3D6311}"/>
              </a:ext>
            </a:extLst>
          </p:cNvPr>
          <p:cNvSpPr/>
          <p:nvPr userDrawn="1"/>
        </p:nvSpPr>
        <p:spPr>
          <a:xfrm>
            <a:off x="2026231" y="8482729"/>
            <a:ext cx="1402769" cy="534890"/>
          </a:xfrm>
          <a:prstGeom prst="rect">
            <a:avLst/>
          </a:prstGeom>
          <a:solidFill>
            <a:srgbClr val="FB0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7785E55-D8D0-AA68-B904-46EDE456A5A6}"/>
              </a:ext>
            </a:extLst>
          </p:cNvPr>
          <p:cNvSpPr/>
          <p:nvPr userDrawn="1"/>
        </p:nvSpPr>
        <p:spPr>
          <a:xfrm>
            <a:off x="623462" y="8482729"/>
            <a:ext cx="1402769" cy="534890"/>
          </a:xfrm>
          <a:prstGeom prst="rect">
            <a:avLst/>
          </a:prstGeom>
          <a:solidFill>
            <a:srgbClr val="FE00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EED34E5-AA1B-F12E-3309-D58AEC161289}"/>
              </a:ext>
            </a:extLst>
          </p:cNvPr>
          <p:cNvSpPr/>
          <p:nvPr userDrawn="1"/>
        </p:nvSpPr>
        <p:spPr>
          <a:xfrm>
            <a:off x="1324847" y="7947839"/>
            <a:ext cx="1402769" cy="534890"/>
          </a:xfrm>
          <a:prstGeom prst="rect">
            <a:avLst/>
          </a:prstGeom>
          <a:solidFill>
            <a:srgbClr val="FB87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216AD39-2406-9B78-77B7-D14EB8DBC5E2}"/>
              </a:ext>
            </a:extLst>
          </p:cNvPr>
          <p:cNvSpPr/>
          <p:nvPr userDrawn="1"/>
        </p:nvSpPr>
        <p:spPr>
          <a:xfrm>
            <a:off x="4831769" y="6649026"/>
            <a:ext cx="1402769" cy="534890"/>
          </a:xfrm>
          <a:prstGeom prst="rect">
            <a:avLst/>
          </a:prstGeom>
          <a:solidFill>
            <a:srgbClr val="FB0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244F9F6-BE30-D8C8-A310-DD6A229E1EDB}"/>
              </a:ext>
            </a:extLst>
          </p:cNvPr>
          <p:cNvSpPr/>
          <p:nvPr userDrawn="1"/>
        </p:nvSpPr>
        <p:spPr>
          <a:xfrm>
            <a:off x="3429000" y="6649026"/>
            <a:ext cx="1402769" cy="534890"/>
          </a:xfrm>
          <a:prstGeom prst="rect">
            <a:avLst/>
          </a:prstGeom>
          <a:solidFill>
            <a:srgbClr val="FE00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209607A-1579-5A7F-6019-1541A8C94960}"/>
              </a:ext>
            </a:extLst>
          </p:cNvPr>
          <p:cNvSpPr/>
          <p:nvPr userDrawn="1"/>
        </p:nvSpPr>
        <p:spPr>
          <a:xfrm>
            <a:off x="4130385" y="6114136"/>
            <a:ext cx="1402769" cy="534890"/>
          </a:xfrm>
          <a:prstGeom prst="rect">
            <a:avLst/>
          </a:prstGeom>
          <a:solidFill>
            <a:srgbClr val="FB87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F243703-B9F1-16D4-C075-4FD869D5EE8D}"/>
              </a:ext>
            </a:extLst>
          </p:cNvPr>
          <p:cNvSpPr/>
          <p:nvPr userDrawn="1"/>
        </p:nvSpPr>
        <p:spPr>
          <a:xfrm>
            <a:off x="2026231" y="4892308"/>
            <a:ext cx="1402769" cy="534890"/>
          </a:xfrm>
          <a:prstGeom prst="rect">
            <a:avLst/>
          </a:prstGeom>
          <a:solidFill>
            <a:srgbClr val="FB0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3F8842F-86EC-1671-24BE-3107217699F9}"/>
              </a:ext>
            </a:extLst>
          </p:cNvPr>
          <p:cNvSpPr/>
          <p:nvPr userDrawn="1"/>
        </p:nvSpPr>
        <p:spPr>
          <a:xfrm>
            <a:off x="623462" y="4892308"/>
            <a:ext cx="1402769" cy="534890"/>
          </a:xfrm>
          <a:prstGeom prst="rect">
            <a:avLst/>
          </a:prstGeom>
          <a:solidFill>
            <a:srgbClr val="FE00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6ED00D47-34E3-8865-FC30-3949B94607FB}"/>
              </a:ext>
            </a:extLst>
          </p:cNvPr>
          <p:cNvSpPr/>
          <p:nvPr userDrawn="1"/>
        </p:nvSpPr>
        <p:spPr>
          <a:xfrm>
            <a:off x="1324847" y="4357418"/>
            <a:ext cx="1402769" cy="534890"/>
          </a:xfrm>
          <a:prstGeom prst="rect">
            <a:avLst/>
          </a:prstGeom>
          <a:solidFill>
            <a:srgbClr val="FB87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F7E6CDD-A9B5-774D-F9B8-BC1F4A7BB85A}"/>
              </a:ext>
            </a:extLst>
          </p:cNvPr>
          <p:cNvSpPr/>
          <p:nvPr userDrawn="1"/>
        </p:nvSpPr>
        <p:spPr>
          <a:xfrm>
            <a:off x="4831769" y="3281437"/>
            <a:ext cx="1402769" cy="534890"/>
          </a:xfrm>
          <a:prstGeom prst="rect">
            <a:avLst/>
          </a:prstGeom>
          <a:solidFill>
            <a:srgbClr val="FB002C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6A95325-BD22-875E-3D5A-81393257D19D}"/>
              </a:ext>
            </a:extLst>
          </p:cNvPr>
          <p:cNvSpPr/>
          <p:nvPr userDrawn="1"/>
        </p:nvSpPr>
        <p:spPr>
          <a:xfrm>
            <a:off x="3429000" y="3281437"/>
            <a:ext cx="1402769" cy="534890"/>
          </a:xfrm>
          <a:prstGeom prst="rect">
            <a:avLst/>
          </a:prstGeom>
          <a:solidFill>
            <a:srgbClr val="FE0087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8F08AF2-1162-B538-9526-618ACE430044}"/>
              </a:ext>
            </a:extLst>
          </p:cNvPr>
          <p:cNvSpPr/>
          <p:nvPr userDrawn="1"/>
        </p:nvSpPr>
        <p:spPr>
          <a:xfrm>
            <a:off x="4130385" y="2746547"/>
            <a:ext cx="1402769" cy="534890"/>
          </a:xfrm>
          <a:prstGeom prst="rect">
            <a:avLst/>
          </a:prstGeom>
          <a:solidFill>
            <a:srgbClr val="FB8700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187C5377-B038-CFBA-56D6-C383894D35DA}"/>
              </a:ext>
            </a:extLst>
          </p:cNvPr>
          <p:cNvSpPr/>
          <p:nvPr userDrawn="1"/>
        </p:nvSpPr>
        <p:spPr>
          <a:xfrm>
            <a:off x="4835461" y="3279927"/>
            <a:ext cx="1402769" cy="534890"/>
          </a:xfrm>
          <a:prstGeom prst="rect">
            <a:avLst/>
          </a:prstGeom>
          <a:solidFill>
            <a:srgbClr val="FB0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AFF8D347-70FE-9455-41F8-DC72FC129401}"/>
              </a:ext>
            </a:extLst>
          </p:cNvPr>
          <p:cNvSpPr/>
          <p:nvPr userDrawn="1"/>
        </p:nvSpPr>
        <p:spPr>
          <a:xfrm>
            <a:off x="3432692" y="3279927"/>
            <a:ext cx="1402769" cy="534890"/>
          </a:xfrm>
          <a:prstGeom prst="rect">
            <a:avLst/>
          </a:prstGeom>
          <a:solidFill>
            <a:srgbClr val="FE00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13B7BFFF-3616-EB08-C76B-C86178CB4355}"/>
              </a:ext>
            </a:extLst>
          </p:cNvPr>
          <p:cNvSpPr/>
          <p:nvPr userDrawn="1"/>
        </p:nvSpPr>
        <p:spPr>
          <a:xfrm>
            <a:off x="4134077" y="2745037"/>
            <a:ext cx="1402769" cy="534890"/>
          </a:xfrm>
          <a:prstGeom prst="rect">
            <a:avLst/>
          </a:prstGeom>
          <a:solidFill>
            <a:srgbClr val="FB87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F9D3F69C-C638-2319-0FF9-B00AC7118D2E}"/>
              </a:ext>
            </a:extLst>
          </p:cNvPr>
          <p:cNvSpPr/>
          <p:nvPr userDrawn="1"/>
        </p:nvSpPr>
        <p:spPr>
          <a:xfrm>
            <a:off x="4834231" y="3284538"/>
            <a:ext cx="1402769" cy="534890"/>
          </a:xfrm>
          <a:prstGeom prst="rect">
            <a:avLst/>
          </a:prstGeom>
          <a:solidFill>
            <a:srgbClr val="FB002C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2DBC6878-4CC1-6CCE-285E-B246C3E1524C}"/>
              </a:ext>
            </a:extLst>
          </p:cNvPr>
          <p:cNvSpPr/>
          <p:nvPr userDrawn="1"/>
        </p:nvSpPr>
        <p:spPr>
          <a:xfrm>
            <a:off x="3431462" y="3284538"/>
            <a:ext cx="1402769" cy="534890"/>
          </a:xfrm>
          <a:prstGeom prst="rect">
            <a:avLst/>
          </a:prstGeom>
          <a:solidFill>
            <a:srgbClr val="FE0087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4B9BB362-F446-3026-C61F-963606885CE2}"/>
              </a:ext>
            </a:extLst>
          </p:cNvPr>
          <p:cNvSpPr/>
          <p:nvPr userDrawn="1"/>
        </p:nvSpPr>
        <p:spPr>
          <a:xfrm>
            <a:off x="4132847" y="2749648"/>
            <a:ext cx="1402769" cy="534890"/>
          </a:xfrm>
          <a:prstGeom prst="rect">
            <a:avLst/>
          </a:prstGeom>
          <a:solidFill>
            <a:srgbClr val="FB8700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5" name="Textplatzhalter 36">
            <a:extLst>
              <a:ext uri="{FF2B5EF4-FFF2-40B4-BE49-F238E27FC236}">
                <a16:creationId xmlns:a16="http://schemas.microsoft.com/office/drawing/2014/main" id="{72BEA3DB-6E7E-A561-2D5F-BB9A7C8DD9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32846" y="2745037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66" name="Textplatzhalter 36">
            <a:extLst>
              <a:ext uri="{FF2B5EF4-FFF2-40B4-BE49-F238E27FC236}">
                <a16:creationId xmlns:a16="http://schemas.microsoft.com/office/drawing/2014/main" id="{9016C94A-4621-0C76-0876-5B12E06984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33000" y="3287639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67" name="Textplatzhalter 36">
            <a:extLst>
              <a:ext uri="{FF2B5EF4-FFF2-40B4-BE49-F238E27FC236}">
                <a16:creationId xmlns:a16="http://schemas.microsoft.com/office/drawing/2014/main" id="{AB87CD4C-86FC-EEBB-C63A-A25A377841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29000" y="3283027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68" name="Textplatzhalter 52">
            <a:extLst>
              <a:ext uri="{FF2B5EF4-FFF2-40B4-BE49-F238E27FC236}">
                <a16:creationId xmlns:a16="http://schemas.microsoft.com/office/drawing/2014/main" id="{61952A48-A332-C6E4-80CD-0299343EE1F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29000" y="3939663"/>
            <a:ext cx="2803692" cy="38076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Bodoni MT Condensed" panose="02070606080606020203" pitchFamily="18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4F823794-27CB-DE65-D268-B0923A3FE031}"/>
              </a:ext>
            </a:extLst>
          </p:cNvPr>
          <p:cNvSpPr/>
          <p:nvPr userDrawn="1"/>
        </p:nvSpPr>
        <p:spPr>
          <a:xfrm>
            <a:off x="2027462" y="4889207"/>
            <a:ext cx="1402769" cy="534890"/>
          </a:xfrm>
          <a:prstGeom prst="rect">
            <a:avLst/>
          </a:prstGeom>
          <a:solidFill>
            <a:srgbClr val="FB0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304B2FF0-2258-E8E3-C0C0-948ED66575A6}"/>
              </a:ext>
            </a:extLst>
          </p:cNvPr>
          <p:cNvSpPr/>
          <p:nvPr userDrawn="1"/>
        </p:nvSpPr>
        <p:spPr>
          <a:xfrm>
            <a:off x="624693" y="4889207"/>
            <a:ext cx="1402769" cy="534890"/>
          </a:xfrm>
          <a:prstGeom prst="rect">
            <a:avLst/>
          </a:prstGeom>
          <a:solidFill>
            <a:srgbClr val="FE00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010A106D-58A8-79A4-22E2-16133DC33004}"/>
              </a:ext>
            </a:extLst>
          </p:cNvPr>
          <p:cNvSpPr/>
          <p:nvPr userDrawn="1"/>
        </p:nvSpPr>
        <p:spPr>
          <a:xfrm>
            <a:off x="1326078" y="4354317"/>
            <a:ext cx="1402769" cy="534890"/>
          </a:xfrm>
          <a:prstGeom prst="rect">
            <a:avLst/>
          </a:prstGeom>
          <a:solidFill>
            <a:srgbClr val="FB87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B7C63BED-AE4F-CE82-F787-D6D027C25C37}"/>
              </a:ext>
            </a:extLst>
          </p:cNvPr>
          <p:cNvSpPr/>
          <p:nvPr userDrawn="1"/>
        </p:nvSpPr>
        <p:spPr>
          <a:xfrm>
            <a:off x="2026232" y="4893818"/>
            <a:ext cx="1402769" cy="534890"/>
          </a:xfrm>
          <a:prstGeom prst="rect">
            <a:avLst/>
          </a:prstGeom>
          <a:solidFill>
            <a:srgbClr val="FB002C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91C289B7-5D32-1320-49FC-563BD16BC999}"/>
              </a:ext>
            </a:extLst>
          </p:cNvPr>
          <p:cNvSpPr/>
          <p:nvPr userDrawn="1"/>
        </p:nvSpPr>
        <p:spPr>
          <a:xfrm>
            <a:off x="623463" y="4893818"/>
            <a:ext cx="1402769" cy="534890"/>
          </a:xfrm>
          <a:prstGeom prst="rect">
            <a:avLst/>
          </a:prstGeom>
          <a:solidFill>
            <a:srgbClr val="FE0087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5F4D2C91-B99C-952B-547F-838A781CAD19}"/>
              </a:ext>
            </a:extLst>
          </p:cNvPr>
          <p:cNvSpPr/>
          <p:nvPr userDrawn="1"/>
        </p:nvSpPr>
        <p:spPr>
          <a:xfrm>
            <a:off x="1324848" y="4358928"/>
            <a:ext cx="1402769" cy="534890"/>
          </a:xfrm>
          <a:prstGeom prst="rect">
            <a:avLst/>
          </a:prstGeom>
          <a:solidFill>
            <a:srgbClr val="FB8700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Textplatzhalter 36">
            <a:extLst>
              <a:ext uri="{FF2B5EF4-FFF2-40B4-BE49-F238E27FC236}">
                <a16:creationId xmlns:a16="http://schemas.microsoft.com/office/drawing/2014/main" id="{57AA5A57-9DDA-AD54-88C2-11AAC7AC1ED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24847" y="4354317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76" name="Textplatzhalter 36">
            <a:extLst>
              <a:ext uri="{FF2B5EF4-FFF2-40B4-BE49-F238E27FC236}">
                <a16:creationId xmlns:a16="http://schemas.microsoft.com/office/drawing/2014/main" id="{01796D9B-9E9D-1E2E-F735-5DA9F4FC84E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023156" y="4894798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77" name="Textplatzhalter 36">
            <a:extLst>
              <a:ext uri="{FF2B5EF4-FFF2-40B4-BE49-F238E27FC236}">
                <a16:creationId xmlns:a16="http://schemas.microsoft.com/office/drawing/2014/main" id="{68B594F5-7EE0-E075-59D3-C43458F33B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1001" y="4892307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78" name="Textplatzhalter 52">
            <a:extLst>
              <a:ext uri="{FF2B5EF4-FFF2-40B4-BE49-F238E27FC236}">
                <a16:creationId xmlns:a16="http://schemas.microsoft.com/office/drawing/2014/main" id="{E4EA8C17-7BDB-5117-793C-E1091F3C0C4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1001" y="5548943"/>
            <a:ext cx="2803692" cy="38076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Bodoni MT Condensed" panose="02070606080606020203" pitchFamily="18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3EFEEFDE-76C5-19F0-7F0A-0A3ABE9C0E79}"/>
              </a:ext>
            </a:extLst>
          </p:cNvPr>
          <p:cNvSpPr/>
          <p:nvPr userDrawn="1"/>
        </p:nvSpPr>
        <p:spPr>
          <a:xfrm>
            <a:off x="4812523" y="6643754"/>
            <a:ext cx="1402769" cy="534890"/>
          </a:xfrm>
          <a:prstGeom prst="rect">
            <a:avLst/>
          </a:prstGeom>
          <a:solidFill>
            <a:srgbClr val="FB0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BB6048C-48AF-A7AE-843C-EF39D69E3AB5}"/>
              </a:ext>
            </a:extLst>
          </p:cNvPr>
          <p:cNvSpPr/>
          <p:nvPr userDrawn="1"/>
        </p:nvSpPr>
        <p:spPr>
          <a:xfrm>
            <a:off x="3409754" y="6643754"/>
            <a:ext cx="1402769" cy="534890"/>
          </a:xfrm>
          <a:prstGeom prst="rect">
            <a:avLst/>
          </a:prstGeom>
          <a:solidFill>
            <a:srgbClr val="FE00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241279C4-D9BC-EA14-8B10-4A02D051F8E2}"/>
              </a:ext>
            </a:extLst>
          </p:cNvPr>
          <p:cNvSpPr/>
          <p:nvPr userDrawn="1"/>
        </p:nvSpPr>
        <p:spPr>
          <a:xfrm>
            <a:off x="4111139" y="6108864"/>
            <a:ext cx="1402769" cy="534890"/>
          </a:xfrm>
          <a:prstGeom prst="rect">
            <a:avLst/>
          </a:prstGeom>
          <a:solidFill>
            <a:srgbClr val="FB87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77FECE0-59AE-4C1F-EB60-760403C9E5A6}"/>
              </a:ext>
            </a:extLst>
          </p:cNvPr>
          <p:cNvSpPr/>
          <p:nvPr userDrawn="1"/>
        </p:nvSpPr>
        <p:spPr>
          <a:xfrm>
            <a:off x="4811293" y="6648365"/>
            <a:ext cx="1402769" cy="534890"/>
          </a:xfrm>
          <a:prstGeom prst="rect">
            <a:avLst/>
          </a:prstGeom>
          <a:solidFill>
            <a:srgbClr val="FB002C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BB936F4D-C936-4E7F-A1AA-6BA3CBF5799B}"/>
              </a:ext>
            </a:extLst>
          </p:cNvPr>
          <p:cNvSpPr/>
          <p:nvPr userDrawn="1"/>
        </p:nvSpPr>
        <p:spPr>
          <a:xfrm>
            <a:off x="3408524" y="6648365"/>
            <a:ext cx="1402769" cy="534890"/>
          </a:xfrm>
          <a:prstGeom prst="rect">
            <a:avLst/>
          </a:prstGeom>
          <a:solidFill>
            <a:srgbClr val="FE0087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E547AC0D-FAC1-7924-B3D4-F96EA6F395A4}"/>
              </a:ext>
            </a:extLst>
          </p:cNvPr>
          <p:cNvSpPr/>
          <p:nvPr userDrawn="1"/>
        </p:nvSpPr>
        <p:spPr>
          <a:xfrm>
            <a:off x="4109909" y="6113475"/>
            <a:ext cx="1402769" cy="534890"/>
          </a:xfrm>
          <a:prstGeom prst="rect">
            <a:avLst/>
          </a:prstGeom>
          <a:solidFill>
            <a:srgbClr val="FB8700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5" name="Textplatzhalter 36">
            <a:extLst>
              <a:ext uri="{FF2B5EF4-FFF2-40B4-BE49-F238E27FC236}">
                <a16:creationId xmlns:a16="http://schemas.microsoft.com/office/drawing/2014/main" id="{F34C6FAA-6B97-9CBC-BC45-5E64862A06F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109908" y="6108864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86" name="Textplatzhalter 36">
            <a:extLst>
              <a:ext uri="{FF2B5EF4-FFF2-40B4-BE49-F238E27FC236}">
                <a16:creationId xmlns:a16="http://schemas.microsoft.com/office/drawing/2014/main" id="{318DF145-A697-C54A-561B-7E7D86A8550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10062" y="6651466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87" name="Textplatzhalter 36">
            <a:extLst>
              <a:ext uri="{FF2B5EF4-FFF2-40B4-BE49-F238E27FC236}">
                <a16:creationId xmlns:a16="http://schemas.microsoft.com/office/drawing/2014/main" id="{EB034BC3-681F-C1F9-F9FD-09051DF25E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06062" y="6646854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88" name="Textplatzhalter 52">
            <a:extLst>
              <a:ext uri="{FF2B5EF4-FFF2-40B4-BE49-F238E27FC236}">
                <a16:creationId xmlns:a16="http://schemas.microsoft.com/office/drawing/2014/main" id="{CC4EF073-1A04-C3F5-5441-D06CB092171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06062" y="7303490"/>
            <a:ext cx="2803692" cy="38076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Bodoni MT Condensed" panose="02070606080606020203" pitchFamily="18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111AE442-22AF-933B-6FF1-0C3C41861254}"/>
              </a:ext>
            </a:extLst>
          </p:cNvPr>
          <p:cNvSpPr/>
          <p:nvPr userDrawn="1"/>
        </p:nvSpPr>
        <p:spPr>
          <a:xfrm>
            <a:off x="2003293" y="8481219"/>
            <a:ext cx="1402769" cy="534890"/>
          </a:xfrm>
          <a:prstGeom prst="rect">
            <a:avLst/>
          </a:prstGeom>
          <a:solidFill>
            <a:srgbClr val="FB0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62F3226-6DF5-42E2-6758-D823CAB5C732}"/>
              </a:ext>
            </a:extLst>
          </p:cNvPr>
          <p:cNvSpPr/>
          <p:nvPr userDrawn="1"/>
        </p:nvSpPr>
        <p:spPr>
          <a:xfrm>
            <a:off x="600524" y="8481219"/>
            <a:ext cx="1402769" cy="534890"/>
          </a:xfrm>
          <a:prstGeom prst="rect">
            <a:avLst/>
          </a:prstGeom>
          <a:solidFill>
            <a:srgbClr val="FE00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5655F04D-6A40-0294-2B7C-F7EDC38F85D4}"/>
              </a:ext>
            </a:extLst>
          </p:cNvPr>
          <p:cNvSpPr/>
          <p:nvPr userDrawn="1"/>
        </p:nvSpPr>
        <p:spPr>
          <a:xfrm>
            <a:off x="1301909" y="7946329"/>
            <a:ext cx="1402769" cy="534890"/>
          </a:xfrm>
          <a:prstGeom prst="rect">
            <a:avLst/>
          </a:prstGeom>
          <a:solidFill>
            <a:srgbClr val="FB87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0400E1D5-3DF3-080B-BB72-C88493C35E45}"/>
              </a:ext>
            </a:extLst>
          </p:cNvPr>
          <p:cNvSpPr/>
          <p:nvPr userDrawn="1"/>
        </p:nvSpPr>
        <p:spPr>
          <a:xfrm>
            <a:off x="2002063" y="8485830"/>
            <a:ext cx="1402769" cy="534890"/>
          </a:xfrm>
          <a:prstGeom prst="rect">
            <a:avLst/>
          </a:prstGeom>
          <a:solidFill>
            <a:srgbClr val="FB002C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66C91B70-813B-6D9D-72A7-54C7078A33F1}"/>
              </a:ext>
            </a:extLst>
          </p:cNvPr>
          <p:cNvSpPr/>
          <p:nvPr userDrawn="1"/>
        </p:nvSpPr>
        <p:spPr>
          <a:xfrm>
            <a:off x="599294" y="8485830"/>
            <a:ext cx="1402769" cy="534890"/>
          </a:xfrm>
          <a:prstGeom prst="rect">
            <a:avLst/>
          </a:prstGeom>
          <a:solidFill>
            <a:srgbClr val="FE0087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3ACF8F8A-4FAE-A04F-3AA3-1F3BD404427C}"/>
              </a:ext>
            </a:extLst>
          </p:cNvPr>
          <p:cNvSpPr/>
          <p:nvPr userDrawn="1"/>
        </p:nvSpPr>
        <p:spPr>
          <a:xfrm>
            <a:off x="1300679" y="7950940"/>
            <a:ext cx="1402769" cy="534890"/>
          </a:xfrm>
          <a:prstGeom prst="rect">
            <a:avLst/>
          </a:prstGeom>
          <a:solidFill>
            <a:srgbClr val="FB8700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5" name="Textplatzhalter 36">
            <a:extLst>
              <a:ext uri="{FF2B5EF4-FFF2-40B4-BE49-F238E27FC236}">
                <a16:creationId xmlns:a16="http://schemas.microsoft.com/office/drawing/2014/main" id="{630B56A3-3A14-030B-63C0-F548817D808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300678" y="7946329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96" name="Textplatzhalter 36">
            <a:extLst>
              <a:ext uri="{FF2B5EF4-FFF2-40B4-BE49-F238E27FC236}">
                <a16:creationId xmlns:a16="http://schemas.microsoft.com/office/drawing/2014/main" id="{25516695-5969-D5D0-2554-D4EABCEBAE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000832" y="8488931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97" name="Textplatzhalter 36">
            <a:extLst>
              <a:ext uri="{FF2B5EF4-FFF2-40B4-BE49-F238E27FC236}">
                <a16:creationId xmlns:a16="http://schemas.microsoft.com/office/drawing/2014/main" id="{5E94AE8D-E968-32F9-8582-20BC2948622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596832" y="8484319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98" name="Textplatzhalter 52">
            <a:extLst>
              <a:ext uri="{FF2B5EF4-FFF2-40B4-BE49-F238E27FC236}">
                <a16:creationId xmlns:a16="http://schemas.microsoft.com/office/drawing/2014/main" id="{CCC9FCAF-8809-6637-38B7-D70E5B75F1C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96832" y="9140955"/>
            <a:ext cx="2803692" cy="38076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Bodoni MT Condensed" panose="02070606080606020203" pitchFamily="18" charset="0"/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44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Blume, Blütenblatt, Farbigkeit, Pflanze enthält.&#10;&#10;KI-generierte Inhalte können fehlerhaft sein.">
            <a:extLst>
              <a:ext uri="{FF2B5EF4-FFF2-40B4-BE49-F238E27FC236}">
                <a16:creationId xmlns:a16="http://schemas.microsoft.com/office/drawing/2014/main" id="{DE1B3F33-FA2A-265C-2ABC-37D70545EA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488610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BB9874C-6AF4-D544-0C9F-B021FA40347D}"/>
              </a:ext>
            </a:extLst>
          </p:cNvPr>
          <p:cNvSpPr txBox="1"/>
          <p:nvPr userDrawn="1"/>
        </p:nvSpPr>
        <p:spPr>
          <a:xfrm>
            <a:off x="2298700" y="1689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23C23F-AF97-07CB-7880-D80DCE3D6311}"/>
              </a:ext>
            </a:extLst>
          </p:cNvPr>
          <p:cNvSpPr/>
          <p:nvPr userDrawn="1"/>
        </p:nvSpPr>
        <p:spPr>
          <a:xfrm>
            <a:off x="4831769" y="8482729"/>
            <a:ext cx="1402769" cy="534890"/>
          </a:xfrm>
          <a:prstGeom prst="rect">
            <a:avLst/>
          </a:prstGeom>
          <a:solidFill>
            <a:srgbClr val="FB0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7785E55-D8D0-AA68-B904-46EDE456A5A6}"/>
              </a:ext>
            </a:extLst>
          </p:cNvPr>
          <p:cNvSpPr/>
          <p:nvPr userDrawn="1"/>
        </p:nvSpPr>
        <p:spPr>
          <a:xfrm>
            <a:off x="3429000" y="8482729"/>
            <a:ext cx="1402769" cy="534890"/>
          </a:xfrm>
          <a:prstGeom prst="rect">
            <a:avLst/>
          </a:prstGeom>
          <a:solidFill>
            <a:srgbClr val="FE00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EED34E5-AA1B-F12E-3309-D58AEC161289}"/>
              </a:ext>
            </a:extLst>
          </p:cNvPr>
          <p:cNvSpPr/>
          <p:nvPr userDrawn="1"/>
        </p:nvSpPr>
        <p:spPr>
          <a:xfrm>
            <a:off x="4130385" y="7947839"/>
            <a:ext cx="1402769" cy="534890"/>
          </a:xfrm>
          <a:prstGeom prst="rect">
            <a:avLst/>
          </a:prstGeom>
          <a:solidFill>
            <a:srgbClr val="FB87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216AD39-2406-9B78-77B7-D14EB8DBC5E2}"/>
              </a:ext>
            </a:extLst>
          </p:cNvPr>
          <p:cNvSpPr/>
          <p:nvPr userDrawn="1"/>
        </p:nvSpPr>
        <p:spPr>
          <a:xfrm>
            <a:off x="2026231" y="6684418"/>
            <a:ext cx="1402769" cy="534890"/>
          </a:xfrm>
          <a:prstGeom prst="rect">
            <a:avLst/>
          </a:prstGeom>
          <a:solidFill>
            <a:srgbClr val="FB0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244F9F6-BE30-D8C8-A310-DD6A229E1EDB}"/>
              </a:ext>
            </a:extLst>
          </p:cNvPr>
          <p:cNvSpPr/>
          <p:nvPr userDrawn="1"/>
        </p:nvSpPr>
        <p:spPr>
          <a:xfrm>
            <a:off x="623462" y="6684418"/>
            <a:ext cx="1402769" cy="534890"/>
          </a:xfrm>
          <a:prstGeom prst="rect">
            <a:avLst/>
          </a:prstGeom>
          <a:solidFill>
            <a:srgbClr val="FE00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209607A-1579-5A7F-6019-1541A8C94960}"/>
              </a:ext>
            </a:extLst>
          </p:cNvPr>
          <p:cNvSpPr/>
          <p:nvPr userDrawn="1"/>
        </p:nvSpPr>
        <p:spPr>
          <a:xfrm>
            <a:off x="1324847" y="6149528"/>
            <a:ext cx="1402769" cy="534890"/>
          </a:xfrm>
          <a:prstGeom prst="rect">
            <a:avLst/>
          </a:prstGeom>
          <a:solidFill>
            <a:srgbClr val="FB87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64B3EC7-3C06-52E1-C63B-64D079F255DE}"/>
              </a:ext>
            </a:extLst>
          </p:cNvPr>
          <p:cNvSpPr/>
          <p:nvPr userDrawn="1"/>
        </p:nvSpPr>
        <p:spPr>
          <a:xfrm>
            <a:off x="4831769" y="4886107"/>
            <a:ext cx="1402769" cy="534890"/>
          </a:xfrm>
          <a:prstGeom prst="rect">
            <a:avLst/>
          </a:prstGeom>
          <a:solidFill>
            <a:srgbClr val="FB0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4DBDA9A-79FD-9736-F39A-92DE88E71CD4}"/>
              </a:ext>
            </a:extLst>
          </p:cNvPr>
          <p:cNvSpPr/>
          <p:nvPr userDrawn="1"/>
        </p:nvSpPr>
        <p:spPr>
          <a:xfrm>
            <a:off x="3429000" y="4886107"/>
            <a:ext cx="1402769" cy="534890"/>
          </a:xfrm>
          <a:prstGeom prst="rect">
            <a:avLst/>
          </a:prstGeom>
          <a:solidFill>
            <a:srgbClr val="FE00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D31623D-2A93-CAEC-7FB7-CC3F74BFF646}"/>
              </a:ext>
            </a:extLst>
          </p:cNvPr>
          <p:cNvSpPr/>
          <p:nvPr userDrawn="1"/>
        </p:nvSpPr>
        <p:spPr>
          <a:xfrm>
            <a:off x="4130385" y="4351217"/>
            <a:ext cx="1402769" cy="534890"/>
          </a:xfrm>
          <a:prstGeom prst="rect">
            <a:avLst/>
          </a:prstGeom>
          <a:solidFill>
            <a:srgbClr val="FB87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6E55356-1B2D-052A-7EC6-2049FA97B4A2}"/>
              </a:ext>
            </a:extLst>
          </p:cNvPr>
          <p:cNvSpPr/>
          <p:nvPr userDrawn="1"/>
        </p:nvSpPr>
        <p:spPr>
          <a:xfrm>
            <a:off x="2026231" y="3087796"/>
            <a:ext cx="1402769" cy="534890"/>
          </a:xfrm>
          <a:prstGeom prst="rect">
            <a:avLst/>
          </a:prstGeom>
          <a:solidFill>
            <a:srgbClr val="FB0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6A61B38-2B88-2F06-4F8D-E41E7A8ED679}"/>
              </a:ext>
            </a:extLst>
          </p:cNvPr>
          <p:cNvSpPr/>
          <p:nvPr userDrawn="1"/>
        </p:nvSpPr>
        <p:spPr>
          <a:xfrm>
            <a:off x="623462" y="3087796"/>
            <a:ext cx="1402769" cy="534890"/>
          </a:xfrm>
          <a:prstGeom prst="rect">
            <a:avLst/>
          </a:prstGeom>
          <a:solidFill>
            <a:srgbClr val="FE00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9168585-A177-8DA3-8F6E-C4D15B51A42D}"/>
              </a:ext>
            </a:extLst>
          </p:cNvPr>
          <p:cNvSpPr/>
          <p:nvPr userDrawn="1"/>
        </p:nvSpPr>
        <p:spPr>
          <a:xfrm>
            <a:off x="1324847" y="2552906"/>
            <a:ext cx="1402769" cy="534890"/>
          </a:xfrm>
          <a:prstGeom prst="rect">
            <a:avLst/>
          </a:prstGeom>
          <a:solidFill>
            <a:srgbClr val="FB87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95F6C0D-D3FB-A5E3-9493-383A1391F517}"/>
              </a:ext>
            </a:extLst>
          </p:cNvPr>
          <p:cNvSpPr/>
          <p:nvPr userDrawn="1"/>
        </p:nvSpPr>
        <p:spPr>
          <a:xfrm>
            <a:off x="2025001" y="3092407"/>
            <a:ext cx="1402769" cy="534890"/>
          </a:xfrm>
          <a:prstGeom prst="rect">
            <a:avLst/>
          </a:prstGeom>
          <a:solidFill>
            <a:srgbClr val="FB002C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81B0436-0824-DC38-47D6-80D7FB0242DE}"/>
              </a:ext>
            </a:extLst>
          </p:cNvPr>
          <p:cNvSpPr/>
          <p:nvPr userDrawn="1"/>
        </p:nvSpPr>
        <p:spPr>
          <a:xfrm>
            <a:off x="622232" y="3092407"/>
            <a:ext cx="1402769" cy="534890"/>
          </a:xfrm>
          <a:prstGeom prst="rect">
            <a:avLst/>
          </a:prstGeom>
          <a:solidFill>
            <a:srgbClr val="FE0087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095759A-DF9E-1E76-8B31-0E9BC1A71EA3}"/>
              </a:ext>
            </a:extLst>
          </p:cNvPr>
          <p:cNvSpPr/>
          <p:nvPr userDrawn="1"/>
        </p:nvSpPr>
        <p:spPr>
          <a:xfrm>
            <a:off x="1323617" y="2557517"/>
            <a:ext cx="1402769" cy="534890"/>
          </a:xfrm>
          <a:prstGeom prst="rect">
            <a:avLst/>
          </a:prstGeom>
          <a:solidFill>
            <a:srgbClr val="FB8700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platzhalter 36">
            <a:extLst>
              <a:ext uri="{FF2B5EF4-FFF2-40B4-BE49-F238E27FC236}">
                <a16:creationId xmlns:a16="http://schemas.microsoft.com/office/drawing/2014/main" id="{EEA46385-5298-0D33-063E-61AA2540F8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23616" y="2552906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20" name="Textplatzhalter 36">
            <a:extLst>
              <a:ext uri="{FF2B5EF4-FFF2-40B4-BE49-F238E27FC236}">
                <a16:creationId xmlns:a16="http://schemas.microsoft.com/office/drawing/2014/main" id="{F2D13D34-D34D-6336-BBBB-0C7ECFC665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23770" y="3095508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21" name="Textplatzhalter 36">
            <a:extLst>
              <a:ext uri="{FF2B5EF4-FFF2-40B4-BE49-F238E27FC236}">
                <a16:creationId xmlns:a16="http://schemas.microsoft.com/office/drawing/2014/main" id="{C199C885-6D66-2654-E92E-C98110D790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770" y="3090896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DB823F3-1494-EF0E-514C-36C74D5EF5B1}"/>
              </a:ext>
            </a:extLst>
          </p:cNvPr>
          <p:cNvSpPr/>
          <p:nvPr userDrawn="1"/>
        </p:nvSpPr>
        <p:spPr>
          <a:xfrm>
            <a:off x="4830539" y="4876885"/>
            <a:ext cx="1402769" cy="534890"/>
          </a:xfrm>
          <a:prstGeom prst="rect">
            <a:avLst/>
          </a:prstGeom>
          <a:solidFill>
            <a:srgbClr val="FB002C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79BA47F9-E720-15FE-0F37-73B34D9B22D7}"/>
              </a:ext>
            </a:extLst>
          </p:cNvPr>
          <p:cNvSpPr/>
          <p:nvPr userDrawn="1"/>
        </p:nvSpPr>
        <p:spPr>
          <a:xfrm>
            <a:off x="3427770" y="4876885"/>
            <a:ext cx="1402769" cy="534890"/>
          </a:xfrm>
          <a:prstGeom prst="rect">
            <a:avLst/>
          </a:prstGeom>
          <a:solidFill>
            <a:srgbClr val="FE0087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CE5816C0-B3C3-6ED8-71A3-B99750F9D09C}"/>
              </a:ext>
            </a:extLst>
          </p:cNvPr>
          <p:cNvSpPr/>
          <p:nvPr userDrawn="1"/>
        </p:nvSpPr>
        <p:spPr>
          <a:xfrm>
            <a:off x="4129155" y="4341995"/>
            <a:ext cx="1402769" cy="534890"/>
          </a:xfrm>
          <a:prstGeom prst="rect">
            <a:avLst/>
          </a:prstGeom>
          <a:solidFill>
            <a:srgbClr val="FB8700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Textplatzhalter 36">
            <a:extLst>
              <a:ext uri="{FF2B5EF4-FFF2-40B4-BE49-F238E27FC236}">
                <a16:creationId xmlns:a16="http://schemas.microsoft.com/office/drawing/2014/main" id="{D514C6E9-FF3F-1FB5-6414-4A533ED1EE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29154" y="4337384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38" name="Textplatzhalter 36">
            <a:extLst>
              <a:ext uri="{FF2B5EF4-FFF2-40B4-BE49-F238E27FC236}">
                <a16:creationId xmlns:a16="http://schemas.microsoft.com/office/drawing/2014/main" id="{6C39311E-5F9C-DE76-E58C-E87F556E77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29308" y="4879986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39" name="Textplatzhalter 36">
            <a:extLst>
              <a:ext uri="{FF2B5EF4-FFF2-40B4-BE49-F238E27FC236}">
                <a16:creationId xmlns:a16="http://schemas.microsoft.com/office/drawing/2014/main" id="{0D41DBC0-1E45-FE33-00DF-6C7E02C405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25308" y="4875374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3D1B4BE-C701-A5B4-1BDC-58016A8951FE}"/>
              </a:ext>
            </a:extLst>
          </p:cNvPr>
          <p:cNvSpPr/>
          <p:nvPr userDrawn="1"/>
        </p:nvSpPr>
        <p:spPr>
          <a:xfrm>
            <a:off x="2025001" y="6689029"/>
            <a:ext cx="1402769" cy="534890"/>
          </a:xfrm>
          <a:prstGeom prst="rect">
            <a:avLst/>
          </a:prstGeom>
          <a:solidFill>
            <a:srgbClr val="FB002C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5A0F7CC-A108-3825-752E-0D5331B68ED4}"/>
              </a:ext>
            </a:extLst>
          </p:cNvPr>
          <p:cNvSpPr/>
          <p:nvPr userDrawn="1"/>
        </p:nvSpPr>
        <p:spPr>
          <a:xfrm>
            <a:off x="622232" y="6689029"/>
            <a:ext cx="1402769" cy="534890"/>
          </a:xfrm>
          <a:prstGeom prst="rect">
            <a:avLst/>
          </a:prstGeom>
          <a:solidFill>
            <a:srgbClr val="FE0087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359B432-2C2C-51ED-67FD-F8432876C475}"/>
              </a:ext>
            </a:extLst>
          </p:cNvPr>
          <p:cNvSpPr/>
          <p:nvPr userDrawn="1"/>
        </p:nvSpPr>
        <p:spPr>
          <a:xfrm>
            <a:off x="1323617" y="6154139"/>
            <a:ext cx="1402769" cy="534890"/>
          </a:xfrm>
          <a:prstGeom prst="rect">
            <a:avLst/>
          </a:prstGeom>
          <a:solidFill>
            <a:srgbClr val="FB8700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Textplatzhalter 36">
            <a:extLst>
              <a:ext uri="{FF2B5EF4-FFF2-40B4-BE49-F238E27FC236}">
                <a16:creationId xmlns:a16="http://schemas.microsoft.com/office/drawing/2014/main" id="{A994EC6B-F76F-E43B-44D1-0BE718C730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23616" y="6149528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44" name="Textplatzhalter 36">
            <a:extLst>
              <a:ext uri="{FF2B5EF4-FFF2-40B4-BE49-F238E27FC236}">
                <a16:creationId xmlns:a16="http://schemas.microsoft.com/office/drawing/2014/main" id="{080306BE-66FE-418D-75E8-AB48EE7406F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023770" y="6692130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45" name="Textplatzhalter 36">
            <a:extLst>
              <a:ext uri="{FF2B5EF4-FFF2-40B4-BE49-F238E27FC236}">
                <a16:creationId xmlns:a16="http://schemas.microsoft.com/office/drawing/2014/main" id="{302DD432-8CCA-F25A-43F3-3E2CEB5DA36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770" y="6687518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D3F9A76-7D74-6E7C-1FF0-DE595B7F6C90}"/>
              </a:ext>
            </a:extLst>
          </p:cNvPr>
          <p:cNvSpPr/>
          <p:nvPr userDrawn="1"/>
        </p:nvSpPr>
        <p:spPr>
          <a:xfrm>
            <a:off x="4828693" y="8485830"/>
            <a:ext cx="1402769" cy="534890"/>
          </a:xfrm>
          <a:prstGeom prst="rect">
            <a:avLst/>
          </a:prstGeom>
          <a:solidFill>
            <a:srgbClr val="FB002C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E6BA90AD-2A31-83FF-5EFA-37966D702FB6}"/>
              </a:ext>
            </a:extLst>
          </p:cNvPr>
          <p:cNvSpPr/>
          <p:nvPr userDrawn="1"/>
        </p:nvSpPr>
        <p:spPr>
          <a:xfrm>
            <a:off x="3425924" y="8485830"/>
            <a:ext cx="1402769" cy="534890"/>
          </a:xfrm>
          <a:prstGeom prst="rect">
            <a:avLst/>
          </a:prstGeom>
          <a:solidFill>
            <a:srgbClr val="FE0087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0D67DC7B-9BDC-D50C-C730-93A85C006804}"/>
              </a:ext>
            </a:extLst>
          </p:cNvPr>
          <p:cNvSpPr/>
          <p:nvPr userDrawn="1"/>
        </p:nvSpPr>
        <p:spPr>
          <a:xfrm>
            <a:off x="4127309" y="7950940"/>
            <a:ext cx="1402769" cy="534890"/>
          </a:xfrm>
          <a:prstGeom prst="rect">
            <a:avLst/>
          </a:prstGeom>
          <a:solidFill>
            <a:srgbClr val="FB8700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3" name="Textplatzhalter 52">
            <a:extLst>
              <a:ext uri="{FF2B5EF4-FFF2-40B4-BE49-F238E27FC236}">
                <a16:creationId xmlns:a16="http://schemas.microsoft.com/office/drawing/2014/main" id="{22DC3653-20D4-3A1B-0F34-C8C2704189B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9770" y="3747532"/>
            <a:ext cx="2803692" cy="38076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Bodoni MT Condensed" panose="02070606080606020203" pitchFamily="18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66" name="Textplatzhalter 52">
            <a:extLst>
              <a:ext uri="{FF2B5EF4-FFF2-40B4-BE49-F238E27FC236}">
                <a16:creationId xmlns:a16="http://schemas.microsoft.com/office/drawing/2014/main" id="{DD022453-9E9A-1C4E-7CE4-19AD672BE26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423462" y="5525713"/>
            <a:ext cx="2803692" cy="38076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Bodoni MT Condensed" panose="02070606080606020203" pitchFamily="18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67" name="Textplatzhalter 52">
            <a:extLst>
              <a:ext uri="{FF2B5EF4-FFF2-40B4-BE49-F238E27FC236}">
                <a16:creationId xmlns:a16="http://schemas.microsoft.com/office/drawing/2014/main" id="{DA4B791D-462D-61F3-A471-1F2831D942F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9770" y="7324024"/>
            <a:ext cx="2803692" cy="38076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Bodoni MT Condensed" panose="02070606080606020203" pitchFamily="18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9982CACF-0A11-A962-0427-714035A59AB3}"/>
              </a:ext>
            </a:extLst>
          </p:cNvPr>
          <p:cNvSpPr/>
          <p:nvPr userDrawn="1"/>
        </p:nvSpPr>
        <p:spPr>
          <a:xfrm>
            <a:off x="4829924" y="8494960"/>
            <a:ext cx="1402769" cy="534890"/>
          </a:xfrm>
          <a:prstGeom prst="rect">
            <a:avLst/>
          </a:prstGeom>
          <a:solidFill>
            <a:srgbClr val="FB0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C60EA1EC-D0C9-A74D-BC49-53F5C08A376B}"/>
              </a:ext>
            </a:extLst>
          </p:cNvPr>
          <p:cNvSpPr/>
          <p:nvPr userDrawn="1"/>
        </p:nvSpPr>
        <p:spPr>
          <a:xfrm>
            <a:off x="3427155" y="8494960"/>
            <a:ext cx="1402769" cy="534890"/>
          </a:xfrm>
          <a:prstGeom prst="rect">
            <a:avLst/>
          </a:prstGeom>
          <a:solidFill>
            <a:srgbClr val="FE00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20F8EA93-ECF9-232A-76F6-38138FB5BECE}"/>
              </a:ext>
            </a:extLst>
          </p:cNvPr>
          <p:cNvSpPr/>
          <p:nvPr userDrawn="1"/>
        </p:nvSpPr>
        <p:spPr>
          <a:xfrm>
            <a:off x="4128540" y="7960070"/>
            <a:ext cx="1402769" cy="534890"/>
          </a:xfrm>
          <a:prstGeom prst="rect">
            <a:avLst/>
          </a:prstGeom>
          <a:solidFill>
            <a:srgbClr val="FB87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8EC4ADE6-E30B-79D2-BD4A-4D1B600D7A42}"/>
              </a:ext>
            </a:extLst>
          </p:cNvPr>
          <p:cNvSpPr/>
          <p:nvPr userDrawn="1"/>
        </p:nvSpPr>
        <p:spPr>
          <a:xfrm>
            <a:off x="4828694" y="8499571"/>
            <a:ext cx="1402769" cy="534890"/>
          </a:xfrm>
          <a:prstGeom prst="rect">
            <a:avLst/>
          </a:prstGeom>
          <a:solidFill>
            <a:srgbClr val="FB002C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F0421CA-D3E4-63AF-9C85-9555D32DE104}"/>
              </a:ext>
            </a:extLst>
          </p:cNvPr>
          <p:cNvSpPr/>
          <p:nvPr userDrawn="1"/>
        </p:nvSpPr>
        <p:spPr>
          <a:xfrm>
            <a:off x="3425925" y="8499571"/>
            <a:ext cx="1402769" cy="534890"/>
          </a:xfrm>
          <a:prstGeom prst="rect">
            <a:avLst/>
          </a:prstGeom>
          <a:solidFill>
            <a:srgbClr val="FE0087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84C4ED2-22E5-0D72-5E00-FF79FB7822D5}"/>
              </a:ext>
            </a:extLst>
          </p:cNvPr>
          <p:cNvSpPr/>
          <p:nvPr userDrawn="1"/>
        </p:nvSpPr>
        <p:spPr>
          <a:xfrm>
            <a:off x="4127310" y="7964681"/>
            <a:ext cx="1402769" cy="534890"/>
          </a:xfrm>
          <a:prstGeom prst="rect">
            <a:avLst/>
          </a:prstGeom>
          <a:solidFill>
            <a:srgbClr val="FB8700"/>
          </a:solidFill>
          <a:ln>
            <a:solidFill>
              <a:srgbClr val="1818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6" name="Textplatzhalter 36">
            <a:extLst>
              <a:ext uri="{FF2B5EF4-FFF2-40B4-BE49-F238E27FC236}">
                <a16:creationId xmlns:a16="http://schemas.microsoft.com/office/drawing/2014/main" id="{141EDB84-AD03-4C71-2774-5495EA0A16C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127309" y="7960070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77" name="Textplatzhalter 36">
            <a:extLst>
              <a:ext uri="{FF2B5EF4-FFF2-40B4-BE49-F238E27FC236}">
                <a16:creationId xmlns:a16="http://schemas.microsoft.com/office/drawing/2014/main" id="{DE28058E-73EA-DAD8-2722-4C9DDF18453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827463" y="8502672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78" name="Textplatzhalter 36">
            <a:extLst>
              <a:ext uri="{FF2B5EF4-FFF2-40B4-BE49-F238E27FC236}">
                <a16:creationId xmlns:a16="http://schemas.microsoft.com/office/drawing/2014/main" id="{6C9170C7-7A1F-482D-97F5-DCC464D24CA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23463" y="8498060"/>
            <a:ext cx="1404000" cy="5364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endParaRPr lang="de-DE" dirty="0"/>
          </a:p>
        </p:txBody>
      </p:sp>
      <p:sp>
        <p:nvSpPr>
          <p:cNvPr id="79" name="Textplatzhalter 52">
            <a:extLst>
              <a:ext uri="{FF2B5EF4-FFF2-40B4-BE49-F238E27FC236}">
                <a16:creationId xmlns:a16="http://schemas.microsoft.com/office/drawing/2014/main" id="{2BE56C99-FF34-9120-75A9-500CECF4D19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23463" y="9134566"/>
            <a:ext cx="2803692" cy="38076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latin typeface="Bodoni MT Condensed" panose="02070606080606020203" pitchFamily="18" charset="0"/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7268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Blume, Blütenblatt, Farbigkeit, Pflanze enthält.&#10;&#10;KI-generierte Inhalte können fehlerhaft sein.">
            <a:extLst>
              <a:ext uri="{FF2B5EF4-FFF2-40B4-BE49-F238E27FC236}">
                <a16:creationId xmlns:a16="http://schemas.microsoft.com/office/drawing/2014/main" id="{BADB9603-A2C9-8706-2E51-5E265A2377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488610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93FA7821-314F-6154-A6C4-40FF510BAC0F}"/>
              </a:ext>
            </a:extLst>
          </p:cNvPr>
          <p:cNvSpPr txBox="1"/>
          <p:nvPr userDrawn="1"/>
        </p:nvSpPr>
        <p:spPr>
          <a:xfrm>
            <a:off x="1693780" y="556649"/>
            <a:ext cx="3470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>
                <a:latin typeface="Engravers MT" panose="02090707080505020304" pitchFamily="18" charset="0"/>
                <a:cs typeface="Aldhabi" panose="020F0502020204030204" pitchFamily="2" charset="-78"/>
              </a:rPr>
              <a:t>Zitate</a:t>
            </a:r>
            <a:endParaRPr lang="de-DE" sz="2800" dirty="0">
              <a:latin typeface="Engravers MT" panose="02090707080505020304" pitchFamily="18" charset="0"/>
              <a:cs typeface="Aldhabi" panose="020F0502020204030204" pitchFamily="2" charset="-78"/>
            </a:endParaRPr>
          </a:p>
        </p:txBody>
      </p:sp>
      <p:sp>
        <p:nvSpPr>
          <p:cNvPr id="8" name="Sprechblase: rechteckig mit abgerundeten Ecken 7">
            <a:extLst>
              <a:ext uri="{FF2B5EF4-FFF2-40B4-BE49-F238E27FC236}">
                <a16:creationId xmlns:a16="http://schemas.microsoft.com/office/drawing/2014/main" id="{695EF05B-79F1-F1C7-A2F9-B7AA6E6D9D8D}"/>
              </a:ext>
            </a:extLst>
          </p:cNvPr>
          <p:cNvSpPr/>
          <p:nvPr userDrawn="1"/>
        </p:nvSpPr>
        <p:spPr>
          <a:xfrm>
            <a:off x="327495" y="1652513"/>
            <a:ext cx="2935267" cy="1078175"/>
          </a:xfrm>
          <a:prstGeom prst="wedgeRoundRectCallout">
            <a:avLst>
              <a:gd name="adj1" fmla="val -34129"/>
              <a:gd name="adj2" fmla="val 6250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Sprechblase: rechteckig mit abgerundeten Ecken 8">
            <a:extLst>
              <a:ext uri="{FF2B5EF4-FFF2-40B4-BE49-F238E27FC236}">
                <a16:creationId xmlns:a16="http://schemas.microsoft.com/office/drawing/2014/main" id="{15A8400B-C1D6-C26D-9328-A29EF6AA081A}"/>
              </a:ext>
            </a:extLst>
          </p:cNvPr>
          <p:cNvSpPr/>
          <p:nvPr userDrawn="1"/>
        </p:nvSpPr>
        <p:spPr>
          <a:xfrm>
            <a:off x="3569839" y="1652514"/>
            <a:ext cx="2935267" cy="1078175"/>
          </a:xfrm>
          <a:prstGeom prst="wedgeRoundRectCallout">
            <a:avLst>
              <a:gd name="adj1" fmla="val 34319"/>
              <a:gd name="adj2" fmla="val 6376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Sprechblase: rechteckig mit abgerundeten Ecken 9">
            <a:extLst>
              <a:ext uri="{FF2B5EF4-FFF2-40B4-BE49-F238E27FC236}">
                <a16:creationId xmlns:a16="http://schemas.microsoft.com/office/drawing/2014/main" id="{9559E1F5-3955-C761-D550-EE31EC2318B0}"/>
              </a:ext>
            </a:extLst>
          </p:cNvPr>
          <p:cNvSpPr/>
          <p:nvPr userDrawn="1"/>
        </p:nvSpPr>
        <p:spPr>
          <a:xfrm>
            <a:off x="327495" y="3180221"/>
            <a:ext cx="2935267" cy="1078175"/>
          </a:xfrm>
          <a:prstGeom prst="wedgeRoundRectCallout">
            <a:avLst>
              <a:gd name="adj1" fmla="val -34129"/>
              <a:gd name="adj2" fmla="val 6250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Sprechblase: rechteckig mit abgerundeten Ecken 10">
            <a:extLst>
              <a:ext uri="{FF2B5EF4-FFF2-40B4-BE49-F238E27FC236}">
                <a16:creationId xmlns:a16="http://schemas.microsoft.com/office/drawing/2014/main" id="{974B3B0B-3124-5E50-B4FB-52B23F633DE3}"/>
              </a:ext>
            </a:extLst>
          </p:cNvPr>
          <p:cNvSpPr/>
          <p:nvPr userDrawn="1"/>
        </p:nvSpPr>
        <p:spPr>
          <a:xfrm>
            <a:off x="3569839" y="3180220"/>
            <a:ext cx="2935267" cy="1078175"/>
          </a:xfrm>
          <a:prstGeom prst="wedgeRoundRectCallout">
            <a:avLst>
              <a:gd name="adj1" fmla="val 34319"/>
              <a:gd name="adj2" fmla="val 6376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Sprechblase: rechteckig mit abgerundeten Ecken 11">
            <a:extLst>
              <a:ext uri="{FF2B5EF4-FFF2-40B4-BE49-F238E27FC236}">
                <a16:creationId xmlns:a16="http://schemas.microsoft.com/office/drawing/2014/main" id="{7BF8CFC9-1F02-A19E-A449-2E31CE1734D1}"/>
              </a:ext>
            </a:extLst>
          </p:cNvPr>
          <p:cNvSpPr/>
          <p:nvPr userDrawn="1"/>
        </p:nvSpPr>
        <p:spPr>
          <a:xfrm>
            <a:off x="327494" y="4647609"/>
            <a:ext cx="2935267" cy="1078175"/>
          </a:xfrm>
          <a:prstGeom prst="wedgeRoundRectCallout">
            <a:avLst>
              <a:gd name="adj1" fmla="val -34129"/>
              <a:gd name="adj2" fmla="val 6250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Sprechblase: rechteckig mit abgerundeten Ecken 12">
            <a:extLst>
              <a:ext uri="{FF2B5EF4-FFF2-40B4-BE49-F238E27FC236}">
                <a16:creationId xmlns:a16="http://schemas.microsoft.com/office/drawing/2014/main" id="{035080E8-9FC5-E26E-7FCE-E61DD1B607FF}"/>
              </a:ext>
            </a:extLst>
          </p:cNvPr>
          <p:cNvSpPr/>
          <p:nvPr userDrawn="1"/>
        </p:nvSpPr>
        <p:spPr>
          <a:xfrm>
            <a:off x="3569838" y="4647610"/>
            <a:ext cx="2935267" cy="1078175"/>
          </a:xfrm>
          <a:prstGeom prst="wedgeRoundRectCallout">
            <a:avLst>
              <a:gd name="adj1" fmla="val 34319"/>
              <a:gd name="adj2" fmla="val 6376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Sprechblase: rechteckig mit abgerundeten Ecken 13">
            <a:extLst>
              <a:ext uri="{FF2B5EF4-FFF2-40B4-BE49-F238E27FC236}">
                <a16:creationId xmlns:a16="http://schemas.microsoft.com/office/drawing/2014/main" id="{B25446DC-F033-0BF6-2A47-7B8CC02B4809}"/>
              </a:ext>
            </a:extLst>
          </p:cNvPr>
          <p:cNvSpPr/>
          <p:nvPr userDrawn="1"/>
        </p:nvSpPr>
        <p:spPr>
          <a:xfrm>
            <a:off x="327494" y="6175317"/>
            <a:ext cx="2935267" cy="1078175"/>
          </a:xfrm>
          <a:prstGeom prst="wedgeRoundRectCallout">
            <a:avLst>
              <a:gd name="adj1" fmla="val -34129"/>
              <a:gd name="adj2" fmla="val 6250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Sprechblase: rechteckig mit abgerundeten Ecken 14">
            <a:extLst>
              <a:ext uri="{FF2B5EF4-FFF2-40B4-BE49-F238E27FC236}">
                <a16:creationId xmlns:a16="http://schemas.microsoft.com/office/drawing/2014/main" id="{CA38E7F9-D641-BF81-672B-4FC68E802347}"/>
              </a:ext>
            </a:extLst>
          </p:cNvPr>
          <p:cNvSpPr/>
          <p:nvPr userDrawn="1"/>
        </p:nvSpPr>
        <p:spPr>
          <a:xfrm>
            <a:off x="3569838" y="6175316"/>
            <a:ext cx="2935267" cy="1078175"/>
          </a:xfrm>
          <a:prstGeom prst="wedgeRoundRectCallout">
            <a:avLst>
              <a:gd name="adj1" fmla="val 34319"/>
              <a:gd name="adj2" fmla="val 6376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Sprechblase: rechteckig mit abgerundeten Ecken 15">
            <a:extLst>
              <a:ext uri="{FF2B5EF4-FFF2-40B4-BE49-F238E27FC236}">
                <a16:creationId xmlns:a16="http://schemas.microsoft.com/office/drawing/2014/main" id="{49A511E4-37C0-5DAC-F245-C2E7834BE7E4}"/>
              </a:ext>
            </a:extLst>
          </p:cNvPr>
          <p:cNvSpPr/>
          <p:nvPr userDrawn="1"/>
        </p:nvSpPr>
        <p:spPr>
          <a:xfrm>
            <a:off x="327494" y="7703022"/>
            <a:ext cx="2935267" cy="1078175"/>
          </a:xfrm>
          <a:prstGeom prst="wedgeRoundRectCallout">
            <a:avLst>
              <a:gd name="adj1" fmla="val -34129"/>
              <a:gd name="adj2" fmla="val 6250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Sprechblase: rechteckig mit abgerundeten Ecken 16">
            <a:extLst>
              <a:ext uri="{FF2B5EF4-FFF2-40B4-BE49-F238E27FC236}">
                <a16:creationId xmlns:a16="http://schemas.microsoft.com/office/drawing/2014/main" id="{BFDE3FC6-05EE-F1AA-FBAE-96974FFAC1C0}"/>
              </a:ext>
            </a:extLst>
          </p:cNvPr>
          <p:cNvSpPr/>
          <p:nvPr userDrawn="1"/>
        </p:nvSpPr>
        <p:spPr>
          <a:xfrm>
            <a:off x="3569838" y="7703021"/>
            <a:ext cx="2935267" cy="1078175"/>
          </a:xfrm>
          <a:prstGeom prst="wedgeRoundRectCallout">
            <a:avLst>
              <a:gd name="adj1" fmla="val 34319"/>
              <a:gd name="adj2" fmla="val 6376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8108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i-Buch Schü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Blume, Blütenblatt, Farbigkeit, Pflanze enthält.&#10;&#10;KI-generierte Inhalte können fehlerhaft sein.">
            <a:extLst>
              <a:ext uri="{FF2B5EF4-FFF2-40B4-BE49-F238E27FC236}">
                <a16:creationId xmlns:a16="http://schemas.microsoft.com/office/drawing/2014/main" id="{A25CEBEB-427D-E954-520B-87CFD1C6E9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4886107"/>
          </a:xfrm>
          <a:prstGeom prst="rect">
            <a:avLst/>
          </a:prstGeom>
        </p:spPr>
      </p:pic>
      <p:pic>
        <p:nvPicPr>
          <p:cNvPr id="7" name="Grafik 6" descr="Ein Bild, das Blume, Blütenblatt, Farbigkeit, Pflanze enthält.&#10;&#10;KI-generierte Inhalte können fehlerhaft sein.">
            <a:extLst>
              <a:ext uri="{FF2B5EF4-FFF2-40B4-BE49-F238E27FC236}">
                <a16:creationId xmlns:a16="http://schemas.microsoft.com/office/drawing/2014/main" id="{B75384C4-AC87-D75A-1B13-7F17694266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019893"/>
            <a:ext cx="6858000" cy="4886107"/>
          </a:xfrm>
          <a:prstGeom prst="rect">
            <a:avLst/>
          </a:prstGeom>
        </p:spPr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8A04EB0-B065-6997-BC9B-0F930D874F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74850" y="406400"/>
            <a:ext cx="2908300" cy="52070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3600">
                <a:latin typeface="Engravers MT" panose="02090707080505020304" pitchFamily="18" charset="0"/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261E794-959D-59A4-D34B-FBE8D5001231}"/>
              </a:ext>
            </a:extLst>
          </p:cNvPr>
          <p:cNvSpPr/>
          <p:nvPr userDrawn="1"/>
        </p:nvSpPr>
        <p:spPr>
          <a:xfrm>
            <a:off x="209550" y="6299200"/>
            <a:ext cx="6438900" cy="3365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FD8967A8-AB2E-34FB-6EFB-8055AD0B02E4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367774" y="1197449"/>
            <a:ext cx="1162576" cy="1627607"/>
          </a:xfrm>
        </p:spPr>
        <p:txBody>
          <a:bodyPr/>
          <a:lstStyle/>
          <a:p>
            <a:r>
              <a:rPr lang="de-DE" dirty="0"/>
              <a:t>.</a:t>
            </a:r>
          </a:p>
        </p:txBody>
      </p:sp>
      <p:sp>
        <p:nvSpPr>
          <p:cNvPr id="17" name="Bildplatzhalter 14">
            <a:extLst>
              <a:ext uri="{FF2B5EF4-FFF2-40B4-BE49-F238E27FC236}">
                <a16:creationId xmlns:a16="http://schemas.microsoft.com/office/drawing/2014/main" id="{F0EB2322-CB8F-C34D-40B3-E6B5A05EB655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1802874" y="1197449"/>
            <a:ext cx="1162576" cy="1627607"/>
          </a:xfrm>
        </p:spPr>
        <p:txBody>
          <a:bodyPr/>
          <a:lstStyle/>
          <a:p>
            <a:r>
              <a:rPr lang="de-DE" dirty="0"/>
              <a:t>.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48A14ED-1EE8-17B3-9A60-D7E6E23B88F1}"/>
              </a:ext>
            </a:extLst>
          </p:cNvPr>
          <p:cNvSpPr txBox="1"/>
          <p:nvPr userDrawn="1"/>
        </p:nvSpPr>
        <p:spPr>
          <a:xfrm>
            <a:off x="3124200" y="1201098"/>
            <a:ext cx="1371600" cy="1709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de-DE" sz="1800" dirty="0">
                <a:latin typeface="Bodoni MT Condensed" panose="02070606080606020203" pitchFamily="18" charset="0"/>
              </a:rPr>
              <a:t>Geburtsdatum	:</a:t>
            </a:r>
          </a:p>
          <a:p>
            <a:pPr lvl="0" algn="l">
              <a:lnSpc>
                <a:spcPct val="150000"/>
              </a:lnSpc>
            </a:pPr>
            <a:r>
              <a:rPr lang="de-DE" sz="1800" dirty="0">
                <a:latin typeface="Bodoni MT Condensed" panose="02070606080606020203" pitchFamily="18" charset="0"/>
              </a:rPr>
              <a:t>LKs:</a:t>
            </a:r>
          </a:p>
          <a:p>
            <a:pPr lvl="0" algn="l">
              <a:lnSpc>
                <a:spcPct val="150000"/>
              </a:lnSpc>
            </a:pPr>
            <a:r>
              <a:rPr lang="de-DE" sz="1800" dirty="0">
                <a:latin typeface="Bodoni MT Condensed" panose="02070606080606020203" pitchFamily="18" charset="0"/>
              </a:rPr>
              <a:t>♥</a:t>
            </a:r>
            <a:r>
              <a:rPr lang="de-DE" sz="1800" dirty="0" err="1">
                <a:latin typeface="Bodoni MT Condensed" panose="02070606080606020203" pitchFamily="18" charset="0"/>
              </a:rPr>
              <a:t>fach</a:t>
            </a:r>
            <a:r>
              <a:rPr lang="de-DE" sz="1800" dirty="0">
                <a:latin typeface="Bodoni MT Condensed" panose="02070606080606020203" pitchFamily="18" charset="0"/>
              </a:rPr>
              <a:t>:</a:t>
            </a:r>
          </a:p>
          <a:p>
            <a:pPr lvl="0" algn="l">
              <a:lnSpc>
                <a:spcPct val="150000"/>
              </a:lnSpc>
            </a:pPr>
            <a:r>
              <a:rPr lang="de-DE" sz="1800" dirty="0">
                <a:latin typeface="Bodoni MT Condensed" panose="02070606080606020203" pitchFamily="18" charset="0"/>
              </a:rPr>
              <a:t>♥sitznachbar*in: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A70BE4FA-6AE1-77B9-B08B-E8E2E5A39E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83727" y="1326312"/>
            <a:ext cx="2464720" cy="360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>
                <a:latin typeface="Bodoni MT Condensed" panose="02070606080606020203" pitchFamily="18" charset="0"/>
              </a:defRPr>
            </a:lvl1pPr>
          </a:lstStyle>
          <a:p>
            <a:pPr lvl="0"/>
            <a:r>
              <a:rPr lang="de-DE" dirty="0"/>
              <a:t>Datum</a:t>
            </a:r>
          </a:p>
        </p:txBody>
      </p:sp>
      <p:sp>
        <p:nvSpPr>
          <p:cNvPr id="28" name="Textplatzhalter 21">
            <a:extLst>
              <a:ext uri="{FF2B5EF4-FFF2-40B4-BE49-F238E27FC236}">
                <a16:creationId xmlns:a16="http://schemas.microsoft.com/office/drawing/2014/main" id="{D9DB97A4-8CD5-34F5-4D2B-837FDB8A00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94622" y="1740345"/>
            <a:ext cx="3153825" cy="3746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>
                <a:latin typeface="Bodoni MT Condensed" panose="02070606080606020203" pitchFamily="18" charset="0"/>
              </a:defRPr>
            </a:lvl1pPr>
          </a:lstStyle>
          <a:p>
            <a:pPr lvl="0"/>
            <a:r>
              <a:rPr lang="de-DE" dirty="0"/>
              <a:t>LK</a:t>
            </a:r>
          </a:p>
        </p:txBody>
      </p:sp>
      <p:sp>
        <p:nvSpPr>
          <p:cNvPr id="29" name="Textplatzhalter 21">
            <a:extLst>
              <a:ext uri="{FF2B5EF4-FFF2-40B4-BE49-F238E27FC236}">
                <a16:creationId xmlns:a16="http://schemas.microsoft.com/office/drawing/2014/main" id="{38E106AC-457C-7499-92D2-20E8D13D3F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00998" y="2157496"/>
            <a:ext cx="2947450" cy="3746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>
                <a:latin typeface="Bodoni MT Condensed" panose="02070606080606020203" pitchFamily="18" charset="0"/>
              </a:defRPr>
            </a:lvl1pPr>
          </a:lstStyle>
          <a:p>
            <a:pPr lvl="0"/>
            <a:r>
              <a:rPr lang="de-DE" dirty="0"/>
              <a:t>Fach</a:t>
            </a:r>
          </a:p>
        </p:txBody>
      </p:sp>
      <p:sp>
        <p:nvSpPr>
          <p:cNvPr id="30" name="Textplatzhalter 21">
            <a:extLst>
              <a:ext uri="{FF2B5EF4-FFF2-40B4-BE49-F238E27FC236}">
                <a16:creationId xmlns:a16="http://schemas.microsoft.com/office/drawing/2014/main" id="{D2DF3E84-8D49-7095-384F-F3FDD80C8A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1510" y="2564674"/>
            <a:ext cx="2266938" cy="3746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>
                <a:latin typeface="Bodoni MT Condensed" panose="02070606080606020203" pitchFamily="18" charset="0"/>
              </a:defRPr>
            </a:lvl1pPr>
          </a:lstStyle>
          <a:p>
            <a:pPr lvl="0"/>
            <a:r>
              <a:rPr lang="de-DE" dirty="0"/>
              <a:t>Nachbar Name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8AE1E27-6CEA-B92A-A54F-1452E330E9B5}"/>
              </a:ext>
            </a:extLst>
          </p:cNvPr>
          <p:cNvSpPr txBox="1"/>
          <p:nvPr userDrawn="1"/>
        </p:nvSpPr>
        <p:spPr>
          <a:xfrm>
            <a:off x="272261" y="2858691"/>
            <a:ext cx="3061226" cy="3373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>
                <a:latin typeface="Bodoni MT Condensed" panose="02070606080606020203" pitchFamily="18" charset="0"/>
              </a:rPr>
              <a:t>Lebensmotto:</a:t>
            </a:r>
          </a:p>
          <a:p>
            <a:pPr>
              <a:lnSpc>
                <a:spcPct val="150000"/>
              </a:lnSpc>
            </a:pPr>
            <a:r>
              <a:rPr lang="de-DE" dirty="0">
                <a:latin typeface="Bodoni MT Condensed" panose="02070606080606020203" pitchFamily="18" charset="0"/>
              </a:rPr>
              <a:t>Hobbys:</a:t>
            </a:r>
          </a:p>
          <a:p>
            <a:pPr>
              <a:lnSpc>
                <a:spcPct val="150000"/>
              </a:lnSpc>
            </a:pPr>
            <a:r>
              <a:rPr lang="de-DE" dirty="0">
                <a:latin typeface="Bodoni MT Condensed" panose="02070606080606020203" pitchFamily="18" charset="0"/>
              </a:rPr>
              <a:t>Was hat mir die Schule nicht beigebracht:</a:t>
            </a:r>
          </a:p>
          <a:p>
            <a:pPr>
              <a:lnSpc>
                <a:spcPct val="150000"/>
              </a:lnSpc>
            </a:pPr>
            <a:r>
              <a:rPr lang="de-DE" dirty="0">
                <a:latin typeface="Bodoni MT Condensed" panose="02070606080606020203" pitchFamily="18" charset="0"/>
              </a:rPr>
              <a:t>Go-</a:t>
            </a:r>
            <a:r>
              <a:rPr lang="de-DE" dirty="0" err="1">
                <a:latin typeface="Bodoni MT Condensed" panose="02070606080606020203" pitchFamily="18" charset="0"/>
              </a:rPr>
              <a:t>to</a:t>
            </a:r>
            <a:r>
              <a:rPr lang="de-DE" dirty="0">
                <a:latin typeface="Bodoni MT Condensed" panose="02070606080606020203" pitchFamily="18" charset="0"/>
              </a:rPr>
              <a:t> </a:t>
            </a:r>
            <a:r>
              <a:rPr lang="de-DE" dirty="0" err="1">
                <a:latin typeface="Bodoni MT Condensed" panose="02070606080606020203" pitchFamily="18" charset="0"/>
              </a:rPr>
              <a:t>snack</a:t>
            </a:r>
            <a:r>
              <a:rPr lang="de-DE" dirty="0">
                <a:latin typeface="Bodoni MT Condensed" panose="02070606080606020203" pitchFamily="18" charset="0"/>
              </a:rPr>
              <a:t> in der Pause:</a:t>
            </a:r>
          </a:p>
          <a:p>
            <a:pPr>
              <a:lnSpc>
                <a:spcPct val="150000"/>
              </a:lnSpc>
            </a:pPr>
            <a:r>
              <a:rPr lang="de-DE" dirty="0">
                <a:latin typeface="Bodoni MT Condensed" panose="02070606080606020203" pitchFamily="18" charset="0"/>
              </a:rPr>
              <a:t>♥</a:t>
            </a:r>
            <a:r>
              <a:rPr lang="de-DE" dirty="0" err="1">
                <a:latin typeface="Bodoni MT Condensed" panose="02070606080606020203" pitchFamily="18" charset="0"/>
              </a:rPr>
              <a:t>erinnerung</a:t>
            </a:r>
            <a:r>
              <a:rPr lang="de-DE" dirty="0">
                <a:latin typeface="Bodoni MT Condensed" panose="02070606080606020203" pitchFamily="18" charset="0"/>
              </a:rPr>
              <a:t> aus der Schulzeit:</a:t>
            </a:r>
          </a:p>
          <a:p>
            <a:pPr>
              <a:lnSpc>
                <a:spcPct val="150000"/>
              </a:lnSpc>
            </a:pPr>
            <a:r>
              <a:rPr lang="de-DE" dirty="0">
                <a:latin typeface="Bodoni MT Condensed" panose="02070606080606020203" pitchFamily="18" charset="0"/>
              </a:rPr>
              <a:t>Nachricht an mein jüngeres Ich:</a:t>
            </a:r>
          </a:p>
          <a:p>
            <a:pPr>
              <a:lnSpc>
                <a:spcPct val="150000"/>
              </a:lnSpc>
            </a:pPr>
            <a:r>
              <a:rPr lang="de-DE" dirty="0">
                <a:latin typeface="Bodoni MT Condensed" panose="02070606080606020203" pitchFamily="18" charset="0"/>
              </a:rPr>
              <a:t>Traumberuf:</a:t>
            </a:r>
          </a:p>
          <a:p>
            <a:pPr>
              <a:lnSpc>
                <a:spcPct val="150000"/>
              </a:lnSpc>
            </a:pPr>
            <a:r>
              <a:rPr lang="de-DE" dirty="0">
                <a:latin typeface="Bodoni MT Condensed" panose="02070606080606020203" pitchFamily="18" charset="0"/>
              </a:rPr>
              <a:t>Wo sehe ich mich in 10 Jahren:</a:t>
            </a:r>
          </a:p>
        </p:txBody>
      </p:sp>
      <p:sp>
        <p:nvSpPr>
          <p:cNvPr id="38" name="Textplatzhalter 21">
            <a:extLst>
              <a:ext uri="{FF2B5EF4-FFF2-40B4-BE49-F238E27FC236}">
                <a16:creationId xmlns:a16="http://schemas.microsoft.com/office/drawing/2014/main" id="{68108BA6-69F9-EBF0-C12E-CA4D41B99A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28020" y="2979874"/>
            <a:ext cx="5420428" cy="3600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latin typeface="Bodoni MT Condensed" panose="02070606080606020203" pitchFamily="18" charset="0"/>
              </a:defRPr>
            </a:lvl1pPr>
          </a:lstStyle>
          <a:p>
            <a:pPr lvl="0"/>
            <a:r>
              <a:rPr lang="de-DE" dirty="0"/>
              <a:t>Motto</a:t>
            </a:r>
          </a:p>
        </p:txBody>
      </p:sp>
      <p:sp>
        <p:nvSpPr>
          <p:cNvPr id="39" name="Textplatzhalter 21">
            <a:extLst>
              <a:ext uri="{FF2B5EF4-FFF2-40B4-BE49-F238E27FC236}">
                <a16:creationId xmlns:a16="http://schemas.microsoft.com/office/drawing/2014/main" id="{07F91CE5-BC77-C3C9-0470-323252F10C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91470" y="3377592"/>
            <a:ext cx="5756978" cy="3746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latin typeface="Bodoni MT Condensed" panose="02070606080606020203" pitchFamily="18" charset="0"/>
              </a:defRPr>
            </a:lvl1pPr>
          </a:lstStyle>
          <a:p>
            <a:pPr lvl="0"/>
            <a:r>
              <a:rPr lang="de-DE" dirty="0"/>
              <a:t>Hobbys</a:t>
            </a:r>
          </a:p>
        </p:txBody>
      </p:sp>
      <p:sp>
        <p:nvSpPr>
          <p:cNvPr id="40" name="Textplatzhalter 21">
            <a:extLst>
              <a:ext uri="{FF2B5EF4-FFF2-40B4-BE49-F238E27FC236}">
                <a16:creationId xmlns:a16="http://schemas.microsoft.com/office/drawing/2014/main" id="{B92C7814-7A63-BB88-AB5C-8CF82733BC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73501" y="5022689"/>
            <a:ext cx="4174948" cy="3746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latin typeface="Bodoni MT Condensed" panose="02070606080606020203" pitchFamily="18" charset="0"/>
              </a:defRPr>
            </a:lvl1pPr>
          </a:lstStyle>
          <a:p>
            <a:pPr lvl="0"/>
            <a:r>
              <a:rPr lang="de-DE" dirty="0"/>
              <a:t>Nachricht</a:t>
            </a:r>
          </a:p>
        </p:txBody>
      </p:sp>
      <p:sp>
        <p:nvSpPr>
          <p:cNvPr id="41" name="Textplatzhalter 21">
            <a:extLst>
              <a:ext uri="{FF2B5EF4-FFF2-40B4-BE49-F238E27FC236}">
                <a16:creationId xmlns:a16="http://schemas.microsoft.com/office/drawing/2014/main" id="{86C00AF8-8F18-F2AB-B226-D715C5EFC04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014219" y="4189739"/>
            <a:ext cx="4634229" cy="3746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latin typeface="Bodoni MT Condensed" panose="02070606080606020203" pitchFamily="18" charset="0"/>
              </a:defRPr>
            </a:lvl1pPr>
          </a:lstStyle>
          <a:p>
            <a:pPr lvl="0"/>
            <a:r>
              <a:rPr lang="de-DE" dirty="0"/>
              <a:t>Nam </a:t>
            </a:r>
            <a:r>
              <a:rPr lang="de-DE" dirty="0" err="1"/>
              <a:t>Nam</a:t>
            </a:r>
            <a:r>
              <a:rPr lang="de-DE" dirty="0"/>
              <a:t> </a:t>
            </a:r>
          </a:p>
        </p:txBody>
      </p:sp>
      <p:sp>
        <p:nvSpPr>
          <p:cNvPr id="42" name="Textplatzhalter 21">
            <a:extLst>
              <a:ext uri="{FF2B5EF4-FFF2-40B4-BE49-F238E27FC236}">
                <a16:creationId xmlns:a16="http://schemas.microsoft.com/office/drawing/2014/main" id="{46974B3E-D267-C8B1-E8F3-84029FDDEE5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473500" y="4606214"/>
            <a:ext cx="4174949" cy="3746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latin typeface="Bodoni MT Condensed" panose="02070606080606020203" pitchFamily="18" charset="0"/>
              </a:defRPr>
            </a:lvl1pPr>
          </a:lstStyle>
          <a:p>
            <a:pPr lvl="0"/>
            <a:r>
              <a:rPr lang="de-DE" dirty="0"/>
              <a:t>Memorys</a:t>
            </a:r>
          </a:p>
        </p:txBody>
      </p:sp>
      <p:sp>
        <p:nvSpPr>
          <p:cNvPr id="43" name="Textplatzhalter 21">
            <a:extLst>
              <a:ext uri="{FF2B5EF4-FFF2-40B4-BE49-F238E27FC236}">
                <a16:creationId xmlns:a16="http://schemas.microsoft.com/office/drawing/2014/main" id="{4B63F66F-616B-73CC-BB35-6E7BAF81B96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57108" y="3781885"/>
            <a:ext cx="3591340" cy="3746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latin typeface="Bodoni MT Condensed" panose="02070606080606020203" pitchFamily="18" charset="0"/>
              </a:defRPr>
            </a:lvl1pPr>
          </a:lstStyle>
          <a:p>
            <a:pPr lvl="0"/>
            <a:r>
              <a:rPr lang="de-DE" dirty="0"/>
              <a:t>Beigebracht</a:t>
            </a:r>
          </a:p>
        </p:txBody>
      </p:sp>
      <p:sp>
        <p:nvSpPr>
          <p:cNvPr id="44" name="Textplatzhalter 21">
            <a:extLst>
              <a:ext uri="{FF2B5EF4-FFF2-40B4-BE49-F238E27FC236}">
                <a16:creationId xmlns:a16="http://schemas.microsoft.com/office/drawing/2014/main" id="{8F3E3E92-33C1-23DD-F70C-56DC578DBAC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12016" y="5435714"/>
            <a:ext cx="5436434" cy="3746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latin typeface="Bodoni MT Condensed" panose="02070606080606020203" pitchFamily="18" charset="0"/>
              </a:defRPr>
            </a:lvl1pPr>
          </a:lstStyle>
          <a:p>
            <a:pPr lvl="0"/>
            <a:r>
              <a:rPr lang="de-DE" dirty="0"/>
              <a:t>Job</a:t>
            </a:r>
          </a:p>
        </p:txBody>
      </p:sp>
      <p:sp>
        <p:nvSpPr>
          <p:cNvPr id="45" name="Textplatzhalter 21">
            <a:extLst>
              <a:ext uri="{FF2B5EF4-FFF2-40B4-BE49-F238E27FC236}">
                <a16:creationId xmlns:a16="http://schemas.microsoft.com/office/drawing/2014/main" id="{04F87548-624E-3E53-29B2-677554FFAB2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384162" y="5851320"/>
            <a:ext cx="4264288" cy="37465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>
                <a:latin typeface="Bodoni MT Condensed" panose="02070606080606020203" pitchFamily="18" charset="0"/>
              </a:defRPr>
            </a:lvl1pPr>
          </a:lstStyle>
          <a:p>
            <a:pPr lvl="0"/>
            <a:r>
              <a:rPr lang="de-DE" dirty="0"/>
              <a:t>10 Jahre</a:t>
            </a:r>
          </a:p>
        </p:txBody>
      </p:sp>
    </p:spTree>
    <p:extLst>
      <p:ext uri="{BB962C8B-B14F-4D97-AF65-F5344CB8AC3E}">
        <p14:creationId xmlns:p14="http://schemas.microsoft.com/office/powerpoint/2010/main" val="427726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E6847-A457-609B-5744-6AC91C89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85C661-B807-4C40-5C3A-0A5FB97FC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2DC4D0-3434-2E1B-C308-5AA0034FC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9B2B-887E-4413-AE15-D0B57A956260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08CAD7-AC77-CADC-82B5-53475E568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73D5F3-67BB-0B71-2703-8D9C8CED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7F14-72CC-4342-879D-1781C60EC6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882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B52274-95B1-254F-C30F-23963FE9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470150"/>
            <a:ext cx="5915025" cy="41195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738DFA-50C7-4D88-B554-7C5030853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313" y="6629400"/>
            <a:ext cx="5915025" cy="21669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BEC984-DEDB-E96D-33C0-729F41B6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9B2B-887E-4413-AE15-D0B57A956260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E5504D-3E73-5507-BD0A-7C14B9F2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871337-83E6-BF8F-2B67-54C46D2C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7F14-72CC-4342-879D-1781C60EC6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342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DA106-117D-F5D2-55C8-DAEEA1EC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2CFFFA-7722-3AB0-5B4D-A218030E5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6838"/>
            <a:ext cx="2881312" cy="62849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EB4964-57D1-C8E5-D206-3B44F05A4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05200" y="2636838"/>
            <a:ext cx="2881313" cy="62849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153935-742A-3807-16AB-9C9A46ED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9B2B-887E-4413-AE15-D0B57A956260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42E67B-9E6F-0DCD-18C6-0AA0F87D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6C2D44-7F2B-3EE5-0653-AABDE2E6E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7F14-72CC-4342-879D-1781C60EC6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39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F92A69-AF70-4AF5-6FCC-BE6F2BB42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5" y="527050"/>
            <a:ext cx="5915025" cy="19145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E76866-197A-56EF-1257-22C4E96C1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3075" y="2428875"/>
            <a:ext cx="2900363" cy="1189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4D9217B-E456-C41D-EB26-BBBB6B52C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3075" y="3617913"/>
            <a:ext cx="2900363" cy="53228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701A59-21DF-E08E-35D7-AC3E2A5E7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875"/>
            <a:ext cx="2916237" cy="1189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FED1917-7918-8208-281C-BD3A500AD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7913"/>
            <a:ext cx="2916237" cy="53228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3F3B7AE-5956-387D-5123-45D9B43D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9B2B-887E-4413-AE15-D0B57A956260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827CF51-892A-C0A1-1C41-A3510BF82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07CA471-3A90-322A-FB7B-6D808B57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7F14-72CC-4342-879D-1781C60EC6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56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13355-5145-7C3E-7630-9DAE4AD6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D3801C-79AD-7C68-B986-8799647B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9B2B-887E-4413-AE15-D0B57A956260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247CF0E-0AB1-EBA2-F3F1-85F93B75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3C71A1-2D34-D013-FEB4-E6A07C00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7F14-72CC-4342-879D-1781C60EC6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84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247FA8C-AF1B-F744-1093-6ADC21D7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9B2B-887E-4413-AE15-D0B57A956260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360B5C-AE13-2696-E106-C59F1F86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6217D5-DF84-AEA0-4072-C73EF983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7F14-72CC-4342-879D-1781C60EC6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858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57BD97-2BB4-5601-AF97-B544E68C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5" y="660400"/>
            <a:ext cx="2211388" cy="2311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07CBF9-B045-F7DD-7E31-6D009D357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6238" y="1425575"/>
            <a:ext cx="3471862" cy="7040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E5E45E-8C41-A0A4-3BD9-99BF5D013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3075" y="2971800"/>
            <a:ext cx="2211388" cy="550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4FB3A1-A6D1-4970-E241-CF18FAC1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9B2B-887E-4413-AE15-D0B57A956260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23B799-CF5F-4049-3F75-FA7379D0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153038-F7EB-BF3E-1D79-606F407E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7F14-72CC-4342-879D-1781C60EC6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48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6B5E3-CDE3-BC9A-02DE-8011D19F5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75" y="660400"/>
            <a:ext cx="2211388" cy="2311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008D313-707B-E1B7-A75E-3DD2FC247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6238" y="1425575"/>
            <a:ext cx="3471862" cy="70405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90746B-977A-BC36-852D-5CEFAEA7F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3075" y="2971800"/>
            <a:ext cx="2211388" cy="55054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9333C4-08D6-AAF5-87C5-6A6FA40A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9B2B-887E-4413-AE15-D0B57A956260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FE909D-2D56-806D-CAF7-8A039389A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78A21B-18FD-E6B9-1118-253D8718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67F14-72CC-4342-879D-1781C60EC6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23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5C0744B-89D4-8A2C-E1CA-DE393DC90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0"/>
            <a:ext cx="5915025" cy="1914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CC277A-60DB-A69D-5CDD-A8E137F5E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6838"/>
            <a:ext cx="5915025" cy="6284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53EABC-05EA-BD97-86C7-13E01598D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E79B2B-887E-4413-AE15-D0B57A956260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EB8735-BC3A-E766-20D3-FA561DBA9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42290C-D997-7D13-DF8E-A19CCEEFA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F67F14-72CC-4342-879D-1781C60EC6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80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709" r:id="rId10"/>
    <p:sldLayoutId id="2147483694" r:id="rId11"/>
    <p:sldLayoutId id="2147483710" r:id="rId12"/>
    <p:sldLayoutId id="2147483695" r:id="rId13"/>
    <p:sldLayoutId id="214748370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3075D7-393D-286A-F48A-D11A6CE2A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138601"/>
            <a:ext cx="5314950" cy="1190248"/>
          </a:xfrm>
        </p:spPr>
        <p:txBody>
          <a:bodyPr>
            <a:normAutofit fontScale="90000"/>
          </a:bodyPr>
          <a:lstStyle/>
          <a:p>
            <a:r>
              <a:rPr lang="de-DE" dirty="0"/>
              <a:t>Rhein-Sieg-Gymnasium</a:t>
            </a:r>
          </a:p>
        </p:txBody>
      </p:sp>
      <p:pic>
        <p:nvPicPr>
          <p:cNvPr id="7" name="Grafik 6" descr="Ein Bild, das Text, Musikinstrument, Poster, Gitarre enthält.&#10;&#10;KI-generierte Inhalte können fehlerhaft sein.">
            <a:extLst>
              <a:ext uri="{FF2B5EF4-FFF2-40B4-BE49-F238E27FC236}">
                <a16:creationId xmlns:a16="http://schemas.microsoft.com/office/drawing/2014/main" id="{51431AE1-F0B9-DC50-6EC8-7C5666C9E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1401171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333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BF56587-D294-7703-11DC-C1033D83D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4AE8FA1-5939-99A8-732E-39EA42F1E55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D51062F7-B17B-7943-C161-5769A1B9869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2BBAA1-69C8-84EF-72B3-D967D6C1E5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ECF999F-F566-AAC0-2DD1-BFDCCABAAE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80952B4-9AA4-0D5E-44C3-7316635F6A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A591421-8360-B1F1-41CA-2711BF2F9E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7AC0AD4A-FCC6-91ED-EA5E-B17F6331C9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1692749-0C0E-3C73-1E7E-2FAF8D66638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9A7C6CD-5DA6-94A6-8BAE-9FE57D8ABF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F2B6A8F3-58F1-FC3C-835F-14F067FAB85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99A09407-1FE5-193F-4250-14B5350C379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242F5472-077B-6884-0DAA-F47E8A27717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1E48BFB-8980-1CD0-01ED-F67A144D3D4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412FF2EC-93E8-69F7-BB67-2D84560226E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82084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E5787B2-CD29-B30B-A865-540BA1A88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CCC9355-7E3E-AA64-07B1-7878FFC7E34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72C7081-AA87-F617-FD5F-673E11ADB5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E470679-288C-3ABE-3049-BAE71E7220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96233B0-D5FD-D589-0179-905C60FBBB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4942719-E15F-F6CD-34A1-1C2C8374C2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72D7F4E-2C3D-3907-492A-006611D409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88289AD-6B6F-3DBA-48E9-FCFE6C08BF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39306CE-4D9F-7781-5D82-8A6BFE6AA4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E34F6E6-8122-BE70-49A5-0419351E1F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10BD0FE2-39D8-8CA8-5D42-924E4ACACC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FDEE1677-4ED1-59A2-8067-BA2D2E6C1CD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1429365-319F-65D2-0644-533790DD6BE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F5C3D1CF-8466-E7E6-1E3B-DD985277066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B2FD8E3-A035-0582-2871-8B29702B1F6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88432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4DA9D8A-0DC4-457B-C63F-90BD660478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4F2A5B3-5B2D-C579-C72A-1C17F525E03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34FF003F-7DE7-0E1F-CD1D-2425505469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53F559-7AA5-DEF2-4B0C-E58444DD1E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919EFA1-D281-AAD4-8356-57B5E10702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1C125B0-7094-8630-DBA4-41174B0871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CB8493E-EEA1-4182-2D2B-00A2F29109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946E6DD-6B4E-6912-D69F-4D68E1F21D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56E7696-AA11-0B38-6702-6BA2FCF632A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9B12473-9BFB-0358-2F47-0E1EEC8D57E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65716A2-8A11-3096-42DA-B387D2E899E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4DA61EA0-6061-4186-6DB2-C81BFC11EA4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1E7C0455-CEA3-CC4B-3E94-9FE37B388F3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F3DCE2B3-0CC9-40E5-37B5-C2EBA52CEF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2DBFB245-A8D5-1BBD-0B2A-3B0D9F886D5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72047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31EA23A-B94A-39C7-A153-ED44CD682D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AEA8C1C-AC6A-9DEB-A777-C279EBCA9DB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257F3FBE-5594-B511-03F9-F604DBD9573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20E59A7-7487-C2EE-D809-2FC1BB2376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EEF5F6-23CF-882D-00E9-139E06CF01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5767198-2902-931E-0F38-F54BC4124F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A06091E-5C06-3BB0-3CEE-262B96BE5DC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38A875A-3A40-EC47-D323-4F30A4D108B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A4FE3A6-EAFD-47E7-1CCA-7BC325A61EA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E130D79-7C23-7A59-C830-A042881D5F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846AE24-40B9-80D3-F445-3923C260DD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414F8F3-04D4-C3F3-857D-FB0AA06A370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514FC3E2-4295-29EA-6BFE-A9C81C882DF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9603A13-7E0C-8D22-8330-F5CE6621BE5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10D8F133-31F1-AAC0-C7C5-C5AC20C361E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49163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6AAF11E-E8A3-296B-2464-822A8E8955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AD26B27-C8DB-7DCB-1516-6FA549B5BD7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EC565BE9-9BDF-5AD1-FEFA-63DC73BF154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59F82C-CC43-ECE9-D5F8-13C224CA15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F6B7EF0-D3AE-5ABF-469C-B26DA68BC8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D3BE9B5-ED81-C67A-E46D-65CF727D52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B50621B-D6AD-00EA-9C4C-776C392FE69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79A472B3-7002-78F4-8801-67727A58E1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08209721-5A4E-2875-37C9-5ECE5E00144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F5F0772-A607-9038-3AC7-0CB0359F43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D2D5A88-DA11-64D3-3479-414B65E6678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AE706D9-8AE3-16FE-1C75-E6CD615109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49758873-D9E8-2014-23E9-4DA4A35B19B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D4834175-E3C9-3E4A-12B6-6A856866ED7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1EEA92CF-6CE4-E97E-B093-C6E11F89CE1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79761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CC5ABA2-E7CE-AF21-9F25-C4FD74ED83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3B68EEB-EC4D-DC35-455F-7875061D571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A9791EC3-E762-DB1C-BFB8-CB2C4567DB3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23BEFE4-B83A-31FB-F4BF-EDE20FC74A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E02F003-0D7B-12B7-E811-77E8D28556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231FBBF-31D2-CDEE-25BA-832FD4BC7E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F739036-C270-2C4B-A3D5-C94D9751AD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FC13526-B4CB-A3D4-5F87-AF2B04ABBF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CE96A1C-5AB5-13AF-0DF2-794FC0B395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560B730-0C99-F47B-CC57-B40C627618F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0F0E837-CBCD-36AC-D4C5-5278BF92851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31FF5DEE-B5C8-7057-88FC-C062D2EF0EB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5B3446AC-BFC8-6E49-C498-E84D8F0D70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3D100AF-4671-5B9C-DA06-1CF45E0061A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29652DF8-AD3B-2C1A-BCF5-11DD64E1D33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26629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D63D535-F300-8A9F-08AD-58EFE63DB0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B390F26-C0F9-AC72-2568-EC497B1112B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AB7AB29D-706E-86C3-F9EB-C9B30522A5E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EAA7AC7-0A2C-3134-7591-11E105BE19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CF89AAA-8712-FE1B-BDD3-CCCB0BF622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425466D-5D03-D69D-AE6C-4D923BE248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2476F1C-BC1B-9BE1-69DB-F81D39C139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626E68E-3E9D-B8DA-89A9-D5B4368FCF8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2EDB11D-2CF6-84DF-1CAB-6A3A244DD8E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F1DE5BC-93E0-2D77-A8E5-C326888A1A5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86FCB95-859C-8C16-A44B-CD359C86B0E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9E2CA86B-51BD-94F0-9A26-FAB1717BE4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D146B701-265C-4785-B4BC-A034A290231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9DB47423-9E7C-D61E-7CB5-DD643161C1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67AF9958-B9C0-4C2A-73AD-0FC6ABEBABB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7560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1133904-9869-B445-FE0C-75B1E4E35B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3D077B2-4CEB-E20D-94F1-3A02810E59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C0662178-FA60-9871-59A2-2140459DBFC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DF2799-2DC0-B79C-DABA-AAD187820B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04383A1-E4A9-F16F-C8E2-C774318FA4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075F3F6-AB23-3984-0E80-3645D7936F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B41C2A1-0B12-F425-DEC4-BCF0FEDC7C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9B23632-80EB-9373-2CB4-642E671D587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7B8DA72-4596-CA48-8E07-53DFEADAB0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B9FA971-4B6B-500F-AFA9-86D32B8C9AD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D4936FC-2C97-62B5-50BE-8FDAA0F54D8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3E2D8E55-DCE5-CCC0-6AF5-ACCAC51E302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2AE7C8CF-6E2B-815E-7FAA-E311C71B46A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793F8876-CDDE-D291-299F-0B2DB19767C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621BCAC-1A72-463F-0C98-45E0E6D52CC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15836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8C0C691-700B-C417-29C5-C6D42D609F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Sport LK</a:t>
            </a:r>
          </a:p>
        </p:txBody>
      </p:sp>
    </p:spTree>
    <p:extLst>
      <p:ext uri="{BB962C8B-B14F-4D97-AF65-F5344CB8AC3E}">
        <p14:creationId xmlns:p14="http://schemas.microsoft.com/office/powerpoint/2010/main" val="74277193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187C88E-26CB-63C6-C4CF-85CC2A3200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Mathe LK</a:t>
            </a:r>
          </a:p>
        </p:txBody>
      </p:sp>
    </p:spTree>
    <p:extLst>
      <p:ext uri="{BB962C8B-B14F-4D97-AF65-F5344CB8AC3E}">
        <p14:creationId xmlns:p14="http://schemas.microsoft.com/office/powerpoint/2010/main" val="280000586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D5FAAFA-295D-8F8C-F403-B1C988A6C3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Chemie LK</a:t>
            </a:r>
          </a:p>
        </p:txBody>
      </p:sp>
    </p:spTree>
    <p:extLst>
      <p:ext uri="{BB962C8B-B14F-4D97-AF65-F5344CB8AC3E}">
        <p14:creationId xmlns:p14="http://schemas.microsoft.com/office/powerpoint/2010/main" val="1325352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19665EE-13D0-C5A2-57AC-75A4820172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828C91C-B5DB-1DFD-A9B7-AC76AFE7AF4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A070F47D-7300-2C6E-17DB-10ACCF0BC87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2CB65C-6A02-FAC1-0AF6-B30693789B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7704C7C-A205-5B7C-B183-A4AF9E961E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64CB068-4857-B4EB-C680-E7BBF5E540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41E2C7B-862A-945B-9749-C5BCA2088C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0C24762-2A21-5A2E-65A0-F574A2803D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EDC8DE1-C104-C408-05E7-B2064D0543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4514441C-8712-D8E6-D51A-12D3277B39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D7D477F1-0D09-5423-1CE2-EDA0D3BE53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CF3E0EF-E3B4-D69E-4821-3FC41F8E8D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DDC63C2E-32F6-7057-59BE-BFF10652345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5E0B9C6A-1BF1-DAFF-1490-B52FC6F5562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F968FFCF-BFA3-02F2-E56B-93C4F2521E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11552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8867473-E1CE-8076-1171-FD9CFBECAF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Mathe LK</a:t>
            </a:r>
          </a:p>
        </p:txBody>
      </p:sp>
    </p:spTree>
    <p:extLst>
      <p:ext uri="{BB962C8B-B14F-4D97-AF65-F5344CB8AC3E}">
        <p14:creationId xmlns:p14="http://schemas.microsoft.com/office/powerpoint/2010/main" val="279558120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44CEC45-EFCB-53F9-2E2A-B7D4C85E25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Englisch LK</a:t>
            </a:r>
          </a:p>
        </p:txBody>
      </p:sp>
    </p:spTree>
    <p:extLst>
      <p:ext uri="{BB962C8B-B14F-4D97-AF65-F5344CB8AC3E}">
        <p14:creationId xmlns:p14="http://schemas.microsoft.com/office/powerpoint/2010/main" val="417343502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5B0A5E4-CA07-7200-A5BF-7CF787D45D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Deutsch LK</a:t>
            </a:r>
          </a:p>
        </p:txBody>
      </p:sp>
    </p:spTree>
    <p:extLst>
      <p:ext uri="{BB962C8B-B14F-4D97-AF65-F5344CB8AC3E}">
        <p14:creationId xmlns:p14="http://schemas.microsoft.com/office/powerpoint/2010/main" val="172715101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14BED98-424E-2C21-5F0D-938C0330E1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Spanisch LK</a:t>
            </a:r>
          </a:p>
        </p:txBody>
      </p:sp>
    </p:spTree>
    <p:extLst>
      <p:ext uri="{BB962C8B-B14F-4D97-AF65-F5344CB8AC3E}">
        <p14:creationId xmlns:p14="http://schemas.microsoft.com/office/powerpoint/2010/main" val="108348646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7A6C5C8-C014-E147-4B65-668DEB72B0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Bio LK</a:t>
            </a:r>
          </a:p>
        </p:txBody>
      </p:sp>
    </p:spTree>
    <p:extLst>
      <p:ext uri="{BB962C8B-B14F-4D97-AF65-F5344CB8AC3E}">
        <p14:creationId xmlns:p14="http://schemas.microsoft.com/office/powerpoint/2010/main" val="390411747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75E9789-71C8-391E-3A7B-7C5AB88E32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Informatik LK</a:t>
            </a:r>
          </a:p>
        </p:txBody>
      </p:sp>
    </p:spTree>
    <p:extLst>
      <p:ext uri="{BB962C8B-B14F-4D97-AF65-F5344CB8AC3E}">
        <p14:creationId xmlns:p14="http://schemas.microsoft.com/office/powerpoint/2010/main" val="21696485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5347F27-C16F-E829-42BD-658F9C2C4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Kunst LK</a:t>
            </a:r>
          </a:p>
        </p:txBody>
      </p:sp>
    </p:spTree>
    <p:extLst>
      <p:ext uri="{BB962C8B-B14F-4D97-AF65-F5344CB8AC3E}">
        <p14:creationId xmlns:p14="http://schemas.microsoft.com/office/powerpoint/2010/main" val="128103669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5529A53-2DE4-E253-5F23-B24710120A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Geschichts</a:t>
            </a:r>
            <a:r>
              <a:rPr lang="de-DE" dirty="0"/>
              <a:t> LK</a:t>
            </a:r>
          </a:p>
        </p:txBody>
      </p:sp>
    </p:spTree>
    <p:extLst>
      <p:ext uri="{BB962C8B-B14F-4D97-AF65-F5344CB8AC3E}">
        <p14:creationId xmlns:p14="http://schemas.microsoft.com/office/powerpoint/2010/main" val="31530599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2F6440E-52FB-ABD9-782F-A9CF30F5F4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SOWI LK</a:t>
            </a:r>
          </a:p>
        </p:txBody>
      </p:sp>
    </p:spTree>
    <p:extLst>
      <p:ext uri="{BB962C8B-B14F-4D97-AF65-F5344CB8AC3E}">
        <p14:creationId xmlns:p14="http://schemas.microsoft.com/office/powerpoint/2010/main" val="240429891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C691A2E-FA70-CEE6-BB01-CEF32F8BB3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Englisch LK</a:t>
            </a:r>
          </a:p>
        </p:txBody>
      </p:sp>
    </p:spTree>
    <p:extLst>
      <p:ext uri="{BB962C8B-B14F-4D97-AF65-F5344CB8AC3E}">
        <p14:creationId xmlns:p14="http://schemas.microsoft.com/office/powerpoint/2010/main" val="1493196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F67E906-728E-15F9-96BF-1E404DF7F1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2C3E4BB-1C33-48CF-B946-CC5A68EC6A7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E33F8370-FA1E-5953-72D3-2E908BD986A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93BC277-C74C-4E37-CA46-2D80D0A99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DC4AF81-DB82-4032-62E5-5B399E9F6D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CC5896D-A8A9-9377-12CF-76B401E28B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37CCC99-7499-E1B4-EF68-B94FF644121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71F6FA36-51DD-F1F8-02BD-02ABA77DEA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550CF27-03B3-CF07-463C-AABEF8698D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099CEE88-7FF9-2125-6C9E-85CB871493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DD2D1E47-60E0-7C3C-106F-94F1C2BDF43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3233206C-FF92-029A-5BD3-D30698029D2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4E5FF335-AAA1-3DE5-09CB-B1B4A6A1563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52595E6-F488-D6D4-3A83-C67875759C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73FE8A84-84E0-6FBA-FBDD-68177E185A0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98858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9A6213F-F1AB-55B1-F2C7-58ADA6A8B7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PÄDA LK</a:t>
            </a:r>
          </a:p>
        </p:txBody>
      </p:sp>
    </p:spTree>
    <p:extLst>
      <p:ext uri="{BB962C8B-B14F-4D97-AF65-F5344CB8AC3E}">
        <p14:creationId xmlns:p14="http://schemas.microsoft.com/office/powerpoint/2010/main" val="329187520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AA03069-30D0-95AA-13AF-CEBC3341AB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Englisch LK (AEG)</a:t>
            </a:r>
          </a:p>
        </p:txBody>
      </p:sp>
    </p:spTree>
    <p:extLst>
      <p:ext uri="{BB962C8B-B14F-4D97-AF65-F5344CB8AC3E}">
        <p14:creationId xmlns:p14="http://schemas.microsoft.com/office/powerpoint/2010/main" val="19865664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C551A36-64BF-B6F9-B9E4-4BF6A451C1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Bio LK (AEG)</a:t>
            </a:r>
          </a:p>
        </p:txBody>
      </p:sp>
    </p:spTree>
    <p:extLst>
      <p:ext uri="{BB962C8B-B14F-4D97-AF65-F5344CB8AC3E}">
        <p14:creationId xmlns:p14="http://schemas.microsoft.com/office/powerpoint/2010/main" val="5564803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12088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69484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6171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24130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99443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34196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923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4FB2176-0462-5404-0BED-1DB2FDBA54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A5C798-625E-F5EF-0DDE-D4F47F0902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4FB70A48-3A5A-B901-6417-7424981831B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460B98B-910B-4CAB-356B-BA87E9D375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B035A53-DA09-7C43-FDB1-325066F024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939E133-FD8A-87D7-31A7-2BE6E70BF7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C787DC4-5218-59F3-C873-9D08CFD804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9959397-F3D1-BD3E-02ED-59BCD183353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14E03F9-2FD7-55AD-D25B-661A98A7718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CF0DC4F-2099-9ADD-3148-795FD76657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51B1870A-2DBE-18D4-461E-51D345DA98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55941FDA-5F04-C452-A91B-BFFF07351AC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BBE6ED14-198C-F00A-ACA8-72C47CB2E4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58DD3423-FC76-C6A2-384E-6A5EFE6239A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D96217B-C5DF-EC1F-0484-102E7F6FFAF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756447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380927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39135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989019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52476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689991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779CF51-C241-C4A3-7206-472C50570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1AA41D-BFD8-60EB-ADE7-D78CE02328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0A2569-BDB1-1D86-C0E9-A41E749ABB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F8608D5-82EE-0D74-8AB5-B648317EEED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0697D06-99A9-C420-0492-9CD1CDA668B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819F942-033F-D1A9-385D-0EBEBE628AE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FAC43F9-A0D3-4C76-2609-AA46FEAB041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79B1EFC-ACD5-4D11-95B3-8E8E9EB7C4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076B6A5-A26D-D1EA-6A29-51737B03C88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3638656-D683-DAB6-69D9-1206FD2C12C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D308BCC4-4556-43DD-FAF2-65C3910BA25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4484D262-502D-A31A-E7EE-5A2B5513A7B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D39C86A6-14CE-1B46-3D28-D0D7E699FE3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E691815-461D-3D35-D32B-9E814CA60E8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EBDC4EAC-21FA-9741-68BA-CDD9F44FB1E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16764D6-DED4-271B-B5E2-399E3560C33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67970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Ein Bild, das Blume, Blütenblatt, Farbigkeit, Pflanze enthält.&#10;&#10;KI-generierte Inhalte können fehlerhaft sein.">
            <a:extLst>
              <a:ext uri="{FF2B5EF4-FFF2-40B4-BE49-F238E27FC236}">
                <a16:creationId xmlns:a16="http://schemas.microsoft.com/office/drawing/2014/main" id="{70C7102F-6D4C-193C-10CC-375F48001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019894"/>
            <a:ext cx="6858000" cy="4886107"/>
          </a:xfrm>
          <a:prstGeom prst="rect">
            <a:avLst/>
          </a:prstGeom>
        </p:spPr>
      </p:pic>
      <p:pic>
        <p:nvPicPr>
          <p:cNvPr id="10" name="Grafik 9" descr="Ein Bild, das Blume, Blütenblatt, Farbigkeit, Pflanze enthält.&#10;&#10;KI-generierte Inhalte können fehlerhaft sein.">
            <a:extLst>
              <a:ext uri="{FF2B5EF4-FFF2-40B4-BE49-F238E27FC236}">
                <a16:creationId xmlns:a16="http://schemas.microsoft.com/office/drawing/2014/main" id="{D088CF56-26D1-22B7-3E43-51F3388FB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858000" cy="488610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F5C1C1E-9730-0A44-FAB0-20FB68250353}"/>
              </a:ext>
            </a:extLst>
          </p:cNvPr>
          <p:cNvSpPr txBox="1"/>
          <p:nvPr/>
        </p:nvSpPr>
        <p:spPr>
          <a:xfrm>
            <a:off x="1361364" y="641443"/>
            <a:ext cx="413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Unterschriften Seite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5543804-D54D-A547-B5F5-6EB6EE21ECCC}"/>
              </a:ext>
            </a:extLst>
          </p:cNvPr>
          <p:cNvSpPr txBox="1"/>
          <p:nvPr/>
        </p:nvSpPr>
        <p:spPr>
          <a:xfrm>
            <a:off x="2476463" y="4339988"/>
            <a:ext cx="190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Nach ganz hinten</a:t>
            </a:r>
          </a:p>
        </p:txBody>
      </p:sp>
    </p:spTree>
    <p:extLst>
      <p:ext uri="{BB962C8B-B14F-4D97-AF65-F5344CB8AC3E}">
        <p14:creationId xmlns:p14="http://schemas.microsoft.com/office/powerpoint/2010/main" val="41722556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Blume, Blütenblatt, Farbigkeit, Pflanze enthält.&#10;&#10;KI-generierte Inhalte können fehlerhaft sein.">
            <a:extLst>
              <a:ext uri="{FF2B5EF4-FFF2-40B4-BE49-F238E27FC236}">
                <a16:creationId xmlns:a16="http://schemas.microsoft.com/office/drawing/2014/main" id="{41347426-FC50-CF38-AF2D-67DD4CA71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019894"/>
            <a:ext cx="6858000" cy="4886107"/>
          </a:xfrm>
          <a:prstGeom prst="rect">
            <a:avLst/>
          </a:prstGeom>
        </p:spPr>
      </p:pic>
      <p:pic>
        <p:nvPicPr>
          <p:cNvPr id="6" name="Grafik 5" descr="Ein Bild, das Blume, Blütenblatt, Farbigkeit, Pflanze enthält.&#10;&#10;KI-generierte Inhalte können fehlerhaft sein.">
            <a:extLst>
              <a:ext uri="{FF2B5EF4-FFF2-40B4-BE49-F238E27FC236}">
                <a16:creationId xmlns:a16="http://schemas.microsoft.com/office/drawing/2014/main" id="{CACAB25E-BE52-D7EF-C4C4-AFEBA2AA3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858000" cy="488610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4B8FED4-B55C-F917-3961-08F91EE48837}"/>
              </a:ext>
            </a:extLst>
          </p:cNvPr>
          <p:cNvSpPr txBox="1"/>
          <p:nvPr/>
        </p:nvSpPr>
        <p:spPr>
          <a:xfrm>
            <a:off x="1361364" y="641443"/>
            <a:ext cx="413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Einkleben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A3C5715-8BC6-EFCC-0641-FF111F1FBC76}"/>
              </a:ext>
            </a:extLst>
          </p:cNvPr>
          <p:cNvSpPr txBox="1"/>
          <p:nvPr/>
        </p:nvSpPr>
        <p:spPr>
          <a:xfrm>
            <a:off x="2476463" y="4339988"/>
            <a:ext cx="190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Nach ganz hinten</a:t>
            </a:r>
          </a:p>
        </p:txBody>
      </p:sp>
    </p:spTree>
    <p:extLst>
      <p:ext uri="{BB962C8B-B14F-4D97-AF65-F5344CB8AC3E}">
        <p14:creationId xmlns:p14="http://schemas.microsoft.com/office/powerpoint/2010/main" val="189362840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1B84D-E663-AEA0-D480-95174A32F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Blume, Blütenblatt, Farbigkeit, Pflanze enthält.&#10;&#10;KI-generierte Inhalte können fehlerhaft sein.">
            <a:extLst>
              <a:ext uri="{FF2B5EF4-FFF2-40B4-BE49-F238E27FC236}">
                <a16:creationId xmlns:a16="http://schemas.microsoft.com/office/drawing/2014/main" id="{BABFE7D0-B3A6-72D2-342F-A7FC099B2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019894"/>
            <a:ext cx="6858000" cy="4886107"/>
          </a:xfrm>
          <a:prstGeom prst="rect">
            <a:avLst/>
          </a:prstGeom>
        </p:spPr>
      </p:pic>
      <p:pic>
        <p:nvPicPr>
          <p:cNvPr id="6" name="Grafik 5" descr="Ein Bild, das Blume, Blütenblatt, Farbigkeit, Pflanze enthält.&#10;&#10;KI-generierte Inhalte können fehlerhaft sein.">
            <a:extLst>
              <a:ext uri="{FF2B5EF4-FFF2-40B4-BE49-F238E27FC236}">
                <a16:creationId xmlns:a16="http://schemas.microsoft.com/office/drawing/2014/main" id="{1FA8133F-2DB5-F032-FC5A-C231FA6FD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858000" cy="488610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19C60E0-8814-F9CC-2792-230EA9006511}"/>
              </a:ext>
            </a:extLst>
          </p:cNvPr>
          <p:cNvSpPr txBox="1"/>
          <p:nvPr/>
        </p:nvSpPr>
        <p:spPr>
          <a:xfrm>
            <a:off x="1361364" y="641443"/>
            <a:ext cx="413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Einkleben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A5D94B3-10BB-83AD-2DFC-18D1A585DBAE}"/>
              </a:ext>
            </a:extLst>
          </p:cNvPr>
          <p:cNvSpPr txBox="1"/>
          <p:nvPr/>
        </p:nvSpPr>
        <p:spPr>
          <a:xfrm>
            <a:off x="2476463" y="4339988"/>
            <a:ext cx="190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Nach ganz hinten</a:t>
            </a:r>
          </a:p>
        </p:txBody>
      </p:sp>
    </p:spTree>
    <p:extLst>
      <p:ext uri="{BB962C8B-B14F-4D97-AF65-F5344CB8AC3E}">
        <p14:creationId xmlns:p14="http://schemas.microsoft.com/office/powerpoint/2010/main" val="2299576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32DFFC8-B01D-D23D-CA37-83A32CCAF7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644A542-6F57-49BC-DB70-01403692A35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0536F6E6-4F33-4633-0DD2-A8A768B3A6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54266C3-AA3A-6E93-9BD4-157030690E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E513403-F452-B7BA-3104-8939649DEC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18E64AB-6D52-F5A6-E6FB-5D9461BB33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92E1073-467A-CBD1-BD24-E8CD9DA35A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269485A-DC94-970B-DACF-FABAAF3395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A3512FD-FD13-CA7D-6E96-72932C66C7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6657BDB-A6BC-A2F0-35F7-B5A0477F5D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73655E9-1FC4-024E-741B-DCD3A7DCFF5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F624BEE-F520-47DC-1BC8-4303597057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5520E484-0561-ED86-FE3E-D34C3D44BB1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34169C8-D151-EA6F-88F5-919AC6BFB07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E60A5F8E-2BAC-2D54-419E-B69A80EEB28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471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F462B61-6655-DE30-26F6-17F1157190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42C0BF7-A1C5-1822-49F0-B61D87ED5C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0C965D98-5C76-50B4-7316-46FA8AED04D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AA99E6A-2104-F684-0FB2-399FE5CF72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38923DB-ECF0-0489-CDDE-43921FFD5C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26CB3B8-7526-1032-ADE9-4B4FED3554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2D84B7D-9741-9E07-842E-96ED319DAE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7C749A81-5C8A-362A-1A88-80C4C2D3550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BD0C957-654F-CE52-3D2D-87176A7F7F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7385AB7-64DE-C889-9C7E-B9F9B06D972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DF753553-210E-13C4-3926-3438264AA1E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6AD34AA-342D-0C94-1E5D-5C4CEF99D82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2A0FC952-B8F4-0C38-3243-E8354DB3F8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1D37E3BE-1A84-FEBF-EAA8-362510E32D6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2BE43617-048F-BFF5-4EA1-375169B5E73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542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536EF01-AC3C-8F3F-28A3-AA8BCD27FB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B22CC02-516E-38FE-EC06-B3899BC7BF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909D85F3-6EE1-A292-6640-F1BCC69F1D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0ACD79-3536-A2E3-05CC-8A9280AB03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2E69F39-2495-6607-9AC8-10DC7194DF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34B538C-82DA-C208-ECE3-4F0C2CE6D0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FEE41E9-7C2F-6AA3-E7FE-AE3D111700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1010547-96B5-9B2F-A8B6-9A7FD65551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DB6CE94-F2F0-D241-F525-B666BB98E45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6EC8D6C4-0B49-63EC-FB56-14BC34E55B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0125C554-9066-0F72-73A6-508E7B7443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EAD72BDF-B114-0694-60A2-3E702E05F47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9F481814-ED17-744B-0CB5-C997C6A91D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3CD7FE3-C3DA-FF20-7D55-6E71E136643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DC38B169-AA41-BA26-70E6-A53ABD2C966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483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80C58E1-AED2-9A71-6A80-88E47D32D9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2CA1A05-7F0B-828C-B35B-6D33DE97F3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B4913629-565D-5250-F149-A7CF157088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DABB79-FEA6-08C3-9A0D-30728C117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731B179-DFE6-A24F-8C84-E73A5EFD82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CF4355F-EF0E-EF45-51CF-8374992446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2F2B099-7440-D758-B526-F68C851B232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9301226-82AE-DDB7-B51C-3AE8727399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1481A83-B5BD-0F6D-C78E-1A42ADBA0C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675F1B2-31DA-DE46-EBBC-91CD1E97588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B84D73A-2E48-7FEA-FD9E-A56386A61DE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1B87D33-408C-E980-1A1A-383EB28301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42CCC6D6-8F48-E993-0BA5-76D2D612D53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95471C4C-1DEA-D04D-760F-311572863EF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232667C9-BF1A-DEEE-8669-FFE2071872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329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5460E89-4D2C-040C-72CD-BEB4AB3AD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730239F-4B95-727C-DF90-CD6BA95B27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F146DCB-AC1A-ED20-0F0A-B21A4942998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2C5A75-EEAC-E1CF-F604-3EEFC7BC4A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AB3CB26-75E6-86E1-17AA-CACFEAC525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9ECF576-D518-17DA-FD53-92178BBD54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706C55E-94AA-C740-30CC-ECE53534CA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009B909-17F9-A35E-90C1-21B4CF1C11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BF4CD1D-CE38-0443-9451-677E7D9625C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A722356-24E6-4F8F-0617-701C74CC9B7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3C6C144D-803E-36FA-3316-7472AAC1042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794D0B56-C542-EFF1-DDAE-8C77BDFCA09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1594BCD6-7853-EE16-65E4-B29235981EA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DF3BD00F-5F32-37A6-20DA-DAFB57D79AF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C221247-A712-9EBD-7A83-3D79E97C933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094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3815B55-6DDF-4810-1944-B31374DB99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6F75D49-EF99-5FD5-C453-5B193CAE8EC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886E65CA-BB51-4E6A-BAAB-1DB4BBDCCBB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D563A5B-089B-DD5F-ADA1-F29ABF7624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94E3678-8E66-89AD-96AC-8997E8A0D8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136F364-F698-E091-1C96-AD90DFB6EB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FE796DA-CF66-DB31-FB1C-D7CF5EB8DC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D6EECED-B6AC-4B12-B8F7-AF8E155755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780CA97-64F5-4441-FFB3-D42CD56772F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A0091F0-344E-867E-CCBD-D928024C5A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913636B-6CC8-58F6-0B40-00CC89E00C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F6CE8AB-A22A-7C7F-226C-7A25DA7F09C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589E0C44-29B5-A292-39E5-764E84F4C95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0EB5C2F4-3C85-16C7-A09D-17396DCCDDB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817529FC-276A-2F0D-9D16-312BD0A75D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43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Blume, Blütenblatt, Farbigkeit, Pflanze enthält.&#10;&#10;KI-generierte Inhalte können fehlerhaft sein.">
            <a:extLst>
              <a:ext uri="{FF2B5EF4-FFF2-40B4-BE49-F238E27FC236}">
                <a16:creationId xmlns:a16="http://schemas.microsoft.com/office/drawing/2014/main" id="{97F01A7A-5431-2526-76EA-2E3D89178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019894"/>
            <a:ext cx="6858000" cy="4886107"/>
          </a:xfrm>
          <a:prstGeom prst="rect">
            <a:avLst/>
          </a:prstGeom>
        </p:spPr>
      </p:pic>
      <p:pic>
        <p:nvPicPr>
          <p:cNvPr id="5" name="Grafik 4" descr="Ein Bild, das Blume, Blütenblatt, Farbigkeit, Pflanze enthält.&#10;&#10;KI-generierte Inhalte können fehlerhaft sein.">
            <a:extLst>
              <a:ext uri="{FF2B5EF4-FFF2-40B4-BE49-F238E27FC236}">
                <a16:creationId xmlns:a16="http://schemas.microsoft.com/office/drawing/2014/main" id="{8603B100-C3A2-5211-9D08-9CB5BAE11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488610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383FD19-A996-2B28-7DD4-3FEE4969D4F9}"/>
              </a:ext>
            </a:extLst>
          </p:cNvPr>
          <p:cNvSpPr txBox="1"/>
          <p:nvPr/>
        </p:nvSpPr>
        <p:spPr>
          <a:xfrm>
            <a:off x="1771206" y="573206"/>
            <a:ext cx="3315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>
                <a:latin typeface="Engravers MT" panose="02090707080505020304" pitchFamily="18" charset="0"/>
              </a:rPr>
              <a:t>Vorwort</a:t>
            </a:r>
            <a:endParaRPr lang="de-DE" sz="4000" dirty="0">
              <a:latin typeface="Engravers MT" panose="0209070708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247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4747CD6-7659-026A-CBCE-E1ED0E0BBC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56D1001-DEC2-734D-50FE-C9BB00FE04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F7899934-8EC8-F502-613B-D3B5ED775E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CD14DFB-DD85-2851-12E2-F5A15CABDE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02FFE86-9828-ED05-5C06-F3E0C8FB3A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6C7EF27-8098-CCE5-07B8-8BBBE29B45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09EB18C-1E89-00B5-DA4C-4B4F7FC8C4D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DD8B492-CFC1-8794-2ABE-E54966E5AB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6A44152-873C-F1DE-8B96-46040BC0E5C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774C871-49A4-50C5-34D2-540D02F9CFB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5D48E4B-02CA-8CE0-AE50-346236FE94E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A97F1A5F-5711-60F2-2CD8-EF7421E59A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DB8DC087-B87A-11B6-6571-3601774934F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789BED8-D60D-9FA4-A2C6-050CC3AE9A9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E155947A-FA2E-3C20-A90C-807CAA9D912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853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F69C05D-18AB-7C1F-376D-6D7B579D6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5A534AD-281E-8394-3055-948C68BF540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800730A6-64EB-386F-1DB9-57F7ACD34B4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F8C76C7-A545-E74D-0592-484B1D2D52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89744AF-91BC-1C65-1C2E-C60FBA2CD9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FB2DA1E-FDB0-652A-4194-6BA862D26A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91F86AD-88EC-84C1-1CEA-BDA9FF59C7B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76AAB8E-9D63-7226-263C-289AB8E9F09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D59B794-277B-49E1-55C5-8C456E819F6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AB76353-060D-2712-BEF5-1E7E584C07E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0D07813-EEAA-3D6C-89A1-299B07F71B4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1EFBA276-9512-936A-7F70-FC6D5A8E5E6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370C0CC3-5F93-912D-A1C5-E5123AE4AD0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17B7D98A-C7DC-ED82-B9E6-1E36F6DD40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64189449-4A5C-083D-4957-7A43940A17D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429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A3C444B-6740-A07D-D8BC-5D48B1570D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86D247B-FBF0-83FC-47B5-F271351A178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93B7278D-351B-D35A-B1F0-439E725E35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D8F08FE-8FA4-975A-7169-AF4D367919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6F1603A-C2B3-E80E-31A0-CBCCF7AD2D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A64BEBD-E667-116D-A990-0ED406A601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A5EA66D-6B46-7DFE-A5C1-5793F274D5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71F1DC3A-3F11-5289-A3AB-EBE9C946AB9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902B453-990D-28B1-E789-CAC5725C9BB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BD0407C-A5E5-F8DE-79A3-F6A2B319D9A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0867242-C989-BBD6-E4CB-80DB09D50B9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471BC734-23E6-D1E1-236F-36ECDBC4DD7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8257000E-0778-94E0-124B-11CB5CD8477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850DA8E0-F13E-91C6-6826-CB97C6809D2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9F2699C0-A35D-1472-0862-8EA0E492BAD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7649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C50D0D5-55ED-D24A-18F8-443650E413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69D6FF1-40E7-A5B6-45CB-199A4062DD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8840ACB2-DC32-251C-FE99-4DE8B7B1E38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54FA18-FDBE-C911-9DE3-1C24DD28A1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0080950-912E-A075-29E1-F0BB56526B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8C53AC8-8FDF-BCD4-3EDB-4779B5A3C1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E642432-AC0F-7566-3F0F-14AEDD95DC7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A350E46-FEC4-B741-9DF3-F97D9791616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ED3700A-360A-59C2-6574-E912D61C80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62A28AE-C5C5-CD70-A286-350E0E3775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187A3F08-59AC-9D11-C0CF-5E369DCFED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9F4AD579-7762-5BC7-5909-ACFBAE84A1E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21749567-9CED-FB73-0CE2-279AE081173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6421054-F585-09BB-614A-2B8F4DB6E7C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4BC4E5D4-0D42-FEA3-4098-069E3E4D31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879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B8ABED0-FF2E-3251-9618-4AA711E3DD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EDD3E5-A1FA-0478-9AA2-0741CBE5047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56C501CC-F497-C6E6-2ACC-0EE416139A5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13A8519-5414-824D-DD97-F41F2CB0BA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D958479-27E7-03F3-86D6-28280B5D6E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4F76282-3CB7-1190-B7EF-7B9761F2DE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0632E95-EE9F-7E23-2C2C-A623D917EB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E5B7702-FA9F-2336-4B61-66CC61D882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050F929B-A08D-29A0-3150-AEDC698837D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BA1B424E-5AA7-709C-D22A-990CB3C6E00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FAAD193B-D667-9FCB-2E8A-49951D4CEDC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FCBCD1CC-7053-6711-E8A9-0D13E4A2B03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452B05D-018F-09D6-3877-47B090A6490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4D696E4-F7CD-7739-83B5-B6973D13D66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22339E98-CE45-EA13-BCC6-C04171AC445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850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8A8E454-EA25-D8B6-A798-D763E9B4C8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DF36D74-8458-1E83-E991-083BA4435A0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4F3150F6-F20E-3967-EE54-6EEEB2D746E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055BCAC-7C5C-F8D8-88FE-BA4360C693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A932CA9-4A7B-B2AA-B06B-9B25DEB397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939B6D3-C523-3D56-79FE-53FD160001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D04A237-C4E1-A6F1-2A8A-8ECC302558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0969361-11FB-6C0D-60C8-81AC34749FD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FC75FAB-07DC-064E-F2EC-41428B56D7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93E24E26-8858-E60F-BF4C-DDE247A473E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F26196A-AB74-804E-BE96-26255A251B9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B46F7271-9242-2912-81DB-8791E825C8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E6E2F0A6-EEC5-B741-5F2C-A27D1F609D7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74E0FF3-8306-E4E7-6F7D-DE710D9BDDB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C33E463-076E-9A9F-036C-7488D9835BD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555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55C56C9-452A-6D2A-58D3-644832BF0B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AAC5EC3-8939-571C-5233-CF730DE986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728FBE5E-9287-098B-6D01-599E05041F2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01BB6A5-4FF5-A714-2BAF-1F3AAA3FE2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D075BB9-2D97-E733-80E1-A7B8D82B85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E96551A-AEDF-8E99-DC71-52BCADBCC7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04CBAF9-494F-4904-4BC6-4460715784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03F5616-BD73-6325-5EEF-701FF53675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E2C3D62-7193-33D8-62E8-09ADAEE5F3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D2624E98-14A0-5B00-C6E1-BCF9DD55D2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1CA5E0F5-ABD1-9835-1CEA-D6E5F4F10C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54C6444-C1EF-D35C-8ADF-07CCD4C6AFD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736A4F8E-A354-E4A1-5AF6-29E2B17028D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B34AD2-4EDC-D2ED-ED9E-F0914C67B04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BFBFB9-2953-0780-DBB9-1B7368A0EAC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664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1BF1EEB-047B-962E-8EC0-C30917250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434B2E3-08AA-AF18-A0F8-10DA2DEDA8F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FF27158D-C27B-8048-844A-D1E97FB24F0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2416370-8A0C-65F9-BA6F-227772775C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0FC6AB7-48F2-BDD5-194A-2C35ABD589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F8A64FF-471F-41EB-AC20-F89751CEDBA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4F86025-B504-4226-4BDA-30C645A1C2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9EE78BF-7DB9-3183-856C-3B7F5B3604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0ABAC0B-6021-CECE-AB81-06FBE8BC5D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4D123A4A-1E13-9687-5CEB-D075899B54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45C13F96-5ED0-25DE-07FD-7CFD12FD3E5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0BA3C65-0564-5165-A9DE-005EF8727FB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B2AE9920-8BE3-501D-D49F-B522BD7C45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1A25A90A-F673-AA3B-40D5-63BDD6E7FA3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9D3AD399-2CF0-3106-5FB8-D0553202122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427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37D60EE-6CE2-2D5B-7B81-F6305F01A7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580276B-0969-0315-1D54-88C6BD70C8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39954D3A-C93F-F398-BCC5-FAF1016332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3F4A994-7F1E-E592-8822-7F465AB9A3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8F7A7B3-1881-FDF5-1651-B5CA3A977E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D2083A0-C1D7-3D48-5F94-BB3AA46F26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9511804-095F-124A-E408-0C0B1FCCD38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4BBE0BD-E8A3-DEED-ADFB-382F7E16CD8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E4709BF-BEF2-A197-377D-3023119F7B0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999E3F0-1354-980E-4047-73CAD434C4B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CA395FB-3AD8-D80D-4809-B0D7768E944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5E854B4-1859-E016-5FDC-6E24DD6512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B2E2BD02-5527-26D9-5F9C-66F160BD581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FC7CD6A-AFD2-E5AE-F91F-82098D793A4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17814E3C-EEF8-6400-0255-88D94CA2120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362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56ED80A-BB66-9ADC-A1E5-F85F82EF38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B6B3CBD-3E7B-5BAC-32A3-9C9DDBB630D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2E358046-DC32-EF28-0DBC-B03BD32638A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ACCA055-C027-F339-F25A-A1B0EDC290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F6BDC16-5EE3-D4E8-E788-B2292845C4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9545014-FDD9-C40C-3008-ED43A04849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3B853EE-DF90-296B-F56A-1546EDF369C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B381CA1-37E3-CB25-7C25-F172A27A26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D71C48A-1962-4D07-A662-22190F6FBDE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FDB8F6C0-C54D-4DAD-CADF-84600F37E6F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868415D5-D79F-542D-61B6-1FC52E4447F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A63124A1-7F96-1D5F-C134-30ECB65E55F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B1091A17-5747-C5BE-DAC8-1DBCF50F1F6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F6C94A66-20CC-1ADE-7F3E-EFD4DDA694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73551F4-564E-352B-995F-6CA5787D17B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08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Blume, Blütenblatt, Farbigkeit, Pflanze enthält.&#10;&#10;KI-generierte Inhalte können fehlerhaft sein.">
            <a:extLst>
              <a:ext uri="{FF2B5EF4-FFF2-40B4-BE49-F238E27FC236}">
                <a16:creationId xmlns:a16="http://schemas.microsoft.com/office/drawing/2014/main" id="{42F37F91-73C9-A707-38A4-AA04995DF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5019894"/>
            <a:ext cx="6858000" cy="4886107"/>
          </a:xfrm>
          <a:prstGeom prst="rect">
            <a:avLst/>
          </a:prstGeom>
        </p:spPr>
      </p:pic>
      <p:pic>
        <p:nvPicPr>
          <p:cNvPr id="5" name="Grafik 4" descr="Ein Bild, das Blume, Blütenblatt, Farbigkeit, Pflanze enthält.&#10;&#10;KI-generierte Inhalte können fehlerhaft sein.">
            <a:extLst>
              <a:ext uri="{FF2B5EF4-FFF2-40B4-BE49-F238E27FC236}">
                <a16:creationId xmlns:a16="http://schemas.microsoft.com/office/drawing/2014/main" id="{7711A29D-9360-609E-6EFF-B6FEA1024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488610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BD85AD4-EC8F-0F79-8C44-12E0CCDF83D0}"/>
              </a:ext>
            </a:extLst>
          </p:cNvPr>
          <p:cNvSpPr txBox="1"/>
          <p:nvPr/>
        </p:nvSpPr>
        <p:spPr>
          <a:xfrm>
            <a:off x="666064" y="900753"/>
            <a:ext cx="5525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Engravers MT" panose="02090707080505020304" pitchFamily="18" charset="0"/>
              </a:rPr>
              <a:t>Inhaltsverzeichnis</a:t>
            </a:r>
          </a:p>
        </p:txBody>
      </p:sp>
    </p:spTree>
    <p:extLst>
      <p:ext uri="{BB962C8B-B14F-4D97-AF65-F5344CB8AC3E}">
        <p14:creationId xmlns:p14="http://schemas.microsoft.com/office/powerpoint/2010/main" val="3873418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61C97C1-C403-9F7D-871E-C90F793A67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48F4C75-F2D4-BC74-6793-4548F93ABF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FECBD9C9-1C7B-91D5-45BF-F360AD29C8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585C55A-B804-08AA-B639-9588800062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4E28D77-89C8-F209-13C0-7F0AEA943F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877FB05-9A11-1140-73BF-DC3E761EB2D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D3A5A15-71DE-7823-7D32-ED9C5F904B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Nachbar Name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70C3545-9BD8-F75E-C00F-8E614C0B54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Motto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3B5130B-F541-062E-CA27-CFC69B17FEE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Hobbys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6E67D222-CBFD-3D5B-AD76-F68E43F220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8ABFABDF-AD61-AA78-B58A-89EAF2BAF0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4591253C-FE9D-1404-48E9-2A1035F5E6E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AE6066B9-FB1F-F2F4-192F-A91030C3F82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Nicht bei gebracht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DBB3E0B0-F701-28EF-8801-2982A508022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87776984-2199-0544-B49A-FCCB77E0228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4288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5D59E3C-B502-F8F6-6E12-1F486714C7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9FCEF30-8A52-C8DA-39D3-7C6088118A6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B798FE35-6EAF-9CDE-6B74-3D36D947EB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BDEB40B-E0E9-5A43-1DB1-25B11470D4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3989375-CE5F-1BDD-6D00-A6ECC8D304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0C9FFA2-8728-F009-7060-21455EE378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489F445-6F8C-EBC4-0442-58E701A14E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A499793-5F53-8AEB-941E-F3A5298F615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B373F7D-1875-68C3-29DC-A6BBBD681B8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9677240C-7A19-4AB2-E49D-7A9512CE50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FF61539D-7940-74D7-A064-2B314BFB60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70C296F-CFE9-76DC-DA60-08D09DC8A8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4A17FAA7-BD35-F2FB-C514-1F8612312D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00395B9-08FC-F734-9B32-20C7F15FA6B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26BD43-2D6A-F604-B006-873B6213909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307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B827C5B-4DE5-F877-61F8-9B9AC393D7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A53C40E-676D-6827-EFF7-F634245BE0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DF86688C-866C-D764-3078-69E7BA51B4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E64EF8B-5258-36C8-2AE7-C9DC48DDED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B4ECD00-BE73-48AA-1DB4-4FDD19CAAE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4A762D6-9DDF-0A0A-1329-3CA424CC39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AFAA6D8-9508-FD14-1E5D-27B0713564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9B4F739-B430-D658-53F4-2F914D26A7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94DE2CD-76B4-CCF6-1FD8-22C2931254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072DB0B4-F334-3CB2-1F5D-136DC00B90B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1E5C38F9-4F7D-541A-5E0D-8CFAF85914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E4CEB754-99FC-EC07-8FAA-7CC559E2D86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82A6021A-9CC9-DAC7-C6BB-7D5C89ADD74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5A281DF9-6D0B-F574-AB1F-899F1A18683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D074C045-6D57-9FFD-EDD1-1D3B696EDB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8315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1984406-B6B8-2A54-AAE0-C49DA67868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1743DFE-7F88-851C-5B31-F7A77A97B73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3FA7412F-E316-9BE3-2881-6D5CAF25F68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51E8B9-E90B-977F-905E-F8638C18BB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D18826B-F351-DF6B-EE85-37516823CD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DDD4E2D-8A8B-0B15-5B27-2051442504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9EAC456-FE9B-04F5-F846-66EFFBA51E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3C5C553-BFA5-5B3D-096E-8B0F879BBBF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A2C88EE-F0AC-2633-0BE4-914F2A7B5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1691206-8468-A672-A262-715AB8639CF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00EF94F4-544D-D366-3B29-6A2BD87FEC2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4F2A89BC-1DCC-2A2A-5080-0804A529ED8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4D7331B-DB75-9DEF-C707-8A9EB0A60DD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E89F96CD-FC64-0482-25AF-E276C19E943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3AC50AB-77E1-0A85-D87F-FCAF6FBD58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676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7F31EFC-52EF-AA44-9439-66B03CDCD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0628FE8-5A51-EFDD-F69D-502EA7F31D6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34671871-1701-4324-85E5-5ACC3D292CD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3173F3F-62AF-4E76-8927-653DED7993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2D2A506-8AD9-E416-620F-AEFEE09CB5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FA3A052-7AAA-D5F8-684E-1852DAC663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D81D4B5-A37D-3F58-4482-1F599F3D39A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CC6A0E4-8BF5-DC93-E29F-C5B4A1251F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F4C067B-6FE9-7D22-72B4-B0EB8A465A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DC0C9AEC-5304-B781-8E8A-E8BDA4BC557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E7B8E1A1-A3E5-9A95-CD95-2D94D9C060E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5952FABA-AFB2-DE24-9E00-E05E2FF861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318925A6-3F9F-164C-482F-03485C8C471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8427D9F4-DE53-8DF7-AB19-FE354CC1146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EF65D971-75F9-EE5B-300E-8B3E33589BA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5994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C5C6C11-29AA-FE86-D583-EFD4634015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4D5F1DA-B4C4-A19A-3EDA-50B5F44A232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A42508A0-3AF6-CB26-3572-5A7E9861F97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4FCC66-6A9A-0B53-4DE1-8D841B4D11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A8ABDF7-DD42-91C4-54F2-7B119EA6A3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1680113-2F7C-D91D-8147-166658DFB5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73FF7BA-3E79-46FE-95D7-AE1BA0BA3D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F5F17CB-FB39-6A3F-F5C3-86F99581368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2B82ED5-C46B-B410-CA18-06FB323AE6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4D5A9D0-6D18-3D96-4A96-3EA02F2DB78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1D078DA0-4F98-AEF9-085E-926CED652E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AE061D3A-5FBD-2980-BF20-CC560466A30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4632CCA2-DDA6-1B40-A6F6-2387D142530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DAAA8DF5-F84E-6E65-61FA-11A637257B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8F68A85A-2903-D8CE-AEC3-20D5146BD15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48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338D886-CC50-D618-8FDE-16B0C86F9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AC6DCDA-4D48-31A3-D370-162660E8905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B545A9EC-70DD-0975-A85D-A1EC8FC5860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7BA82A-2632-E57D-FA9C-AAD4EBECB4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5EE43FA-7C06-6595-DDC8-9E81092B96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5C0B925-7804-8B94-EC42-CE13746CF1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1C72819-DA9C-0702-724A-BCF74E43B9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FF34CA4-262E-5EBE-5351-E351426AC53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7BCD9B2-9BE0-F0AB-E232-8BEED67579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4481BD3F-00E9-CC6D-20F2-45B7DAE78CF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85063015-3FCC-C047-C224-832E63AC834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B0B37992-B8FD-1E9F-8C06-73C06AF33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A5B83343-D9AB-A6AD-C399-1AB2310B1E7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DA295E02-7FF3-8EDD-A2F4-A3E037F8FEF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1D2D006F-8DA6-D89B-ECA1-1376FB365C7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5074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CC05BD2-8C32-7AA0-ADF7-6AF78706A7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868FF7B-1485-2A99-8EC0-C231294AD65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0DC68485-27D1-E219-CC14-C0855A0A4D6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675B91-4098-CC37-1A37-69A214BCC7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9DF67AF-C81E-106F-AA02-D868198F18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8C6C551-BAF0-9942-C600-45ED40DBE4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2FDD14C-C0AC-2CDF-6B3E-6B9A001D43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64DAC8A-41BD-A688-CCE9-620A041B8E2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FD5F715-8026-88BF-4E97-E766719519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60E2A7B-9DDD-4871-7205-9A87ED49BA6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FBD0FE13-7DAE-F040-4E97-40BD436021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0E411E68-3173-E768-9A83-B89B33C0BD9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566CB152-CDFD-D8E0-7548-1C9EAC5E6C9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777276F8-26FE-51DB-08E4-E181E0AFEE1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4FAEF189-9E5F-CF46-9EAC-99B9346F6A7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01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176D3C0-C486-D848-79F8-90F600615E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C365F1C-782D-2D03-25C8-CB8466C3E0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300AED98-CE13-C1B5-6C44-9B78AE6D3C2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012ABDA-B5D2-8F6B-7944-CA89A2971B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5852317-B686-FD87-B91B-55E8421EED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345F34C-4F10-78F1-E09A-48AC8AF16C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DAD1BDC-A6B0-E9CA-072E-0A0945BE2F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8D51279-7F85-8063-54D9-881F1A1882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C9179D0-1C3C-706B-ED85-C418C51CC3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D21E8EC-110E-F5B4-B497-5EA5EA7595D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010D9A8D-35CB-BE75-DF04-249CE2F767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F7E305D1-CF9B-FC16-AFB4-3FA5F25D3D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3EFC5AAA-EDE6-1A50-E743-82B769717DD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3AA84B8-A8A0-5A66-6A3B-6350F44EA5B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602B739-1B90-9B51-75BA-12F5CF9E9B7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595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F6150CB-5F8A-91DB-CAC3-3D44EA73FD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4933394-8CD4-C016-FAA2-FDD3929B2F2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ED2B7633-7040-4E3A-952F-F90AD361047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2E0455-366C-EE82-BAC1-A54EA3EF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0F312AD-3345-059F-AE62-BFF2242535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9728987-A4A7-7AE4-4DF1-662A44CAD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2E5C6AF-5EFF-7C40-4F81-9FBD8D7F69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9C140C1-6573-24B6-8707-0DD5DADC71D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5D442C0-C30E-9A0B-5316-7ABEE722DA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097A9EB6-8AE8-F6BC-F9C1-DD46F0FDFD5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584EE3D5-463E-9944-D973-E8E912AB1D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0E6BBEA3-2140-8483-ECAA-A38B2D403F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7AF5471A-1928-3F7D-E977-182951AD819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6604E6A-1C63-9E74-D23C-871C202A558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46445454-5544-4F7F-12F0-BFF6996324B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86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AA1F80E-5423-F1F5-AE28-4E2240E59F57}"/>
              </a:ext>
            </a:extLst>
          </p:cNvPr>
          <p:cNvSpPr txBox="1"/>
          <p:nvPr/>
        </p:nvSpPr>
        <p:spPr>
          <a:xfrm>
            <a:off x="1937982" y="2088107"/>
            <a:ext cx="2235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LK Seiten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C3A5102-234E-24C2-CF30-FF58A29C3BC3}"/>
              </a:ext>
            </a:extLst>
          </p:cNvPr>
          <p:cNvSpPr txBox="1"/>
          <p:nvPr/>
        </p:nvSpPr>
        <p:spPr>
          <a:xfrm>
            <a:off x="1405719" y="3480178"/>
            <a:ext cx="43945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3f Sport LK 1</a:t>
            </a:r>
          </a:p>
          <a:p>
            <a:r>
              <a:rPr lang="de-DE" dirty="0"/>
              <a:t>2f Mathe LK(Kir) 1</a:t>
            </a:r>
          </a:p>
          <a:p>
            <a:r>
              <a:rPr lang="de-DE" dirty="0"/>
              <a:t>Bio LK (</a:t>
            </a:r>
            <a:r>
              <a:rPr lang="de-DE" dirty="0" err="1"/>
              <a:t>aeg</a:t>
            </a:r>
            <a:r>
              <a:rPr lang="de-DE" dirty="0"/>
              <a:t>) </a:t>
            </a:r>
          </a:p>
          <a:p>
            <a:r>
              <a:rPr lang="de-DE" dirty="0"/>
              <a:t>2f/3f Chemie LK 1</a:t>
            </a:r>
          </a:p>
          <a:p>
            <a:r>
              <a:rPr lang="de-DE" dirty="0"/>
              <a:t>2f Mathe LK war 1</a:t>
            </a:r>
          </a:p>
          <a:p>
            <a:r>
              <a:rPr lang="de-DE" dirty="0"/>
              <a:t>1f Englisch LK web 1</a:t>
            </a:r>
          </a:p>
          <a:p>
            <a:r>
              <a:rPr lang="de-DE" dirty="0"/>
              <a:t>2f Englisch LK sei 1</a:t>
            </a:r>
          </a:p>
          <a:p>
            <a:r>
              <a:rPr lang="de-DE" dirty="0"/>
              <a:t>1f Deutsch LK Len 1</a:t>
            </a:r>
          </a:p>
          <a:p>
            <a:r>
              <a:rPr lang="de-DE" dirty="0"/>
              <a:t>1f Spanisch LK </a:t>
            </a:r>
            <a:r>
              <a:rPr lang="de-DE" dirty="0" err="1"/>
              <a:t>fri</a:t>
            </a:r>
            <a:r>
              <a:rPr lang="de-DE" dirty="0"/>
              <a:t> 1</a:t>
            </a:r>
          </a:p>
          <a:p>
            <a:r>
              <a:rPr lang="de-DE" dirty="0"/>
              <a:t>1f Bio LK </a:t>
            </a:r>
            <a:r>
              <a:rPr lang="de-DE" dirty="0" err="1"/>
              <a:t>koh</a:t>
            </a:r>
            <a:r>
              <a:rPr lang="de-DE" dirty="0"/>
              <a:t> 2</a:t>
            </a:r>
          </a:p>
          <a:p>
            <a:r>
              <a:rPr lang="de-DE" dirty="0"/>
              <a:t>Informatik LK </a:t>
            </a:r>
            <a:r>
              <a:rPr lang="de-DE" dirty="0" err="1"/>
              <a:t>tes</a:t>
            </a:r>
            <a:r>
              <a:rPr lang="de-DE" dirty="0"/>
              <a:t> 1</a:t>
            </a:r>
          </a:p>
          <a:p>
            <a:r>
              <a:rPr lang="de-DE" dirty="0"/>
              <a:t>1f Kunst </a:t>
            </a:r>
            <a:r>
              <a:rPr lang="de-DE" dirty="0" err="1"/>
              <a:t>Lk</a:t>
            </a:r>
            <a:r>
              <a:rPr lang="de-DE" dirty="0"/>
              <a:t> 1</a:t>
            </a:r>
          </a:p>
          <a:p>
            <a:r>
              <a:rPr lang="de-DE" dirty="0"/>
              <a:t>1f Geschichte LK </a:t>
            </a:r>
            <a:r>
              <a:rPr lang="de-DE" dirty="0" err="1"/>
              <a:t>han</a:t>
            </a:r>
            <a:r>
              <a:rPr lang="de-DE" dirty="0"/>
              <a:t> 1</a:t>
            </a:r>
          </a:p>
          <a:p>
            <a:r>
              <a:rPr lang="de-DE" dirty="0"/>
              <a:t>1f </a:t>
            </a:r>
            <a:r>
              <a:rPr lang="de-DE" dirty="0" err="1"/>
              <a:t>Sowi</a:t>
            </a:r>
            <a:r>
              <a:rPr lang="de-DE" dirty="0"/>
              <a:t> </a:t>
            </a:r>
            <a:r>
              <a:rPr lang="de-DE" dirty="0" err="1"/>
              <a:t>Lk</a:t>
            </a:r>
            <a:r>
              <a:rPr lang="de-DE" dirty="0"/>
              <a:t> </a:t>
            </a:r>
            <a:r>
              <a:rPr lang="de-DE" dirty="0" err="1"/>
              <a:t>hes</a:t>
            </a:r>
            <a:r>
              <a:rPr lang="de-DE" dirty="0"/>
              <a:t> 1</a:t>
            </a:r>
          </a:p>
          <a:p>
            <a:r>
              <a:rPr lang="de-DE" dirty="0"/>
              <a:t>1f Englisch LK (</a:t>
            </a:r>
            <a:r>
              <a:rPr lang="de-DE" dirty="0" err="1"/>
              <a:t>aeg</a:t>
            </a:r>
            <a:r>
              <a:rPr lang="de-DE" dirty="0"/>
              <a:t>) 1</a:t>
            </a:r>
          </a:p>
          <a:p>
            <a:r>
              <a:rPr lang="de-DE" dirty="0"/>
              <a:t>1f </a:t>
            </a:r>
            <a:r>
              <a:rPr lang="de-DE" dirty="0" err="1"/>
              <a:t>Päda</a:t>
            </a:r>
            <a:r>
              <a:rPr lang="de-DE" dirty="0"/>
              <a:t> LK </a:t>
            </a:r>
            <a:r>
              <a:rPr lang="de-DE" dirty="0" err="1"/>
              <a:t>mat</a:t>
            </a:r>
            <a:r>
              <a:rPr lang="de-DE" dirty="0"/>
              <a:t> 1 </a:t>
            </a:r>
          </a:p>
        </p:txBody>
      </p:sp>
    </p:spTree>
    <p:extLst>
      <p:ext uri="{BB962C8B-B14F-4D97-AF65-F5344CB8AC3E}">
        <p14:creationId xmlns:p14="http://schemas.microsoft.com/office/powerpoint/2010/main" val="13274566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D0CC8F4-3C7A-6F0C-8892-455250D5FD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0FAE89D-B456-A6A9-171C-E4415F46CBB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564DC388-EF71-0210-DA86-317BF2914C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B8839F7-8FDC-A35B-EF19-A0A9BC3C3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F04DE2D-1D57-AB3F-552F-582AA28B17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A0C84D8-A9EF-1682-23A6-1B57D748C2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4899AED-C54B-AA79-3D93-C9CAA8B575E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FBEFCE4-BEAA-2E80-B3FA-DC3B1CB5C8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234BB50-1C2B-EA6D-5D93-7EF31B85359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2A93ABF-DE8B-EB49-F8D5-B6FD04ABB67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846BAF57-74AF-64C1-BDDC-760E510E25C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9EDFB85E-9078-F9E1-A5D4-D3C0FD0DF6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9BF00063-DED2-C030-4DE6-838B971BE7E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7E8DB6F-E103-CE4D-7DFA-19DD21CFE09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28CFE3F-437E-B85D-621C-BE50699583C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31682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2AAC4A8-A9AD-C44F-09C3-9362866204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59A6C7A-174F-F45D-96F5-B45DDB5200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39C449D0-BB79-428C-5593-39F238E448E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C451A0-E08D-086B-07C7-8C861DFE51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0D5DB97-17FD-ACA4-6016-5CF4B97E6D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28F7269-F7BF-E68C-7CD0-052177790A7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BA68010-6459-3005-E6D3-2DB5827EAE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7577F871-D6BC-9E93-9399-0F19A10D03C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CFDF7A8-BFBD-B184-8049-8A8BFC888F9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9262EBAE-1DEE-2541-804E-698A2950F3E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D2A8B878-C087-17BD-EFE1-43C2EC579A3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9CF2D524-9016-2821-3F0F-23E1FAA877D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C77657EF-9FC4-1B96-71A1-24F927FAEC9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82844451-7ECA-39CE-FA06-56F6D50D0D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CB7C596-2C8C-9B02-CA93-6A1132F766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5045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EE0917D-CA4E-46D9-6356-26F0B6F9AB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1CC2AA0-6431-AA6F-E33B-A2F68CC816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8FB409ED-DB34-D692-7875-2307A945EA3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E5720C-149B-6A92-0435-AF8A90BB75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7694AA3-FEA0-3F0B-AC22-8093BDF1DC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A12AE5C-BF39-0FB5-0E48-204801986E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D755A10-F162-2A13-79F9-9BDEB2F417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E11CF79-D563-0713-F198-4B58CC5D05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5C1707E-BD95-6E89-4EEF-31D59159D1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D196214-8869-61B4-A122-9C8D6A8EAEB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25F0E716-B54A-56B5-1B3C-4732E333CD1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567B384-5E36-C080-0B5C-27D2A60552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72D0004-2C42-1579-AC8C-2420FCEA0C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182E6DD8-18C2-E730-C9C1-0613D8B15A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51FB83CB-59F4-53E2-EBED-B3500B9FBF7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9020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37B324B-CF7A-8ECF-57DA-5419604F68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220CA23-CD4F-864D-0F1E-C879E967689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927675CF-2374-F35A-0B33-BE11BF35EAA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421541-73BC-A917-9096-3D733F4D37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454F9FB-92F0-FDE8-61CB-B6AB6A4126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5F60049-BA15-10EE-8C71-A9929A1AD6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E71BEBB-46C9-730B-FB0B-D00AFB3F8F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E9CCC87-3410-E3C2-D0A6-009F97DE3E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3F6108F-58A0-8F66-2BF2-A4E3800F176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AD573FC-2C8B-1FC3-8933-1189C861DE4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68D90B9-8139-C6CA-C50A-77356A8390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FFAC453-B1C9-19C8-EC5A-D04017BEFE7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EF2597B-55BC-E219-07E1-57521385083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B7AD061-233A-B726-C6B4-D83C194E286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1BACD285-E991-D404-DC6E-D47861DFB5C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563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4F10087-2FD3-2516-2F3B-9B60D05168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B1B0D0C-5839-B2E7-96DA-0842DCB8823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9FF39F7E-B23C-2D6F-8E4B-A0F2D5F6688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6415AD-0CAE-A464-2F2E-6DEEB42A2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31A9F64-F61D-93C0-91D7-1627A6D552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C0521E2-B148-AA62-45EE-1633BE63DF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FD1390A-22F5-9D01-9F1F-F915649B1A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93847CE-D24D-6A11-D038-257D6BA201F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7671149-F61A-0BE7-1106-B4113E3DAB1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6EFC8C0B-BAE4-CD1B-FE17-139C99E5D28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8C356271-C870-2A4E-FB3F-E481E9B78D1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0C5D086-4F13-A602-AB80-5F0F5FE638B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EF73571C-33EC-8811-C4BF-2F72E3A6631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42157B-CE05-BA7C-1DF8-CA906EB2499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E2F6A22C-CC05-5D49-BFFF-B2DBCADC41C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5816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2111608-B7D5-7CC3-1C25-2ACE483B59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1BD412E-5166-9C65-DFEF-EF0FA35D4D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9E669B31-0AB7-CA09-0CD2-EE6CB1494B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E397E47-B6F8-35C7-2A79-58A3D8B564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DE7A5F1-F120-CFD4-F408-AF07AF8C4F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73D2220-01C7-25A6-6A0F-094C8C4CDA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786E005-2B15-9925-3F4F-45A9C0CD7AE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207BD24-C1D6-C7B5-254F-1EE8BD16F07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A9663AC-5F15-2933-3CBA-22E0DCD57D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0DAEF18C-F1D4-5DAF-BBC1-419845F242B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D4E4DC50-5020-967A-C7C5-94FDCDEAA59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34D88C17-24F2-F0E2-B405-164128A4932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B8A2F1ED-9ABF-502B-3EDA-9D8925C1FA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0451B267-879E-98E1-3976-5EE7615543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CBAD1EB-348E-CF72-DE0B-2119DBEF0C5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5932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3A0C9A7-3BF2-3F4B-EB6F-4F6F8BF12F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639520C-04FF-1D30-092D-FDA3E4DFAEE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D4DB1599-87EB-853E-1AFD-EF2CC095EE2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60E424A-A8CA-5DBF-FA43-E59E97E94E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DD48244-596D-B293-22D9-A69E2CCE8C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3841ABC-BA12-192B-49BD-E91843282D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09A4901-1921-B32F-C54B-9516A06C94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849D04D-E677-C3B6-E8AD-5FCB241C4A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1C49CE7-624E-1E01-8CF3-EF4C2E2869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C736492-FABC-67AE-5F4C-1BB7E971787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488C28F-D138-CBFD-3175-BAC1DF684AE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5768496E-5983-7262-E494-E1898B27976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33F87F56-ED71-CA3E-589A-9BA7236EE03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117562AE-1062-5F9C-2C7A-0AEABA648CA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95F4294D-84A7-DBF0-41C6-028436A3E7B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30524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150EBCDD-48AB-109E-BA75-7491469653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7398982-7944-2C57-566C-1EF760883C0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FE507132-0F74-C70D-7B78-84727B08C6F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0C42074-B27B-C9DE-E7DC-0B283AA505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3DAD962-552B-7B73-E155-F0E0616D1C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4B44EE5-286C-EE78-ED18-091BD65237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6AFB228-BB5E-DAA6-2B60-842B453AEB7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7DE3AF38-ACA9-1FB0-908E-472540F85A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F4BEBFC-A8A9-AA93-2509-88376F9FE2C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EE7CE47-ED0D-B7CD-870D-8BA715809AD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16D2909B-C57A-21D3-1851-B26609B7E69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555EA322-8A01-405E-A174-1D25EEEAE49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CBE8198F-A042-F4BA-89E0-8F7FEB4DBCF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EA97CC2-7E29-58C1-A117-747A9E565CD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8BDBA265-37F6-E14D-A56A-277CD4BC5EE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4534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E69F8F8-6D9E-C681-DAB4-81E9F88126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2E05F7E-F456-5594-12F7-7A50B3700F4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6B4752FC-E58B-0344-7826-3CC109061B9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21E702-E9D6-6E55-036C-3F61BADA36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21D6486-8CB6-337E-7142-2CBBFFCB43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C85C832-423D-7ED2-279C-809F8F44A5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99BDE93-1489-A112-9C08-B89EBAF236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64AB3DD-CEB6-40F3-6EFB-AD9CBDE3D0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FF3A98C-33B8-83C9-4577-F64C0EB71F5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9681C3FF-CA4E-7235-D93C-C2DC9264EFA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0C0C4613-69A5-5577-F9E0-33D2262DD0E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155D00A-C7D3-ED91-5F6C-DF269E8DB2C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E8A60494-5B43-1C75-D9C0-764875E5910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A684631-E6A6-E503-6F09-11C4CBFAD27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DE2F380-50D8-B163-1147-69751D384A3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150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1DF7A65-96D2-00E2-16FD-B3E65C9FB7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3E052E8-F601-F1EF-8C40-BC95BD313F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FA7C97A3-6F11-E148-C8FD-4E299D494FD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DC3AA6-EACA-BB2A-60A8-3C24FC6237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CFFDF60-4886-7624-BA09-B0FDAAA46D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B129A8B-D6C0-338A-DB96-2AB3C7C448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E5E66AB-1127-A651-6CE6-6F19664680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99D71A7-3458-F7A7-24DF-FCA8CC74EC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5A87338-6B8F-CF16-A967-E757EECFCF9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9F9D1463-8479-3DF2-A313-F82955A043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50505C8A-B427-90F6-0139-D39DBCD426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A477F12E-4946-9CA1-3F45-0282BB5B909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10E583A8-1CC0-6D54-5F71-C2E33C15B9A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9B7B16B-ED50-EFEB-483E-5909EABC1B8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2AF38F71-F078-61DF-F57C-EA4BD499DE4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116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F8ACC8F-BA12-AE8E-CB96-5D1E357EC0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390AA7F-95CD-18F7-4388-07B2EABFFE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CF0529C-9340-AEA2-C930-B196430B415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B291FF-AB97-1450-BAB2-CF09F093B7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3A922BC-A1AA-AE93-E84D-BCB9061E82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26C4CFE-D9B1-18BB-823F-28F648068F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0F84033-1852-7433-DAB3-7154C16F03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4905E3B-83EA-D084-EB24-689F8329F10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0916798-0E44-EFFF-B2E3-D4FD36C058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BC82B7C4-9603-5AD4-4EF1-D6F34B9E1E5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0710BEB7-7565-B883-6E4D-B8E53AB7D6C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46573461-561F-1C1C-3C4C-A0786DE7CA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38F65BA3-D994-504F-793B-AC889BE4FF8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974D2E7E-FDC4-B68D-8D9F-62019DB3CF4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7E482C1A-9262-189E-D70B-555649E239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9618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CF25E46-A505-F84D-6C35-80BB6949BC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6A43D06-3AD2-9172-F60F-7F6663CE89F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A8805B93-9BB2-4193-95C3-E6D40F27A8A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472FC94-4374-0215-1B45-FC03B5E332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4258A54-A420-99CC-EC22-98E4F7E4AA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D6688BF-47A7-89D8-6BE4-F5CDB2BEEB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79FE251-61A5-3DAE-4C14-25E50A15D1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ED7BF09-D165-E4F2-F31D-691240227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572C618-E9B9-BAB5-72DD-8D21C2D4B36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3DECD33-BEA4-86E4-4218-6694E23CECC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19677686-9299-19FE-F160-1D81267293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4D614047-FE0B-A6B4-FBA6-4307B164149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531284B1-CD7C-5532-D486-0DE842AACA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4301A98-1B96-2671-8863-9BFB66EE695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D801E3AC-89CC-9522-AE84-763F2C37EBB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14805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191C610-D056-D65B-C921-8CA6C4600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ACFC24-16CE-F7B0-FC9F-A973FDB994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8C8175E4-F8A6-CDC8-3D6A-8A6B7F8F7F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40A02CB-6BDB-8FD9-6A79-9C37B37260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C720B5E-EC46-D562-80F4-1BAA9BA475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2B718C2-1EEE-06ED-04A1-54BE5A58F9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EBB5543-FCD4-989C-F49D-6C2AF084A6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81315F6-FB47-C071-842B-2A906D3298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796A19F0-7919-E6AA-FB1B-FAD231E711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964F4FA9-3543-8846-F650-79F0C946241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27C26636-064F-13EA-7159-C2588971413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0F882409-302F-9665-9E2D-B9112CDF500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BCA327B-64E9-B841-E256-8A5E079E6C9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C89B171-BB11-5203-2DD8-9C0219DAA6C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63360B6A-6D79-40F2-2655-A30F0F75C0E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5101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4B97397-3EB6-E19E-240E-E8951F0337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89EC9FA-F9D8-60C5-147D-2AD77AFDAAC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2C6B1BD9-9FB3-D535-28D9-26234CFE22B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79AB685-8470-D151-B5D3-D419EDB124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5BBE573-98DD-9AA0-3F6D-1ADE57E017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B68AA45-F1B7-F9E3-983F-5911531685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B52CCE4-5ADD-509C-1852-917BD4D615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7BDABF89-F8BF-8878-979E-5EA4F548077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C1121C5-91A0-A94A-FFF2-DBAB241BF25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C4683A6-D0E9-7932-30C2-7E8E1140D4D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082B09BD-4932-3F28-0D90-F3035BB2C90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9CF8576D-2B60-630C-878B-DE1C76798A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74C62476-29B6-535D-669A-DE4ECF10F7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5FBBEE62-184C-7FD3-BDAA-AB7B4F5F2C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63A944D0-2340-A59E-DAC9-B126ED11E85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17407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69BFB67-D275-CA55-2585-746FB71FD3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17CFCA0-5BAC-5DA6-02F9-F41F101079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CA6F7FF6-3E27-D325-52D8-A2FA12714B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A6FAE9-9CE0-7A80-3FF2-0972D096A5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4FFA22B-0AFF-1935-5A7A-499840F141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B97CA2F-78CE-79AF-BC8C-66B86F5B29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B28EF3C-BB44-6CD7-7EC9-DAB5A5FAA2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C44D460-C016-6CB1-A757-A3A4B77831B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29E147A-ADB5-E781-387B-C500AC308A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6801295-21A8-B80B-30A6-0188430AE8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E18B7ADA-9F51-6E4B-68D0-30BD0270093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39B9D931-BC91-A928-E61B-19976C4B51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B870E10E-FAA8-2125-EDEB-C6C0640B1B4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8C102343-74B3-AC43-33F8-E8B226334DD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DCF5EFD4-C33B-B376-6EA1-DEB613B7335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1457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B87BADF-C032-E914-5077-AD909C98BD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EC696AA-E39D-BB6F-CA6D-9F2A3B47F29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D4F52B6C-FF94-089F-E21B-0C7CEF6C83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D7C3D62-C6D9-CE9F-F142-B872958F22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93A99B9-10F2-0F14-42D2-75D8E758DB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551D1FA-0C15-273C-DF95-5836CA811F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1AE517B-A047-B797-094B-590E914460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863960A-9707-EF30-F8D5-210FED6B54D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DDBBC33-CE07-072B-BB2B-9D6E9227931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6B43F37C-9437-810E-8310-49F680A02B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58C9CD5-A280-EEF5-7660-86F68343811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1356D66-3539-8F72-A757-33D45711FD3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12B58A15-FC4A-6FC0-926E-6AD0AB13779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1D0097C0-B56C-1644-4848-36D640D6C94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4A066BB2-AB16-DFC5-082A-A14DA5C25E5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5924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EB1BFEE-7CF3-1038-B39E-7B3DC6AA6D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847FE40-BEFD-B230-35E7-3F907747B81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743DEFF5-5254-7C9B-16E5-52CB0E332D1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B0BD96-CE67-F316-58E0-B7994BB519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33F9514-016E-C30E-18BC-22215686DD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26931E6-DBC9-0E9E-117A-EB7E0B64E7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1314B4F-5E39-49DC-89DC-4EEE8D5D7E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39DDB69-DA58-F9D6-7877-4878292E886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7A9F845-FB77-AD12-EDA3-7CF9C011B4A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41D597B-4D49-A12D-29E2-A623A319F40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304534A8-C78C-574B-CB4C-C8C5AF5CE7E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11DC417E-1861-6A5B-BE90-51C448844C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4247EFCA-59D6-67CA-BE3D-FD940606926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5121594F-BC10-6CD6-5AB6-F806B124D7B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17434608-CAD0-E9B5-EE6D-BDFA95C02F6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0132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72A344B-70D0-D720-1CC0-36AC9EE4DC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2B6F6FC-9E9E-6D87-2BC2-05B5C115945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0DA24223-5F28-8C50-A5B0-FA42F8C35E8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A0A327-1499-23E4-91C5-8EC1AA102E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CC47976-CF08-3085-C3A7-4E415E6C01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7E008A8-4B91-F459-7ACC-D7E369FEDF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1004916-4C16-C413-6663-335A74620A7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E6C59C0-A8B2-8B0A-C65D-BBC06AEBFB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0C6163E-AF0E-457B-5765-ACFE13D8AC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F3EB4FD-BBCC-E24D-6CDE-583A78389E7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C375F01-44FE-E9D2-F572-AEF222BA639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781F2E63-6EB3-666F-6D62-3CC420DC47B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DA00CDBF-FE6C-2346-987A-180D0AE2D70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DAB1C60D-A1D3-2432-4ABE-AF5261649FB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28EBA5F-364A-D0AA-14F9-B768DECFCE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5471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D0B0147-6DD5-32FE-E089-847A6B191D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1E932FC-361F-F098-4DE8-11A12B103B5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6DC7A1A9-685F-1F45-9DBC-391F1B92918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B81B9E-DC70-5F28-DEE0-7FC022B3F4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8BBE069-7153-E94D-95D2-5167487F03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8A67572-CFB9-0A54-D8C0-0269D8386B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E2BB226-9D59-A583-EF5D-63831E4DF2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3C4E9A4-60F2-7072-53C4-88F168F163E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A75FD9F-B493-A4A6-EADE-BDFB14BC74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BAF7BC52-AB14-FAA1-7A0A-6EF40E24032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668B2A7-865E-CA99-6A99-36D74093239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78F1701-1CB5-0FEE-9728-ED363C90832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B97F78A8-F6E9-54E5-6CC9-05AF47788B6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99ED1DD-41A0-4784-01E9-738C6368CA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C50FEA8-B448-B9FB-A893-C90C449C71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8126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690CCBD-A15F-50C2-66B5-3C0058F8C2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AB889E5-261E-4B21-1446-0A54633512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D2BA12DC-ADED-3A4C-B72F-84DDDD80B75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F6F882-E9BD-353E-E84B-8306E0A58A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AF96136-9057-D071-C8CA-1B875D9655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525CBC-101D-1826-E939-AD5A066B7B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60BBD64-D940-868E-5C90-433E105E48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B7DBA7E-3D45-396B-9C42-79DA2E88B2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319D216-052C-21C8-A94A-64EC8736D32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93DF9A3A-8E6A-FD1C-CA93-F5836AF0C14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A362994-C5CD-494A-1AF5-6776C94D825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BDCF0FF1-95DA-11D6-7404-9E9C6C4AEB3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A3CE5C85-07BF-D877-14FF-6839E7D99BA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6D7A1C16-B70A-AA1A-D0A2-E52273A8C9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44292B60-CEAB-256B-2CA1-B503A0A14BC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7166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F6704B3-2399-FD3A-EBE5-3C4CED8464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F97B3E-7099-D816-F7CC-DA6405A94C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8FE98DA5-E1DE-2304-5EAF-881F7E40FBC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CFFA8D-B897-4091-98A1-0D0F961169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66EE404-A6C5-DB46-803B-E0635A3795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EAE0A3C-F538-7C0F-0F5F-71D214E3BC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19E1C5C-A723-CB72-FBE2-3F2171008F6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45E0D81-428F-4210-B0F0-C9A8EF85BA4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4758BF3-223A-0776-203C-A0141F14105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4755F01-575B-65EA-3DC5-37F4F62AA04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386FBA77-8B2D-E877-A48D-5744FAD12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E8CE1C12-1E61-F8B1-FDA1-FC2F470E3F2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88CC8B60-0FE6-1407-434C-EE766639E37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DEC2718D-2D11-B980-3501-51287D99E9F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D878AB-DBBD-1711-56DC-F94C02DE459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554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E663CDA-727C-E926-F3FB-64723E87EB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BA6E016-20CD-685B-7371-6823FADAC5D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8C41323C-D62A-CD3C-5EA4-28F5B8BA82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B9CB59-2F67-A098-1587-A731578198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2A8BEBE-C01A-CC4E-63FB-16BE296B82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02000F5-6FF1-F4B4-75D4-0C759E6069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0DCD150-1A71-D1D3-B279-4436E30154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16D07C2-68AA-DF8E-19A8-9EA67C90BA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3624870-6A3F-DBD6-6D93-D9EACCA1B6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B8818974-D106-299D-DB50-8C3E35FCFA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215CD975-C6C6-90F6-0E67-2327164F7ED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45707AB1-37A9-F77F-0C9D-840C00BE4D8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52B5B1DD-D2FD-D39A-A058-1BBE481730B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246D40F-D8E2-0EE4-9992-631F8784ACD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4D8B6BCF-33E5-B013-67BA-62185C6D1D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78878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48019B9-54A0-B644-C27A-ED8D51D850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9D45383-6CFF-6704-713C-670B3B5660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970880D0-E01D-366E-0874-58C554E1DB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CB9575F-24D4-DDBC-18B7-56527EBD08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6629D36-035A-872C-063F-8C76E8B3F5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E54F550-745D-2B0E-15BF-93F3764674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799DAF9-D9BD-077A-135D-F2CC13AFFC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8F7CE75-E990-FBBC-5A98-EAD4CEF285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7544844C-F9A0-34A9-D39F-4D572B3733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E949B9B-FDFB-6217-AEEE-BDE5F4FA50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1762EB68-85AB-9B87-E387-6B1F5E9B78D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4A98790C-9694-B70C-EE08-0A7DEC88660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2EE24092-E386-CF2A-120B-EE76D08DDEF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C658DD8-327F-7094-3955-20BC246EEA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4B58060B-8200-AE28-3EFA-9289AA9C8CE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2461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7304BA4-9509-C3D9-5688-EAB63AF00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83B34DE-CF92-484A-C1CF-0672C3917E7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015AFA0C-A699-84F0-FF45-1160976BD77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933FDC-8C66-70D3-983C-5A99461608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602C471-63C9-B14A-8E76-15C13B4564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FEA685A-F85A-855F-767C-090FB99C85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E4782CB-E87E-2C8F-598F-5AFAB003072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F8900C1-90CF-245C-5E97-71EB4D5312C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DDF7674-C3F3-F3E8-931A-C5BDA50849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67134EF-AF32-F877-B746-6C33CD387B4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4AC84C9C-15A5-FBDE-3555-28D3728780E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925E4449-5B89-8E8B-B9D5-BC635B0408C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4609A9B-B132-8E52-E332-73C7D7966AE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75A47DC0-D8EE-BADA-D09A-82417758940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952CDA58-FA1B-B1E7-ECF0-E367E7CD2BC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4370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65E359A-A4F5-0753-1270-CA703B5291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018C048-A885-57E1-BA27-98F2B1B7AEB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D2F2B83C-0237-B8DE-6F92-C9A9EB77015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EDC43A-4E73-5D83-8D2A-E0B8746019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31CC8BC-2307-AF19-6390-2916040B98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8145DF2-4F55-DD06-F2E4-FA30CABA6D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A899959-056B-8FFC-BFE3-7123A53D38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FB377FE-58F7-D581-C510-8DBD120EA0F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8457596-E5A4-27B7-5062-D94645375BD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0FA44ABA-2EE4-ACD3-C6C5-080161DB235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F3D94421-41E7-C4E6-8904-A9446B83FB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9DCB1F60-B9D0-7925-FA3D-FA21C2EB0F9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DA720ADD-3E9E-DECE-B04F-F67F6A9CD79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7F97DD9A-D629-766A-9B24-71AE1CE0F76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2F80EA89-A075-8B32-50F8-0FA18C7D20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1664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2F2D7D7-08CE-E00B-F067-8A9A6BBE9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1F5C35B-AB9A-69E7-84D0-977FB1AF66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5936C38A-4047-1FAB-7D97-334DE39645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35829F-756A-8A2C-1582-20A66ACC09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FE9A550-9F71-B2A1-77C5-082E13A690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422BF0A-7E26-9DA3-8EAB-C14BA0ACE7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A065B18-AF39-6C50-6176-D0751CAA99B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4DC2BA4-D1A7-C986-560F-D83DF87B15D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F5F7C0E-67C4-8A4F-89A6-3ABE4A8AB31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853B348-B45D-0317-6F77-A7C92FFBADE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3898BB9-A208-5EA4-62AD-B735F496300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B8E58692-F7F1-1FBF-5499-AD282F60E48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BFA5C51-A81D-2497-A29A-D4F8F6A3C43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10F8315E-8FA3-C77B-9CDA-49CDA3A395B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1723AB9F-5596-C7B5-52B4-D9572C187F9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7606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82CD73B-39E6-1281-CF6F-61A11A647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AA41D83-19D6-378E-A498-6C56481CF83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AD09815E-F1A1-2F7A-41D3-BC360C8725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C10CB8-75D2-B517-F7D4-AE6C168E04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C07DA92-B5F5-28A8-840C-D02096CBCD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A1AC049-C1C9-1BA3-F1F2-6D8991C007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4420B8D-6806-A53F-1839-A66E55B049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C057184-BA9B-4EC5-6026-81311643F7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64588DF-71F4-0774-60C1-793BE49C98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036CCAA-6A52-31D6-5977-0ABE7CD022E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1D5C4FEB-CBD6-8BE3-4B36-28CF8897C3E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F62DA594-872E-4DB0-57E7-9FFFEB469D3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3100649-AEFC-578D-C306-ED35C7E4332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EDC836BA-CB04-114D-0715-A2CDC8A899C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BA20511-5D80-8413-0EB7-EA0FFFFCD5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19021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B260EDC-ED73-D5EE-D649-1C8E35AFA2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029B334-1A07-A1D4-0C56-D99FDFC7FD7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AD12BAE5-6FFA-B8EB-565C-0FC3926D63D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8F71A7C-B2E2-515C-5EBE-3D661B02E1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5A3DCDC-B170-C366-B88D-5D5CB53494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8576545-C1FE-0D1B-2636-20EE4A179A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15D14AA-F99C-FB8F-7021-F5E03415C3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B8C9151-F7FD-6414-3CBE-5CD6503213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FA91FCA-FC52-27DC-1A8C-AF71EA350C9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0DB0CC9B-9C76-E9CD-2274-CB8CF89B06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87EBBB55-4D60-DF1E-6EC6-659A64D18DC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1E62549A-5588-9E18-AB50-25B735954DC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B8B4B6CF-D25A-4CA8-0902-E5C898A189F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0E60604-65E4-4813-046D-69E402C0D40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4AE3C8DF-AE94-A253-1A42-1ADEB7CB6D4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0112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2B9A60B-DBB3-5609-EFFF-3EED217CB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57CA425-C83B-6536-BA55-A4E478422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2D14479A-7482-519D-7C3E-4A838CA10A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B3FEE3-DCF7-83B7-D9D5-06182C0E4B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135938C-0F10-9889-73F2-CF05B1CBD6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85FAD47-2AA4-EC79-033E-F9E0354EB8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E3BA9BD-15DF-CB5B-2043-20738494E46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41D181C-70E1-702D-CA07-C2733A985AE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B802290-84E8-40E0-4BC9-11531408993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66D950D3-9BB4-BBF6-C44B-F91B214D7FB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0F8FAA1-173C-FE2F-753E-CF1DF4DFA4E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B132B02B-D07A-A1C9-D925-D89AB7266AF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93C0422A-2E21-EE2C-65CB-98D5AE26E30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BE99AE7-F5D7-88F6-9168-09F7EF63D8C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5BD7CB0-AD27-ED13-674C-D1CCC939897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9774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EFCBEB3-7F46-726F-67B0-8968A17C92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48EA752-46CB-4EDA-AE33-D8425B2B5E6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F261F08-7773-7D74-171C-7BEE749591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C5CF04-DE0B-5E49-42D0-23ED116FC8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0165353-DFE0-74C6-9719-3319629CAE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340F15-81D4-E1DF-3F8F-54197DC07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211CFC2-B0F2-E645-C8F2-CAED4E7D19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DEB1731-829F-68E3-2996-4E1EA446CE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8F69661-F942-F3A7-D530-3E86C1D4281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FD435EBC-7F83-4E5E-DD80-63FF9B82DC0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DE04850A-2FD9-DC33-07E6-7618C5BA0C8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367C6B8D-B840-B54A-BB68-340BBE7AB57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18149AC-CCED-4203-5402-B91B552F9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00445110-90D8-D10C-8FC5-E0DA8867886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B35C5D6-06F1-37ED-7930-98E244C78C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912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E782270-CE96-4CE6-8B0D-2D542359C2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1DBBE6F-44A0-0EBD-0D35-756D2C87F68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A96093B8-B189-6DA6-44EF-D7275393CBB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5D5A92D-143F-82DD-8063-E2C75A37F4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D371DEF-697A-BCF4-05B0-56EB1A616B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745EA72-8EB2-182A-559C-0171400B37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773678F-D50B-D28E-CC6D-E8B42E810BE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D0FC33F-22C4-8905-1EF0-B349233625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99E9C04-621F-4C87-9105-AE26DC121F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0B81624E-836B-1311-02DF-2EACD42FE3C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37B7C28-6574-7648-687E-1EE471AB3B1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940AAF90-DA60-5069-CE88-CBA90F04E05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D98D6BA7-8FF3-9EEF-A4C3-70861EB97D1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2020867-8F88-B322-07E3-1285807ABB4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FC3DE95-E412-51CC-7381-4C1BD60339E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24138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5081968-9B20-E3D6-C967-1DD3F78382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C9BF82C-246F-15FC-D304-96580836004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300F4F01-2C6A-20D4-8F59-B6C978076D9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E40D96A-5767-5534-FFCB-C3D1C44BD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98ED9CC-BDF2-45D1-E58F-79751328E1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A5F0455-05C0-1CB7-C2EE-F64C42A239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49504E0-C86D-A5FD-4B60-922ECEB63C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BF61CA5-4CC2-B49F-3B1F-0864E64181E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7B58019D-6E6E-AC1D-3CB4-DDC6896A298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49597AFD-15FD-4959-F010-16A2195C67B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603892B-B3D6-5CCF-2821-13AF9EC74FC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3AED663B-9381-BC1C-C81F-541765CFEDB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1F1A4B6F-9C88-9386-7E29-8FCB511FE0A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F2AD0CAF-0F5F-716C-EC49-FD0EAA53CFC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132B73B1-E5F0-68B3-ED01-A03B9C78BEF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522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543A371-0455-F07E-73A2-DFD17635D3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1F1FD61-9E17-B6EB-51D8-98549F99635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44128A45-5FB7-0B7C-38FE-775C22481AB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4BC5C21-B3B9-DC77-8D85-CFA6B913EB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ED626EB-AC8B-EBAE-FF53-1618B961CD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10D63AC-7E27-7167-A1F2-AE1BCF87DF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C7AD2CD-9BF7-4F11-8E77-6D4CFF8B18E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B30140E-F976-84F8-BD20-17DD58E5959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8AA07CF-4A05-A738-EFBA-6C8E4B2BCF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EFE9D8F-D371-6893-266E-F8C415B19F5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0A76451D-A13B-1C13-9750-FDC1925A2E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182B0EB-B8A9-AA59-513D-93C9618A10E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B3499B17-EF08-93A4-B9DD-DA077F20E72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1EBA0C5-8590-EFFD-670C-7C8C56D3D7E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04A95B1-931E-576F-074B-7CD23170A7B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3553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345245B-EF40-2420-D7E8-D21C8942A8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E3C0C56-17B1-90F6-6151-7FF963EFE9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5A2552FE-08E1-5670-E98A-9BA2746ED5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B451D79-1197-70D9-126C-AC56868CE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2ED5DA0-8636-1C58-3883-DD2C852036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7C2DCA-55CD-2E1D-DA07-394E60B306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C97DE8B-3EF6-6678-9979-A70F8B26677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3048D74-DA46-4ECB-9087-4418A93E758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7C0E6B4-0C91-31C7-EB4C-DF72264D380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8C59456-9765-EDA9-C134-4824F73D04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25D1D316-884E-86CC-EAE9-1FD60F73EE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5FFA7970-7EA4-EB30-630D-2EC548458BC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701F4BA4-A01B-3F5F-3FE8-0C4BC346C7A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ADF775-12EF-A530-35FE-E91B9AEEB5F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BF8786C-070C-D69C-25ED-C822D6A776D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03324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00F61EF-1F9E-F8B0-21D9-BA75DB08F4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B9067AF-FB81-8C96-D9D1-A09684757E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8E982EA-C8B4-C293-37DB-59F0B05D028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FC5EB41-09C0-7954-8DFC-31EC65024C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2E354A4-F9A9-C708-3934-396BEB5439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D58BAFC-277E-BF88-BA0F-3EB4AC45A4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B0E7B04-15C8-5052-B93C-393B554054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B98B533-F0ED-5458-22A0-227628808E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1111F7E-25F6-36B0-0817-CB7D3D55DF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B291DFDE-4465-AA6D-EF91-34587907BD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49396968-284E-8968-3F90-086A528A5EE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30D19232-C7BA-6C22-F13D-AAC5BFE335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9C704E47-DAEA-4452-055A-B4F2D620A49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F7E50174-AA09-6BBE-94DA-9581CFC9F2D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F84514D7-057E-F787-0E8B-09623A7A64B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8095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B1F754D-7DBB-0EFF-EFC8-0E15EE0CFA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6BCD6EF-7D2B-083D-6704-0F8954023A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B23F5299-87AB-DF96-370E-23EA251A755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A42B30-496C-4E48-C12F-C4158F6BD2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3EBD00E-45C1-7A4E-0E15-5EA31FDF61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CDA011D-C312-D996-FF83-D943F08FF3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37C026E-343F-4C8A-E9C1-B03F26128A2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D8A152A-1586-2774-5054-A90E0D800A5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CB9188C-B400-2E38-D874-F7B7DECAE6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E824252-A08E-9E44-D7AA-8EF8CD0C147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285EE92-A7F0-1DC7-C393-9B0786CCFE2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9FF16A6E-C3C8-C7D3-0FE3-604777471F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C96C0885-1749-CAD5-7EC3-083BE9EB8F4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AC08BE2-CD74-6868-9DE9-F3F4635C06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D407FCA1-01FB-EBCE-DB13-D817F0DC251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6728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F5CCFA2-A93E-482F-349D-88BD9D9652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6B665E7-26BB-D7C7-FFB8-D94B3EE8DC0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7739691-DF51-AD90-4C27-A6A4AB6E60A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55CAEC8-4933-9657-A582-49DDEB486D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266DEC9-AF87-388F-28F8-FBB4D2CB4A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7A959FE-79E2-C25E-E4A6-7545EDDFB3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79792D5-E6FC-FCE0-128D-4BE7F5DC19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8487C13-8FAD-5637-BBB1-9FD59DE9703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03C1F2C9-C501-54D3-D6E1-759B5B684ED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6948DA60-5788-B675-9804-882DA261D2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D17112BF-211A-75BE-3B7E-EC4C6E2993D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187C7B37-7158-21CB-7AFA-BE6D13D5CB8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206D6121-6795-5755-A347-3E0427D009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6165854C-EF07-71D5-CFC3-22DB1DAFC60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81FFAA14-B2F6-8E52-3D6F-DDCD8BD503A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9646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B86E399-ED5D-EC31-5192-01754676B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D510A4-17D5-E6D0-5966-935636BFA08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A76F0079-A55C-6DFD-0604-041756FF660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82B9CC3-57B0-5E14-D576-00788526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196A33B-257B-F09E-10D5-35E8E9EFC2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10CC5A8-8DD4-BB20-F121-DB5BDD3289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5F92AD8-986E-A484-C983-182B00875C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4352B2A-FD38-2A1B-A3BC-3AEF010B5A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709322FC-48A5-86D4-2E77-DA2F6FCC760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FF45F98-B867-3E19-15BD-08985CB586B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588D939-1588-405C-298C-07E2E4DF39B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3D88E7D-59E8-87A9-BEC2-3A8DC635A1B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DDB5E3B3-0007-75A7-456E-40E8360BA76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FAA70DE-ABB7-F3D9-AB27-05A0F54777E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16CA8009-C606-C8F7-392A-0255595401E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6545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657361A-280F-B846-1E1D-9A9A3353F8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8545D2-06F4-7FFB-7056-0B5958EC7BC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CA00D92F-40E0-F65D-E0ED-5569012703C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02D29EA-EAB0-8A95-F9A0-A64DD1C9F8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0EE5F48-AACB-3559-9F4B-8B02999386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A5ABF06-154C-4B85-442A-933ADFBE39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F07E99C-779C-8F28-1EE0-92B212D5734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81B8B2D-B08F-190A-96DB-A59602361EE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27E0B67-5D44-CE24-49CC-5F8F0C4EBA6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DF353804-92D7-E798-31BB-0002FB3B0D2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DD7A77B5-1F65-CC82-F064-6854F66A77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A96CA9C7-367E-0D37-53D4-C0FD37DB527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875E4901-2632-1ADE-AE19-5A06D8B93E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532BFCC-6A95-AE02-3A31-7E36C222E52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8B48E64C-FBD6-D28F-E9AB-E11B1B06F28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4351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C348809-FEEF-AD98-613F-A78A6C1F94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88F67AD-81D2-C5BB-4D39-10E1D7153DC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F0452F7B-5F17-9E65-9360-D295B0C2350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170E13-7B61-7276-683B-CC8874AB84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92C8633-86B7-FA12-C7E7-753E8BBC32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2DF48DD-CEFA-7AEA-EDD9-D1D97E20F4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035B8B5-39AA-3452-C642-228AD21292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5AA8228-F535-A8ED-2D28-E694CD524C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9E1A5F3-A521-CCF4-2541-21657954CC4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592AEFC-BC14-3EEA-7351-D1032513AD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5C584A6-E7B5-4B94-38FB-534D4596AEA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BB70BCE-80E3-4987-0945-DFB61B7EBEA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9A11316E-C0D6-4D6D-D7A4-929E5E220B7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7C4E5699-C2EF-629E-44FA-8F794A8DB16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6ED4990-E053-8057-DF57-4CC5506D0B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01303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802718A-381D-5F39-CB21-2897DA5C61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3EDC2D4-C509-FDDC-BE45-855D862D9D7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7993F85C-8753-F3C4-774E-501D927E46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3F95782-571D-1506-D337-57F72B2687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6589524-5451-65B6-A810-EA10796439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5E7188A-B2A7-8687-A916-6C582300EC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C851D90-9B5B-4C38-76E1-26A217B298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302C27E-4F46-02C9-6B30-A083D785450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7A538859-386E-1890-05A8-98910DE9D5B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F833E6E-C88E-EEC4-C800-BC1FB4EF51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395ACDC9-60BC-6DD2-122D-076E2D6830A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90D33047-C659-31D1-9A00-CA7A615D01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7DA66277-1BCF-612B-0EB9-122A46CCA8F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E351CFF5-8D8E-DC36-FACB-998214107CF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2A9E4A88-B18F-68B8-A617-8F9EC2A5037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8594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29F6511-DD88-495B-ED34-FD8BB7C3B8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468E753-2ED3-195F-968E-0E2E99A327E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06A9895F-4B3E-1A4B-2F28-2386FEAD1DE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E6BBD7-2078-E22C-BBFD-C6B30F1748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E3F3165-F7DA-22DB-3F20-872B0ED803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6567F5C-C744-3A83-15E3-4F04BF0575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39FDE51-BA77-4AFD-915A-203730A7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7C0FA56-5E62-0048-827C-67283489AC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E9759F7-5106-4958-7FBD-EF2BEDB98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41C49442-39A3-7B1D-5BBC-EC418969673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B4B4477-328F-E289-CEE3-B49B8D863E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BB4CDC5-0995-ABC6-8C51-D11B3D56E4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DEEF5AA0-53D2-BB05-DBBA-8957BA1B5EF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D29CB678-1BD4-0FEC-304F-99BA8908525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52EC6823-992C-97A3-AC00-0CF35266D77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2067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02BFB5E-9945-CD7E-A4BD-670F1E5209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3C6F4B-824A-D42E-F307-8F6FB46F54C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359184E6-2CC6-E03C-C9EB-2331DEA34CD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DC95B03-8BD6-C4FD-ADBC-C0C2CAFFD3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BF8A7B8-2B2E-D5F9-BCB8-4961178FAD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216EA70-C321-4321-4C31-668495D915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C96BE03-703D-668F-DCD2-86EC2635C7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9439991-B804-17E5-060F-1E13888771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6E251C9-CC72-78ED-2B11-4498B6A6E1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1B6D694-48BC-0D99-8BA9-BCBDD1D198C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E118F561-65C2-CE0D-5A39-C14141E36B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B5B4C1C8-BAF3-16A6-E786-70940AC4668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2D37CD2-2D37-178F-46D4-FB0EB4056B2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65B6481-350A-24CA-0836-E515C39C3ED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82C33FAD-BCD8-29C3-F471-25FBB2ED207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903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F9D4EDFC-3571-02C5-DE16-BC7E6267C4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2441594-E263-785B-4A46-A888715B3E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ED59ED44-3625-6B3A-4B18-497C20955C3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4376EA-B62A-7BBC-C43F-6516340852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CFA372F-FDBD-CF22-CE84-873B1571DB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6B68ACD-4312-33B5-42B7-8C2B3831F3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DAC7011-4AA9-A9EB-1DEB-445A4532D8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AEACF0B-6DFB-378C-A34A-A32EB5A61B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56E5934-FA8B-59F8-379C-3912B8FF0B1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EDA2F16-ACB5-A666-EC10-ED83DC6F184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0B3AC9D1-FC94-9A67-D935-FD183853CC1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5153686-159B-FEC4-263D-BEEF9E5EF3E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74B48055-DD31-9E52-E45B-400A5BF1F82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093F5A6F-867F-F453-FEB7-BF2E98D527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40D01D0D-4C3F-C6F0-5715-79259FDDBE3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3313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08A249F-1AC5-DF04-D97A-1B4DCC7146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CD043D4-B3FC-8895-3571-14984AA5EDD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ABAFFAC-D904-62EE-B5A0-C7A1ED0440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A2642A-EA67-81F7-5012-F3A3CBC754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C76D0CC-8FCD-5FD8-3609-22DF6671FA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520D7FC-2503-584C-E088-5589BFE302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BC5566D-EEEE-C026-66DC-1AD7C9E1F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02DA64B-901A-23C4-0FEB-E97ACF971C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E2A4787-8D2D-ECFA-FC81-F098757B4C2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A045317-6A1C-6484-8BD3-6341EFD1324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BA2D2E04-433F-37D6-DC15-F4701EA729F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86ABE65-A7DA-6225-1B5D-5F45BFCC68D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D800EE6F-B684-BA8C-0033-9CB1B617B9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E2AD51F-9502-C91B-ED5A-7FE7F300653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B447F68-475C-BD26-ED5B-3387272C953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01476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C8854CD-C5B9-0DC2-2A06-F569B996B3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C6E99D7-5F74-58E6-7BA4-9B3B9B893DD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9CC1EEC7-54D2-F4C2-1DB5-F0EA8FB7489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7CEDA66-2DE7-936A-70ED-52A3A43395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6494A5E-2972-7F67-3146-DDC371B3E9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C929888-36A8-CCA9-512F-84865BE9261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E20C55E-0E30-3596-D3C9-A1A812BDCC6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789F8E31-37A7-757F-1686-792FC09C0E8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4CFD6C4-6E6F-1566-E8EF-E78125D1634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DFE744F-BD48-BDAE-2097-2D41B547E2B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8D4A24FE-83EF-DE5B-FE02-4017A34FD5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809F133-97B5-5986-0747-4F87C551C9E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898B5938-1893-77B0-3379-3248013F350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640F532-29AF-A85A-D5D6-549DB81CA0D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5D55F07-B0C6-86A0-4B2F-52D223DC0A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53083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66292D8-F21F-A0D3-F847-F683E3C13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11CB74-93AA-74A3-F198-3394223ED89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73E25D4B-E64C-9C6F-3C81-6CFF681032E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A80658-E7EF-A0F3-7DD6-DABC1A5B1D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0F7CA3E-907A-2F70-17C5-BCED9CAD35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F4254EB-39AC-7F09-8673-B5360DC98B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185F1D2-C3D1-3FE2-364F-CF99747A40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3C77E04-FA37-7765-0B4B-91D9723216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B5FEFA6-F4BA-C5D5-9AAA-0CB52BC6792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D0F3531C-4AE4-C5CF-C9C5-49ACE6A0FEC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EA92C47E-05B9-D5A5-B9D9-BCFD2E8D4FC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8456766-EF49-BC9B-D689-FCD5D7D5A4B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D654C790-6462-7B1F-18CC-D9FF9AAD443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9ECDE654-3344-1126-707C-A990AB26AFA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7BEFA17C-B92E-03DE-0C49-EDA4E57D93B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97157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47E27B8-EDB5-5F99-0C06-213A5F7FFC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574EDEA-B9EF-BD46-D99A-28C923F693E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DF786DEB-C2EE-8E5A-914A-8CD750892C3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E2581B-107D-D56F-DD13-45D76374C7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B132C01-F8EB-407D-EE6B-C5AD5E0E0C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8E90ADC-385D-4698-85AB-937342A0FC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2EAF5F9-5B33-F799-669B-306EB38503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99B06A7-6AAD-9E4B-15B8-F14EB844448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7B67CE27-7D10-2D62-E41D-5EF387B3A4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7779FDE-6DC5-15A6-6A28-E87FF82439D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4CE7B7ED-4750-4702-B652-9DB321C7CC4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37B029FA-2998-ACB0-564C-A7E2D29E491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3A48E06-05B9-6B70-86D9-E778842D14E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816C67AB-88D7-7D22-795B-1A72236249A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CE52B83-23DD-C8E2-D244-D7112150C44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7681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5A5D03D-7ED3-735A-5C3E-5497B1D888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9EED102-66A3-50F4-110A-B8F588FB70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36C5A971-6EDE-0308-B07D-2B7BC1FE36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1DD7B08-49DE-A51E-BE6A-6A22BE474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93E7146-BBED-41F0-95A9-CD1ACA434B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ADAEC61-DDF6-57F1-8BC1-056A23AD33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92F2C72-0F23-2651-C1D7-7B76952697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869D998-545C-48AE-AE24-4A46C13D574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03B7072-2110-B62F-5D47-DAD70B3FCD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2763E04-DD2D-0A70-BA0D-DFD8FD16A8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37AEBDC-9EF3-F9B8-D35E-AB45B23D615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ABDB94B8-B254-3F07-183C-AE891C05FD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204E1A0-E2C7-36BB-DCB0-79AF647843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0ADAB3B-080F-FD47-8B7C-0FD288C53D9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960C36BD-94CE-338B-FE9F-2238C20B508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28212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16A8F08-7B1F-2EA8-7409-AC8ED29210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E4A0AFB-78C0-E9D5-B485-EC3CF6FAE23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E0B8BF55-6254-9C76-6226-759EA32CA6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1F3E9C3-3F6D-ECFB-C722-3FE60F0189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1F84CDF-571B-FE68-D454-61AE1BB0FB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03FB2D3-DE54-E029-7D28-3D49E5247E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F8F6C49-D6EC-E158-764E-71C21855D1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780054E6-0E0D-2EF0-E0F1-F96DD8FABC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E25924FB-95CC-595A-905E-7DF94E92EAB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9712FB8D-1264-DFAA-04D4-71DCBD137EA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A6E1948C-29EE-B87A-EEA3-3E77C02BD83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437CD68B-9169-BEF0-DD29-164F97C18DB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4B6ADCB1-5066-2D62-7655-3D72FA28CF8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AE0D491-0FDC-CBA4-9E78-A0B5C263B9B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977C5EA5-1CD4-CA57-8706-EC3D8AAD0D6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2825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E17802F-9C53-0A3C-AA6B-73E979502B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C39B545-9336-8786-9C5E-92A8169519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33EFDEDB-723F-3ED4-A460-C6475D49125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FADA56-36FC-3118-A760-FF5457D15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4E0D3ED-E67D-4185-0405-6C14769A00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1C2F4EA-7E1D-9A66-1940-8ADC3339A3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3DDDA33-A23A-33C7-49AA-F0ADA331C5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6639CF6-342E-2024-F127-5CA8D277AB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76339C3F-58AE-B7B1-04E4-03ABA4323C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197D08E-39E3-3938-B082-727800D7349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349E3926-BA5D-F77D-7ECC-6918EC71D0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723315EF-8D23-260C-94C2-A497C658C46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3D487BA6-0787-5B45-3A1A-620EB62F09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8108EE8-4373-20DE-05DE-3BD73682C3B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539F16FB-3343-01E8-2AFC-0355A2F367B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890932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96E1608-C7A8-3591-E5EE-F4B9FCA96E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DE9E9F0-1B94-0B30-1F76-F8D98222A91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784C1864-2079-714C-C9D9-B8E96585D6B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A515290-D668-B63F-B0D1-0882B0D387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782359E-AEF2-212C-4C45-D4543787BB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5A33229-C3E7-CC3F-1821-6D64287ABC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8D8C12A-38A0-CAF7-313A-FD1D1A79348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67D7F7F-32C5-B211-7F43-2E53EB1A3B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2E792C8-60C2-5ADC-F8AD-9E10B6C297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E4B6B8C-B5A3-FE1C-996C-27FAFED7C0B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56E1145B-9767-B7DB-FDA2-9994B7B5AB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5806D500-8CAA-B00F-2093-0A3FAEA070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EE8199F5-39CD-8A0E-6B9C-05DF3FF43D8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7FA00943-3CA4-4700-804E-8E9FEF30528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4E107D7-495B-6FF8-1BEA-6EC354C6F17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96435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853C91F-C9E6-B6E2-2B09-7E4511EFEC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8CFD693-E592-2EC6-2A19-BD26A1EF16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48E8A831-1C82-C34E-9364-C13ED1C6DA3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23EB166-A51A-6963-8C3F-4313E3B4E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F1C5D0F-BE68-DF26-7B36-9D54FD1D19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2696574-72CF-A3A6-BC2D-F203894D70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C47E496-A915-AD9E-43F8-C145BBDC7D7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B5A2A3D-A6FA-4D45-F9F4-91F776B04AB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3F4488D-3563-9010-987F-3FD1B9CE89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FA380C05-A22E-05EB-8988-7C365DBFA47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4735D6E-0D06-1B2E-348F-A4BD24DF0E0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99E0E1E-CC1F-C05A-835E-F77A14818FB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ED9196EC-A820-A346-50E6-5CF8825A41F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1519404A-5BBD-60C5-F7F9-3D0A5079E50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25C89AEF-1C91-51CE-E7D1-E33B82BC228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4649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47029A0-4B78-8D05-6EE6-BFB51125A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22A8FEF-8FA8-B6FC-77CA-AA6C468FC1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94DCE664-0024-F7B4-2C6D-7D2B4CAC979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7B0C8C-5B80-41B9-71B2-DEA0C20653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9E975BF-1C39-C7B5-887D-B3C0BBDA62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BE2B1DE-7970-1CE7-1E7D-9642850070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DB5247A-AA85-F59C-BE2A-DBA599B211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3CB7507-8BDE-4FE4-7003-D157014D66F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D4275D1-50E5-0A89-F279-BCC3EDD88AD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B220BBD3-9030-E484-0BBA-2B1F34865DC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28F03118-178E-D09F-084A-D5DDA6B0D5E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E28566F3-173D-37C8-C8BA-E194E05AD81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4280DD25-3256-6BBB-91FE-EAAE50DEF54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E87DBF9E-73C8-DB7C-4903-39702367C0A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532E90B0-FBFC-3526-37AA-F60055439B5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B6CB6DD-A2C2-8DA7-4185-275A448AD1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D72F5CE-CC8F-4751-2C3A-04F13D6905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1A3F345E-8EA7-79E1-533C-EB2281D102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76690F2-579F-5159-E577-398384C9A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0220019-7A62-EC4F-F653-3D0B1EF6F0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8CFDDFF-E4EF-0113-AE12-5E96E13881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8020555-3F74-F56B-F37A-9304FE6BC0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B0D70ED-1432-1665-E674-99D0622DC53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B448610-E51C-6902-0225-80D6C0CF4BD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117B3FF-BEBC-C319-5C68-861A8AA79B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ABBBC24-CC9D-4A4E-A799-908C5685B7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0E0B7C76-D46A-6B2F-7123-8FCA0B0A55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F1083DD-E75D-154B-C211-EB4492D7FB9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166A887D-F1D2-6E75-3D37-CEF3B2E9D09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3260B5E-3977-7CDA-5F2F-12D5E98B6DA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34991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EFD7193-143C-19FE-E732-4B841417C4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1B6B9D8-8170-4579-4225-F4190ABDBF0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3373B816-DE73-8B2D-2795-60CE58CC63E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752DD8-95EC-3CA4-9DDA-6E2EF99460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EE331FC-63BE-7D7D-8276-8C664A8568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AB13893-B577-F955-72FC-708BF5A8C2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3C39CD2-6571-21C0-AFA2-BB9DECC932D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B357AED-9F9A-343C-D84B-CE8DB0C5EB0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8F3FA16-F4E4-9D18-4EA4-7911F9FF3C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DC0FED6E-EE3C-223B-E4AB-D24E90874B8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27A5F33B-5991-5595-A30D-BC593B1337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5DAAC94C-040E-6D87-2586-E265373C66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CDBD222-E085-DE40-A4DF-2DDE5D5E558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3BCFF63-EF1A-B875-2825-1B986167187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328315C-99A9-44F5-6F2C-1EB904BFBDC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62969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BE3B79F-CC7F-CE88-D535-FDC834C634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3922109-D059-FEEC-4132-A23BABF4140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F7D37C8B-F284-9791-D8FB-EA8AA67762E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C374802-6D80-190A-59FF-60AE0FE0C5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A214570-FF52-573A-CA1F-0942D73928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712BE55-A84E-B8FD-AFFB-23A5C37D0C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5DD2AC7-16AA-4EEC-2546-CA95B48DAD4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0DA686C-2784-EF55-FE1A-09619425F86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5EEB699-3C3A-7277-95F1-C96733C5EF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4675D6B7-D3DF-1EAF-A0C2-AD7A22682B4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F324827E-5214-4E20-9903-2ADC93E0B50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3B51618E-B35D-F391-07A1-B38821B9BDB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980344D7-AA58-259F-4B54-77AE978457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A2F8A5C9-EEF4-88BF-0F3E-539C810D812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5CD24DC-5A90-4E7A-ADD5-F4DBBCBFFEA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20503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B26AEF3-7BDA-5590-3E63-A3E300BFE9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FD2378-28B5-0873-76B2-BD5368AC59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5BC9D3B8-606F-9F57-BA3E-9246982063B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FAFA89B-C884-3566-48BB-C609C81215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5D4D269-B680-1A46-CB39-22285F6055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EDB53BD-78A0-F50F-BC1A-7216B111EC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0BF0353-254E-50C9-198D-096FE282278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898B0CF-8C9B-1618-4B62-BDB49F8AA7F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F0CBC2E-4D7F-2539-AD41-477A5B54C6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6CDF65A-B90F-C2FC-9F14-98952B3CA3F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15CF21FD-86BE-CC00-5A7C-B73EDC086E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98D7AAC-A67F-3C3F-B549-01CEB7BD1C4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D24868F4-ED07-2712-B053-BBA2CD80F50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0F33A4E2-6B90-1B89-34FD-F6E2D0BA5AE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87B42A88-FD6D-8F47-1204-9B7916BBA19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746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56BD83B0-9AD0-D41F-071D-AB95A2EDC6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499FA4E-E23F-A5B4-628E-95B812DD666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84EABD85-E402-DDC8-9FE3-79A452C16D4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6C6781-06DF-FDB7-A646-0478C12C38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40F1625-6DB3-91D4-F4A8-A409354F41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11F9E93-20D9-263F-A4F2-51A3B6D438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7CB2FE5-1D3B-1BF7-961B-AF97760FA4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742D4CA-353B-F6FB-3C84-2475FFB60A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B72EE96-E41F-2C93-63FD-72E2EB50E9C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FE5EAAC-B3AD-097E-99FE-7405A7C9D1F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26EF8BCA-7A93-8D17-BF6A-D49AE6652FE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69FD7020-5B22-DC3E-4254-5E642D1171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4909E93-9AED-7B63-6E6D-A737DCDFBB8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1313B9C3-2218-76DD-18D5-2232A7EAFE9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72F7C04F-C2F7-CD6F-917E-E85B3A34896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686003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F41B9D2-662F-0340-7B1B-7DF3794CD0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1D1E0FD-5761-D594-09BC-81E53E66C9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41339824-F907-3849-F9A4-1074A33965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C3CEFA-3F12-7C8B-3F7B-4DD93CF45B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A073B38-FCEA-9649-3178-86F7D9F45D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924D082-57ED-ED73-795F-3C5E853DF4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6D220F7-E3D0-78F6-2D56-CC5F9BB349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54590A1-3855-5435-2A6D-7871EDA56E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3C934A4-65A0-0FD3-E87C-26785740D48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66FF1148-00CD-D392-8E26-624944D55A7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184D5925-02C8-337D-2868-2F025FF3B5C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ECCB7E7-51B2-2B32-49AC-56C16BE3A3C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FECA851B-1A83-693F-39A2-EFC6556FADD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CB7B349-199D-079C-8BC1-34BB7037A78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6E49F674-5586-4164-A870-FCF07D16690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98782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088C593-4EBB-0B41-1541-9F43F26C5B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445452F-141D-C08A-27C2-8EE4D8DBAD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3D53BB0F-DA28-D2F0-285A-338E92627B8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5CD5BEB-F4E3-37A0-B104-5473ADC800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90DD3A8-C068-3317-656C-68883F3EDC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E1611BB-37D6-6CB2-7031-18A16A8C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15ED685-9A81-C0BE-2C32-C056106EF32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6479858-76AA-6066-71F2-7010048ACC2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742F6AD-4344-17A9-AD57-D5248CF1047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5E02997-9A72-54BA-1141-ABEB4322D49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332F346F-0D6A-1F74-C06B-D0213FFD34D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B9D0C0E3-672E-F627-CCAA-D90ADDB0243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76DA6878-929C-39E7-3AEB-7DDA5CD5259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639D7490-2602-DCE2-4548-41634144D5B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F94FEAD-1895-BA1D-079A-15962A94CF4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56624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E2580CD-CB59-1672-7345-6DF5EEF82B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CFE1428-D460-8C25-2D5A-12D48A8C14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BE0792A6-AED5-4164-DB2E-DE23A8B954A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D912432-EBF7-E162-E09B-7436484A43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0F5CC2-917C-90E7-AF79-8E412BB4FB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C541391-A800-0B7F-3066-982788B4E5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659EA46-227A-2840-5A56-2D436D39B61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F40F7C4-8B2E-59AC-AE17-4D16FD5ED4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8920E438-9C84-36DB-337B-195462D71CA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4676DF3C-9D12-56FE-536D-8E301AE60C4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6EDEF81-8DDF-E4BD-15E2-8D6EB5716C9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FFCED12D-7AB9-E037-C878-1A80B3B8932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7E1A567E-04B3-0BF0-5603-EA0A1DF7FB3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7B1A2AD0-B85C-482C-76E6-68D5D451313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6D1C085-08FA-16A1-D5EB-A79000A9A0C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11591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D2C26D8-176A-A182-DFF9-8B6D2BE6B9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48FD2AE-73AD-9404-7DCC-0704E756490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53BAC666-FCAC-C6DB-664F-9D20ACD17B6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8CD7DB-E914-3CEE-DB7C-E340491DC4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0915ECD-3B96-98A9-AFE4-685C314EFB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E3449D8-DF04-1D4A-16B5-3032DF8969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70D0DA1-982A-E50A-0AA8-AFE45DC0E9A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AE722DA-70AB-2FD0-3AD1-F09C8AF606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F06FE1A-6E9D-B83A-8CA0-C5F8DFE3EF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FE72DBA-8BF1-227D-6B6E-324349F9A46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12783234-4591-F575-8466-91A2D8E66F1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1D23FEA4-CB17-DBA9-8C49-AD167493FF5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B3EEE329-15AE-3090-9E57-A4CAFFD6857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5406A1DD-D262-D5AF-D3CB-CBBA63274FF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78487189-FB2E-1389-371C-F87FA64C45C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52466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A54ADA3-A623-32F9-1E57-9A885DF074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F6F6CBD-94C0-1F6B-0A7B-FF19B5D82F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3FF56759-88C5-2E8D-84E2-C18869103B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971F31-1C33-CA26-85EB-F2F62199A0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1B9F296-1916-BA8A-49D2-5F4A33CA31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5676FEE-B363-DE28-C4E1-6284D8137E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E3CE7D87-AF42-D30E-DD82-A0C03D4AD6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5215C78-A9A6-7E6E-7EBB-E945E01DA19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DEA6D1B-872E-68C4-D61B-4C8FDB5A5A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F15DB00D-AD50-4C9A-2C96-06903F0872C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5408B8E9-1C41-8260-9B47-8CA7FF0DF6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3E89BEE6-823F-BE5C-E233-2D5CEE7E509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EEED3846-6CF5-C53D-E060-64E11BC6B7A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984DB63-BE56-CEC1-D853-02D8135C460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9A5EE54-95E7-3BA4-0FA9-4A49B305716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1389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3CBE3516-8E3A-5FF2-5D6C-0B24B8A35D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437CA9-8473-AAB5-EF68-1F6021E7A13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DA141234-DBA1-8E05-7072-BFE3B9493EE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6A0E536-7540-C122-040D-09376BD9B3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DE8AD95-AE8C-B3AD-8010-548B2AE407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63DAD2D-D72F-A149-D1FC-965F92218F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603BB64-982C-15E9-DE95-ACD68BBF514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50E0FC8-A854-AD3D-D712-A1DF865638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A70E83A-D4F4-37C1-9EF9-6B425C7CCEE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9F86EDBC-F694-85AA-23CF-D8CAC8BB37A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5098CCE-64C9-A29E-2E71-6B56410E3E7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06141B63-F6F5-905C-C7FD-9EEA729BCCF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C89A7417-CDEA-013B-F727-696FE266C58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91F3B4E-4C78-D3F3-6C98-F36CC0CCEBC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EDC07826-9A81-F067-27B8-3AF9AFEAA9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063923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Abi-Buch">
      <a:dk1>
        <a:srgbClr val="FFFFFF"/>
      </a:dk1>
      <a:lt1>
        <a:srgbClr val="181834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145</Words>
  <Application>Microsoft Office PowerPoint</Application>
  <PresentationFormat>A4 Paper (210x297 mm)</PresentationFormat>
  <Paragraphs>46</Paragraphs>
  <Slides>138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138</vt:i4>
      </vt:variant>
    </vt:vector>
  </HeadingPairs>
  <TitlesOfParts>
    <vt:vector size="144" baseType="lpstr">
      <vt:lpstr>Aptos</vt:lpstr>
      <vt:lpstr>Aptos Display</vt:lpstr>
      <vt:lpstr>Arial</vt:lpstr>
      <vt:lpstr>Bodoni MT Condensed</vt:lpstr>
      <vt:lpstr>Engravers MT</vt:lpstr>
      <vt:lpstr>Benutzerdefiniertes Design</vt:lpstr>
      <vt:lpstr>Rhein-Sieg-Gymnasium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 Hambach</dc:creator>
  <cp:lastModifiedBy>Joachim Seger</cp:lastModifiedBy>
  <cp:revision>9</cp:revision>
  <dcterms:created xsi:type="dcterms:W3CDTF">2025-04-15T12:17:08Z</dcterms:created>
  <dcterms:modified xsi:type="dcterms:W3CDTF">2025-04-15T18:09:50Z</dcterms:modified>
</cp:coreProperties>
</file>