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9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700"/>
    <a:srgbClr val="181834"/>
    <a:srgbClr val="FB002C"/>
    <a:srgbClr val="FE0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6" autoAdjust="0"/>
    <p:restoredTop sz="94660"/>
  </p:normalViewPr>
  <p:slideViewPr>
    <p:cSldViewPr snapToGrid="0">
      <p:cViewPr varScale="1">
        <p:scale>
          <a:sx n="84" d="100"/>
          <a:sy n="84" d="100"/>
        </p:scale>
        <p:origin x="7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C629D-A088-4BD5-B784-8AC6A1FF46A5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99748-05E6-41D2-AD0A-6E407D353D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471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751AB-3712-9E8B-4B43-11CB3FDE9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0838"/>
            <a:ext cx="5143500" cy="34496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243D50-FC04-3AF1-32F8-09720A2C8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238"/>
            <a:ext cx="5143500" cy="23923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448FF9-AAF5-3B96-7B90-BCAA7C93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9B2B-887E-4413-AE15-D0B57A956260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445263-0284-A1C1-5C0E-F226FB84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74EDEC-0E5F-34CE-0823-95CD8E6B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7F14-72CC-4342-879D-1781C60EC6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62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Blume, Blütenblatt, Farbigkeit, Pflanze enthält.&#10;&#10;KI-generierte Inhalte können fehlerhaft sein.">
            <a:extLst>
              <a:ext uri="{FF2B5EF4-FFF2-40B4-BE49-F238E27FC236}">
                <a16:creationId xmlns:a16="http://schemas.microsoft.com/office/drawing/2014/main" id="{DE1B3F33-FA2A-265C-2ABC-37D70545EA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019893"/>
            <a:ext cx="6858000" cy="4886107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357774-1B34-9280-1550-0E7352D301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8550" y="647700"/>
            <a:ext cx="4660900" cy="10033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>
                <a:latin typeface="Engravers MT" panose="02090707080505020304" pitchFamily="18" charset="0"/>
              </a:defRPr>
            </a:lvl1pPr>
          </a:lstStyle>
          <a:p>
            <a:pPr lvl="0"/>
            <a:r>
              <a:rPr lang="de-DE" dirty="0"/>
              <a:t>LK</a:t>
            </a:r>
          </a:p>
        </p:txBody>
      </p:sp>
    </p:spTree>
    <p:extLst>
      <p:ext uri="{BB962C8B-B14F-4D97-AF65-F5344CB8AC3E}">
        <p14:creationId xmlns:p14="http://schemas.microsoft.com/office/powerpoint/2010/main" val="78013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Blume, Blütenblatt, Farbigkeit, Pflanze enthält.&#10;&#10;KI-generierte Inhalte können fehlerhaft sein.">
            <a:extLst>
              <a:ext uri="{FF2B5EF4-FFF2-40B4-BE49-F238E27FC236}">
                <a16:creationId xmlns:a16="http://schemas.microsoft.com/office/drawing/2014/main" id="{DE1B3F33-FA2A-265C-2ABC-37D70545EA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6" y="16843"/>
            <a:ext cx="6858000" cy="48861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BB9874C-6AF4-D544-0C9F-B021FA40347D}"/>
              </a:ext>
            </a:extLst>
          </p:cNvPr>
          <p:cNvSpPr txBox="1"/>
          <p:nvPr userDrawn="1"/>
        </p:nvSpPr>
        <p:spPr>
          <a:xfrm>
            <a:off x="2298700" y="168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23C23F-AF97-07CB-7880-D80DCE3D6311}"/>
              </a:ext>
            </a:extLst>
          </p:cNvPr>
          <p:cNvSpPr/>
          <p:nvPr userDrawn="1"/>
        </p:nvSpPr>
        <p:spPr>
          <a:xfrm>
            <a:off x="2026231" y="8482729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7785E55-D8D0-AA68-B904-46EDE456A5A6}"/>
              </a:ext>
            </a:extLst>
          </p:cNvPr>
          <p:cNvSpPr/>
          <p:nvPr userDrawn="1"/>
        </p:nvSpPr>
        <p:spPr>
          <a:xfrm>
            <a:off x="623462" y="8482729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EED34E5-AA1B-F12E-3309-D58AEC161289}"/>
              </a:ext>
            </a:extLst>
          </p:cNvPr>
          <p:cNvSpPr/>
          <p:nvPr userDrawn="1"/>
        </p:nvSpPr>
        <p:spPr>
          <a:xfrm>
            <a:off x="1324847" y="7947839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216AD39-2406-9B78-77B7-D14EB8DBC5E2}"/>
              </a:ext>
            </a:extLst>
          </p:cNvPr>
          <p:cNvSpPr/>
          <p:nvPr userDrawn="1"/>
        </p:nvSpPr>
        <p:spPr>
          <a:xfrm>
            <a:off x="4831769" y="6649026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244F9F6-BE30-D8C8-A310-DD6A229E1EDB}"/>
              </a:ext>
            </a:extLst>
          </p:cNvPr>
          <p:cNvSpPr/>
          <p:nvPr userDrawn="1"/>
        </p:nvSpPr>
        <p:spPr>
          <a:xfrm>
            <a:off x="3429000" y="6649026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209607A-1579-5A7F-6019-1541A8C94960}"/>
              </a:ext>
            </a:extLst>
          </p:cNvPr>
          <p:cNvSpPr/>
          <p:nvPr userDrawn="1"/>
        </p:nvSpPr>
        <p:spPr>
          <a:xfrm>
            <a:off x="4130385" y="6114136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F243703-B9F1-16D4-C075-4FD869D5EE8D}"/>
              </a:ext>
            </a:extLst>
          </p:cNvPr>
          <p:cNvSpPr/>
          <p:nvPr userDrawn="1"/>
        </p:nvSpPr>
        <p:spPr>
          <a:xfrm>
            <a:off x="2026231" y="4892308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3F8842F-86EC-1671-24BE-3107217699F9}"/>
              </a:ext>
            </a:extLst>
          </p:cNvPr>
          <p:cNvSpPr/>
          <p:nvPr userDrawn="1"/>
        </p:nvSpPr>
        <p:spPr>
          <a:xfrm>
            <a:off x="623462" y="4892308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ED00D47-34E3-8865-FC30-3949B94607FB}"/>
              </a:ext>
            </a:extLst>
          </p:cNvPr>
          <p:cNvSpPr/>
          <p:nvPr userDrawn="1"/>
        </p:nvSpPr>
        <p:spPr>
          <a:xfrm>
            <a:off x="1324847" y="4357418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F7E6CDD-A9B5-774D-F9B8-BC1F4A7BB85A}"/>
              </a:ext>
            </a:extLst>
          </p:cNvPr>
          <p:cNvSpPr/>
          <p:nvPr userDrawn="1"/>
        </p:nvSpPr>
        <p:spPr>
          <a:xfrm>
            <a:off x="4831769" y="3281437"/>
            <a:ext cx="1402769" cy="534890"/>
          </a:xfrm>
          <a:prstGeom prst="rect">
            <a:avLst/>
          </a:prstGeom>
          <a:solidFill>
            <a:srgbClr val="FB002C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6A95325-BD22-875E-3D5A-81393257D19D}"/>
              </a:ext>
            </a:extLst>
          </p:cNvPr>
          <p:cNvSpPr/>
          <p:nvPr userDrawn="1"/>
        </p:nvSpPr>
        <p:spPr>
          <a:xfrm>
            <a:off x="3429000" y="3281437"/>
            <a:ext cx="1402769" cy="534890"/>
          </a:xfrm>
          <a:prstGeom prst="rect">
            <a:avLst/>
          </a:prstGeom>
          <a:solidFill>
            <a:srgbClr val="FE0087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8F08AF2-1162-B538-9526-618ACE430044}"/>
              </a:ext>
            </a:extLst>
          </p:cNvPr>
          <p:cNvSpPr/>
          <p:nvPr userDrawn="1"/>
        </p:nvSpPr>
        <p:spPr>
          <a:xfrm>
            <a:off x="4130385" y="2746547"/>
            <a:ext cx="1402769" cy="534890"/>
          </a:xfrm>
          <a:prstGeom prst="rect">
            <a:avLst/>
          </a:prstGeom>
          <a:solidFill>
            <a:srgbClr val="FB8700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187C5377-B038-CFBA-56D6-C383894D35DA}"/>
              </a:ext>
            </a:extLst>
          </p:cNvPr>
          <p:cNvSpPr/>
          <p:nvPr userDrawn="1"/>
        </p:nvSpPr>
        <p:spPr>
          <a:xfrm>
            <a:off x="4835461" y="3279927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AFF8D347-70FE-9455-41F8-DC72FC129401}"/>
              </a:ext>
            </a:extLst>
          </p:cNvPr>
          <p:cNvSpPr/>
          <p:nvPr userDrawn="1"/>
        </p:nvSpPr>
        <p:spPr>
          <a:xfrm>
            <a:off x="3432692" y="3279927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13B7BFFF-3616-EB08-C76B-C86178CB4355}"/>
              </a:ext>
            </a:extLst>
          </p:cNvPr>
          <p:cNvSpPr/>
          <p:nvPr userDrawn="1"/>
        </p:nvSpPr>
        <p:spPr>
          <a:xfrm>
            <a:off x="4134077" y="2745037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F9D3F69C-C638-2319-0FF9-B00AC7118D2E}"/>
              </a:ext>
            </a:extLst>
          </p:cNvPr>
          <p:cNvSpPr/>
          <p:nvPr userDrawn="1"/>
        </p:nvSpPr>
        <p:spPr>
          <a:xfrm>
            <a:off x="4834231" y="3284538"/>
            <a:ext cx="1402769" cy="534890"/>
          </a:xfrm>
          <a:prstGeom prst="rect">
            <a:avLst/>
          </a:prstGeom>
          <a:solidFill>
            <a:srgbClr val="FB002C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DBC6878-4CC1-6CCE-285E-B246C3E1524C}"/>
              </a:ext>
            </a:extLst>
          </p:cNvPr>
          <p:cNvSpPr/>
          <p:nvPr userDrawn="1"/>
        </p:nvSpPr>
        <p:spPr>
          <a:xfrm>
            <a:off x="3431462" y="3284538"/>
            <a:ext cx="1402769" cy="534890"/>
          </a:xfrm>
          <a:prstGeom prst="rect">
            <a:avLst/>
          </a:prstGeom>
          <a:solidFill>
            <a:srgbClr val="FE0087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4B9BB362-F446-3026-C61F-963606885CE2}"/>
              </a:ext>
            </a:extLst>
          </p:cNvPr>
          <p:cNvSpPr/>
          <p:nvPr userDrawn="1"/>
        </p:nvSpPr>
        <p:spPr>
          <a:xfrm>
            <a:off x="4132847" y="2749648"/>
            <a:ext cx="1402769" cy="534890"/>
          </a:xfrm>
          <a:prstGeom prst="rect">
            <a:avLst/>
          </a:prstGeom>
          <a:solidFill>
            <a:srgbClr val="FB8700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Textplatzhalter 36">
            <a:extLst>
              <a:ext uri="{FF2B5EF4-FFF2-40B4-BE49-F238E27FC236}">
                <a16:creationId xmlns:a16="http://schemas.microsoft.com/office/drawing/2014/main" id="{72BEA3DB-6E7E-A561-2D5F-BB9A7C8DD9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32846" y="2745037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66" name="Textplatzhalter 36">
            <a:extLst>
              <a:ext uri="{FF2B5EF4-FFF2-40B4-BE49-F238E27FC236}">
                <a16:creationId xmlns:a16="http://schemas.microsoft.com/office/drawing/2014/main" id="{9016C94A-4621-0C76-0876-5B12E06984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33000" y="3287639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67" name="Textplatzhalter 36">
            <a:extLst>
              <a:ext uri="{FF2B5EF4-FFF2-40B4-BE49-F238E27FC236}">
                <a16:creationId xmlns:a16="http://schemas.microsoft.com/office/drawing/2014/main" id="{AB87CD4C-86FC-EEBB-C63A-A25A377841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9000" y="3283027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68" name="Textplatzhalter 52">
            <a:extLst>
              <a:ext uri="{FF2B5EF4-FFF2-40B4-BE49-F238E27FC236}">
                <a16:creationId xmlns:a16="http://schemas.microsoft.com/office/drawing/2014/main" id="{61952A48-A332-C6E4-80CD-0299343EE1F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29000" y="3939663"/>
            <a:ext cx="2803692" cy="3807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4F823794-27CB-DE65-D268-B0923A3FE031}"/>
              </a:ext>
            </a:extLst>
          </p:cNvPr>
          <p:cNvSpPr/>
          <p:nvPr userDrawn="1"/>
        </p:nvSpPr>
        <p:spPr>
          <a:xfrm>
            <a:off x="2027462" y="4889207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04B2FF0-2258-E8E3-C0C0-948ED66575A6}"/>
              </a:ext>
            </a:extLst>
          </p:cNvPr>
          <p:cNvSpPr/>
          <p:nvPr userDrawn="1"/>
        </p:nvSpPr>
        <p:spPr>
          <a:xfrm>
            <a:off x="624693" y="4889207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010A106D-58A8-79A4-22E2-16133DC33004}"/>
              </a:ext>
            </a:extLst>
          </p:cNvPr>
          <p:cNvSpPr/>
          <p:nvPr userDrawn="1"/>
        </p:nvSpPr>
        <p:spPr>
          <a:xfrm>
            <a:off x="1326078" y="4354317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B7C63BED-AE4F-CE82-F787-D6D027C25C37}"/>
              </a:ext>
            </a:extLst>
          </p:cNvPr>
          <p:cNvSpPr/>
          <p:nvPr userDrawn="1"/>
        </p:nvSpPr>
        <p:spPr>
          <a:xfrm>
            <a:off x="2026232" y="4893818"/>
            <a:ext cx="1402769" cy="534890"/>
          </a:xfrm>
          <a:prstGeom prst="rect">
            <a:avLst/>
          </a:prstGeom>
          <a:solidFill>
            <a:srgbClr val="FB002C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91C289B7-5D32-1320-49FC-563BD16BC999}"/>
              </a:ext>
            </a:extLst>
          </p:cNvPr>
          <p:cNvSpPr/>
          <p:nvPr userDrawn="1"/>
        </p:nvSpPr>
        <p:spPr>
          <a:xfrm>
            <a:off x="623463" y="4893818"/>
            <a:ext cx="1402769" cy="534890"/>
          </a:xfrm>
          <a:prstGeom prst="rect">
            <a:avLst/>
          </a:prstGeom>
          <a:solidFill>
            <a:srgbClr val="FE0087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5F4D2C91-B99C-952B-547F-838A781CAD19}"/>
              </a:ext>
            </a:extLst>
          </p:cNvPr>
          <p:cNvSpPr/>
          <p:nvPr userDrawn="1"/>
        </p:nvSpPr>
        <p:spPr>
          <a:xfrm>
            <a:off x="1324848" y="4358928"/>
            <a:ext cx="1402769" cy="534890"/>
          </a:xfrm>
          <a:prstGeom prst="rect">
            <a:avLst/>
          </a:prstGeom>
          <a:solidFill>
            <a:srgbClr val="FB8700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Textplatzhalter 36">
            <a:extLst>
              <a:ext uri="{FF2B5EF4-FFF2-40B4-BE49-F238E27FC236}">
                <a16:creationId xmlns:a16="http://schemas.microsoft.com/office/drawing/2014/main" id="{57AA5A57-9DDA-AD54-88C2-11AAC7AC1ED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24847" y="4354317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76" name="Textplatzhalter 36">
            <a:extLst>
              <a:ext uri="{FF2B5EF4-FFF2-40B4-BE49-F238E27FC236}">
                <a16:creationId xmlns:a16="http://schemas.microsoft.com/office/drawing/2014/main" id="{01796D9B-9E9D-1E2E-F735-5DA9F4FC84E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023156" y="4894798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77" name="Textplatzhalter 36">
            <a:extLst>
              <a:ext uri="{FF2B5EF4-FFF2-40B4-BE49-F238E27FC236}">
                <a16:creationId xmlns:a16="http://schemas.microsoft.com/office/drawing/2014/main" id="{68B594F5-7EE0-E075-59D3-C43458F33B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1001" y="4892307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78" name="Textplatzhalter 52">
            <a:extLst>
              <a:ext uri="{FF2B5EF4-FFF2-40B4-BE49-F238E27FC236}">
                <a16:creationId xmlns:a16="http://schemas.microsoft.com/office/drawing/2014/main" id="{E4EA8C17-7BDB-5117-793C-E1091F3C0C4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1001" y="5548943"/>
            <a:ext cx="2803692" cy="3807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3EFEEFDE-76C5-19F0-7F0A-0A3ABE9C0E79}"/>
              </a:ext>
            </a:extLst>
          </p:cNvPr>
          <p:cNvSpPr/>
          <p:nvPr userDrawn="1"/>
        </p:nvSpPr>
        <p:spPr>
          <a:xfrm>
            <a:off x="4812523" y="6643754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BB6048C-48AF-A7AE-843C-EF39D69E3AB5}"/>
              </a:ext>
            </a:extLst>
          </p:cNvPr>
          <p:cNvSpPr/>
          <p:nvPr userDrawn="1"/>
        </p:nvSpPr>
        <p:spPr>
          <a:xfrm>
            <a:off x="3409754" y="6643754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41279C4-D9BC-EA14-8B10-4A02D051F8E2}"/>
              </a:ext>
            </a:extLst>
          </p:cNvPr>
          <p:cNvSpPr/>
          <p:nvPr userDrawn="1"/>
        </p:nvSpPr>
        <p:spPr>
          <a:xfrm>
            <a:off x="4111139" y="6108864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77FECE0-59AE-4C1F-EB60-760403C9E5A6}"/>
              </a:ext>
            </a:extLst>
          </p:cNvPr>
          <p:cNvSpPr/>
          <p:nvPr userDrawn="1"/>
        </p:nvSpPr>
        <p:spPr>
          <a:xfrm>
            <a:off x="4811293" y="6648365"/>
            <a:ext cx="1402769" cy="534890"/>
          </a:xfrm>
          <a:prstGeom prst="rect">
            <a:avLst/>
          </a:prstGeom>
          <a:solidFill>
            <a:srgbClr val="FB002C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BB936F4D-C936-4E7F-A1AA-6BA3CBF5799B}"/>
              </a:ext>
            </a:extLst>
          </p:cNvPr>
          <p:cNvSpPr/>
          <p:nvPr userDrawn="1"/>
        </p:nvSpPr>
        <p:spPr>
          <a:xfrm>
            <a:off x="3408524" y="6648365"/>
            <a:ext cx="1402769" cy="534890"/>
          </a:xfrm>
          <a:prstGeom prst="rect">
            <a:avLst/>
          </a:prstGeom>
          <a:solidFill>
            <a:srgbClr val="FE0087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E547AC0D-FAC1-7924-B3D4-F96EA6F395A4}"/>
              </a:ext>
            </a:extLst>
          </p:cNvPr>
          <p:cNvSpPr/>
          <p:nvPr userDrawn="1"/>
        </p:nvSpPr>
        <p:spPr>
          <a:xfrm>
            <a:off x="4109909" y="6113475"/>
            <a:ext cx="1402769" cy="534890"/>
          </a:xfrm>
          <a:prstGeom prst="rect">
            <a:avLst/>
          </a:prstGeom>
          <a:solidFill>
            <a:srgbClr val="FB8700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Textplatzhalter 36">
            <a:extLst>
              <a:ext uri="{FF2B5EF4-FFF2-40B4-BE49-F238E27FC236}">
                <a16:creationId xmlns:a16="http://schemas.microsoft.com/office/drawing/2014/main" id="{F34C6FAA-6B97-9CBC-BC45-5E64862A06F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109908" y="6108864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86" name="Textplatzhalter 36">
            <a:extLst>
              <a:ext uri="{FF2B5EF4-FFF2-40B4-BE49-F238E27FC236}">
                <a16:creationId xmlns:a16="http://schemas.microsoft.com/office/drawing/2014/main" id="{318DF145-A697-C54A-561B-7E7D86A8550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10062" y="6651466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87" name="Textplatzhalter 36">
            <a:extLst>
              <a:ext uri="{FF2B5EF4-FFF2-40B4-BE49-F238E27FC236}">
                <a16:creationId xmlns:a16="http://schemas.microsoft.com/office/drawing/2014/main" id="{EB034BC3-681F-C1F9-F9FD-09051DF25E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06062" y="6646854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88" name="Textplatzhalter 52">
            <a:extLst>
              <a:ext uri="{FF2B5EF4-FFF2-40B4-BE49-F238E27FC236}">
                <a16:creationId xmlns:a16="http://schemas.microsoft.com/office/drawing/2014/main" id="{CC4EF073-1A04-C3F5-5441-D06CB092171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06062" y="7303490"/>
            <a:ext cx="2803692" cy="3807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111AE442-22AF-933B-6FF1-0C3C41861254}"/>
              </a:ext>
            </a:extLst>
          </p:cNvPr>
          <p:cNvSpPr/>
          <p:nvPr userDrawn="1"/>
        </p:nvSpPr>
        <p:spPr>
          <a:xfrm>
            <a:off x="2003293" y="8481219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62F3226-6DF5-42E2-6758-D823CAB5C732}"/>
              </a:ext>
            </a:extLst>
          </p:cNvPr>
          <p:cNvSpPr/>
          <p:nvPr userDrawn="1"/>
        </p:nvSpPr>
        <p:spPr>
          <a:xfrm>
            <a:off x="600524" y="8481219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5655F04D-6A40-0294-2B7C-F7EDC38F85D4}"/>
              </a:ext>
            </a:extLst>
          </p:cNvPr>
          <p:cNvSpPr/>
          <p:nvPr userDrawn="1"/>
        </p:nvSpPr>
        <p:spPr>
          <a:xfrm>
            <a:off x="1301909" y="7946329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0400E1D5-3DF3-080B-BB72-C88493C35E45}"/>
              </a:ext>
            </a:extLst>
          </p:cNvPr>
          <p:cNvSpPr/>
          <p:nvPr userDrawn="1"/>
        </p:nvSpPr>
        <p:spPr>
          <a:xfrm>
            <a:off x="2002063" y="8485830"/>
            <a:ext cx="1402769" cy="534890"/>
          </a:xfrm>
          <a:prstGeom prst="rect">
            <a:avLst/>
          </a:prstGeom>
          <a:solidFill>
            <a:srgbClr val="FB002C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66C91B70-813B-6D9D-72A7-54C7078A33F1}"/>
              </a:ext>
            </a:extLst>
          </p:cNvPr>
          <p:cNvSpPr/>
          <p:nvPr userDrawn="1"/>
        </p:nvSpPr>
        <p:spPr>
          <a:xfrm>
            <a:off x="599294" y="8485830"/>
            <a:ext cx="1402769" cy="534890"/>
          </a:xfrm>
          <a:prstGeom prst="rect">
            <a:avLst/>
          </a:prstGeom>
          <a:solidFill>
            <a:srgbClr val="FE0087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3ACF8F8A-4FAE-A04F-3AA3-1F3BD404427C}"/>
              </a:ext>
            </a:extLst>
          </p:cNvPr>
          <p:cNvSpPr/>
          <p:nvPr userDrawn="1"/>
        </p:nvSpPr>
        <p:spPr>
          <a:xfrm>
            <a:off x="1300679" y="7950940"/>
            <a:ext cx="1402769" cy="534890"/>
          </a:xfrm>
          <a:prstGeom prst="rect">
            <a:avLst/>
          </a:prstGeom>
          <a:solidFill>
            <a:srgbClr val="FB8700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5" name="Textplatzhalter 36">
            <a:extLst>
              <a:ext uri="{FF2B5EF4-FFF2-40B4-BE49-F238E27FC236}">
                <a16:creationId xmlns:a16="http://schemas.microsoft.com/office/drawing/2014/main" id="{630B56A3-3A14-030B-63C0-F548817D808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300678" y="7946329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96" name="Textplatzhalter 36">
            <a:extLst>
              <a:ext uri="{FF2B5EF4-FFF2-40B4-BE49-F238E27FC236}">
                <a16:creationId xmlns:a16="http://schemas.microsoft.com/office/drawing/2014/main" id="{25516695-5969-D5D0-2554-D4EABCEBAE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000832" y="8488931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97" name="Textplatzhalter 36">
            <a:extLst>
              <a:ext uri="{FF2B5EF4-FFF2-40B4-BE49-F238E27FC236}">
                <a16:creationId xmlns:a16="http://schemas.microsoft.com/office/drawing/2014/main" id="{5E94AE8D-E968-32F9-8582-20BC2948622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96832" y="8484319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98" name="Textplatzhalter 52">
            <a:extLst>
              <a:ext uri="{FF2B5EF4-FFF2-40B4-BE49-F238E27FC236}">
                <a16:creationId xmlns:a16="http://schemas.microsoft.com/office/drawing/2014/main" id="{CCC9FCAF-8809-6637-38B7-D70E5B75F1C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96832" y="9140955"/>
            <a:ext cx="2803692" cy="3807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4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Blume, Blütenblatt, Farbigkeit, Pflanze enthält.&#10;&#10;KI-generierte Inhalte können fehlerhaft sein.">
            <a:extLst>
              <a:ext uri="{FF2B5EF4-FFF2-40B4-BE49-F238E27FC236}">
                <a16:creationId xmlns:a16="http://schemas.microsoft.com/office/drawing/2014/main" id="{DE1B3F33-FA2A-265C-2ABC-37D70545EA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8861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BB9874C-6AF4-D544-0C9F-B021FA40347D}"/>
              </a:ext>
            </a:extLst>
          </p:cNvPr>
          <p:cNvSpPr txBox="1"/>
          <p:nvPr userDrawn="1"/>
        </p:nvSpPr>
        <p:spPr>
          <a:xfrm>
            <a:off x="2298700" y="168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23C23F-AF97-07CB-7880-D80DCE3D6311}"/>
              </a:ext>
            </a:extLst>
          </p:cNvPr>
          <p:cNvSpPr/>
          <p:nvPr userDrawn="1"/>
        </p:nvSpPr>
        <p:spPr>
          <a:xfrm>
            <a:off x="4831769" y="8482729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7785E55-D8D0-AA68-B904-46EDE456A5A6}"/>
              </a:ext>
            </a:extLst>
          </p:cNvPr>
          <p:cNvSpPr/>
          <p:nvPr userDrawn="1"/>
        </p:nvSpPr>
        <p:spPr>
          <a:xfrm>
            <a:off x="3429000" y="8482729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EED34E5-AA1B-F12E-3309-D58AEC161289}"/>
              </a:ext>
            </a:extLst>
          </p:cNvPr>
          <p:cNvSpPr/>
          <p:nvPr userDrawn="1"/>
        </p:nvSpPr>
        <p:spPr>
          <a:xfrm>
            <a:off x="4130385" y="7947839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216AD39-2406-9B78-77B7-D14EB8DBC5E2}"/>
              </a:ext>
            </a:extLst>
          </p:cNvPr>
          <p:cNvSpPr/>
          <p:nvPr userDrawn="1"/>
        </p:nvSpPr>
        <p:spPr>
          <a:xfrm>
            <a:off x="2026231" y="6684418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244F9F6-BE30-D8C8-A310-DD6A229E1EDB}"/>
              </a:ext>
            </a:extLst>
          </p:cNvPr>
          <p:cNvSpPr/>
          <p:nvPr userDrawn="1"/>
        </p:nvSpPr>
        <p:spPr>
          <a:xfrm>
            <a:off x="623462" y="6684418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209607A-1579-5A7F-6019-1541A8C94960}"/>
              </a:ext>
            </a:extLst>
          </p:cNvPr>
          <p:cNvSpPr/>
          <p:nvPr userDrawn="1"/>
        </p:nvSpPr>
        <p:spPr>
          <a:xfrm>
            <a:off x="1324847" y="6149528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64B3EC7-3C06-52E1-C63B-64D079F255DE}"/>
              </a:ext>
            </a:extLst>
          </p:cNvPr>
          <p:cNvSpPr/>
          <p:nvPr userDrawn="1"/>
        </p:nvSpPr>
        <p:spPr>
          <a:xfrm>
            <a:off x="4831769" y="4886107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4DBDA9A-79FD-9736-F39A-92DE88E71CD4}"/>
              </a:ext>
            </a:extLst>
          </p:cNvPr>
          <p:cNvSpPr/>
          <p:nvPr userDrawn="1"/>
        </p:nvSpPr>
        <p:spPr>
          <a:xfrm>
            <a:off x="3429000" y="4886107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D31623D-2A93-CAEC-7FB7-CC3F74BFF646}"/>
              </a:ext>
            </a:extLst>
          </p:cNvPr>
          <p:cNvSpPr/>
          <p:nvPr userDrawn="1"/>
        </p:nvSpPr>
        <p:spPr>
          <a:xfrm>
            <a:off x="4130385" y="4351217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6E55356-1B2D-052A-7EC6-2049FA97B4A2}"/>
              </a:ext>
            </a:extLst>
          </p:cNvPr>
          <p:cNvSpPr/>
          <p:nvPr userDrawn="1"/>
        </p:nvSpPr>
        <p:spPr>
          <a:xfrm>
            <a:off x="2026231" y="3087796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6A61B38-2B88-2F06-4F8D-E41E7A8ED679}"/>
              </a:ext>
            </a:extLst>
          </p:cNvPr>
          <p:cNvSpPr/>
          <p:nvPr userDrawn="1"/>
        </p:nvSpPr>
        <p:spPr>
          <a:xfrm>
            <a:off x="623462" y="3087796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9168585-A177-8DA3-8F6E-C4D15B51A42D}"/>
              </a:ext>
            </a:extLst>
          </p:cNvPr>
          <p:cNvSpPr/>
          <p:nvPr userDrawn="1"/>
        </p:nvSpPr>
        <p:spPr>
          <a:xfrm>
            <a:off x="1324847" y="2552906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95F6C0D-D3FB-A5E3-9493-383A1391F517}"/>
              </a:ext>
            </a:extLst>
          </p:cNvPr>
          <p:cNvSpPr/>
          <p:nvPr userDrawn="1"/>
        </p:nvSpPr>
        <p:spPr>
          <a:xfrm>
            <a:off x="2025001" y="3092407"/>
            <a:ext cx="1402769" cy="534890"/>
          </a:xfrm>
          <a:prstGeom prst="rect">
            <a:avLst/>
          </a:prstGeom>
          <a:solidFill>
            <a:srgbClr val="FB002C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81B0436-0824-DC38-47D6-80D7FB0242DE}"/>
              </a:ext>
            </a:extLst>
          </p:cNvPr>
          <p:cNvSpPr/>
          <p:nvPr userDrawn="1"/>
        </p:nvSpPr>
        <p:spPr>
          <a:xfrm>
            <a:off x="622232" y="3092407"/>
            <a:ext cx="1402769" cy="534890"/>
          </a:xfrm>
          <a:prstGeom prst="rect">
            <a:avLst/>
          </a:prstGeom>
          <a:solidFill>
            <a:srgbClr val="FE0087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095759A-DF9E-1E76-8B31-0E9BC1A71EA3}"/>
              </a:ext>
            </a:extLst>
          </p:cNvPr>
          <p:cNvSpPr/>
          <p:nvPr userDrawn="1"/>
        </p:nvSpPr>
        <p:spPr>
          <a:xfrm>
            <a:off x="1323617" y="2557517"/>
            <a:ext cx="1402769" cy="534890"/>
          </a:xfrm>
          <a:prstGeom prst="rect">
            <a:avLst/>
          </a:prstGeom>
          <a:solidFill>
            <a:srgbClr val="FB8700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platzhalter 36">
            <a:extLst>
              <a:ext uri="{FF2B5EF4-FFF2-40B4-BE49-F238E27FC236}">
                <a16:creationId xmlns:a16="http://schemas.microsoft.com/office/drawing/2014/main" id="{EEA46385-5298-0D33-063E-61AA2540F8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23616" y="2552906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20" name="Textplatzhalter 36">
            <a:extLst>
              <a:ext uri="{FF2B5EF4-FFF2-40B4-BE49-F238E27FC236}">
                <a16:creationId xmlns:a16="http://schemas.microsoft.com/office/drawing/2014/main" id="{F2D13D34-D34D-6336-BBBB-0C7ECFC665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23770" y="3095508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21" name="Textplatzhalter 36">
            <a:extLst>
              <a:ext uri="{FF2B5EF4-FFF2-40B4-BE49-F238E27FC236}">
                <a16:creationId xmlns:a16="http://schemas.microsoft.com/office/drawing/2014/main" id="{C199C885-6D66-2654-E92E-C98110D790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770" y="3090896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DB823F3-1494-EF0E-514C-36C74D5EF5B1}"/>
              </a:ext>
            </a:extLst>
          </p:cNvPr>
          <p:cNvSpPr/>
          <p:nvPr userDrawn="1"/>
        </p:nvSpPr>
        <p:spPr>
          <a:xfrm>
            <a:off x="4830539" y="4876885"/>
            <a:ext cx="1402769" cy="534890"/>
          </a:xfrm>
          <a:prstGeom prst="rect">
            <a:avLst/>
          </a:prstGeom>
          <a:solidFill>
            <a:srgbClr val="FB002C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79BA47F9-E720-15FE-0F37-73B34D9B22D7}"/>
              </a:ext>
            </a:extLst>
          </p:cNvPr>
          <p:cNvSpPr/>
          <p:nvPr userDrawn="1"/>
        </p:nvSpPr>
        <p:spPr>
          <a:xfrm>
            <a:off x="3427770" y="4876885"/>
            <a:ext cx="1402769" cy="534890"/>
          </a:xfrm>
          <a:prstGeom prst="rect">
            <a:avLst/>
          </a:prstGeom>
          <a:solidFill>
            <a:srgbClr val="FE0087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E5816C0-B3C3-6ED8-71A3-B99750F9D09C}"/>
              </a:ext>
            </a:extLst>
          </p:cNvPr>
          <p:cNvSpPr/>
          <p:nvPr userDrawn="1"/>
        </p:nvSpPr>
        <p:spPr>
          <a:xfrm>
            <a:off x="4129155" y="4341995"/>
            <a:ext cx="1402769" cy="534890"/>
          </a:xfrm>
          <a:prstGeom prst="rect">
            <a:avLst/>
          </a:prstGeom>
          <a:solidFill>
            <a:srgbClr val="FB8700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Textplatzhalter 36">
            <a:extLst>
              <a:ext uri="{FF2B5EF4-FFF2-40B4-BE49-F238E27FC236}">
                <a16:creationId xmlns:a16="http://schemas.microsoft.com/office/drawing/2014/main" id="{D514C6E9-FF3F-1FB5-6414-4A533ED1EE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9154" y="4337384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38" name="Textplatzhalter 36">
            <a:extLst>
              <a:ext uri="{FF2B5EF4-FFF2-40B4-BE49-F238E27FC236}">
                <a16:creationId xmlns:a16="http://schemas.microsoft.com/office/drawing/2014/main" id="{6C39311E-5F9C-DE76-E58C-E87F556E77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29308" y="4879986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39" name="Textplatzhalter 36">
            <a:extLst>
              <a:ext uri="{FF2B5EF4-FFF2-40B4-BE49-F238E27FC236}">
                <a16:creationId xmlns:a16="http://schemas.microsoft.com/office/drawing/2014/main" id="{0D41DBC0-1E45-FE33-00DF-6C7E02C405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25308" y="4875374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3D1B4BE-C701-A5B4-1BDC-58016A8951FE}"/>
              </a:ext>
            </a:extLst>
          </p:cNvPr>
          <p:cNvSpPr/>
          <p:nvPr userDrawn="1"/>
        </p:nvSpPr>
        <p:spPr>
          <a:xfrm>
            <a:off x="2025001" y="6689029"/>
            <a:ext cx="1402769" cy="534890"/>
          </a:xfrm>
          <a:prstGeom prst="rect">
            <a:avLst/>
          </a:prstGeom>
          <a:solidFill>
            <a:srgbClr val="FB002C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5A0F7CC-A108-3825-752E-0D5331B68ED4}"/>
              </a:ext>
            </a:extLst>
          </p:cNvPr>
          <p:cNvSpPr/>
          <p:nvPr userDrawn="1"/>
        </p:nvSpPr>
        <p:spPr>
          <a:xfrm>
            <a:off x="622232" y="6689029"/>
            <a:ext cx="1402769" cy="534890"/>
          </a:xfrm>
          <a:prstGeom prst="rect">
            <a:avLst/>
          </a:prstGeom>
          <a:solidFill>
            <a:srgbClr val="FE0087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359B432-2C2C-51ED-67FD-F8432876C475}"/>
              </a:ext>
            </a:extLst>
          </p:cNvPr>
          <p:cNvSpPr/>
          <p:nvPr userDrawn="1"/>
        </p:nvSpPr>
        <p:spPr>
          <a:xfrm>
            <a:off x="1323617" y="6154139"/>
            <a:ext cx="1402769" cy="534890"/>
          </a:xfrm>
          <a:prstGeom prst="rect">
            <a:avLst/>
          </a:prstGeom>
          <a:solidFill>
            <a:srgbClr val="FB8700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Textplatzhalter 36">
            <a:extLst>
              <a:ext uri="{FF2B5EF4-FFF2-40B4-BE49-F238E27FC236}">
                <a16:creationId xmlns:a16="http://schemas.microsoft.com/office/drawing/2014/main" id="{A994EC6B-F76F-E43B-44D1-0BE718C730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23616" y="6149528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44" name="Textplatzhalter 36">
            <a:extLst>
              <a:ext uri="{FF2B5EF4-FFF2-40B4-BE49-F238E27FC236}">
                <a16:creationId xmlns:a16="http://schemas.microsoft.com/office/drawing/2014/main" id="{080306BE-66FE-418D-75E8-AB48EE7406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023770" y="6692130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45" name="Textplatzhalter 36">
            <a:extLst>
              <a:ext uri="{FF2B5EF4-FFF2-40B4-BE49-F238E27FC236}">
                <a16:creationId xmlns:a16="http://schemas.microsoft.com/office/drawing/2014/main" id="{302DD432-8CCA-F25A-43F3-3E2CEB5DA3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770" y="6687518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D3F9A76-7D74-6E7C-1FF0-DE595B7F6C90}"/>
              </a:ext>
            </a:extLst>
          </p:cNvPr>
          <p:cNvSpPr/>
          <p:nvPr userDrawn="1"/>
        </p:nvSpPr>
        <p:spPr>
          <a:xfrm>
            <a:off x="4828693" y="8485830"/>
            <a:ext cx="1402769" cy="534890"/>
          </a:xfrm>
          <a:prstGeom prst="rect">
            <a:avLst/>
          </a:prstGeom>
          <a:solidFill>
            <a:srgbClr val="FB002C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E6BA90AD-2A31-83FF-5EFA-37966D702FB6}"/>
              </a:ext>
            </a:extLst>
          </p:cNvPr>
          <p:cNvSpPr/>
          <p:nvPr userDrawn="1"/>
        </p:nvSpPr>
        <p:spPr>
          <a:xfrm>
            <a:off x="3425924" y="8485830"/>
            <a:ext cx="1402769" cy="534890"/>
          </a:xfrm>
          <a:prstGeom prst="rect">
            <a:avLst/>
          </a:prstGeom>
          <a:solidFill>
            <a:srgbClr val="FE0087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D67DC7B-9BDC-D50C-C730-93A85C006804}"/>
              </a:ext>
            </a:extLst>
          </p:cNvPr>
          <p:cNvSpPr/>
          <p:nvPr userDrawn="1"/>
        </p:nvSpPr>
        <p:spPr>
          <a:xfrm>
            <a:off x="4127309" y="7950940"/>
            <a:ext cx="1402769" cy="534890"/>
          </a:xfrm>
          <a:prstGeom prst="rect">
            <a:avLst/>
          </a:prstGeom>
          <a:solidFill>
            <a:srgbClr val="FB8700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3" name="Textplatzhalter 52">
            <a:extLst>
              <a:ext uri="{FF2B5EF4-FFF2-40B4-BE49-F238E27FC236}">
                <a16:creationId xmlns:a16="http://schemas.microsoft.com/office/drawing/2014/main" id="{22DC3653-20D4-3A1B-0F34-C8C2704189B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9770" y="3747532"/>
            <a:ext cx="2803692" cy="3807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6" name="Textplatzhalter 52">
            <a:extLst>
              <a:ext uri="{FF2B5EF4-FFF2-40B4-BE49-F238E27FC236}">
                <a16:creationId xmlns:a16="http://schemas.microsoft.com/office/drawing/2014/main" id="{DD022453-9E9A-1C4E-7CE4-19AD672BE2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423462" y="5525713"/>
            <a:ext cx="2803692" cy="3807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7" name="Textplatzhalter 52">
            <a:extLst>
              <a:ext uri="{FF2B5EF4-FFF2-40B4-BE49-F238E27FC236}">
                <a16:creationId xmlns:a16="http://schemas.microsoft.com/office/drawing/2014/main" id="{DA4B791D-462D-61F3-A471-1F2831D942F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9770" y="7324024"/>
            <a:ext cx="2803692" cy="3807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982CACF-0A11-A962-0427-714035A59AB3}"/>
              </a:ext>
            </a:extLst>
          </p:cNvPr>
          <p:cNvSpPr/>
          <p:nvPr userDrawn="1"/>
        </p:nvSpPr>
        <p:spPr>
          <a:xfrm>
            <a:off x="4829924" y="8494960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C60EA1EC-D0C9-A74D-BC49-53F5C08A376B}"/>
              </a:ext>
            </a:extLst>
          </p:cNvPr>
          <p:cNvSpPr/>
          <p:nvPr userDrawn="1"/>
        </p:nvSpPr>
        <p:spPr>
          <a:xfrm>
            <a:off x="3427155" y="8494960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20F8EA93-ECF9-232A-76F6-38138FB5BECE}"/>
              </a:ext>
            </a:extLst>
          </p:cNvPr>
          <p:cNvSpPr/>
          <p:nvPr userDrawn="1"/>
        </p:nvSpPr>
        <p:spPr>
          <a:xfrm>
            <a:off x="4128540" y="7960070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8EC4ADE6-E30B-79D2-BD4A-4D1B600D7A42}"/>
              </a:ext>
            </a:extLst>
          </p:cNvPr>
          <p:cNvSpPr/>
          <p:nvPr userDrawn="1"/>
        </p:nvSpPr>
        <p:spPr>
          <a:xfrm>
            <a:off x="4828694" y="8499571"/>
            <a:ext cx="1402769" cy="534890"/>
          </a:xfrm>
          <a:prstGeom prst="rect">
            <a:avLst/>
          </a:prstGeom>
          <a:solidFill>
            <a:srgbClr val="FB002C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F0421CA-D3E4-63AF-9C85-9555D32DE104}"/>
              </a:ext>
            </a:extLst>
          </p:cNvPr>
          <p:cNvSpPr/>
          <p:nvPr userDrawn="1"/>
        </p:nvSpPr>
        <p:spPr>
          <a:xfrm>
            <a:off x="3425925" y="8499571"/>
            <a:ext cx="1402769" cy="534890"/>
          </a:xfrm>
          <a:prstGeom prst="rect">
            <a:avLst/>
          </a:prstGeom>
          <a:solidFill>
            <a:srgbClr val="FE0087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84C4ED2-22E5-0D72-5E00-FF79FB7822D5}"/>
              </a:ext>
            </a:extLst>
          </p:cNvPr>
          <p:cNvSpPr/>
          <p:nvPr userDrawn="1"/>
        </p:nvSpPr>
        <p:spPr>
          <a:xfrm>
            <a:off x="4127310" y="7964681"/>
            <a:ext cx="1402769" cy="534890"/>
          </a:xfrm>
          <a:prstGeom prst="rect">
            <a:avLst/>
          </a:prstGeom>
          <a:solidFill>
            <a:srgbClr val="FB8700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Textplatzhalter 36">
            <a:extLst>
              <a:ext uri="{FF2B5EF4-FFF2-40B4-BE49-F238E27FC236}">
                <a16:creationId xmlns:a16="http://schemas.microsoft.com/office/drawing/2014/main" id="{141EDB84-AD03-4C71-2774-5495EA0A16C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27309" y="7960070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77" name="Textplatzhalter 36">
            <a:extLst>
              <a:ext uri="{FF2B5EF4-FFF2-40B4-BE49-F238E27FC236}">
                <a16:creationId xmlns:a16="http://schemas.microsoft.com/office/drawing/2014/main" id="{DE28058E-73EA-DAD8-2722-4C9DDF1845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27463" y="8502672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78" name="Textplatzhalter 36">
            <a:extLst>
              <a:ext uri="{FF2B5EF4-FFF2-40B4-BE49-F238E27FC236}">
                <a16:creationId xmlns:a16="http://schemas.microsoft.com/office/drawing/2014/main" id="{6C9170C7-7A1F-482D-97F5-DCC464D24CA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23463" y="8498060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79" name="Textplatzhalter 52">
            <a:extLst>
              <a:ext uri="{FF2B5EF4-FFF2-40B4-BE49-F238E27FC236}">
                <a16:creationId xmlns:a16="http://schemas.microsoft.com/office/drawing/2014/main" id="{2BE56C99-FF34-9120-75A9-500CECF4D19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3463" y="9134566"/>
            <a:ext cx="2803692" cy="3807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7268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Blume, Blütenblatt, Farbigkeit, Pflanze enthält.&#10;&#10;KI-generierte Inhalte können fehlerhaft sein.">
            <a:extLst>
              <a:ext uri="{FF2B5EF4-FFF2-40B4-BE49-F238E27FC236}">
                <a16:creationId xmlns:a16="http://schemas.microsoft.com/office/drawing/2014/main" id="{BADB9603-A2C9-8706-2E51-5E265A2377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88610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3FA7821-314F-6154-A6C4-40FF510BAC0F}"/>
              </a:ext>
            </a:extLst>
          </p:cNvPr>
          <p:cNvSpPr txBox="1"/>
          <p:nvPr userDrawn="1"/>
        </p:nvSpPr>
        <p:spPr>
          <a:xfrm>
            <a:off x="1693780" y="556649"/>
            <a:ext cx="3470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latin typeface="Engravers MT" panose="02090707080505020304" pitchFamily="18" charset="0"/>
                <a:cs typeface="Aldhabi" panose="020F0502020204030204" pitchFamily="2" charset="-78"/>
              </a:rPr>
              <a:t>Zitate</a:t>
            </a:r>
            <a:endParaRPr lang="de-DE" sz="2800" dirty="0">
              <a:latin typeface="Engravers MT" panose="02090707080505020304" pitchFamily="18" charset="0"/>
              <a:cs typeface="Aldhabi" panose="020F0502020204030204" pitchFamily="2" charset="-78"/>
            </a:endParaRPr>
          </a:p>
        </p:txBody>
      </p:sp>
      <p:sp>
        <p:nvSpPr>
          <p:cNvPr id="8" name="Sprechblase: rechteckig mit abgerundeten Ecken 7">
            <a:extLst>
              <a:ext uri="{FF2B5EF4-FFF2-40B4-BE49-F238E27FC236}">
                <a16:creationId xmlns:a16="http://schemas.microsoft.com/office/drawing/2014/main" id="{695EF05B-79F1-F1C7-A2F9-B7AA6E6D9D8D}"/>
              </a:ext>
            </a:extLst>
          </p:cNvPr>
          <p:cNvSpPr/>
          <p:nvPr userDrawn="1"/>
        </p:nvSpPr>
        <p:spPr>
          <a:xfrm>
            <a:off x="327495" y="1652513"/>
            <a:ext cx="2935267" cy="1078175"/>
          </a:xfrm>
          <a:prstGeom prst="wedgeRoundRectCallout">
            <a:avLst>
              <a:gd name="adj1" fmla="val -34129"/>
              <a:gd name="adj2" fmla="val 625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Sprechblase: rechteckig mit abgerundeten Ecken 8">
            <a:extLst>
              <a:ext uri="{FF2B5EF4-FFF2-40B4-BE49-F238E27FC236}">
                <a16:creationId xmlns:a16="http://schemas.microsoft.com/office/drawing/2014/main" id="{15A8400B-C1D6-C26D-9328-A29EF6AA081A}"/>
              </a:ext>
            </a:extLst>
          </p:cNvPr>
          <p:cNvSpPr/>
          <p:nvPr userDrawn="1"/>
        </p:nvSpPr>
        <p:spPr>
          <a:xfrm>
            <a:off x="3569839" y="1652514"/>
            <a:ext cx="2935267" cy="1078175"/>
          </a:xfrm>
          <a:prstGeom prst="wedgeRoundRectCallout">
            <a:avLst>
              <a:gd name="adj1" fmla="val 34319"/>
              <a:gd name="adj2" fmla="val 6376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Sprechblase: rechteckig mit abgerundeten Ecken 9">
            <a:extLst>
              <a:ext uri="{FF2B5EF4-FFF2-40B4-BE49-F238E27FC236}">
                <a16:creationId xmlns:a16="http://schemas.microsoft.com/office/drawing/2014/main" id="{9559E1F5-3955-C761-D550-EE31EC2318B0}"/>
              </a:ext>
            </a:extLst>
          </p:cNvPr>
          <p:cNvSpPr/>
          <p:nvPr userDrawn="1"/>
        </p:nvSpPr>
        <p:spPr>
          <a:xfrm>
            <a:off x="327495" y="3180221"/>
            <a:ext cx="2935267" cy="1078175"/>
          </a:xfrm>
          <a:prstGeom prst="wedgeRoundRectCallout">
            <a:avLst>
              <a:gd name="adj1" fmla="val -34129"/>
              <a:gd name="adj2" fmla="val 625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Sprechblase: rechteckig mit abgerundeten Ecken 10">
            <a:extLst>
              <a:ext uri="{FF2B5EF4-FFF2-40B4-BE49-F238E27FC236}">
                <a16:creationId xmlns:a16="http://schemas.microsoft.com/office/drawing/2014/main" id="{974B3B0B-3124-5E50-B4FB-52B23F633DE3}"/>
              </a:ext>
            </a:extLst>
          </p:cNvPr>
          <p:cNvSpPr/>
          <p:nvPr userDrawn="1"/>
        </p:nvSpPr>
        <p:spPr>
          <a:xfrm>
            <a:off x="3569839" y="3180220"/>
            <a:ext cx="2935267" cy="1078175"/>
          </a:xfrm>
          <a:prstGeom prst="wedgeRoundRectCallout">
            <a:avLst>
              <a:gd name="adj1" fmla="val 34319"/>
              <a:gd name="adj2" fmla="val 6376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Sprechblase: rechteckig mit abgerundeten Ecken 11">
            <a:extLst>
              <a:ext uri="{FF2B5EF4-FFF2-40B4-BE49-F238E27FC236}">
                <a16:creationId xmlns:a16="http://schemas.microsoft.com/office/drawing/2014/main" id="{7BF8CFC9-1F02-A19E-A449-2E31CE1734D1}"/>
              </a:ext>
            </a:extLst>
          </p:cNvPr>
          <p:cNvSpPr/>
          <p:nvPr userDrawn="1"/>
        </p:nvSpPr>
        <p:spPr>
          <a:xfrm>
            <a:off x="327494" y="4647609"/>
            <a:ext cx="2935267" cy="1078175"/>
          </a:xfrm>
          <a:prstGeom prst="wedgeRoundRectCallout">
            <a:avLst>
              <a:gd name="adj1" fmla="val -34129"/>
              <a:gd name="adj2" fmla="val 625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Sprechblase: rechteckig mit abgerundeten Ecken 12">
            <a:extLst>
              <a:ext uri="{FF2B5EF4-FFF2-40B4-BE49-F238E27FC236}">
                <a16:creationId xmlns:a16="http://schemas.microsoft.com/office/drawing/2014/main" id="{035080E8-9FC5-E26E-7FCE-E61DD1B607FF}"/>
              </a:ext>
            </a:extLst>
          </p:cNvPr>
          <p:cNvSpPr/>
          <p:nvPr userDrawn="1"/>
        </p:nvSpPr>
        <p:spPr>
          <a:xfrm>
            <a:off x="3569838" y="4647610"/>
            <a:ext cx="2935267" cy="1078175"/>
          </a:xfrm>
          <a:prstGeom prst="wedgeRoundRectCallout">
            <a:avLst>
              <a:gd name="adj1" fmla="val 34319"/>
              <a:gd name="adj2" fmla="val 6376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Sprechblase: rechteckig mit abgerundeten Ecken 13">
            <a:extLst>
              <a:ext uri="{FF2B5EF4-FFF2-40B4-BE49-F238E27FC236}">
                <a16:creationId xmlns:a16="http://schemas.microsoft.com/office/drawing/2014/main" id="{B25446DC-F033-0BF6-2A47-7B8CC02B4809}"/>
              </a:ext>
            </a:extLst>
          </p:cNvPr>
          <p:cNvSpPr/>
          <p:nvPr userDrawn="1"/>
        </p:nvSpPr>
        <p:spPr>
          <a:xfrm>
            <a:off x="327494" y="6175317"/>
            <a:ext cx="2935267" cy="1078175"/>
          </a:xfrm>
          <a:prstGeom prst="wedgeRoundRectCallout">
            <a:avLst>
              <a:gd name="adj1" fmla="val -34129"/>
              <a:gd name="adj2" fmla="val 625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Sprechblase: rechteckig mit abgerundeten Ecken 14">
            <a:extLst>
              <a:ext uri="{FF2B5EF4-FFF2-40B4-BE49-F238E27FC236}">
                <a16:creationId xmlns:a16="http://schemas.microsoft.com/office/drawing/2014/main" id="{CA38E7F9-D641-BF81-672B-4FC68E802347}"/>
              </a:ext>
            </a:extLst>
          </p:cNvPr>
          <p:cNvSpPr/>
          <p:nvPr userDrawn="1"/>
        </p:nvSpPr>
        <p:spPr>
          <a:xfrm>
            <a:off x="3569838" y="6175316"/>
            <a:ext cx="2935267" cy="1078175"/>
          </a:xfrm>
          <a:prstGeom prst="wedgeRoundRectCallout">
            <a:avLst>
              <a:gd name="adj1" fmla="val 34319"/>
              <a:gd name="adj2" fmla="val 6376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Sprechblase: rechteckig mit abgerundeten Ecken 15">
            <a:extLst>
              <a:ext uri="{FF2B5EF4-FFF2-40B4-BE49-F238E27FC236}">
                <a16:creationId xmlns:a16="http://schemas.microsoft.com/office/drawing/2014/main" id="{49A511E4-37C0-5DAC-F245-C2E7834BE7E4}"/>
              </a:ext>
            </a:extLst>
          </p:cNvPr>
          <p:cNvSpPr/>
          <p:nvPr userDrawn="1"/>
        </p:nvSpPr>
        <p:spPr>
          <a:xfrm>
            <a:off x="327494" y="7703022"/>
            <a:ext cx="2935267" cy="1078175"/>
          </a:xfrm>
          <a:prstGeom prst="wedgeRoundRectCallout">
            <a:avLst>
              <a:gd name="adj1" fmla="val -34129"/>
              <a:gd name="adj2" fmla="val 625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Sprechblase: rechteckig mit abgerundeten Ecken 16">
            <a:extLst>
              <a:ext uri="{FF2B5EF4-FFF2-40B4-BE49-F238E27FC236}">
                <a16:creationId xmlns:a16="http://schemas.microsoft.com/office/drawing/2014/main" id="{BFDE3FC6-05EE-F1AA-FBAE-96974FFAC1C0}"/>
              </a:ext>
            </a:extLst>
          </p:cNvPr>
          <p:cNvSpPr/>
          <p:nvPr userDrawn="1"/>
        </p:nvSpPr>
        <p:spPr>
          <a:xfrm>
            <a:off x="3569838" y="7703021"/>
            <a:ext cx="2935267" cy="1078175"/>
          </a:xfrm>
          <a:prstGeom prst="wedgeRoundRectCallout">
            <a:avLst>
              <a:gd name="adj1" fmla="val 34319"/>
              <a:gd name="adj2" fmla="val 6376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108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i-Buch Schü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Blume, Blütenblatt, Farbigkeit, Pflanze enthält.&#10;&#10;KI-generierte Inhalte können fehlerhaft sein.">
            <a:extLst>
              <a:ext uri="{FF2B5EF4-FFF2-40B4-BE49-F238E27FC236}">
                <a16:creationId xmlns:a16="http://schemas.microsoft.com/office/drawing/2014/main" id="{A25CEBEB-427D-E954-520B-87CFD1C6E9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886107"/>
          </a:xfrm>
          <a:prstGeom prst="rect">
            <a:avLst/>
          </a:prstGeom>
        </p:spPr>
      </p:pic>
      <p:pic>
        <p:nvPicPr>
          <p:cNvPr id="7" name="Grafik 6" descr="Ein Bild, das Blume, Blütenblatt, Farbigkeit, Pflanze enthält.&#10;&#10;KI-generierte Inhalte können fehlerhaft sein.">
            <a:extLst>
              <a:ext uri="{FF2B5EF4-FFF2-40B4-BE49-F238E27FC236}">
                <a16:creationId xmlns:a16="http://schemas.microsoft.com/office/drawing/2014/main" id="{B75384C4-AC87-D75A-1B13-7F17694266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019893"/>
            <a:ext cx="6858000" cy="4886107"/>
          </a:xfrm>
          <a:prstGeom prst="rect">
            <a:avLst/>
          </a:pr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8A04EB0-B065-6997-BC9B-0F930D874F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50" y="406400"/>
            <a:ext cx="2908300" cy="5207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600">
                <a:latin typeface="Engravers MT" panose="02090707080505020304" pitchFamily="18" charset="0"/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261E794-959D-59A4-D34B-FBE8D5001231}"/>
              </a:ext>
            </a:extLst>
          </p:cNvPr>
          <p:cNvSpPr/>
          <p:nvPr userDrawn="1"/>
        </p:nvSpPr>
        <p:spPr>
          <a:xfrm>
            <a:off x="209550" y="6299200"/>
            <a:ext cx="6438900" cy="3365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FD8967A8-AB2E-34FB-6EFB-8055AD0B02E4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67774" y="1197449"/>
            <a:ext cx="1162576" cy="1627607"/>
          </a:xfrm>
        </p:spPr>
        <p:txBody>
          <a:bodyPr/>
          <a:lstStyle/>
          <a:p>
            <a:r>
              <a:rPr lang="de-DE" dirty="0"/>
              <a:t>.</a:t>
            </a:r>
          </a:p>
        </p:txBody>
      </p:sp>
      <p:sp>
        <p:nvSpPr>
          <p:cNvPr id="17" name="Bildplatzhalter 14">
            <a:extLst>
              <a:ext uri="{FF2B5EF4-FFF2-40B4-BE49-F238E27FC236}">
                <a16:creationId xmlns:a16="http://schemas.microsoft.com/office/drawing/2014/main" id="{F0EB2322-CB8F-C34D-40B3-E6B5A05EB655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802874" y="1197449"/>
            <a:ext cx="1162576" cy="1627607"/>
          </a:xfrm>
        </p:spPr>
        <p:txBody>
          <a:bodyPr/>
          <a:lstStyle/>
          <a:p>
            <a:r>
              <a:rPr lang="de-DE" dirty="0"/>
              <a:t>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48A14ED-1EE8-17B3-9A60-D7E6E23B88F1}"/>
              </a:ext>
            </a:extLst>
          </p:cNvPr>
          <p:cNvSpPr txBox="1"/>
          <p:nvPr userDrawn="1"/>
        </p:nvSpPr>
        <p:spPr>
          <a:xfrm>
            <a:off x="3124200" y="1201098"/>
            <a:ext cx="1371600" cy="1709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de-DE" sz="1800" dirty="0">
                <a:latin typeface="Bodoni MT Condensed" panose="02070606080606020203" pitchFamily="18" charset="0"/>
              </a:rPr>
              <a:t>Geburtsdatum	:</a:t>
            </a:r>
          </a:p>
          <a:p>
            <a:pPr lvl="0" algn="l">
              <a:lnSpc>
                <a:spcPct val="150000"/>
              </a:lnSpc>
            </a:pPr>
            <a:r>
              <a:rPr lang="de-DE" sz="1800" dirty="0">
                <a:latin typeface="Bodoni MT Condensed" panose="02070606080606020203" pitchFamily="18" charset="0"/>
              </a:rPr>
              <a:t>LKs:</a:t>
            </a:r>
          </a:p>
          <a:p>
            <a:pPr lvl="0" algn="l">
              <a:lnSpc>
                <a:spcPct val="150000"/>
              </a:lnSpc>
            </a:pPr>
            <a:r>
              <a:rPr lang="de-DE" sz="1800" dirty="0">
                <a:latin typeface="Bodoni MT Condensed" panose="02070606080606020203" pitchFamily="18" charset="0"/>
              </a:rPr>
              <a:t>♥</a:t>
            </a:r>
            <a:r>
              <a:rPr lang="de-DE" sz="1800" dirty="0" err="1">
                <a:latin typeface="Bodoni MT Condensed" panose="02070606080606020203" pitchFamily="18" charset="0"/>
              </a:rPr>
              <a:t>fach</a:t>
            </a:r>
            <a:r>
              <a:rPr lang="de-DE" sz="1800" dirty="0">
                <a:latin typeface="Bodoni MT Condensed" panose="02070606080606020203" pitchFamily="18" charset="0"/>
              </a:rPr>
              <a:t>:</a:t>
            </a:r>
          </a:p>
          <a:p>
            <a:pPr lvl="0" algn="l">
              <a:lnSpc>
                <a:spcPct val="150000"/>
              </a:lnSpc>
            </a:pPr>
            <a:r>
              <a:rPr lang="de-DE" sz="1800" dirty="0">
                <a:latin typeface="Bodoni MT Condensed" panose="02070606080606020203" pitchFamily="18" charset="0"/>
              </a:rPr>
              <a:t>♥sitznachbar*in: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A70BE4FA-6AE1-77B9-B08B-E8E2E5A39E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3727" y="1326312"/>
            <a:ext cx="2464720" cy="360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  <p:sp>
        <p:nvSpPr>
          <p:cNvPr id="28" name="Textplatzhalter 21">
            <a:extLst>
              <a:ext uri="{FF2B5EF4-FFF2-40B4-BE49-F238E27FC236}">
                <a16:creationId xmlns:a16="http://schemas.microsoft.com/office/drawing/2014/main" id="{D9DB97A4-8CD5-34F5-4D2B-837FDB8A00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94622" y="1740345"/>
            <a:ext cx="3153825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/>
              <a:t>LK</a:t>
            </a:r>
          </a:p>
        </p:txBody>
      </p:sp>
      <p:sp>
        <p:nvSpPr>
          <p:cNvPr id="29" name="Textplatzhalter 21">
            <a:extLst>
              <a:ext uri="{FF2B5EF4-FFF2-40B4-BE49-F238E27FC236}">
                <a16:creationId xmlns:a16="http://schemas.microsoft.com/office/drawing/2014/main" id="{38E106AC-457C-7499-92D2-20E8D13D3F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00998" y="2157496"/>
            <a:ext cx="2947450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/>
              <a:t>Fach</a:t>
            </a:r>
          </a:p>
        </p:txBody>
      </p:sp>
      <p:sp>
        <p:nvSpPr>
          <p:cNvPr id="30" name="Textplatzhalter 21">
            <a:extLst>
              <a:ext uri="{FF2B5EF4-FFF2-40B4-BE49-F238E27FC236}">
                <a16:creationId xmlns:a16="http://schemas.microsoft.com/office/drawing/2014/main" id="{D2DF3E84-8D49-7095-384F-F3FDD80C8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1510" y="2564674"/>
            <a:ext cx="2266938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/>
              <a:t>Nachbar Name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8AE1E27-6CEA-B92A-A54F-1452E330E9B5}"/>
              </a:ext>
            </a:extLst>
          </p:cNvPr>
          <p:cNvSpPr txBox="1"/>
          <p:nvPr userDrawn="1"/>
        </p:nvSpPr>
        <p:spPr>
          <a:xfrm>
            <a:off x="272261" y="2858691"/>
            <a:ext cx="3061226" cy="3373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latin typeface="Bodoni MT Condensed" panose="02070606080606020203" pitchFamily="18" charset="0"/>
              </a:rPr>
              <a:t>Lebensmotto: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Bodoni MT Condensed" panose="02070606080606020203" pitchFamily="18" charset="0"/>
              </a:rPr>
              <a:t>Hobbys: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Bodoni MT Condensed" panose="02070606080606020203" pitchFamily="18" charset="0"/>
              </a:rPr>
              <a:t>Was hat mir die Schule nicht beigebracht: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Bodoni MT Condensed" panose="02070606080606020203" pitchFamily="18" charset="0"/>
              </a:rPr>
              <a:t>Go-</a:t>
            </a:r>
            <a:r>
              <a:rPr lang="de-DE" dirty="0" err="1">
                <a:latin typeface="Bodoni MT Condensed" panose="02070606080606020203" pitchFamily="18" charset="0"/>
              </a:rPr>
              <a:t>to</a:t>
            </a:r>
            <a:r>
              <a:rPr lang="de-DE" dirty="0">
                <a:latin typeface="Bodoni MT Condensed" panose="02070606080606020203" pitchFamily="18" charset="0"/>
              </a:rPr>
              <a:t> </a:t>
            </a:r>
            <a:r>
              <a:rPr lang="de-DE" dirty="0" err="1">
                <a:latin typeface="Bodoni MT Condensed" panose="02070606080606020203" pitchFamily="18" charset="0"/>
              </a:rPr>
              <a:t>snack</a:t>
            </a:r>
            <a:r>
              <a:rPr lang="de-DE" dirty="0">
                <a:latin typeface="Bodoni MT Condensed" panose="02070606080606020203" pitchFamily="18" charset="0"/>
              </a:rPr>
              <a:t> in der Pause: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Bodoni MT Condensed" panose="02070606080606020203" pitchFamily="18" charset="0"/>
              </a:rPr>
              <a:t>♥</a:t>
            </a:r>
            <a:r>
              <a:rPr lang="de-DE" dirty="0" err="1">
                <a:latin typeface="Bodoni MT Condensed" panose="02070606080606020203" pitchFamily="18" charset="0"/>
              </a:rPr>
              <a:t>erinnerung</a:t>
            </a:r>
            <a:r>
              <a:rPr lang="de-DE" dirty="0">
                <a:latin typeface="Bodoni MT Condensed" panose="02070606080606020203" pitchFamily="18" charset="0"/>
              </a:rPr>
              <a:t> aus der Schulzeit: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Bodoni MT Condensed" panose="02070606080606020203" pitchFamily="18" charset="0"/>
              </a:rPr>
              <a:t>Nachricht an mein jüngeres Ich: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Bodoni MT Condensed" panose="02070606080606020203" pitchFamily="18" charset="0"/>
              </a:rPr>
              <a:t>Traumberuf: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Bodoni MT Condensed" panose="02070606080606020203" pitchFamily="18" charset="0"/>
              </a:rPr>
              <a:t>Wo sehe ich mich in 10 Jahren:</a:t>
            </a:r>
          </a:p>
        </p:txBody>
      </p:sp>
      <p:sp>
        <p:nvSpPr>
          <p:cNvPr id="38" name="Textplatzhalter 21">
            <a:extLst>
              <a:ext uri="{FF2B5EF4-FFF2-40B4-BE49-F238E27FC236}">
                <a16:creationId xmlns:a16="http://schemas.microsoft.com/office/drawing/2014/main" id="{68108BA6-69F9-EBF0-C12E-CA4D41B99A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28020" y="2979874"/>
            <a:ext cx="5420428" cy="360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/>
              <a:t>Motto</a:t>
            </a:r>
          </a:p>
        </p:txBody>
      </p:sp>
      <p:sp>
        <p:nvSpPr>
          <p:cNvPr id="39" name="Textplatzhalter 21">
            <a:extLst>
              <a:ext uri="{FF2B5EF4-FFF2-40B4-BE49-F238E27FC236}">
                <a16:creationId xmlns:a16="http://schemas.microsoft.com/office/drawing/2014/main" id="{07F91CE5-BC77-C3C9-0470-323252F10C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1470" y="3377592"/>
            <a:ext cx="5756978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/>
              <a:t>Hobbys</a:t>
            </a:r>
          </a:p>
        </p:txBody>
      </p:sp>
      <p:sp>
        <p:nvSpPr>
          <p:cNvPr id="40" name="Textplatzhalter 21">
            <a:extLst>
              <a:ext uri="{FF2B5EF4-FFF2-40B4-BE49-F238E27FC236}">
                <a16:creationId xmlns:a16="http://schemas.microsoft.com/office/drawing/2014/main" id="{B92C7814-7A63-BB88-AB5C-8CF82733BC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73501" y="5022689"/>
            <a:ext cx="4174948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/>
              <a:t>Nachricht</a:t>
            </a:r>
          </a:p>
        </p:txBody>
      </p:sp>
      <p:sp>
        <p:nvSpPr>
          <p:cNvPr id="41" name="Textplatzhalter 21">
            <a:extLst>
              <a:ext uri="{FF2B5EF4-FFF2-40B4-BE49-F238E27FC236}">
                <a16:creationId xmlns:a16="http://schemas.microsoft.com/office/drawing/2014/main" id="{86C00AF8-8F18-F2AB-B226-D715C5EFC04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014219" y="4189739"/>
            <a:ext cx="4634229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/>
              <a:t>Nam </a:t>
            </a:r>
            <a:r>
              <a:rPr lang="de-DE" dirty="0" err="1"/>
              <a:t>Nam</a:t>
            </a:r>
            <a:r>
              <a:rPr lang="de-DE" dirty="0"/>
              <a:t> </a:t>
            </a:r>
          </a:p>
        </p:txBody>
      </p:sp>
      <p:sp>
        <p:nvSpPr>
          <p:cNvPr id="42" name="Textplatzhalter 21">
            <a:extLst>
              <a:ext uri="{FF2B5EF4-FFF2-40B4-BE49-F238E27FC236}">
                <a16:creationId xmlns:a16="http://schemas.microsoft.com/office/drawing/2014/main" id="{46974B3E-D267-C8B1-E8F3-84029FDDEE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73500" y="4606214"/>
            <a:ext cx="4174949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/>
              <a:t>Memorys</a:t>
            </a:r>
          </a:p>
        </p:txBody>
      </p:sp>
      <p:sp>
        <p:nvSpPr>
          <p:cNvPr id="43" name="Textplatzhalter 21">
            <a:extLst>
              <a:ext uri="{FF2B5EF4-FFF2-40B4-BE49-F238E27FC236}">
                <a16:creationId xmlns:a16="http://schemas.microsoft.com/office/drawing/2014/main" id="{4B63F66F-616B-73CC-BB35-6E7BAF81B9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57108" y="3781885"/>
            <a:ext cx="3591340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/>
              <a:t>Beigebracht</a:t>
            </a:r>
          </a:p>
        </p:txBody>
      </p:sp>
      <p:sp>
        <p:nvSpPr>
          <p:cNvPr id="44" name="Textplatzhalter 21">
            <a:extLst>
              <a:ext uri="{FF2B5EF4-FFF2-40B4-BE49-F238E27FC236}">
                <a16:creationId xmlns:a16="http://schemas.microsoft.com/office/drawing/2014/main" id="{8F3E3E92-33C1-23DD-F70C-56DC578DBAC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12016" y="5435714"/>
            <a:ext cx="5436434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/>
              <a:t>Job</a:t>
            </a:r>
          </a:p>
        </p:txBody>
      </p:sp>
      <p:sp>
        <p:nvSpPr>
          <p:cNvPr id="45" name="Textplatzhalter 21">
            <a:extLst>
              <a:ext uri="{FF2B5EF4-FFF2-40B4-BE49-F238E27FC236}">
                <a16:creationId xmlns:a16="http://schemas.microsoft.com/office/drawing/2014/main" id="{04F87548-624E-3E53-29B2-677554FFAB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384162" y="5851320"/>
            <a:ext cx="4264288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/>
              <a:t>10 Jahre</a:t>
            </a:r>
          </a:p>
        </p:txBody>
      </p:sp>
    </p:spTree>
    <p:extLst>
      <p:ext uri="{BB962C8B-B14F-4D97-AF65-F5344CB8AC3E}">
        <p14:creationId xmlns:p14="http://schemas.microsoft.com/office/powerpoint/2010/main" val="427726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E6847-A457-609B-5744-6AC91C89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85C661-B807-4C40-5C3A-0A5FB97FC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2DC4D0-3434-2E1B-C308-5AA0034FC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9B2B-887E-4413-AE15-D0B57A956260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08CAD7-AC77-CADC-82B5-53475E56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73D5F3-67BB-0B71-2703-8D9C8CED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7F14-72CC-4342-879D-1781C60EC6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8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52274-95B1-254F-C30F-23963FE9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470150"/>
            <a:ext cx="5915025" cy="41195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738DFA-50C7-4D88-B554-7C5030853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6629400"/>
            <a:ext cx="5915025" cy="21669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BEC984-DEDB-E96D-33C0-729F41B6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9B2B-887E-4413-AE15-D0B57A956260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E5504D-3E73-5507-BD0A-7C14B9F2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871337-83E6-BF8F-2B67-54C46D2C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7F14-72CC-4342-879D-1781C60EC6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42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DA106-117D-F5D2-55C8-DAEEA1EC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CFFFA-7722-3AB0-5B4D-A218030E5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6838"/>
            <a:ext cx="2881312" cy="62849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EB4964-57D1-C8E5-D206-3B44F05A4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5200" y="2636838"/>
            <a:ext cx="2881313" cy="62849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153935-742A-3807-16AB-9C9A46ED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9B2B-887E-4413-AE15-D0B57A956260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42E67B-9E6F-0DCD-18C6-0AA0F87D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6C2D44-7F2B-3EE5-0653-AABDE2E6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7F14-72CC-4342-879D-1781C60EC6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39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92A69-AF70-4AF5-6FCC-BE6F2BB42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527050"/>
            <a:ext cx="5915025" cy="19145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E76866-197A-56EF-1257-22C4E96C1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075" y="2428875"/>
            <a:ext cx="2900363" cy="1189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D9217B-E456-C41D-EB26-BBBB6B52C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075" y="3617913"/>
            <a:ext cx="2900363" cy="53228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701A59-21DF-E08E-35D7-AC3E2A5E7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875"/>
            <a:ext cx="2916237" cy="1189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FED1917-7918-8208-281C-BD3A500AD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7913"/>
            <a:ext cx="2916237" cy="53228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3F3B7AE-5956-387D-5123-45D9B43D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9B2B-887E-4413-AE15-D0B57A956260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27CF51-892A-C0A1-1C41-A3510BF8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7CA471-3A90-322A-FB7B-6D808B57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7F14-72CC-4342-879D-1781C60EC6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56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13355-5145-7C3E-7630-9DAE4AD6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D3801C-79AD-7C68-B986-8799647B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9B2B-887E-4413-AE15-D0B57A956260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47CF0E-0AB1-EBA2-F3F1-85F93B75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3C71A1-2D34-D013-FEB4-E6A07C00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7F14-72CC-4342-879D-1781C60EC6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84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47FA8C-AF1B-F744-1093-6ADC21D7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9B2B-887E-4413-AE15-D0B57A956260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360B5C-AE13-2696-E106-C59F1F86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6217D5-DF84-AEA0-4072-C73EF983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7F14-72CC-4342-879D-1781C60EC6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85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7BD97-2BB4-5601-AF97-B544E68C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660400"/>
            <a:ext cx="2211388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07CBF9-B045-F7DD-7E31-6D009D357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6238" y="1425575"/>
            <a:ext cx="3471862" cy="7040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E5E45E-8C41-A0A4-3BD9-99BF5D013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075" y="2971800"/>
            <a:ext cx="2211388" cy="550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4FB3A1-A6D1-4970-E241-CF18FAC1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9B2B-887E-4413-AE15-D0B57A956260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23B799-CF5F-4049-3F75-FA7379D0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153038-F7EB-BF3E-1D79-606F407E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7F14-72CC-4342-879D-1781C60EC6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48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6B5E3-CDE3-BC9A-02DE-8011D19F5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660400"/>
            <a:ext cx="2211388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008D313-707B-E1B7-A75E-3DD2FC247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6238" y="1425575"/>
            <a:ext cx="3471862" cy="70405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90746B-977A-BC36-852D-5CEFAEA7F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075" y="2971800"/>
            <a:ext cx="2211388" cy="550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9333C4-08D6-AAF5-87C5-6A6FA40A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9B2B-887E-4413-AE15-D0B57A956260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FE909D-2D56-806D-CAF7-8A039389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78A21B-18FD-E6B9-1118-253D8718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7F14-72CC-4342-879D-1781C60EC6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23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C0744B-89D4-8A2C-E1CA-DE393DC9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CC277A-60DB-A69D-5CDD-A8E137F5E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53EABC-05EA-BD97-86C7-13E01598D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E79B2B-887E-4413-AE15-D0B57A956260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EB8735-BC3A-E766-20D3-FA561DBA9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42290C-D997-7D13-DF8E-A19CCEEFA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F67F14-72CC-4342-879D-1781C60EC6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80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709" r:id="rId10"/>
    <p:sldLayoutId id="2147483694" r:id="rId11"/>
    <p:sldLayoutId id="2147483710" r:id="rId12"/>
    <p:sldLayoutId id="2147483695" r:id="rId13"/>
    <p:sldLayoutId id="214748370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F8ACC8F-BA12-AE8E-CB96-5D1E357EC0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{</a:t>
            </a:r>
            <a:r>
              <a:rPr lang="de-DE" dirty="0" err="1"/>
              <a:t>name</a:t>
            </a:r>
            <a:r>
              <a:rPr lang="de-DE" dirty="0"/>
              <a:t>}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390AA7F-95CD-18F7-4388-07B2EABFFE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CF0529C-9340-AEA2-C930-B196430B41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B291FF-AB97-1450-BAB2-CF09F093B7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{</a:t>
            </a:r>
            <a:r>
              <a:rPr lang="de-DE" dirty="0" err="1"/>
              <a:t>datum</a:t>
            </a:r>
            <a:r>
              <a:rPr lang="de-DE" dirty="0"/>
              <a:t>}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3A922BC-A1AA-AE93-E84D-BCB9061E82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{</a:t>
            </a:r>
            <a:r>
              <a:rPr lang="de-DE" dirty="0" err="1"/>
              <a:t>lk</a:t>
            </a:r>
            <a:r>
              <a:rPr lang="de-DE" dirty="0"/>
              <a:t>}</a:t>
            </a:r>
          </a:p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26C4CFE-D9B1-18BB-823F-28F648068F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{</a:t>
            </a:r>
            <a:r>
              <a:rPr lang="de-DE" dirty="0" err="1"/>
              <a:t>fach</a:t>
            </a:r>
            <a:r>
              <a:rPr lang="de-DE" dirty="0"/>
              <a:t>}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0F84033-1852-7433-DAB3-7154C16F03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{</a:t>
            </a:r>
            <a:r>
              <a:rPr lang="de-DE" dirty="0" err="1"/>
              <a:t>nachbar</a:t>
            </a:r>
            <a:r>
              <a:rPr lang="de-DE" dirty="0"/>
              <a:t>}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4905E3B-83EA-D084-EB24-689F8329F1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{</a:t>
            </a:r>
            <a:r>
              <a:rPr lang="de-DE" dirty="0" err="1"/>
              <a:t>motto</a:t>
            </a:r>
            <a:r>
              <a:rPr lang="de-DE" dirty="0"/>
              <a:t>}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0916798-0E44-EFFF-B2E3-D4FD36C058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{</a:t>
            </a:r>
            <a:r>
              <a:rPr lang="de-DE" dirty="0" err="1"/>
              <a:t>hobbies</a:t>
            </a:r>
            <a:r>
              <a:rPr lang="de-DE" dirty="0"/>
              <a:t>}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C82B7C4-9603-5AD4-4EF1-D6F34B9E1E5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{</a:t>
            </a:r>
            <a:r>
              <a:rPr lang="de-DE" dirty="0" err="1"/>
              <a:t>nachricht</a:t>
            </a:r>
            <a:r>
              <a:rPr lang="de-DE" dirty="0"/>
              <a:t>}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710BEB7-7565-B883-6E4D-B8E53AB7D6C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{</a:t>
            </a:r>
            <a:r>
              <a:rPr lang="de-DE" dirty="0" err="1"/>
              <a:t>snack</a:t>
            </a:r>
            <a:r>
              <a:rPr lang="de-DE" dirty="0"/>
              <a:t>}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46573461-561F-1C1C-3C4C-A0786DE7CA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{</a:t>
            </a:r>
            <a:r>
              <a:rPr lang="de-DE" dirty="0" err="1"/>
              <a:t>erinnerung</a:t>
            </a:r>
            <a:r>
              <a:rPr lang="de-DE" dirty="0"/>
              <a:t>}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8F65BA3-D994-504F-793B-AC889BE4FF8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{beigebracht}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974D2E7E-FDC4-B68D-8D9F-62019DB3CF4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/>
              <a:t>{</a:t>
            </a:r>
            <a:r>
              <a:rPr lang="de-DE" dirty="0" err="1"/>
              <a:t>job</a:t>
            </a:r>
            <a:r>
              <a:rPr lang="de-DE" dirty="0"/>
              <a:t>}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7E482C1A-9262-189E-D70B-555649E239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{</a:t>
            </a:r>
            <a:r>
              <a:rPr lang="de-DE" dirty="0" err="1"/>
              <a:t>zukunft</a:t>
            </a:r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196188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Abi-Buch">
      <a:dk1>
        <a:srgbClr val="FFFFFF"/>
      </a:dk1>
      <a:lt1>
        <a:srgbClr val="181834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39</Words>
  <Application>Microsoft Office PowerPoint</Application>
  <PresentationFormat>A4 Paper (210x297 mm)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Bodoni MT Condensed</vt:lpstr>
      <vt:lpstr>Engravers MT</vt:lpstr>
      <vt:lpstr>Benutzerdefiniertes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 Hambach</dc:creator>
  <cp:lastModifiedBy>Patrick Struzyna</cp:lastModifiedBy>
  <cp:revision>11</cp:revision>
  <dcterms:created xsi:type="dcterms:W3CDTF">2025-04-15T12:17:08Z</dcterms:created>
  <dcterms:modified xsi:type="dcterms:W3CDTF">2025-04-15T20:41:56Z</dcterms:modified>
</cp:coreProperties>
</file>