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97" r:id="rId2"/>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 id="391" r:id="rId101"/>
    <p:sldId id="392" r:id="rId102"/>
    <p:sldId id="393" r:id="rId103"/>
    <p:sldId id="394" r:id="rId104"/>
    <p:sldId id="395" r:id="rId105"/>
    <p:sldId id="396" r:id="rId106"/>
    <p:sldId id="397" r:id="rId107"/>
    <p:sldId id="398" r:id="rId10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8700"/>
    <a:srgbClr val="181834"/>
    <a:srgbClr val="FB002C"/>
    <a:srgbClr val="FE00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6" autoAdjust="0"/>
    <p:restoredTop sz="94660"/>
  </p:normalViewPr>
  <p:slideViewPr>
    <p:cSldViewPr snapToGrid="0">
      <p:cViewPr varScale="1">
        <p:scale>
          <a:sx n="84" d="100"/>
          <a:sy n="84" d="100"/>
        </p:scale>
        <p:origin x="7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C629D-A088-4BD5-B784-8AC6A1FF46A5}" type="datetimeFigureOut">
              <a:rPr lang="de-DE" smtClean="0"/>
              <a:t>15.04.2025</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99748-05E6-41D2-AD0A-6E407D353D1A}" type="slidenum">
              <a:rPr lang="de-DE" smtClean="0"/>
              <a:t>‹#›</a:t>
            </a:fld>
            <a:endParaRPr lang="de-DE"/>
          </a:p>
        </p:txBody>
      </p:sp>
    </p:spTree>
    <p:extLst>
      <p:ext uri="{BB962C8B-B14F-4D97-AF65-F5344CB8AC3E}">
        <p14:creationId xmlns:p14="http://schemas.microsoft.com/office/powerpoint/2010/main" val="4212471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751AB-3712-9E8B-4B43-11CB3FDE99EE}"/>
              </a:ext>
            </a:extLst>
          </p:cNvPr>
          <p:cNvSpPr>
            <a:spLocks noGrp="1"/>
          </p:cNvSpPr>
          <p:nvPr>
            <p:ph type="ctrTitle"/>
          </p:nvPr>
        </p:nvSpPr>
        <p:spPr>
          <a:xfrm>
            <a:off x="857250" y="1620838"/>
            <a:ext cx="5143500" cy="3449637"/>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9243D50-FC04-3AF1-32F8-09720A2C8A38}"/>
              </a:ext>
            </a:extLst>
          </p:cNvPr>
          <p:cNvSpPr>
            <a:spLocks noGrp="1"/>
          </p:cNvSpPr>
          <p:nvPr>
            <p:ph type="subTitle" idx="1"/>
          </p:nvPr>
        </p:nvSpPr>
        <p:spPr>
          <a:xfrm>
            <a:off x="857250" y="5202238"/>
            <a:ext cx="5143500" cy="23923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7448FF9-AAF5-3B96-7B90-BCAA7C936627}"/>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02445263-0284-A1C1-5C0E-F226FB8449A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74EDEC-0E5F-34CE-0823-95CD8E6B55DC}"/>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58562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el und vertikaler Text">
    <p:spTree>
      <p:nvGrpSpPr>
        <p:cNvPr id="1" name=""/>
        <p:cNvGrpSpPr/>
        <p:nvPr/>
      </p:nvGrpSpPr>
      <p:grpSpPr>
        <a:xfrm>
          <a:off x="0" y="0"/>
          <a:ext cx="0" cy="0"/>
          <a:chOff x="0" y="0"/>
          <a:chExt cx="0" cy="0"/>
        </a:xfrm>
      </p:grpSpPr>
      <p:pic>
        <p:nvPicPr>
          <p:cNvPr id="8" name="Grafik 7" descr="Ein Bild, das Blume, Blütenblatt, Farbigkeit, Pflanze enthält.&#10;&#10;KI-generierte Inhalte können fehlerhaft sein.">
            <a:extLst>
              <a:ext uri="{FF2B5EF4-FFF2-40B4-BE49-F238E27FC236}">
                <a16:creationId xmlns:a16="http://schemas.microsoft.com/office/drawing/2014/main" id="{DE1B3F33-FA2A-265C-2ABC-37D70545EA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5019893"/>
            <a:ext cx="6858000" cy="4886107"/>
          </a:xfrm>
          <a:prstGeom prst="rect">
            <a:avLst/>
          </a:prstGeom>
        </p:spPr>
      </p:pic>
      <p:sp>
        <p:nvSpPr>
          <p:cNvPr id="5" name="Textplatzhalter 4">
            <a:extLst>
              <a:ext uri="{FF2B5EF4-FFF2-40B4-BE49-F238E27FC236}">
                <a16:creationId xmlns:a16="http://schemas.microsoft.com/office/drawing/2014/main" id="{DB357774-1B34-9280-1550-0E7352D30116}"/>
              </a:ext>
            </a:extLst>
          </p:cNvPr>
          <p:cNvSpPr>
            <a:spLocks noGrp="1"/>
          </p:cNvSpPr>
          <p:nvPr>
            <p:ph type="body" sz="quarter" idx="10" hasCustomPrompt="1"/>
          </p:nvPr>
        </p:nvSpPr>
        <p:spPr>
          <a:xfrm>
            <a:off x="1098550" y="647700"/>
            <a:ext cx="4660900" cy="1003300"/>
          </a:xfrm>
        </p:spPr>
        <p:txBody>
          <a:bodyPr>
            <a:normAutofit/>
          </a:bodyPr>
          <a:lstStyle>
            <a:lvl1pPr marL="0" indent="0" algn="ctr">
              <a:buFontTx/>
              <a:buNone/>
              <a:defRPr sz="3600">
                <a:latin typeface="Engravers MT" panose="02090707080505020304" pitchFamily="18" charset="0"/>
              </a:defRPr>
            </a:lvl1pPr>
          </a:lstStyle>
          <a:p>
            <a:pPr lvl="0"/>
            <a:r>
              <a:rPr lang="de-DE" dirty="0"/>
              <a:t>LK</a:t>
            </a:r>
          </a:p>
        </p:txBody>
      </p:sp>
    </p:spTree>
    <p:extLst>
      <p:ext uri="{BB962C8B-B14F-4D97-AF65-F5344CB8AC3E}">
        <p14:creationId xmlns:p14="http://schemas.microsoft.com/office/powerpoint/2010/main" val="78013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pic>
        <p:nvPicPr>
          <p:cNvPr id="8" name="Grafik 7" descr="Ein Bild, das Blume, Blütenblatt, Farbigkeit, Pflanze enthält.&#10;&#10;KI-generierte Inhalte können fehlerhaft sein.">
            <a:extLst>
              <a:ext uri="{FF2B5EF4-FFF2-40B4-BE49-F238E27FC236}">
                <a16:creationId xmlns:a16="http://schemas.microsoft.com/office/drawing/2014/main" id="{DE1B3F33-FA2A-265C-2ABC-37D70545EA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46" y="16843"/>
            <a:ext cx="6858000" cy="4886107"/>
          </a:xfrm>
          <a:prstGeom prst="rect">
            <a:avLst/>
          </a:prstGeom>
        </p:spPr>
      </p:pic>
      <p:sp>
        <p:nvSpPr>
          <p:cNvPr id="9" name="Textfeld 8">
            <a:extLst>
              <a:ext uri="{FF2B5EF4-FFF2-40B4-BE49-F238E27FC236}">
                <a16:creationId xmlns:a16="http://schemas.microsoft.com/office/drawing/2014/main" id="{7BB9874C-6AF4-D544-0C9F-B021FA40347D}"/>
              </a:ext>
            </a:extLst>
          </p:cNvPr>
          <p:cNvSpPr txBox="1"/>
          <p:nvPr userDrawn="1"/>
        </p:nvSpPr>
        <p:spPr>
          <a:xfrm>
            <a:off x="2298700" y="1689100"/>
            <a:ext cx="184731" cy="369332"/>
          </a:xfrm>
          <a:prstGeom prst="rect">
            <a:avLst/>
          </a:prstGeom>
          <a:noFill/>
        </p:spPr>
        <p:txBody>
          <a:bodyPr wrap="none" rtlCol="0">
            <a:spAutoFit/>
          </a:bodyPr>
          <a:lstStyle/>
          <a:p>
            <a:endParaRPr lang="de-DE" dirty="0"/>
          </a:p>
        </p:txBody>
      </p:sp>
      <p:sp>
        <p:nvSpPr>
          <p:cNvPr id="22" name="Rechteck 21">
            <a:extLst>
              <a:ext uri="{FF2B5EF4-FFF2-40B4-BE49-F238E27FC236}">
                <a16:creationId xmlns:a16="http://schemas.microsoft.com/office/drawing/2014/main" id="{0923C23F-AF97-07CB-7880-D80DCE3D6311}"/>
              </a:ext>
            </a:extLst>
          </p:cNvPr>
          <p:cNvSpPr/>
          <p:nvPr userDrawn="1"/>
        </p:nvSpPr>
        <p:spPr>
          <a:xfrm>
            <a:off x="2026231" y="8482729"/>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C7785E55-D8D0-AA68-B904-46EDE456A5A6}"/>
              </a:ext>
            </a:extLst>
          </p:cNvPr>
          <p:cNvSpPr/>
          <p:nvPr userDrawn="1"/>
        </p:nvSpPr>
        <p:spPr>
          <a:xfrm>
            <a:off x="623462" y="8482729"/>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4EED34E5-AA1B-F12E-3309-D58AEC161289}"/>
              </a:ext>
            </a:extLst>
          </p:cNvPr>
          <p:cNvSpPr/>
          <p:nvPr userDrawn="1"/>
        </p:nvSpPr>
        <p:spPr>
          <a:xfrm>
            <a:off x="1324847" y="7947839"/>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Rechteck 24">
            <a:extLst>
              <a:ext uri="{FF2B5EF4-FFF2-40B4-BE49-F238E27FC236}">
                <a16:creationId xmlns:a16="http://schemas.microsoft.com/office/drawing/2014/main" id="{D216AD39-2406-9B78-77B7-D14EB8DBC5E2}"/>
              </a:ext>
            </a:extLst>
          </p:cNvPr>
          <p:cNvSpPr/>
          <p:nvPr userDrawn="1"/>
        </p:nvSpPr>
        <p:spPr>
          <a:xfrm>
            <a:off x="4831769" y="6649026"/>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0244F9F6-BE30-D8C8-A310-DD6A229E1EDB}"/>
              </a:ext>
            </a:extLst>
          </p:cNvPr>
          <p:cNvSpPr/>
          <p:nvPr userDrawn="1"/>
        </p:nvSpPr>
        <p:spPr>
          <a:xfrm>
            <a:off x="3429000" y="6649026"/>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6209607A-1579-5A7F-6019-1541A8C94960}"/>
              </a:ext>
            </a:extLst>
          </p:cNvPr>
          <p:cNvSpPr/>
          <p:nvPr userDrawn="1"/>
        </p:nvSpPr>
        <p:spPr>
          <a:xfrm>
            <a:off x="4130385" y="6114136"/>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BF243703-B9F1-16D4-C075-4FD869D5EE8D}"/>
              </a:ext>
            </a:extLst>
          </p:cNvPr>
          <p:cNvSpPr/>
          <p:nvPr userDrawn="1"/>
        </p:nvSpPr>
        <p:spPr>
          <a:xfrm>
            <a:off x="2026231" y="4892308"/>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9" name="Rechteck 28">
            <a:extLst>
              <a:ext uri="{FF2B5EF4-FFF2-40B4-BE49-F238E27FC236}">
                <a16:creationId xmlns:a16="http://schemas.microsoft.com/office/drawing/2014/main" id="{D3F8842F-86EC-1671-24BE-3107217699F9}"/>
              </a:ext>
            </a:extLst>
          </p:cNvPr>
          <p:cNvSpPr/>
          <p:nvPr userDrawn="1"/>
        </p:nvSpPr>
        <p:spPr>
          <a:xfrm>
            <a:off x="623462" y="4892308"/>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6ED00D47-34E3-8865-FC30-3949B94607FB}"/>
              </a:ext>
            </a:extLst>
          </p:cNvPr>
          <p:cNvSpPr/>
          <p:nvPr userDrawn="1"/>
        </p:nvSpPr>
        <p:spPr>
          <a:xfrm>
            <a:off x="1324847" y="4357418"/>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echteck 30">
            <a:extLst>
              <a:ext uri="{FF2B5EF4-FFF2-40B4-BE49-F238E27FC236}">
                <a16:creationId xmlns:a16="http://schemas.microsoft.com/office/drawing/2014/main" id="{5F7E6CDD-A9B5-774D-F9B8-BC1F4A7BB85A}"/>
              </a:ext>
            </a:extLst>
          </p:cNvPr>
          <p:cNvSpPr/>
          <p:nvPr userDrawn="1"/>
        </p:nvSpPr>
        <p:spPr>
          <a:xfrm>
            <a:off x="4831769" y="3281437"/>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echteck 31">
            <a:extLst>
              <a:ext uri="{FF2B5EF4-FFF2-40B4-BE49-F238E27FC236}">
                <a16:creationId xmlns:a16="http://schemas.microsoft.com/office/drawing/2014/main" id="{16A95325-BD22-875E-3D5A-81393257D19D}"/>
              </a:ext>
            </a:extLst>
          </p:cNvPr>
          <p:cNvSpPr/>
          <p:nvPr userDrawn="1"/>
        </p:nvSpPr>
        <p:spPr>
          <a:xfrm>
            <a:off x="3429000" y="3281437"/>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Rechteck 32">
            <a:extLst>
              <a:ext uri="{FF2B5EF4-FFF2-40B4-BE49-F238E27FC236}">
                <a16:creationId xmlns:a16="http://schemas.microsoft.com/office/drawing/2014/main" id="{C8F08AF2-1162-B538-9526-618ACE430044}"/>
              </a:ext>
            </a:extLst>
          </p:cNvPr>
          <p:cNvSpPr/>
          <p:nvPr userDrawn="1"/>
        </p:nvSpPr>
        <p:spPr>
          <a:xfrm>
            <a:off x="4130385" y="2746547"/>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Rechteck 58">
            <a:extLst>
              <a:ext uri="{FF2B5EF4-FFF2-40B4-BE49-F238E27FC236}">
                <a16:creationId xmlns:a16="http://schemas.microsoft.com/office/drawing/2014/main" id="{187C5377-B038-CFBA-56D6-C383894D35DA}"/>
              </a:ext>
            </a:extLst>
          </p:cNvPr>
          <p:cNvSpPr/>
          <p:nvPr userDrawn="1"/>
        </p:nvSpPr>
        <p:spPr>
          <a:xfrm>
            <a:off x="4835461" y="3279927"/>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0" name="Rechteck 59">
            <a:extLst>
              <a:ext uri="{FF2B5EF4-FFF2-40B4-BE49-F238E27FC236}">
                <a16:creationId xmlns:a16="http://schemas.microsoft.com/office/drawing/2014/main" id="{AFF8D347-70FE-9455-41F8-DC72FC129401}"/>
              </a:ext>
            </a:extLst>
          </p:cNvPr>
          <p:cNvSpPr/>
          <p:nvPr userDrawn="1"/>
        </p:nvSpPr>
        <p:spPr>
          <a:xfrm>
            <a:off x="3432692" y="3279927"/>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Rechteck 60">
            <a:extLst>
              <a:ext uri="{FF2B5EF4-FFF2-40B4-BE49-F238E27FC236}">
                <a16:creationId xmlns:a16="http://schemas.microsoft.com/office/drawing/2014/main" id="{13B7BFFF-3616-EB08-C76B-C86178CB4355}"/>
              </a:ext>
            </a:extLst>
          </p:cNvPr>
          <p:cNvSpPr/>
          <p:nvPr userDrawn="1"/>
        </p:nvSpPr>
        <p:spPr>
          <a:xfrm>
            <a:off x="4134077" y="2745037"/>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2" name="Rechteck 61">
            <a:extLst>
              <a:ext uri="{FF2B5EF4-FFF2-40B4-BE49-F238E27FC236}">
                <a16:creationId xmlns:a16="http://schemas.microsoft.com/office/drawing/2014/main" id="{F9D3F69C-C638-2319-0FF9-B00AC7118D2E}"/>
              </a:ext>
            </a:extLst>
          </p:cNvPr>
          <p:cNvSpPr/>
          <p:nvPr userDrawn="1"/>
        </p:nvSpPr>
        <p:spPr>
          <a:xfrm>
            <a:off x="4834231" y="3284538"/>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3" name="Rechteck 62">
            <a:extLst>
              <a:ext uri="{FF2B5EF4-FFF2-40B4-BE49-F238E27FC236}">
                <a16:creationId xmlns:a16="http://schemas.microsoft.com/office/drawing/2014/main" id="{2DBC6878-4CC1-6CCE-285E-B246C3E1524C}"/>
              </a:ext>
            </a:extLst>
          </p:cNvPr>
          <p:cNvSpPr/>
          <p:nvPr userDrawn="1"/>
        </p:nvSpPr>
        <p:spPr>
          <a:xfrm>
            <a:off x="3431462" y="3284538"/>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4" name="Rechteck 63">
            <a:extLst>
              <a:ext uri="{FF2B5EF4-FFF2-40B4-BE49-F238E27FC236}">
                <a16:creationId xmlns:a16="http://schemas.microsoft.com/office/drawing/2014/main" id="{4B9BB362-F446-3026-C61F-963606885CE2}"/>
              </a:ext>
            </a:extLst>
          </p:cNvPr>
          <p:cNvSpPr/>
          <p:nvPr userDrawn="1"/>
        </p:nvSpPr>
        <p:spPr>
          <a:xfrm>
            <a:off x="4132847" y="2749648"/>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5" name="Textplatzhalter 36">
            <a:extLst>
              <a:ext uri="{FF2B5EF4-FFF2-40B4-BE49-F238E27FC236}">
                <a16:creationId xmlns:a16="http://schemas.microsoft.com/office/drawing/2014/main" id="{72BEA3DB-6E7E-A561-2D5F-BB9A7C8DD924}"/>
              </a:ext>
            </a:extLst>
          </p:cNvPr>
          <p:cNvSpPr>
            <a:spLocks noGrp="1"/>
          </p:cNvSpPr>
          <p:nvPr>
            <p:ph type="body" sz="quarter" idx="10"/>
          </p:nvPr>
        </p:nvSpPr>
        <p:spPr>
          <a:xfrm>
            <a:off x="4132846" y="2745037"/>
            <a:ext cx="1404000" cy="536400"/>
          </a:xfrm>
        </p:spPr>
        <p:txBody>
          <a:bodyPr>
            <a:normAutofit/>
          </a:bodyPr>
          <a:lstStyle>
            <a:lvl1pPr marL="0" indent="0">
              <a:buFontTx/>
              <a:buNone/>
              <a:defRPr sz="1400"/>
            </a:lvl1pPr>
          </a:lstStyle>
          <a:p>
            <a:pPr lvl="0"/>
            <a:endParaRPr lang="de-DE" dirty="0"/>
          </a:p>
        </p:txBody>
      </p:sp>
      <p:sp>
        <p:nvSpPr>
          <p:cNvPr id="66" name="Textplatzhalter 36">
            <a:extLst>
              <a:ext uri="{FF2B5EF4-FFF2-40B4-BE49-F238E27FC236}">
                <a16:creationId xmlns:a16="http://schemas.microsoft.com/office/drawing/2014/main" id="{9016C94A-4621-0C76-0876-5B12E0698497}"/>
              </a:ext>
            </a:extLst>
          </p:cNvPr>
          <p:cNvSpPr>
            <a:spLocks noGrp="1"/>
          </p:cNvSpPr>
          <p:nvPr>
            <p:ph type="body" sz="quarter" idx="11"/>
          </p:nvPr>
        </p:nvSpPr>
        <p:spPr>
          <a:xfrm>
            <a:off x="4833000" y="3287639"/>
            <a:ext cx="1404000" cy="536400"/>
          </a:xfrm>
        </p:spPr>
        <p:txBody>
          <a:bodyPr>
            <a:normAutofit/>
          </a:bodyPr>
          <a:lstStyle>
            <a:lvl1pPr marL="0" indent="0">
              <a:buFontTx/>
              <a:buNone/>
              <a:defRPr sz="1400"/>
            </a:lvl1pPr>
          </a:lstStyle>
          <a:p>
            <a:pPr lvl="0"/>
            <a:endParaRPr lang="de-DE" dirty="0"/>
          </a:p>
        </p:txBody>
      </p:sp>
      <p:sp>
        <p:nvSpPr>
          <p:cNvPr id="67" name="Textplatzhalter 36">
            <a:extLst>
              <a:ext uri="{FF2B5EF4-FFF2-40B4-BE49-F238E27FC236}">
                <a16:creationId xmlns:a16="http://schemas.microsoft.com/office/drawing/2014/main" id="{AB87CD4C-86FC-EEBB-C63A-A25A377841B8}"/>
              </a:ext>
            </a:extLst>
          </p:cNvPr>
          <p:cNvSpPr>
            <a:spLocks noGrp="1"/>
          </p:cNvSpPr>
          <p:nvPr>
            <p:ph type="body" sz="quarter" idx="12"/>
          </p:nvPr>
        </p:nvSpPr>
        <p:spPr>
          <a:xfrm>
            <a:off x="3429000" y="3283027"/>
            <a:ext cx="1404000" cy="536400"/>
          </a:xfrm>
        </p:spPr>
        <p:txBody>
          <a:bodyPr>
            <a:normAutofit/>
          </a:bodyPr>
          <a:lstStyle>
            <a:lvl1pPr marL="0" indent="0">
              <a:buFontTx/>
              <a:buNone/>
              <a:defRPr sz="1400"/>
            </a:lvl1pPr>
          </a:lstStyle>
          <a:p>
            <a:pPr lvl="0"/>
            <a:endParaRPr lang="de-DE" dirty="0"/>
          </a:p>
        </p:txBody>
      </p:sp>
      <p:sp>
        <p:nvSpPr>
          <p:cNvPr id="68" name="Textplatzhalter 52">
            <a:extLst>
              <a:ext uri="{FF2B5EF4-FFF2-40B4-BE49-F238E27FC236}">
                <a16:creationId xmlns:a16="http://schemas.microsoft.com/office/drawing/2014/main" id="{61952A48-A332-C6E4-80CD-0299343EE1FE}"/>
              </a:ext>
            </a:extLst>
          </p:cNvPr>
          <p:cNvSpPr>
            <a:spLocks noGrp="1"/>
          </p:cNvSpPr>
          <p:nvPr>
            <p:ph type="body" sz="quarter" idx="22"/>
          </p:nvPr>
        </p:nvSpPr>
        <p:spPr>
          <a:xfrm>
            <a:off x="3429000" y="3939663"/>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69" name="Rechteck 68">
            <a:extLst>
              <a:ext uri="{FF2B5EF4-FFF2-40B4-BE49-F238E27FC236}">
                <a16:creationId xmlns:a16="http://schemas.microsoft.com/office/drawing/2014/main" id="{4F823794-27CB-DE65-D268-B0923A3FE031}"/>
              </a:ext>
            </a:extLst>
          </p:cNvPr>
          <p:cNvSpPr/>
          <p:nvPr userDrawn="1"/>
        </p:nvSpPr>
        <p:spPr>
          <a:xfrm>
            <a:off x="2027462" y="4889207"/>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0" name="Rechteck 69">
            <a:extLst>
              <a:ext uri="{FF2B5EF4-FFF2-40B4-BE49-F238E27FC236}">
                <a16:creationId xmlns:a16="http://schemas.microsoft.com/office/drawing/2014/main" id="{304B2FF0-2258-E8E3-C0C0-948ED66575A6}"/>
              </a:ext>
            </a:extLst>
          </p:cNvPr>
          <p:cNvSpPr/>
          <p:nvPr userDrawn="1"/>
        </p:nvSpPr>
        <p:spPr>
          <a:xfrm>
            <a:off x="624693" y="4889207"/>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Rechteck 70">
            <a:extLst>
              <a:ext uri="{FF2B5EF4-FFF2-40B4-BE49-F238E27FC236}">
                <a16:creationId xmlns:a16="http://schemas.microsoft.com/office/drawing/2014/main" id="{010A106D-58A8-79A4-22E2-16133DC33004}"/>
              </a:ext>
            </a:extLst>
          </p:cNvPr>
          <p:cNvSpPr/>
          <p:nvPr userDrawn="1"/>
        </p:nvSpPr>
        <p:spPr>
          <a:xfrm>
            <a:off x="1326078" y="4354317"/>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2" name="Rechteck 71">
            <a:extLst>
              <a:ext uri="{FF2B5EF4-FFF2-40B4-BE49-F238E27FC236}">
                <a16:creationId xmlns:a16="http://schemas.microsoft.com/office/drawing/2014/main" id="{B7C63BED-AE4F-CE82-F787-D6D027C25C37}"/>
              </a:ext>
            </a:extLst>
          </p:cNvPr>
          <p:cNvSpPr/>
          <p:nvPr userDrawn="1"/>
        </p:nvSpPr>
        <p:spPr>
          <a:xfrm>
            <a:off x="2026232" y="4893818"/>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Rechteck 72">
            <a:extLst>
              <a:ext uri="{FF2B5EF4-FFF2-40B4-BE49-F238E27FC236}">
                <a16:creationId xmlns:a16="http://schemas.microsoft.com/office/drawing/2014/main" id="{91C289B7-5D32-1320-49FC-563BD16BC999}"/>
              </a:ext>
            </a:extLst>
          </p:cNvPr>
          <p:cNvSpPr/>
          <p:nvPr userDrawn="1"/>
        </p:nvSpPr>
        <p:spPr>
          <a:xfrm>
            <a:off x="623463" y="4893818"/>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echteck 73">
            <a:extLst>
              <a:ext uri="{FF2B5EF4-FFF2-40B4-BE49-F238E27FC236}">
                <a16:creationId xmlns:a16="http://schemas.microsoft.com/office/drawing/2014/main" id="{5F4D2C91-B99C-952B-547F-838A781CAD19}"/>
              </a:ext>
            </a:extLst>
          </p:cNvPr>
          <p:cNvSpPr/>
          <p:nvPr userDrawn="1"/>
        </p:nvSpPr>
        <p:spPr>
          <a:xfrm>
            <a:off x="1324848" y="4358928"/>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Textplatzhalter 36">
            <a:extLst>
              <a:ext uri="{FF2B5EF4-FFF2-40B4-BE49-F238E27FC236}">
                <a16:creationId xmlns:a16="http://schemas.microsoft.com/office/drawing/2014/main" id="{57AA5A57-9DDA-AD54-88C2-11AAC7AC1ED8}"/>
              </a:ext>
            </a:extLst>
          </p:cNvPr>
          <p:cNvSpPr>
            <a:spLocks noGrp="1"/>
          </p:cNvSpPr>
          <p:nvPr>
            <p:ph type="body" sz="quarter" idx="23"/>
          </p:nvPr>
        </p:nvSpPr>
        <p:spPr>
          <a:xfrm>
            <a:off x="1324847" y="4354317"/>
            <a:ext cx="1404000" cy="536400"/>
          </a:xfrm>
        </p:spPr>
        <p:txBody>
          <a:bodyPr>
            <a:normAutofit/>
          </a:bodyPr>
          <a:lstStyle>
            <a:lvl1pPr marL="0" indent="0">
              <a:buFontTx/>
              <a:buNone/>
              <a:defRPr sz="1400"/>
            </a:lvl1pPr>
          </a:lstStyle>
          <a:p>
            <a:pPr lvl="0"/>
            <a:endParaRPr lang="de-DE" dirty="0"/>
          </a:p>
        </p:txBody>
      </p:sp>
      <p:sp>
        <p:nvSpPr>
          <p:cNvPr id="76" name="Textplatzhalter 36">
            <a:extLst>
              <a:ext uri="{FF2B5EF4-FFF2-40B4-BE49-F238E27FC236}">
                <a16:creationId xmlns:a16="http://schemas.microsoft.com/office/drawing/2014/main" id="{01796D9B-9E9D-1E2E-F735-5DA9F4FC84EE}"/>
              </a:ext>
            </a:extLst>
          </p:cNvPr>
          <p:cNvSpPr>
            <a:spLocks noGrp="1"/>
          </p:cNvSpPr>
          <p:nvPr>
            <p:ph type="body" sz="quarter" idx="24"/>
          </p:nvPr>
        </p:nvSpPr>
        <p:spPr>
          <a:xfrm>
            <a:off x="2023156" y="4894798"/>
            <a:ext cx="1404000" cy="536400"/>
          </a:xfrm>
        </p:spPr>
        <p:txBody>
          <a:bodyPr>
            <a:normAutofit/>
          </a:bodyPr>
          <a:lstStyle>
            <a:lvl1pPr marL="0" indent="0">
              <a:buFontTx/>
              <a:buNone/>
              <a:defRPr sz="1400"/>
            </a:lvl1pPr>
          </a:lstStyle>
          <a:p>
            <a:pPr lvl="0"/>
            <a:endParaRPr lang="de-DE" dirty="0"/>
          </a:p>
        </p:txBody>
      </p:sp>
      <p:sp>
        <p:nvSpPr>
          <p:cNvPr id="77" name="Textplatzhalter 36">
            <a:extLst>
              <a:ext uri="{FF2B5EF4-FFF2-40B4-BE49-F238E27FC236}">
                <a16:creationId xmlns:a16="http://schemas.microsoft.com/office/drawing/2014/main" id="{68B594F5-7EE0-E075-59D3-C43458F33B62}"/>
              </a:ext>
            </a:extLst>
          </p:cNvPr>
          <p:cNvSpPr>
            <a:spLocks noGrp="1"/>
          </p:cNvSpPr>
          <p:nvPr>
            <p:ph type="body" sz="quarter" idx="25"/>
          </p:nvPr>
        </p:nvSpPr>
        <p:spPr>
          <a:xfrm>
            <a:off x="621001" y="4892307"/>
            <a:ext cx="1404000" cy="536400"/>
          </a:xfrm>
        </p:spPr>
        <p:txBody>
          <a:bodyPr>
            <a:normAutofit/>
          </a:bodyPr>
          <a:lstStyle>
            <a:lvl1pPr marL="0" indent="0">
              <a:buFontTx/>
              <a:buNone/>
              <a:defRPr sz="1400"/>
            </a:lvl1pPr>
          </a:lstStyle>
          <a:p>
            <a:pPr lvl="0"/>
            <a:endParaRPr lang="de-DE" dirty="0"/>
          </a:p>
        </p:txBody>
      </p:sp>
      <p:sp>
        <p:nvSpPr>
          <p:cNvPr id="78" name="Textplatzhalter 52">
            <a:extLst>
              <a:ext uri="{FF2B5EF4-FFF2-40B4-BE49-F238E27FC236}">
                <a16:creationId xmlns:a16="http://schemas.microsoft.com/office/drawing/2014/main" id="{E4EA8C17-7BDB-5117-793C-E1091F3C0C40}"/>
              </a:ext>
            </a:extLst>
          </p:cNvPr>
          <p:cNvSpPr>
            <a:spLocks noGrp="1"/>
          </p:cNvSpPr>
          <p:nvPr>
            <p:ph type="body" sz="quarter" idx="26"/>
          </p:nvPr>
        </p:nvSpPr>
        <p:spPr>
          <a:xfrm>
            <a:off x="621001" y="5548943"/>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79" name="Rechteck 78">
            <a:extLst>
              <a:ext uri="{FF2B5EF4-FFF2-40B4-BE49-F238E27FC236}">
                <a16:creationId xmlns:a16="http://schemas.microsoft.com/office/drawing/2014/main" id="{3EFEEFDE-76C5-19F0-7F0A-0A3ABE9C0E79}"/>
              </a:ext>
            </a:extLst>
          </p:cNvPr>
          <p:cNvSpPr/>
          <p:nvPr userDrawn="1"/>
        </p:nvSpPr>
        <p:spPr>
          <a:xfrm>
            <a:off x="4812523" y="6643754"/>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0" name="Rechteck 79">
            <a:extLst>
              <a:ext uri="{FF2B5EF4-FFF2-40B4-BE49-F238E27FC236}">
                <a16:creationId xmlns:a16="http://schemas.microsoft.com/office/drawing/2014/main" id="{9BB6048C-48AF-A7AE-843C-EF39D69E3AB5}"/>
              </a:ext>
            </a:extLst>
          </p:cNvPr>
          <p:cNvSpPr/>
          <p:nvPr userDrawn="1"/>
        </p:nvSpPr>
        <p:spPr>
          <a:xfrm>
            <a:off x="3409754" y="6643754"/>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1" name="Rechteck 80">
            <a:extLst>
              <a:ext uri="{FF2B5EF4-FFF2-40B4-BE49-F238E27FC236}">
                <a16:creationId xmlns:a16="http://schemas.microsoft.com/office/drawing/2014/main" id="{241279C4-D9BC-EA14-8B10-4A02D051F8E2}"/>
              </a:ext>
            </a:extLst>
          </p:cNvPr>
          <p:cNvSpPr/>
          <p:nvPr userDrawn="1"/>
        </p:nvSpPr>
        <p:spPr>
          <a:xfrm>
            <a:off x="4111139" y="6108864"/>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2" name="Rechteck 81">
            <a:extLst>
              <a:ext uri="{FF2B5EF4-FFF2-40B4-BE49-F238E27FC236}">
                <a16:creationId xmlns:a16="http://schemas.microsoft.com/office/drawing/2014/main" id="{D77FECE0-59AE-4C1F-EB60-760403C9E5A6}"/>
              </a:ext>
            </a:extLst>
          </p:cNvPr>
          <p:cNvSpPr/>
          <p:nvPr userDrawn="1"/>
        </p:nvSpPr>
        <p:spPr>
          <a:xfrm>
            <a:off x="4811293" y="6648365"/>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3" name="Rechteck 82">
            <a:extLst>
              <a:ext uri="{FF2B5EF4-FFF2-40B4-BE49-F238E27FC236}">
                <a16:creationId xmlns:a16="http://schemas.microsoft.com/office/drawing/2014/main" id="{BB936F4D-C936-4E7F-A1AA-6BA3CBF5799B}"/>
              </a:ext>
            </a:extLst>
          </p:cNvPr>
          <p:cNvSpPr/>
          <p:nvPr userDrawn="1"/>
        </p:nvSpPr>
        <p:spPr>
          <a:xfrm>
            <a:off x="3408524" y="6648365"/>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4" name="Rechteck 83">
            <a:extLst>
              <a:ext uri="{FF2B5EF4-FFF2-40B4-BE49-F238E27FC236}">
                <a16:creationId xmlns:a16="http://schemas.microsoft.com/office/drawing/2014/main" id="{E547AC0D-FAC1-7924-B3D4-F96EA6F395A4}"/>
              </a:ext>
            </a:extLst>
          </p:cNvPr>
          <p:cNvSpPr/>
          <p:nvPr userDrawn="1"/>
        </p:nvSpPr>
        <p:spPr>
          <a:xfrm>
            <a:off x="4109909" y="6113475"/>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5" name="Textplatzhalter 36">
            <a:extLst>
              <a:ext uri="{FF2B5EF4-FFF2-40B4-BE49-F238E27FC236}">
                <a16:creationId xmlns:a16="http://schemas.microsoft.com/office/drawing/2014/main" id="{F34C6FAA-6B97-9CBC-BC45-5E64862A06FB}"/>
              </a:ext>
            </a:extLst>
          </p:cNvPr>
          <p:cNvSpPr>
            <a:spLocks noGrp="1"/>
          </p:cNvSpPr>
          <p:nvPr>
            <p:ph type="body" sz="quarter" idx="27"/>
          </p:nvPr>
        </p:nvSpPr>
        <p:spPr>
          <a:xfrm>
            <a:off x="4109908" y="6108864"/>
            <a:ext cx="1404000" cy="536400"/>
          </a:xfrm>
        </p:spPr>
        <p:txBody>
          <a:bodyPr>
            <a:normAutofit/>
          </a:bodyPr>
          <a:lstStyle>
            <a:lvl1pPr marL="0" indent="0">
              <a:buFontTx/>
              <a:buNone/>
              <a:defRPr sz="1400"/>
            </a:lvl1pPr>
          </a:lstStyle>
          <a:p>
            <a:pPr lvl="0"/>
            <a:endParaRPr lang="de-DE" dirty="0"/>
          </a:p>
        </p:txBody>
      </p:sp>
      <p:sp>
        <p:nvSpPr>
          <p:cNvPr id="86" name="Textplatzhalter 36">
            <a:extLst>
              <a:ext uri="{FF2B5EF4-FFF2-40B4-BE49-F238E27FC236}">
                <a16:creationId xmlns:a16="http://schemas.microsoft.com/office/drawing/2014/main" id="{318DF145-A697-C54A-561B-7E7D86A85508}"/>
              </a:ext>
            </a:extLst>
          </p:cNvPr>
          <p:cNvSpPr>
            <a:spLocks noGrp="1"/>
          </p:cNvSpPr>
          <p:nvPr>
            <p:ph type="body" sz="quarter" idx="28"/>
          </p:nvPr>
        </p:nvSpPr>
        <p:spPr>
          <a:xfrm>
            <a:off x="4810062" y="6651466"/>
            <a:ext cx="1404000" cy="536400"/>
          </a:xfrm>
        </p:spPr>
        <p:txBody>
          <a:bodyPr>
            <a:normAutofit/>
          </a:bodyPr>
          <a:lstStyle>
            <a:lvl1pPr marL="0" indent="0">
              <a:buFontTx/>
              <a:buNone/>
              <a:defRPr sz="1400"/>
            </a:lvl1pPr>
          </a:lstStyle>
          <a:p>
            <a:pPr lvl="0"/>
            <a:endParaRPr lang="de-DE" dirty="0"/>
          </a:p>
        </p:txBody>
      </p:sp>
      <p:sp>
        <p:nvSpPr>
          <p:cNvPr id="87" name="Textplatzhalter 36">
            <a:extLst>
              <a:ext uri="{FF2B5EF4-FFF2-40B4-BE49-F238E27FC236}">
                <a16:creationId xmlns:a16="http://schemas.microsoft.com/office/drawing/2014/main" id="{EB034BC3-681F-C1F9-F9FD-09051DF25E11}"/>
              </a:ext>
            </a:extLst>
          </p:cNvPr>
          <p:cNvSpPr>
            <a:spLocks noGrp="1"/>
          </p:cNvSpPr>
          <p:nvPr>
            <p:ph type="body" sz="quarter" idx="29"/>
          </p:nvPr>
        </p:nvSpPr>
        <p:spPr>
          <a:xfrm>
            <a:off x="3406062" y="6646854"/>
            <a:ext cx="1404000" cy="536400"/>
          </a:xfrm>
        </p:spPr>
        <p:txBody>
          <a:bodyPr>
            <a:normAutofit/>
          </a:bodyPr>
          <a:lstStyle>
            <a:lvl1pPr marL="0" indent="0">
              <a:buFontTx/>
              <a:buNone/>
              <a:defRPr sz="1400"/>
            </a:lvl1pPr>
          </a:lstStyle>
          <a:p>
            <a:pPr lvl="0"/>
            <a:endParaRPr lang="de-DE" dirty="0"/>
          </a:p>
        </p:txBody>
      </p:sp>
      <p:sp>
        <p:nvSpPr>
          <p:cNvPr id="88" name="Textplatzhalter 52">
            <a:extLst>
              <a:ext uri="{FF2B5EF4-FFF2-40B4-BE49-F238E27FC236}">
                <a16:creationId xmlns:a16="http://schemas.microsoft.com/office/drawing/2014/main" id="{CC4EF073-1A04-C3F5-5441-D06CB0921713}"/>
              </a:ext>
            </a:extLst>
          </p:cNvPr>
          <p:cNvSpPr>
            <a:spLocks noGrp="1"/>
          </p:cNvSpPr>
          <p:nvPr>
            <p:ph type="body" sz="quarter" idx="30"/>
          </p:nvPr>
        </p:nvSpPr>
        <p:spPr>
          <a:xfrm>
            <a:off x="3406062" y="7303490"/>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89" name="Rechteck 88">
            <a:extLst>
              <a:ext uri="{FF2B5EF4-FFF2-40B4-BE49-F238E27FC236}">
                <a16:creationId xmlns:a16="http://schemas.microsoft.com/office/drawing/2014/main" id="{111AE442-22AF-933B-6FF1-0C3C41861254}"/>
              </a:ext>
            </a:extLst>
          </p:cNvPr>
          <p:cNvSpPr/>
          <p:nvPr userDrawn="1"/>
        </p:nvSpPr>
        <p:spPr>
          <a:xfrm>
            <a:off x="2003293" y="8481219"/>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0" name="Rechteck 89">
            <a:extLst>
              <a:ext uri="{FF2B5EF4-FFF2-40B4-BE49-F238E27FC236}">
                <a16:creationId xmlns:a16="http://schemas.microsoft.com/office/drawing/2014/main" id="{462F3226-6DF5-42E2-6758-D823CAB5C732}"/>
              </a:ext>
            </a:extLst>
          </p:cNvPr>
          <p:cNvSpPr/>
          <p:nvPr userDrawn="1"/>
        </p:nvSpPr>
        <p:spPr>
          <a:xfrm>
            <a:off x="600524" y="8481219"/>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1" name="Rechteck 90">
            <a:extLst>
              <a:ext uri="{FF2B5EF4-FFF2-40B4-BE49-F238E27FC236}">
                <a16:creationId xmlns:a16="http://schemas.microsoft.com/office/drawing/2014/main" id="{5655F04D-6A40-0294-2B7C-F7EDC38F85D4}"/>
              </a:ext>
            </a:extLst>
          </p:cNvPr>
          <p:cNvSpPr/>
          <p:nvPr userDrawn="1"/>
        </p:nvSpPr>
        <p:spPr>
          <a:xfrm>
            <a:off x="1301909" y="7946329"/>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2" name="Rechteck 91">
            <a:extLst>
              <a:ext uri="{FF2B5EF4-FFF2-40B4-BE49-F238E27FC236}">
                <a16:creationId xmlns:a16="http://schemas.microsoft.com/office/drawing/2014/main" id="{0400E1D5-3DF3-080B-BB72-C88493C35E45}"/>
              </a:ext>
            </a:extLst>
          </p:cNvPr>
          <p:cNvSpPr/>
          <p:nvPr userDrawn="1"/>
        </p:nvSpPr>
        <p:spPr>
          <a:xfrm>
            <a:off x="2002063" y="8485830"/>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3" name="Rechteck 92">
            <a:extLst>
              <a:ext uri="{FF2B5EF4-FFF2-40B4-BE49-F238E27FC236}">
                <a16:creationId xmlns:a16="http://schemas.microsoft.com/office/drawing/2014/main" id="{66C91B70-813B-6D9D-72A7-54C7078A33F1}"/>
              </a:ext>
            </a:extLst>
          </p:cNvPr>
          <p:cNvSpPr/>
          <p:nvPr userDrawn="1"/>
        </p:nvSpPr>
        <p:spPr>
          <a:xfrm>
            <a:off x="599294" y="8485830"/>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4" name="Rechteck 93">
            <a:extLst>
              <a:ext uri="{FF2B5EF4-FFF2-40B4-BE49-F238E27FC236}">
                <a16:creationId xmlns:a16="http://schemas.microsoft.com/office/drawing/2014/main" id="{3ACF8F8A-4FAE-A04F-3AA3-1F3BD404427C}"/>
              </a:ext>
            </a:extLst>
          </p:cNvPr>
          <p:cNvSpPr/>
          <p:nvPr userDrawn="1"/>
        </p:nvSpPr>
        <p:spPr>
          <a:xfrm>
            <a:off x="1300679" y="7950940"/>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5" name="Textplatzhalter 36">
            <a:extLst>
              <a:ext uri="{FF2B5EF4-FFF2-40B4-BE49-F238E27FC236}">
                <a16:creationId xmlns:a16="http://schemas.microsoft.com/office/drawing/2014/main" id="{630B56A3-3A14-030B-63C0-F548817D808D}"/>
              </a:ext>
            </a:extLst>
          </p:cNvPr>
          <p:cNvSpPr>
            <a:spLocks noGrp="1"/>
          </p:cNvSpPr>
          <p:nvPr>
            <p:ph type="body" sz="quarter" idx="31"/>
          </p:nvPr>
        </p:nvSpPr>
        <p:spPr>
          <a:xfrm>
            <a:off x="1300678" y="7946329"/>
            <a:ext cx="1404000" cy="536400"/>
          </a:xfrm>
        </p:spPr>
        <p:txBody>
          <a:bodyPr>
            <a:normAutofit/>
          </a:bodyPr>
          <a:lstStyle>
            <a:lvl1pPr marL="0" indent="0">
              <a:buFontTx/>
              <a:buNone/>
              <a:defRPr sz="1400"/>
            </a:lvl1pPr>
          </a:lstStyle>
          <a:p>
            <a:pPr lvl="0"/>
            <a:endParaRPr lang="de-DE" dirty="0"/>
          </a:p>
        </p:txBody>
      </p:sp>
      <p:sp>
        <p:nvSpPr>
          <p:cNvPr id="96" name="Textplatzhalter 36">
            <a:extLst>
              <a:ext uri="{FF2B5EF4-FFF2-40B4-BE49-F238E27FC236}">
                <a16:creationId xmlns:a16="http://schemas.microsoft.com/office/drawing/2014/main" id="{25516695-5969-D5D0-2554-D4EABCEBAE6B}"/>
              </a:ext>
            </a:extLst>
          </p:cNvPr>
          <p:cNvSpPr>
            <a:spLocks noGrp="1"/>
          </p:cNvSpPr>
          <p:nvPr>
            <p:ph type="body" sz="quarter" idx="32"/>
          </p:nvPr>
        </p:nvSpPr>
        <p:spPr>
          <a:xfrm>
            <a:off x="2000832" y="8488931"/>
            <a:ext cx="1404000" cy="536400"/>
          </a:xfrm>
        </p:spPr>
        <p:txBody>
          <a:bodyPr>
            <a:normAutofit/>
          </a:bodyPr>
          <a:lstStyle>
            <a:lvl1pPr marL="0" indent="0">
              <a:buFontTx/>
              <a:buNone/>
              <a:defRPr sz="1400"/>
            </a:lvl1pPr>
          </a:lstStyle>
          <a:p>
            <a:pPr lvl="0"/>
            <a:endParaRPr lang="de-DE" dirty="0"/>
          </a:p>
        </p:txBody>
      </p:sp>
      <p:sp>
        <p:nvSpPr>
          <p:cNvPr id="97" name="Textplatzhalter 36">
            <a:extLst>
              <a:ext uri="{FF2B5EF4-FFF2-40B4-BE49-F238E27FC236}">
                <a16:creationId xmlns:a16="http://schemas.microsoft.com/office/drawing/2014/main" id="{5E94AE8D-E968-32F9-8582-20BC29486225}"/>
              </a:ext>
            </a:extLst>
          </p:cNvPr>
          <p:cNvSpPr>
            <a:spLocks noGrp="1"/>
          </p:cNvSpPr>
          <p:nvPr>
            <p:ph type="body" sz="quarter" idx="33"/>
          </p:nvPr>
        </p:nvSpPr>
        <p:spPr>
          <a:xfrm>
            <a:off x="596832" y="8484319"/>
            <a:ext cx="1404000" cy="536400"/>
          </a:xfrm>
        </p:spPr>
        <p:txBody>
          <a:bodyPr>
            <a:normAutofit/>
          </a:bodyPr>
          <a:lstStyle>
            <a:lvl1pPr marL="0" indent="0">
              <a:buFontTx/>
              <a:buNone/>
              <a:defRPr sz="1400"/>
            </a:lvl1pPr>
          </a:lstStyle>
          <a:p>
            <a:pPr lvl="0"/>
            <a:endParaRPr lang="de-DE" dirty="0"/>
          </a:p>
        </p:txBody>
      </p:sp>
      <p:sp>
        <p:nvSpPr>
          <p:cNvPr id="98" name="Textplatzhalter 52">
            <a:extLst>
              <a:ext uri="{FF2B5EF4-FFF2-40B4-BE49-F238E27FC236}">
                <a16:creationId xmlns:a16="http://schemas.microsoft.com/office/drawing/2014/main" id="{CCC9FCAF-8809-6637-38B7-D70E5B75F1CE}"/>
              </a:ext>
            </a:extLst>
          </p:cNvPr>
          <p:cNvSpPr>
            <a:spLocks noGrp="1"/>
          </p:cNvSpPr>
          <p:nvPr>
            <p:ph type="body" sz="quarter" idx="34"/>
          </p:nvPr>
        </p:nvSpPr>
        <p:spPr>
          <a:xfrm>
            <a:off x="596832" y="9140955"/>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Tree>
    <p:extLst>
      <p:ext uri="{BB962C8B-B14F-4D97-AF65-F5344CB8AC3E}">
        <p14:creationId xmlns:p14="http://schemas.microsoft.com/office/powerpoint/2010/main" val="22644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und vertikaler Text">
    <p:spTree>
      <p:nvGrpSpPr>
        <p:cNvPr id="1" name=""/>
        <p:cNvGrpSpPr/>
        <p:nvPr/>
      </p:nvGrpSpPr>
      <p:grpSpPr>
        <a:xfrm>
          <a:off x="0" y="0"/>
          <a:ext cx="0" cy="0"/>
          <a:chOff x="0" y="0"/>
          <a:chExt cx="0" cy="0"/>
        </a:xfrm>
      </p:grpSpPr>
      <p:pic>
        <p:nvPicPr>
          <p:cNvPr id="8" name="Grafik 7" descr="Ein Bild, das Blume, Blütenblatt, Farbigkeit, Pflanze enthält.&#10;&#10;KI-generierte Inhalte können fehlerhaft sein.">
            <a:extLst>
              <a:ext uri="{FF2B5EF4-FFF2-40B4-BE49-F238E27FC236}">
                <a16:creationId xmlns:a16="http://schemas.microsoft.com/office/drawing/2014/main" id="{DE1B3F33-FA2A-265C-2ABC-37D70545EA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4886107"/>
          </a:xfrm>
          <a:prstGeom prst="rect">
            <a:avLst/>
          </a:prstGeom>
        </p:spPr>
      </p:pic>
      <p:sp>
        <p:nvSpPr>
          <p:cNvPr id="9" name="Textfeld 8">
            <a:extLst>
              <a:ext uri="{FF2B5EF4-FFF2-40B4-BE49-F238E27FC236}">
                <a16:creationId xmlns:a16="http://schemas.microsoft.com/office/drawing/2014/main" id="{7BB9874C-6AF4-D544-0C9F-B021FA40347D}"/>
              </a:ext>
            </a:extLst>
          </p:cNvPr>
          <p:cNvSpPr txBox="1"/>
          <p:nvPr userDrawn="1"/>
        </p:nvSpPr>
        <p:spPr>
          <a:xfrm>
            <a:off x="2298700" y="1689100"/>
            <a:ext cx="184731" cy="369332"/>
          </a:xfrm>
          <a:prstGeom prst="rect">
            <a:avLst/>
          </a:prstGeom>
          <a:noFill/>
        </p:spPr>
        <p:txBody>
          <a:bodyPr wrap="none" rtlCol="0">
            <a:spAutoFit/>
          </a:bodyPr>
          <a:lstStyle/>
          <a:p>
            <a:endParaRPr lang="de-DE" dirty="0"/>
          </a:p>
        </p:txBody>
      </p:sp>
      <p:sp>
        <p:nvSpPr>
          <p:cNvPr id="22" name="Rechteck 21">
            <a:extLst>
              <a:ext uri="{FF2B5EF4-FFF2-40B4-BE49-F238E27FC236}">
                <a16:creationId xmlns:a16="http://schemas.microsoft.com/office/drawing/2014/main" id="{0923C23F-AF97-07CB-7880-D80DCE3D6311}"/>
              </a:ext>
            </a:extLst>
          </p:cNvPr>
          <p:cNvSpPr/>
          <p:nvPr userDrawn="1"/>
        </p:nvSpPr>
        <p:spPr>
          <a:xfrm>
            <a:off x="4831769" y="8482729"/>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C7785E55-D8D0-AA68-B904-46EDE456A5A6}"/>
              </a:ext>
            </a:extLst>
          </p:cNvPr>
          <p:cNvSpPr/>
          <p:nvPr userDrawn="1"/>
        </p:nvSpPr>
        <p:spPr>
          <a:xfrm>
            <a:off x="3429000" y="8482729"/>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4EED34E5-AA1B-F12E-3309-D58AEC161289}"/>
              </a:ext>
            </a:extLst>
          </p:cNvPr>
          <p:cNvSpPr/>
          <p:nvPr userDrawn="1"/>
        </p:nvSpPr>
        <p:spPr>
          <a:xfrm>
            <a:off x="4130385" y="7947839"/>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Rechteck 24">
            <a:extLst>
              <a:ext uri="{FF2B5EF4-FFF2-40B4-BE49-F238E27FC236}">
                <a16:creationId xmlns:a16="http://schemas.microsoft.com/office/drawing/2014/main" id="{D216AD39-2406-9B78-77B7-D14EB8DBC5E2}"/>
              </a:ext>
            </a:extLst>
          </p:cNvPr>
          <p:cNvSpPr/>
          <p:nvPr userDrawn="1"/>
        </p:nvSpPr>
        <p:spPr>
          <a:xfrm>
            <a:off x="2026231" y="6684418"/>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0244F9F6-BE30-D8C8-A310-DD6A229E1EDB}"/>
              </a:ext>
            </a:extLst>
          </p:cNvPr>
          <p:cNvSpPr/>
          <p:nvPr userDrawn="1"/>
        </p:nvSpPr>
        <p:spPr>
          <a:xfrm>
            <a:off x="623462" y="6684418"/>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6209607A-1579-5A7F-6019-1541A8C94960}"/>
              </a:ext>
            </a:extLst>
          </p:cNvPr>
          <p:cNvSpPr/>
          <p:nvPr userDrawn="1"/>
        </p:nvSpPr>
        <p:spPr>
          <a:xfrm>
            <a:off x="1324847" y="6149528"/>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a:extLst>
              <a:ext uri="{FF2B5EF4-FFF2-40B4-BE49-F238E27FC236}">
                <a16:creationId xmlns:a16="http://schemas.microsoft.com/office/drawing/2014/main" id="{F64B3EC7-3C06-52E1-C63B-64D079F255DE}"/>
              </a:ext>
            </a:extLst>
          </p:cNvPr>
          <p:cNvSpPr/>
          <p:nvPr userDrawn="1"/>
        </p:nvSpPr>
        <p:spPr>
          <a:xfrm>
            <a:off x="4831769" y="4886107"/>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64DBDA9A-79FD-9736-F39A-92DE88E71CD4}"/>
              </a:ext>
            </a:extLst>
          </p:cNvPr>
          <p:cNvSpPr/>
          <p:nvPr userDrawn="1"/>
        </p:nvSpPr>
        <p:spPr>
          <a:xfrm>
            <a:off x="3429000" y="4886107"/>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1D31623D-2A93-CAEC-7FB7-CC3F74BFF646}"/>
              </a:ext>
            </a:extLst>
          </p:cNvPr>
          <p:cNvSpPr/>
          <p:nvPr userDrawn="1"/>
        </p:nvSpPr>
        <p:spPr>
          <a:xfrm>
            <a:off x="4130385" y="4351217"/>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96E55356-1B2D-052A-7EC6-2049FA97B4A2}"/>
              </a:ext>
            </a:extLst>
          </p:cNvPr>
          <p:cNvSpPr/>
          <p:nvPr userDrawn="1"/>
        </p:nvSpPr>
        <p:spPr>
          <a:xfrm>
            <a:off x="2026231" y="3087796"/>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46A61B38-2B88-2F06-4F8D-E41E7A8ED679}"/>
              </a:ext>
            </a:extLst>
          </p:cNvPr>
          <p:cNvSpPr/>
          <p:nvPr userDrawn="1"/>
        </p:nvSpPr>
        <p:spPr>
          <a:xfrm>
            <a:off x="623462" y="3087796"/>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99168585-A177-8DA3-8F6E-C4D15B51A42D}"/>
              </a:ext>
            </a:extLst>
          </p:cNvPr>
          <p:cNvSpPr/>
          <p:nvPr userDrawn="1"/>
        </p:nvSpPr>
        <p:spPr>
          <a:xfrm>
            <a:off x="1324847" y="2552906"/>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695F6C0D-D3FB-A5E3-9493-383A1391F517}"/>
              </a:ext>
            </a:extLst>
          </p:cNvPr>
          <p:cNvSpPr/>
          <p:nvPr userDrawn="1"/>
        </p:nvSpPr>
        <p:spPr>
          <a:xfrm>
            <a:off x="2025001" y="3092407"/>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C81B0436-0824-DC38-47D6-80D7FB0242DE}"/>
              </a:ext>
            </a:extLst>
          </p:cNvPr>
          <p:cNvSpPr/>
          <p:nvPr userDrawn="1"/>
        </p:nvSpPr>
        <p:spPr>
          <a:xfrm>
            <a:off x="622232" y="3092407"/>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6095759A-DF9E-1E76-8B31-0E9BC1A71EA3}"/>
              </a:ext>
            </a:extLst>
          </p:cNvPr>
          <p:cNvSpPr/>
          <p:nvPr userDrawn="1"/>
        </p:nvSpPr>
        <p:spPr>
          <a:xfrm>
            <a:off x="1323617" y="2557517"/>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platzhalter 36">
            <a:extLst>
              <a:ext uri="{FF2B5EF4-FFF2-40B4-BE49-F238E27FC236}">
                <a16:creationId xmlns:a16="http://schemas.microsoft.com/office/drawing/2014/main" id="{EEA46385-5298-0D33-063E-61AA2540F8D8}"/>
              </a:ext>
            </a:extLst>
          </p:cNvPr>
          <p:cNvSpPr>
            <a:spLocks noGrp="1"/>
          </p:cNvSpPr>
          <p:nvPr>
            <p:ph type="body" sz="quarter" idx="10"/>
          </p:nvPr>
        </p:nvSpPr>
        <p:spPr>
          <a:xfrm>
            <a:off x="1323616" y="2552906"/>
            <a:ext cx="1404000" cy="536400"/>
          </a:xfrm>
        </p:spPr>
        <p:txBody>
          <a:bodyPr>
            <a:normAutofit/>
          </a:bodyPr>
          <a:lstStyle>
            <a:lvl1pPr marL="0" indent="0">
              <a:buFontTx/>
              <a:buNone/>
              <a:defRPr sz="1400"/>
            </a:lvl1pPr>
          </a:lstStyle>
          <a:p>
            <a:pPr lvl="0"/>
            <a:endParaRPr lang="de-DE" dirty="0"/>
          </a:p>
        </p:txBody>
      </p:sp>
      <p:sp>
        <p:nvSpPr>
          <p:cNvPr id="20" name="Textplatzhalter 36">
            <a:extLst>
              <a:ext uri="{FF2B5EF4-FFF2-40B4-BE49-F238E27FC236}">
                <a16:creationId xmlns:a16="http://schemas.microsoft.com/office/drawing/2014/main" id="{F2D13D34-D34D-6336-BBBB-0C7ECFC6650B}"/>
              </a:ext>
            </a:extLst>
          </p:cNvPr>
          <p:cNvSpPr>
            <a:spLocks noGrp="1"/>
          </p:cNvSpPr>
          <p:nvPr>
            <p:ph type="body" sz="quarter" idx="11"/>
          </p:nvPr>
        </p:nvSpPr>
        <p:spPr>
          <a:xfrm>
            <a:off x="2023770" y="3095508"/>
            <a:ext cx="1404000" cy="536400"/>
          </a:xfrm>
        </p:spPr>
        <p:txBody>
          <a:bodyPr>
            <a:normAutofit/>
          </a:bodyPr>
          <a:lstStyle>
            <a:lvl1pPr marL="0" indent="0">
              <a:buFontTx/>
              <a:buNone/>
              <a:defRPr sz="1400"/>
            </a:lvl1pPr>
          </a:lstStyle>
          <a:p>
            <a:pPr lvl="0"/>
            <a:endParaRPr lang="de-DE" dirty="0"/>
          </a:p>
        </p:txBody>
      </p:sp>
      <p:sp>
        <p:nvSpPr>
          <p:cNvPr id="21" name="Textplatzhalter 36">
            <a:extLst>
              <a:ext uri="{FF2B5EF4-FFF2-40B4-BE49-F238E27FC236}">
                <a16:creationId xmlns:a16="http://schemas.microsoft.com/office/drawing/2014/main" id="{C199C885-6D66-2654-E92E-C98110D79020}"/>
              </a:ext>
            </a:extLst>
          </p:cNvPr>
          <p:cNvSpPr>
            <a:spLocks noGrp="1"/>
          </p:cNvSpPr>
          <p:nvPr>
            <p:ph type="body" sz="quarter" idx="12"/>
          </p:nvPr>
        </p:nvSpPr>
        <p:spPr>
          <a:xfrm>
            <a:off x="619770" y="3090896"/>
            <a:ext cx="1404000" cy="536400"/>
          </a:xfrm>
        </p:spPr>
        <p:txBody>
          <a:bodyPr>
            <a:normAutofit/>
          </a:bodyPr>
          <a:lstStyle>
            <a:lvl1pPr marL="0" indent="0">
              <a:buFontTx/>
              <a:buNone/>
              <a:defRPr sz="1400"/>
            </a:lvl1pPr>
          </a:lstStyle>
          <a:p>
            <a:pPr lvl="0"/>
            <a:endParaRPr lang="de-DE" dirty="0"/>
          </a:p>
        </p:txBody>
      </p:sp>
      <p:sp>
        <p:nvSpPr>
          <p:cNvPr id="34" name="Rechteck 33">
            <a:extLst>
              <a:ext uri="{FF2B5EF4-FFF2-40B4-BE49-F238E27FC236}">
                <a16:creationId xmlns:a16="http://schemas.microsoft.com/office/drawing/2014/main" id="{0DB823F3-1494-EF0E-514C-36C74D5EF5B1}"/>
              </a:ext>
            </a:extLst>
          </p:cNvPr>
          <p:cNvSpPr/>
          <p:nvPr userDrawn="1"/>
        </p:nvSpPr>
        <p:spPr>
          <a:xfrm>
            <a:off x="4830539" y="4876885"/>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5" name="Rechteck 34">
            <a:extLst>
              <a:ext uri="{FF2B5EF4-FFF2-40B4-BE49-F238E27FC236}">
                <a16:creationId xmlns:a16="http://schemas.microsoft.com/office/drawing/2014/main" id="{79BA47F9-E720-15FE-0F37-73B34D9B22D7}"/>
              </a:ext>
            </a:extLst>
          </p:cNvPr>
          <p:cNvSpPr/>
          <p:nvPr userDrawn="1"/>
        </p:nvSpPr>
        <p:spPr>
          <a:xfrm>
            <a:off x="3427770" y="4876885"/>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CE5816C0-B3C3-6ED8-71A3-B99750F9D09C}"/>
              </a:ext>
            </a:extLst>
          </p:cNvPr>
          <p:cNvSpPr/>
          <p:nvPr userDrawn="1"/>
        </p:nvSpPr>
        <p:spPr>
          <a:xfrm>
            <a:off x="4129155" y="4341995"/>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Textplatzhalter 36">
            <a:extLst>
              <a:ext uri="{FF2B5EF4-FFF2-40B4-BE49-F238E27FC236}">
                <a16:creationId xmlns:a16="http://schemas.microsoft.com/office/drawing/2014/main" id="{D514C6E9-FF3F-1FB5-6414-4A533ED1EEB9}"/>
              </a:ext>
            </a:extLst>
          </p:cNvPr>
          <p:cNvSpPr>
            <a:spLocks noGrp="1"/>
          </p:cNvSpPr>
          <p:nvPr>
            <p:ph type="body" sz="quarter" idx="13"/>
          </p:nvPr>
        </p:nvSpPr>
        <p:spPr>
          <a:xfrm>
            <a:off x="4129154" y="4337384"/>
            <a:ext cx="1404000" cy="536400"/>
          </a:xfrm>
        </p:spPr>
        <p:txBody>
          <a:bodyPr>
            <a:normAutofit/>
          </a:bodyPr>
          <a:lstStyle>
            <a:lvl1pPr marL="0" indent="0">
              <a:buFontTx/>
              <a:buNone/>
              <a:defRPr sz="1400"/>
            </a:lvl1pPr>
          </a:lstStyle>
          <a:p>
            <a:pPr lvl="0"/>
            <a:endParaRPr lang="de-DE" dirty="0"/>
          </a:p>
        </p:txBody>
      </p:sp>
      <p:sp>
        <p:nvSpPr>
          <p:cNvPr id="38" name="Textplatzhalter 36">
            <a:extLst>
              <a:ext uri="{FF2B5EF4-FFF2-40B4-BE49-F238E27FC236}">
                <a16:creationId xmlns:a16="http://schemas.microsoft.com/office/drawing/2014/main" id="{6C39311E-5F9C-DE76-E58C-E87F556E7743}"/>
              </a:ext>
            </a:extLst>
          </p:cNvPr>
          <p:cNvSpPr>
            <a:spLocks noGrp="1"/>
          </p:cNvSpPr>
          <p:nvPr>
            <p:ph type="body" sz="quarter" idx="14"/>
          </p:nvPr>
        </p:nvSpPr>
        <p:spPr>
          <a:xfrm>
            <a:off x="4829308" y="4879986"/>
            <a:ext cx="1404000" cy="536400"/>
          </a:xfrm>
        </p:spPr>
        <p:txBody>
          <a:bodyPr>
            <a:normAutofit/>
          </a:bodyPr>
          <a:lstStyle>
            <a:lvl1pPr marL="0" indent="0">
              <a:buFontTx/>
              <a:buNone/>
              <a:defRPr sz="1400"/>
            </a:lvl1pPr>
          </a:lstStyle>
          <a:p>
            <a:pPr lvl="0"/>
            <a:endParaRPr lang="de-DE" dirty="0"/>
          </a:p>
        </p:txBody>
      </p:sp>
      <p:sp>
        <p:nvSpPr>
          <p:cNvPr id="39" name="Textplatzhalter 36">
            <a:extLst>
              <a:ext uri="{FF2B5EF4-FFF2-40B4-BE49-F238E27FC236}">
                <a16:creationId xmlns:a16="http://schemas.microsoft.com/office/drawing/2014/main" id="{0D41DBC0-1E45-FE33-00DF-6C7E02C405CC}"/>
              </a:ext>
            </a:extLst>
          </p:cNvPr>
          <p:cNvSpPr>
            <a:spLocks noGrp="1"/>
          </p:cNvSpPr>
          <p:nvPr>
            <p:ph type="body" sz="quarter" idx="15"/>
          </p:nvPr>
        </p:nvSpPr>
        <p:spPr>
          <a:xfrm>
            <a:off x="3425308" y="4875374"/>
            <a:ext cx="1404000" cy="536400"/>
          </a:xfrm>
        </p:spPr>
        <p:txBody>
          <a:bodyPr>
            <a:normAutofit/>
          </a:bodyPr>
          <a:lstStyle>
            <a:lvl1pPr marL="0" indent="0">
              <a:buFontTx/>
              <a:buNone/>
              <a:defRPr sz="1400"/>
            </a:lvl1pPr>
          </a:lstStyle>
          <a:p>
            <a:pPr lvl="0"/>
            <a:endParaRPr lang="de-DE" dirty="0"/>
          </a:p>
        </p:txBody>
      </p:sp>
      <p:sp>
        <p:nvSpPr>
          <p:cNvPr id="40" name="Rechteck 39">
            <a:extLst>
              <a:ext uri="{FF2B5EF4-FFF2-40B4-BE49-F238E27FC236}">
                <a16:creationId xmlns:a16="http://schemas.microsoft.com/office/drawing/2014/main" id="{73D1B4BE-C701-A5B4-1BDC-58016A8951FE}"/>
              </a:ext>
            </a:extLst>
          </p:cNvPr>
          <p:cNvSpPr/>
          <p:nvPr userDrawn="1"/>
        </p:nvSpPr>
        <p:spPr>
          <a:xfrm>
            <a:off x="2025001" y="6689029"/>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1" name="Rechteck 40">
            <a:extLst>
              <a:ext uri="{FF2B5EF4-FFF2-40B4-BE49-F238E27FC236}">
                <a16:creationId xmlns:a16="http://schemas.microsoft.com/office/drawing/2014/main" id="{B5A0F7CC-A108-3825-752E-0D5331B68ED4}"/>
              </a:ext>
            </a:extLst>
          </p:cNvPr>
          <p:cNvSpPr/>
          <p:nvPr userDrawn="1"/>
        </p:nvSpPr>
        <p:spPr>
          <a:xfrm>
            <a:off x="622232" y="6689029"/>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Rechteck 41">
            <a:extLst>
              <a:ext uri="{FF2B5EF4-FFF2-40B4-BE49-F238E27FC236}">
                <a16:creationId xmlns:a16="http://schemas.microsoft.com/office/drawing/2014/main" id="{6359B432-2C2C-51ED-67FD-F8432876C475}"/>
              </a:ext>
            </a:extLst>
          </p:cNvPr>
          <p:cNvSpPr/>
          <p:nvPr userDrawn="1"/>
        </p:nvSpPr>
        <p:spPr>
          <a:xfrm>
            <a:off x="1323617" y="6154139"/>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3" name="Textplatzhalter 36">
            <a:extLst>
              <a:ext uri="{FF2B5EF4-FFF2-40B4-BE49-F238E27FC236}">
                <a16:creationId xmlns:a16="http://schemas.microsoft.com/office/drawing/2014/main" id="{A994EC6B-F76F-E43B-44D1-0BE718C730A9}"/>
              </a:ext>
            </a:extLst>
          </p:cNvPr>
          <p:cNvSpPr>
            <a:spLocks noGrp="1"/>
          </p:cNvSpPr>
          <p:nvPr>
            <p:ph type="body" sz="quarter" idx="16"/>
          </p:nvPr>
        </p:nvSpPr>
        <p:spPr>
          <a:xfrm>
            <a:off x="1323616" y="6149528"/>
            <a:ext cx="1404000" cy="536400"/>
          </a:xfrm>
        </p:spPr>
        <p:txBody>
          <a:bodyPr>
            <a:normAutofit/>
          </a:bodyPr>
          <a:lstStyle>
            <a:lvl1pPr marL="0" indent="0">
              <a:buFontTx/>
              <a:buNone/>
              <a:defRPr sz="1400"/>
            </a:lvl1pPr>
          </a:lstStyle>
          <a:p>
            <a:pPr lvl="0"/>
            <a:endParaRPr lang="de-DE" dirty="0"/>
          </a:p>
        </p:txBody>
      </p:sp>
      <p:sp>
        <p:nvSpPr>
          <p:cNvPr id="44" name="Textplatzhalter 36">
            <a:extLst>
              <a:ext uri="{FF2B5EF4-FFF2-40B4-BE49-F238E27FC236}">
                <a16:creationId xmlns:a16="http://schemas.microsoft.com/office/drawing/2014/main" id="{080306BE-66FE-418D-75E8-AB48EE7406FD}"/>
              </a:ext>
            </a:extLst>
          </p:cNvPr>
          <p:cNvSpPr>
            <a:spLocks noGrp="1"/>
          </p:cNvSpPr>
          <p:nvPr>
            <p:ph type="body" sz="quarter" idx="17"/>
          </p:nvPr>
        </p:nvSpPr>
        <p:spPr>
          <a:xfrm>
            <a:off x="2023770" y="6692130"/>
            <a:ext cx="1404000" cy="536400"/>
          </a:xfrm>
        </p:spPr>
        <p:txBody>
          <a:bodyPr>
            <a:normAutofit/>
          </a:bodyPr>
          <a:lstStyle>
            <a:lvl1pPr marL="0" indent="0">
              <a:buFontTx/>
              <a:buNone/>
              <a:defRPr sz="1400"/>
            </a:lvl1pPr>
          </a:lstStyle>
          <a:p>
            <a:pPr lvl="0"/>
            <a:endParaRPr lang="de-DE" dirty="0"/>
          </a:p>
        </p:txBody>
      </p:sp>
      <p:sp>
        <p:nvSpPr>
          <p:cNvPr id="45" name="Textplatzhalter 36">
            <a:extLst>
              <a:ext uri="{FF2B5EF4-FFF2-40B4-BE49-F238E27FC236}">
                <a16:creationId xmlns:a16="http://schemas.microsoft.com/office/drawing/2014/main" id="{302DD432-8CCA-F25A-43F3-3E2CEB5DA36F}"/>
              </a:ext>
            </a:extLst>
          </p:cNvPr>
          <p:cNvSpPr>
            <a:spLocks noGrp="1"/>
          </p:cNvSpPr>
          <p:nvPr>
            <p:ph type="body" sz="quarter" idx="18"/>
          </p:nvPr>
        </p:nvSpPr>
        <p:spPr>
          <a:xfrm>
            <a:off x="619770" y="6687518"/>
            <a:ext cx="1404000" cy="536400"/>
          </a:xfrm>
        </p:spPr>
        <p:txBody>
          <a:bodyPr>
            <a:normAutofit/>
          </a:bodyPr>
          <a:lstStyle>
            <a:lvl1pPr marL="0" indent="0">
              <a:buFontTx/>
              <a:buNone/>
              <a:defRPr sz="1400"/>
            </a:lvl1pPr>
          </a:lstStyle>
          <a:p>
            <a:pPr lvl="0"/>
            <a:endParaRPr lang="de-DE" dirty="0"/>
          </a:p>
        </p:txBody>
      </p:sp>
      <p:sp>
        <p:nvSpPr>
          <p:cNvPr id="46" name="Rechteck 45">
            <a:extLst>
              <a:ext uri="{FF2B5EF4-FFF2-40B4-BE49-F238E27FC236}">
                <a16:creationId xmlns:a16="http://schemas.microsoft.com/office/drawing/2014/main" id="{AD3F9A76-7D74-6E7C-1FF0-DE595B7F6C90}"/>
              </a:ext>
            </a:extLst>
          </p:cNvPr>
          <p:cNvSpPr/>
          <p:nvPr userDrawn="1"/>
        </p:nvSpPr>
        <p:spPr>
          <a:xfrm>
            <a:off x="4828693" y="8485830"/>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E6BA90AD-2A31-83FF-5EFA-37966D702FB6}"/>
              </a:ext>
            </a:extLst>
          </p:cNvPr>
          <p:cNvSpPr/>
          <p:nvPr userDrawn="1"/>
        </p:nvSpPr>
        <p:spPr>
          <a:xfrm>
            <a:off x="3425924" y="8485830"/>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Rechteck 47">
            <a:extLst>
              <a:ext uri="{FF2B5EF4-FFF2-40B4-BE49-F238E27FC236}">
                <a16:creationId xmlns:a16="http://schemas.microsoft.com/office/drawing/2014/main" id="{0D67DC7B-9BDC-D50C-C730-93A85C006804}"/>
              </a:ext>
            </a:extLst>
          </p:cNvPr>
          <p:cNvSpPr/>
          <p:nvPr userDrawn="1"/>
        </p:nvSpPr>
        <p:spPr>
          <a:xfrm>
            <a:off x="4127309" y="7950940"/>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3" name="Textplatzhalter 52">
            <a:extLst>
              <a:ext uri="{FF2B5EF4-FFF2-40B4-BE49-F238E27FC236}">
                <a16:creationId xmlns:a16="http://schemas.microsoft.com/office/drawing/2014/main" id="{22DC3653-20D4-3A1B-0F34-C8C2704189B5}"/>
              </a:ext>
            </a:extLst>
          </p:cNvPr>
          <p:cNvSpPr>
            <a:spLocks noGrp="1"/>
          </p:cNvSpPr>
          <p:nvPr>
            <p:ph type="body" sz="quarter" idx="22"/>
          </p:nvPr>
        </p:nvSpPr>
        <p:spPr>
          <a:xfrm>
            <a:off x="619770" y="3747532"/>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66" name="Textplatzhalter 52">
            <a:extLst>
              <a:ext uri="{FF2B5EF4-FFF2-40B4-BE49-F238E27FC236}">
                <a16:creationId xmlns:a16="http://schemas.microsoft.com/office/drawing/2014/main" id="{DD022453-9E9A-1C4E-7CE4-19AD672BE266}"/>
              </a:ext>
            </a:extLst>
          </p:cNvPr>
          <p:cNvSpPr>
            <a:spLocks noGrp="1"/>
          </p:cNvSpPr>
          <p:nvPr>
            <p:ph type="body" sz="quarter" idx="23"/>
          </p:nvPr>
        </p:nvSpPr>
        <p:spPr>
          <a:xfrm>
            <a:off x="3423462" y="5525713"/>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67" name="Textplatzhalter 52">
            <a:extLst>
              <a:ext uri="{FF2B5EF4-FFF2-40B4-BE49-F238E27FC236}">
                <a16:creationId xmlns:a16="http://schemas.microsoft.com/office/drawing/2014/main" id="{DA4B791D-462D-61F3-A471-1F2831D942F1}"/>
              </a:ext>
            </a:extLst>
          </p:cNvPr>
          <p:cNvSpPr>
            <a:spLocks noGrp="1"/>
          </p:cNvSpPr>
          <p:nvPr>
            <p:ph type="body" sz="quarter" idx="24"/>
          </p:nvPr>
        </p:nvSpPr>
        <p:spPr>
          <a:xfrm>
            <a:off x="619770" y="7324024"/>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
        <p:nvSpPr>
          <p:cNvPr id="70" name="Rechteck 69">
            <a:extLst>
              <a:ext uri="{FF2B5EF4-FFF2-40B4-BE49-F238E27FC236}">
                <a16:creationId xmlns:a16="http://schemas.microsoft.com/office/drawing/2014/main" id="{9982CACF-0A11-A962-0427-714035A59AB3}"/>
              </a:ext>
            </a:extLst>
          </p:cNvPr>
          <p:cNvSpPr/>
          <p:nvPr userDrawn="1"/>
        </p:nvSpPr>
        <p:spPr>
          <a:xfrm>
            <a:off x="4829924" y="8494960"/>
            <a:ext cx="1402769" cy="534890"/>
          </a:xfrm>
          <a:prstGeom prst="rect">
            <a:avLst/>
          </a:prstGeom>
          <a:solidFill>
            <a:srgbClr val="FB0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Rechteck 70">
            <a:extLst>
              <a:ext uri="{FF2B5EF4-FFF2-40B4-BE49-F238E27FC236}">
                <a16:creationId xmlns:a16="http://schemas.microsoft.com/office/drawing/2014/main" id="{C60EA1EC-D0C9-A74D-BC49-53F5C08A376B}"/>
              </a:ext>
            </a:extLst>
          </p:cNvPr>
          <p:cNvSpPr/>
          <p:nvPr userDrawn="1"/>
        </p:nvSpPr>
        <p:spPr>
          <a:xfrm>
            <a:off x="3427155" y="8494960"/>
            <a:ext cx="1402769" cy="534890"/>
          </a:xfrm>
          <a:prstGeom prst="rect">
            <a:avLst/>
          </a:prstGeom>
          <a:solidFill>
            <a:srgbClr val="FE008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2" name="Rechteck 71">
            <a:extLst>
              <a:ext uri="{FF2B5EF4-FFF2-40B4-BE49-F238E27FC236}">
                <a16:creationId xmlns:a16="http://schemas.microsoft.com/office/drawing/2014/main" id="{20F8EA93-ECF9-232A-76F6-38138FB5BECE}"/>
              </a:ext>
            </a:extLst>
          </p:cNvPr>
          <p:cNvSpPr/>
          <p:nvPr userDrawn="1"/>
        </p:nvSpPr>
        <p:spPr>
          <a:xfrm>
            <a:off x="4128540" y="7960070"/>
            <a:ext cx="1402769" cy="534890"/>
          </a:xfrm>
          <a:prstGeom prst="rect">
            <a:avLst/>
          </a:prstGeom>
          <a:solidFill>
            <a:srgbClr val="FB8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3" name="Rechteck 72">
            <a:extLst>
              <a:ext uri="{FF2B5EF4-FFF2-40B4-BE49-F238E27FC236}">
                <a16:creationId xmlns:a16="http://schemas.microsoft.com/office/drawing/2014/main" id="{8EC4ADE6-E30B-79D2-BD4A-4D1B600D7A42}"/>
              </a:ext>
            </a:extLst>
          </p:cNvPr>
          <p:cNvSpPr/>
          <p:nvPr userDrawn="1"/>
        </p:nvSpPr>
        <p:spPr>
          <a:xfrm>
            <a:off x="4828694" y="8499571"/>
            <a:ext cx="1402769" cy="534890"/>
          </a:xfrm>
          <a:prstGeom prst="rect">
            <a:avLst/>
          </a:prstGeom>
          <a:solidFill>
            <a:srgbClr val="FB002C"/>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echteck 73">
            <a:extLst>
              <a:ext uri="{FF2B5EF4-FFF2-40B4-BE49-F238E27FC236}">
                <a16:creationId xmlns:a16="http://schemas.microsoft.com/office/drawing/2014/main" id="{FF0421CA-D3E4-63AF-9C85-9555D32DE104}"/>
              </a:ext>
            </a:extLst>
          </p:cNvPr>
          <p:cNvSpPr/>
          <p:nvPr userDrawn="1"/>
        </p:nvSpPr>
        <p:spPr>
          <a:xfrm>
            <a:off x="3425925" y="8499571"/>
            <a:ext cx="1402769" cy="534890"/>
          </a:xfrm>
          <a:prstGeom prst="rect">
            <a:avLst/>
          </a:prstGeom>
          <a:solidFill>
            <a:srgbClr val="FE0087"/>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echteck 74">
            <a:extLst>
              <a:ext uri="{FF2B5EF4-FFF2-40B4-BE49-F238E27FC236}">
                <a16:creationId xmlns:a16="http://schemas.microsoft.com/office/drawing/2014/main" id="{184C4ED2-22E5-0D72-5E00-FF79FB7822D5}"/>
              </a:ext>
            </a:extLst>
          </p:cNvPr>
          <p:cNvSpPr/>
          <p:nvPr userDrawn="1"/>
        </p:nvSpPr>
        <p:spPr>
          <a:xfrm>
            <a:off x="4127310" y="7964681"/>
            <a:ext cx="1402769" cy="534890"/>
          </a:xfrm>
          <a:prstGeom prst="rect">
            <a:avLst/>
          </a:prstGeom>
          <a:solidFill>
            <a:srgbClr val="FB8700"/>
          </a:solidFill>
          <a:ln>
            <a:solidFill>
              <a:srgbClr val="18183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6" name="Textplatzhalter 36">
            <a:extLst>
              <a:ext uri="{FF2B5EF4-FFF2-40B4-BE49-F238E27FC236}">
                <a16:creationId xmlns:a16="http://schemas.microsoft.com/office/drawing/2014/main" id="{141EDB84-AD03-4C71-2774-5495EA0A16C7}"/>
              </a:ext>
            </a:extLst>
          </p:cNvPr>
          <p:cNvSpPr>
            <a:spLocks noGrp="1"/>
          </p:cNvSpPr>
          <p:nvPr>
            <p:ph type="body" sz="quarter" idx="25"/>
          </p:nvPr>
        </p:nvSpPr>
        <p:spPr>
          <a:xfrm>
            <a:off x="4127309" y="7960070"/>
            <a:ext cx="1404000" cy="536400"/>
          </a:xfrm>
        </p:spPr>
        <p:txBody>
          <a:bodyPr>
            <a:normAutofit/>
          </a:bodyPr>
          <a:lstStyle>
            <a:lvl1pPr marL="0" indent="0">
              <a:buFontTx/>
              <a:buNone/>
              <a:defRPr sz="1400"/>
            </a:lvl1pPr>
          </a:lstStyle>
          <a:p>
            <a:pPr lvl="0"/>
            <a:endParaRPr lang="de-DE" dirty="0"/>
          </a:p>
        </p:txBody>
      </p:sp>
      <p:sp>
        <p:nvSpPr>
          <p:cNvPr id="77" name="Textplatzhalter 36">
            <a:extLst>
              <a:ext uri="{FF2B5EF4-FFF2-40B4-BE49-F238E27FC236}">
                <a16:creationId xmlns:a16="http://schemas.microsoft.com/office/drawing/2014/main" id="{DE28058E-73EA-DAD8-2722-4C9DDF18453E}"/>
              </a:ext>
            </a:extLst>
          </p:cNvPr>
          <p:cNvSpPr>
            <a:spLocks noGrp="1"/>
          </p:cNvSpPr>
          <p:nvPr>
            <p:ph type="body" sz="quarter" idx="26"/>
          </p:nvPr>
        </p:nvSpPr>
        <p:spPr>
          <a:xfrm>
            <a:off x="4827463" y="8502672"/>
            <a:ext cx="1404000" cy="536400"/>
          </a:xfrm>
        </p:spPr>
        <p:txBody>
          <a:bodyPr>
            <a:normAutofit/>
          </a:bodyPr>
          <a:lstStyle>
            <a:lvl1pPr marL="0" indent="0">
              <a:buFontTx/>
              <a:buNone/>
              <a:defRPr sz="1400"/>
            </a:lvl1pPr>
          </a:lstStyle>
          <a:p>
            <a:pPr lvl="0"/>
            <a:endParaRPr lang="de-DE" dirty="0"/>
          </a:p>
        </p:txBody>
      </p:sp>
      <p:sp>
        <p:nvSpPr>
          <p:cNvPr id="78" name="Textplatzhalter 36">
            <a:extLst>
              <a:ext uri="{FF2B5EF4-FFF2-40B4-BE49-F238E27FC236}">
                <a16:creationId xmlns:a16="http://schemas.microsoft.com/office/drawing/2014/main" id="{6C9170C7-7A1F-482D-97F5-DCC464D24CA1}"/>
              </a:ext>
            </a:extLst>
          </p:cNvPr>
          <p:cNvSpPr>
            <a:spLocks noGrp="1"/>
          </p:cNvSpPr>
          <p:nvPr>
            <p:ph type="body" sz="quarter" idx="27"/>
          </p:nvPr>
        </p:nvSpPr>
        <p:spPr>
          <a:xfrm>
            <a:off x="3423463" y="8498060"/>
            <a:ext cx="1404000" cy="536400"/>
          </a:xfrm>
        </p:spPr>
        <p:txBody>
          <a:bodyPr>
            <a:normAutofit/>
          </a:bodyPr>
          <a:lstStyle>
            <a:lvl1pPr marL="0" indent="0">
              <a:buFontTx/>
              <a:buNone/>
              <a:defRPr sz="1400"/>
            </a:lvl1pPr>
          </a:lstStyle>
          <a:p>
            <a:pPr lvl="0"/>
            <a:endParaRPr lang="de-DE" dirty="0"/>
          </a:p>
        </p:txBody>
      </p:sp>
      <p:sp>
        <p:nvSpPr>
          <p:cNvPr id="79" name="Textplatzhalter 52">
            <a:extLst>
              <a:ext uri="{FF2B5EF4-FFF2-40B4-BE49-F238E27FC236}">
                <a16:creationId xmlns:a16="http://schemas.microsoft.com/office/drawing/2014/main" id="{2BE56C99-FF34-9120-75A9-500CECF4D19A}"/>
              </a:ext>
            </a:extLst>
          </p:cNvPr>
          <p:cNvSpPr>
            <a:spLocks noGrp="1"/>
          </p:cNvSpPr>
          <p:nvPr>
            <p:ph type="body" sz="quarter" idx="28"/>
          </p:nvPr>
        </p:nvSpPr>
        <p:spPr>
          <a:xfrm>
            <a:off x="3423463" y="9134566"/>
            <a:ext cx="2803692" cy="380761"/>
          </a:xfrm>
        </p:spPr>
        <p:txBody>
          <a:bodyPr>
            <a:normAutofit/>
          </a:bodyPr>
          <a:lstStyle>
            <a:lvl1pPr marL="0" indent="0" algn="ctr">
              <a:buNone/>
              <a:defRPr sz="1800">
                <a:latin typeface="Bodoni MT Condensed" panose="02070606080606020203" pitchFamily="18" charset="0"/>
              </a:defRPr>
            </a:lvl1pPr>
          </a:lstStyle>
          <a:p>
            <a:pPr lvl="0"/>
            <a:endParaRPr lang="de-DE" dirty="0"/>
          </a:p>
        </p:txBody>
      </p:sp>
    </p:spTree>
    <p:extLst>
      <p:ext uri="{BB962C8B-B14F-4D97-AF65-F5344CB8AC3E}">
        <p14:creationId xmlns:p14="http://schemas.microsoft.com/office/powerpoint/2010/main" val="118726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pic>
        <p:nvPicPr>
          <p:cNvPr id="18" name="Grafik 17" descr="Ein Bild, das Blume, Blütenblatt, Farbigkeit, Pflanze enthält.&#10;&#10;KI-generierte Inhalte können fehlerhaft sein.">
            <a:extLst>
              <a:ext uri="{FF2B5EF4-FFF2-40B4-BE49-F238E27FC236}">
                <a16:creationId xmlns:a16="http://schemas.microsoft.com/office/drawing/2014/main" id="{BADB9603-A2C9-8706-2E51-5E265A2377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4886107"/>
          </a:xfrm>
          <a:prstGeom prst="rect">
            <a:avLst/>
          </a:prstGeom>
        </p:spPr>
      </p:pic>
      <p:sp>
        <p:nvSpPr>
          <p:cNvPr id="7" name="Textfeld 6">
            <a:extLst>
              <a:ext uri="{FF2B5EF4-FFF2-40B4-BE49-F238E27FC236}">
                <a16:creationId xmlns:a16="http://schemas.microsoft.com/office/drawing/2014/main" id="{93FA7821-314F-6154-A6C4-40FF510BAC0F}"/>
              </a:ext>
            </a:extLst>
          </p:cNvPr>
          <p:cNvSpPr txBox="1"/>
          <p:nvPr userDrawn="1"/>
        </p:nvSpPr>
        <p:spPr>
          <a:xfrm>
            <a:off x="1693780" y="556649"/>
            <a:ext cx="3470439" cy="646331"/>
          </a:xfrm>
          <a:prstGeom prst="rect">
            <a:avLst/>
          </a:prstGeom>
          <a:noFill/>
        </p:spPr>
        <p:txBody>
          <a:bodyPr wrap="square" rtlCol="0">
            <a:spAutoFit/>
          </a:bodyPr>
          <a:lstStyle/>
          <a:p>
            <a:pPr algn="ctr"/>
            <a:r>
              <a:rPr lang="de-DE" sz="3600" dirty="0">
                <a:latin typeface="Engravers MT" panose="02090707080505020304" pitchFamily="18" charset="0"/>
                <a:cs typeface="Aldhabi" panose="020F0502020204030204" pitchFamily="2" charset="-78"/>
              </a:rPr>
              <a:t>Zitate</a:t>
            </a:r>
            <a:endParaRPr lang="de-DE" sz="2800" dirty="0">
              <a:latin typeface="Engravers MT" panose="02090707080505020304" pitchFamily="18" charset="0"/>
              <a:cs typeface="Aldhabi" panose="020F0502020204030204" pitchFamily="2" charset="-78"/>
            </a:endParaRPr>
          </a:p>
        </p:txBody>
      </p:sp>
      <p:sp>
        <p:nvSpPr>
          <p:cNvPr id="8" name="Sprechblase: rechteckig mit abgerundeten Ecken 7">
            <a:extLst>
              <a:ext uri="{FF2B5EF4-FFF2-40B4-BE49-F238E27FC236}">
                <a16:creationId xmlns:a16="http://schemas.microsoft.com/office/drawing/2014/main" id="{695EF05B-79F1-F1C7-A2F9-B7AA6E6D9D8D}"/>
              </a:ext>
            </a:extLst>
          </p:cNvPr>
          <p:cNvSpPr/>
          <p:nvPr userDrawn="1"/>
        </p:nvSpPr>
        <p:spPr>
          <a:xfrm>
            <a:off x="327495" y="1652513"/>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9" name="Sprechblase: rechteckig mit abgerundeten Ecken 8">
            <a:extLst>
              <a:ext uri="{FF2B5EF4-FFF2-40B4-BE49-F238E27FC236}">
                <a16:creationId xmlns:a16="http://schemas.microsoft.com/office/drawing/2014/main" id="{15A8400B-C1D6-C26D-9328-A29EF6AA081A}"/>
              </a:ext>
            </a:extLst>
          </p:cNvPr>
          <p:cNvSpPr/>
          <p:nvPr userDrawn="1"/>
        </p:nvSpPr>
        <p:spPr>
          <a:xfrm>
            <a:off x="3569839" y="1652514"/>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 name="Sprechblase: rechteckig mit abgerundeten Ecken 9">
            <a:extLst>
              <a:ext uri="{FF2B5EF4-FFF2-40B4-BE49-F238E27FC236}">
                <a16:creationId xmlns:a16="http://schemas.microsoft.com/office/drawing/2014/main" id="{9559E1F5-3955-C761-D550-EE31EC2318B0}"/>
              </a:ext>
            </a:extLst>
          </p:cNvPr>
          <p:cNvSpPr/>
          <p:nvPr userDrawn="1"/>
        </p:nvSpPr>
        <p:spPr>
          <a:xfrm>
            <a:off x="327495" y="3180221"/>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1" name="Sprechblase: rechteckig mit abgerundeten Ecken 10">
            <a:extLst>
              <a:ext uri="{FF2B5EF4-FFF2-40B4-BE49-F238E27FC236}">
                <a16:creationId xmlns:a16="http://schemas.microsoft.com/office/drawing/2014/main" id="{974B3B0B-3124-5E50-B4FB-52B23F633DE3}"/>
              </a:ext>
            </a:extLst>
          </p:cNvPr>
          <p:cNvSpPr/>
          <p:nvPr userDrawn="1"/>
        </p:nvSpPr>
        <p:spPr>
          <a:xfrm>
            <a:off x="3569839" y="3180220"/>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2" name="Sprechblase: rechteckig mit abgerundeten Ecken 11">
            <a:extLst>
              <a:ext uri="{FF2B5EF4-FFF2-40B4-BE49-F238E27FC236}">
                <a16:creationId xmlns:a16="http://schemas.microsoft.com/office/drawing/2014/main" id="{7BF8CFC9-1F02-A19E-A449-2E31CE1734D1}"/>
              </a:ext>
            </a:extLst>
          </p:cNvPr>
          <p:cNvSpPr/>
          <p:nvPr userDrawn="1"/>
        </p:nvSpPr>
        <p:spPr>
          <a:xfrm>
            <a:off x="327494" y="4647609"/>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3" name="Sprechblase: rechteckig mit abgerundeten Ecken 12">
            <a:extLst>
              <a:ext uri="{FF2B5EF4-FFF2-40B4-BE49-F238E27FC236}">
                <a16:creationId xmlns:a16="http://schemas.microsoft.com/office/drawing/2014/main" id="{035080E8-9FC5-E26E-7FCE-E61DD1B607FF}"/>
              </a:ext>
            </a:extLst>
          </p:cNvPr>
          <p:cNvSpPr/>
          <p:nvPr userDrawn="1"/>
        </p:nvSpPr>
        <p:spPr>
          <a:xfrm>
            <a:off x="3569838" y="4647610"/>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4" name="Sprechblase: rechteckig mit abgerundeten Ecken 13">
            <a:extLst>
              <a:ext uri="{FF2B5EF4-FFF2-40B4-BE49-F238E27FC236}">
                <a16:creationId xmlns:a16="http://schemas.microsoft.com/office/drawing/2014/main" id="{B25446DC-F033-0BF6-2A47-7B8CC02B4809}"/>
              </a:ext>
            </a:extLst>
          </p:cNvPr>
          <p:cNvSpPr/>
          <p:nvPr userDrawn="1"/>
        </p:nvSpPr>
        <p:spPr>
          <a:xfrm>
            <a:off x="327494" y="6175317"/>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5" name="Sprechblase: rechteckig mit abgerundeten Ecken 14">
            <a:extLst>
              <a:ext uri="{FF2B5EF4-FFF2-40B4-BE49-F238E27FC236}">
                <a16:creationId xmlns:a16="http://schemas.microsoft.com/office/drawing/2014/main" id="{CA38E7F9-D641-BF81-672B-4FC68E802347}"/>
              </a:ext>
            </a:extLst>
          </p:cNvPr>
          <p:cNvSpPr/>
          <p:nvPr userDrawn="1"/>
        </p:nvSpPr>
        <p:spPr>
          <a:xfrm>
            <a:off x="3569838" y="6175316"/>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6" name="Sprechblase: rechteckig mit abgerundeten Ecken 15">
            <a:extLst>
              <a:ext uri="{FF2B5EF4-FFF2-40B4-BE49-F238E27FC236}">
                <a16:creationId xmlns:a16="http://schemas.microsoft.com/office/drawing/2014/main" id="{49A511E4-37C0-5DAC-F245-C2E7834BE7E4}"/>
              </a:ext>
            </a:extLst>
          </p:cNvPr>
          <p:cNvSpPr/>
          <p:nvPr userDrawn="1"/>
        </p:nvSpPr>
        <p:spPr>
          <a:xfrm>
            <a:off x="327494" y="7703022"/>
            <a:ext cx="2935267" cy="1078175"/>
          </a:xfrm>
          <a:prstGeom prst="wedgeRoundRectCallout">
            <a:avLst>
              <a:gd name="adj1" fmla="val -34129"/>
              <a:gd name="adj2" fmla="val 62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
        <p:nvSpPr>
          <p:cNvPr id="17" name="Sprechblase: rechteckig mit abgerundeten Ecken 16">
            <a:extLst>
              <a:ext uri="{FF2B5EF4-FFF2-40B4-BE49-F238E27FC236}">
                <a16:creationId xmlns:a16="http://schemas.microsoft.com/office/drawing/2014/main" id="{BFDE3FC6-05EE-F1AA-FBAE-96974FFAC1C0}"/>
              </a:ext>
            </a:extLst>
          </p:cNvPr>
          <p:cNvSpPr/>
          <p:nvPr userDrawn="1"/>
        </p:nvSpPr>
        <p:spPr>
          <a:xfrm>
            <a:off x="3569838" y="7703021"/>
            <a:ext cx="2935267" cy="1078175"/>
          </a:xfrm>
          <a:prstGeom prst="wedgeRoundRectCallout">
            <a:avLst>
              <a:gd name="adj1" fmla="val 34319"/>
              <a:gd name="adj2" fmla="val 6376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spTree>
    <p:extLst>
      <p:ext uri="{BB962C8B-B14F-4D97-AF65-F5344CB8AC3E}">
        <p14:creationId xmlns:p14="http://schemas.microsoft.com/office/powerpoint/2010/main" val="798108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bi-Buch Schüler">
    <p:spTree>
      <p:nvGrpSpPr>
        <p:cNvPr id="1" name=""/>
        <p:cNvGrpSpPr/>
        <p:nvPr/>
      </p:nvGrpSpPr>
      <p:grpSpPr>
        <a:xfrm>
          <a:off x="0" y="0"/>
          <a:ext cx="0" cy="0"/>
          <a:chOff x="0" y="0"/>
          <a:chExt cx="0" cy="0"/>
        </a:xfrm>
      </p:grpSpPr>
      <p:pic>
        <p:nvPicPr>
          <p:cNvPr id="5" name="Grafik 4" descr="Ein Bild, das Blume, Blütenblatt, Farbigkeit, Pflanze enthält.&#10;&#10;KI-generierte Inhalte können fehlerhaft sein.">
            <a:extLst>
              <a:ext uri="{FF2B5EF4-FFF2-40B4-BE49-F238E27FC236}">
                <a16:creationId xmlns:a16="http://schemas.microsoft.com/office/drawing/2014/main" id="{A25CEBEB-427D-E954-520B-87CFD1C6E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6858000" cy="4886107"/>
          </a:xfrm>
          <a:prstGeom prst="rect">
            <a:avLst/>
          </a:prstGeom>
        </p:spPr>
      </p:pic>
      <p:pic>
        <p:nvPicPr>
          <p:cNvPr id="7" name="Grafik 6" descr="Ein Bild, das Blume, Blütenblatt, Farbigkeit, Pflanze enthält.&#10;&#10;KI-generierte Inhalte können fehlerhaft sein.">
            <a:extLst>
              <a:ext uri="{FF2B5EF4-FFF2-40B4-BE49-F238E27FC236}">
                <a16:creationId xmlns:a16="http://schemas.microsoft.com/office/drawing/2014/main" id="{B75384C4-AC87-D75A-1B13-7F17694266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0" y="5019893"/>
            <a:ext cx="6858000" cy="4886107"/>
          </a:xfrm>
          <a:prstGeom prst="rect">
            <a:avLst/>
          </a:prstGeom>
        </p:spPr>
      </p:pic>
      <p:sp>
        <p:nvSpPr>
          <p:cNvPr id="10" name="Textplatzhalter 9">
            <a:extLst>
              <a:ext uri="{FF2B5EF4-FFF2-40B4-BE49-F238E27FC236}">
                <a16:creationId xmlns:a16="http://schemas.microsoft.com/office/drawing/2014/main" id="{98A04EB0-B065-6997-BC9B-0F930D874FC2}"/>
              </a:ext>
            </a:extLst>
          </p:cNvPr>
          <p:cNvSpPr>
            <a:spLocks noGrp="1"/>
          </p:cNvSpPr>
          <p:nvPr>
            <p:ph type="body" sz="quarter" idx="10" hasCustomPrompt="1"/>
          </p:nvPr>
        </p:nvSpPr>
        <p:spPr>
          <a:xfrm>
            <a:off x="1974850" y="406400"/>
            <a:ext cx="2908300" cy="520700"/>
          </a:xfrm>
        </p:spPr>
        <p:txBody>
          <a:bodyPr>
            <a:noAutofit/>
          </a:bodyPr>
          <a:lstStyle>
            <a:lvl1pPr marL="0" indent="0" algn="ctr">
              <a:buFontTx/>
              <a:buNone/>
              <a:defRPr sz="3600">
                <a:latin typeface="Engravers MT" panose="02090707080505020304" pitchFamily="18" charset="0"/>
              </a:defRPr>
            </a:lvl1pPr>
          </a:lstStyle>
          <a:p>
            <a:pPr lvl="0"/>
            <a:r>
              <a:rPr lang="de-DE" dirty="0"/>
              <a:t>Name</a:t>
            </a:r>
          </a:p>
        </p:txBody>
      </p:sp>
      <p:sp>
        <p:nvSpPr>
          <p:cNvPr id="12" name="Rechteck 11">
            <a:extLst>
              <a:ext uri="{FF2B5EF4-FFF2-40B4-BE49-F238E27FC236}">
                <a16:creationId xmlns:a16="http://schemas.microsoft.com/office/drawing/2014/main" id="{1261E794-959D-59A4-D34B-FBE8D5001231}"/>
              </a:ext>
            </a:extLst>
          </p:cNvPr>
          <p:cNvSpPr/>
          <p:nvPr userDrawn="1"/>
        </p:nvSpPr>
        <p:spPr>
          <a:xfrm>
            <a:off x="209550" y="6299200"/>
            <a:ext cx="6438900" cy="33655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5" name="Bildplatzhalter 14">
            <a:extLst>
              <a:ext uri="{FF2B5EF4-FFF2-40B4-BE49-F238E27FC236}">
                <a16:creationId xmlns:a16="http://schemas.microsoft.com/office/drawing/2014/main" id="{FD8967A8-AB2E-34FB-6EFB-8055AD0B02E4}"/>
              </a:ext>
            </a:extLst>
          </p:cNvPr>
          <p:cNvSpPr>
            <a:spLocks noGrp="1" noChangeAspect="1"/>
          </p:cNvSpPr>
          <p:nvPr>
            <p:ph type="pic" sz="quarter" idx="11" hasCustomPrompt="1"/>
          </p:nvPr>
        </p:nvSpPr>
        <p:spPr>
          <a:xfrm>
            <a:off x="367774" y="1197449"/>
            <a:ext cx="1162576" cy="1627607"/>
          </a:xfrm>
        </p:spPr>
        <p:txBody>
          <a:bodyPr/>
          <a:lstStyle/>
          <a:p>
            <a:r>
              <a:rPr lang="de-DE" dirty="0"/>
              <a:t>.</a:t>
            </a:r>
          </a:p>
        </p:txBody>
      </p:sp>
      <p:sp>
        <p:nvSpPr>
          <p:cNvPr id="17" name="Bildplatzhalter 14">
            <a:extLst>
              <a:ext uri="{FF2B5EF4-FFF2-40B4-BE49-F238E27FC236}">
                <a16:creationId xmlns:a16="http://schemas.microsoft.com/office/drawing/2014/main" id="{F0EB2322-CB8F-C34D-40B3-E6B5A05EB655}"/>
              </a:ext>
            </a:extLst>
          </p:cNvPr>
          <p:cNvSpPr>
            <a:spLocks noGrp="1" noChangeAspect="1"/>
          </p:cNvSpPr>
          <p:nvPr>
            <p:ph type="pic" sz="quarter" idx="12" hasCustomPrompt="1"/>
          </p:nvPr>
        </p:nvSpPr>
        <p:spPr>
          <a:xfrm>
            <a:off x="1802874" y="1197449"/>
            <a:ext cx="1162576" cy="1627607"/>
          </a:xfrm>
        </p:spPr>
        <p:txBody>
          <a:bodyPr/>
          <a:lstStyle/>
          <a:p>
            <a:r>
              <a:rPr lang="de-DE" dirty="0"/>
              <a:t>.</a:t>
            </a:r>
          </a:p>
        </p:txBody>
      </p:sp>
      <p:sp>
        <p:nvSpPr>
          <p:cNvPr id="19" name="Textfeld 18">
            <a:extLst>
              <a:ext uri="{FF2B5EF4-FFF2-40B4-BE49-F238E27FC236}">
                <a16:creationId xmlns:a16="http://schemas.microsoft.com/office/drawing/2014/main" id="{448A14ED-1EE8-17B3-9A60-D7E6E23B88F1}"/>
              </a:ext>
            </a:extLst>
          </p:cNvPr>
          <p:cNvSpPr txBox="1"/>
          <p:nvPr userDrawn="1"/>
        </p:nvSpPr>
        <p:spPr>
          <a:xfrm>
            <a:off x="3124200" y="1201098"/>
            <a:ext cx="1371600" cy="1709699"/>
          </a:xfrm>
          <a:prstGeom prst="rect">
            <a:avLst/>
          </a:prstGeom>
          <a:noFill/>
        </p:spPr>
        <p:txBody>
          <a:bodyPr wrap="square" rtlCol="0">
            <a:spAutoFit/>
          </a:bodyPr>
          <a:lstStyle/>
          <a:p>
            <a:pPr lvl="0" algn="l">
              <a:lnSpc>
                <a:spcPct val="150000"/>
              </a:lnSpc>
            </a:pPr>
            <a:r>
              <a:rPr lang="de-DE" sz="1800" dirty="0">
                <a:latin typeface="Bodoni MT Condensed" panose="02070606080606020203" pitchFamily="18" charset="0"/>
              </a:rPr>
              <a:t>Geburtsdatum	:</a:t>
            </a:r>
          </a:p>
          <a:p>
            <a:pPr lvl="0" algn="l">
              <a:lnSpc>
                <a:spcPct val="150000"/>
              </a:lnSpc>
            </a:pPr>
            <a:r>
              <a:rPr lang="de-DE" sz="1800" dirty="0">
                <a:latin typeface="Bodoni MT Condensed" panose="02070606080606020203" pitchFamily="18" charset="0"/>
              </a:rPr>
              <a:t>LKs:</a:t>
            </a:r>
          </a:p>
          <a:p>
            <a:pPr lvl="0" algn="l">
              <a:lnSpc>
                <a:spcPct val="150000"/>
              </a:lnSpc>
            </a:pPr>
            <a:r>
              <a:rPr lang="de-DE" sz="1800" dirty="0">
                <a:latin typeface="Bodoni MT Condensed" panose="02070606080606020203" pitchFamily="18" charset="0"/>
              </a:rPr>
              <a:t>♥</a:t>
            </a:r>
            <a:r>
              <a:rPr lang="de-DE" sz="1800" dirty="0" err="1">
                <a:latin typeface="Bodoni MT Condensed" panose="02070606080606020203" pitchFamily="18" charset="0"/>
              </a:rPr>
              <a:t>fach</a:t>
            </a:r>
            <a:r>
              <a:rPr lang="de-DE" sz="1800" dirty="0">
                <a:latin typeface="Bodoni MT Condensed" panose="02070606080606020203" pitchFamily="18" charset="0"/>
              </a:rPr>
              <a:t>:</a:t>
            </a:r>
          </a:p>
          <a:p>
            <a:pPr lvl="0" algn="l">
              <a:lnSpc>
                <a:spcPct val="150000"/>
              </a:lnSpc>
            </a:pPr>
            <a:r>
              <a:rPr lang="de-DE" sz="1800" dirty="0">
                <a:latin typeface="Bodoni MT Condensed" panose="02070606080606020203" pitchFamily="18" charset="0"/>
              </a:rPr>
              <a:t>♥sitznachbar*in:</a:t>
            </a:r>
          </a:p>
        </p:txBody>
      </p:sp>
      <p:sp>
        <p:nvSpPr>
          <p:cNvPr id="22" name="Textplatzhalter 21">
            <a:extLst>
              <a:ext uri="{FF2B5EF4-FFF2-40B4-BE49-F238E27FC236}">
                <a16:creationId xmlns:a16="http://schemas.microsoft.com/office/drawing/2014/main" id="{A70BE4FA-6AE1-77B9-B08B-E8E2E5A39E94}"/>
              </a:ext>
            </a:extLst>
          </p:cNvPr>
          <p:cNvSpPr>
            <a:spLocks noGrp="1"/>
          </p:cNvSpPr>
          <p:nvPr>
            <p:ph type="body" sz="quarter" idx="13" hasCustomPrompt="1"/>
          </p:nvPr>
        </p:nvSpPr>
        <p:spPr>
          <a:xfrm>
            <a:off x="4183727" y="1326312"/>
            <a:ext cx="2464720" cy="360000"/>
          </a:xfrm>
        </p:spPr>
        <p:txBody>
          <a:bodyPr>
            <a:noAutofit/>
          </a:bodyPr>
          <a:lstStyle>
            <a:lvl1pPr marL="0" indent="0">
              <a:buFontTx/>
              <a:buNone/>
              <a:defRPr sz="1800">
                <a:latin typeface="Bodoni MT Condensed" panose="02070606080606020203" pitchFamily="18" charset="0"/>
              </a:defRPr>
            </a:lvl1pPr>
          </a:lstStyle>
          <a:p>
            <a:pPr lvl="0"/>
            <a:r>
              <a:rPr lang="de-DE" dirty="0"/>
              <a:t>Datum</a:t>
            </a:r>
          </a:p>
        </p:txBody>
      </p:sp>
      <p:sp>
        <p:nvSpPr>
          <p:cNvPr id="28" name="Textplatzhalter 21">
            <a:extLst>
              <a:ext uri="{FF2B5EF4-FFF2-40B4-BE49-F238E27FC236}">
                <a16:creationId xmlns:a16="http://schemas.microsoft.com/office/drawing/2014/main" id="{D9DB97A4-8CD5-34F5-4D2B-837FDB8A00EE}"/>
              </a:ext>
            </a:extLst>
          </p:cNvPr>
          <p:cNvSpPr>
            <a:spLocks noGrp="1"/>
          </p:cNvSpPr>
          <p:nvPr>
            <p:ph type="body" sz="quarter" idx="14" hasCustomPrompt="1"/>
          </p:nvPr>
        </p:nvSpPr>
        <p:spPr>
          <a:xfrm>
            <a:off x="3494622" y="1740345"/>
            <a:ext cx="3153825" cy="374650"/>
          </a:xfrm>
        </p:spPr>
        <p:txBody>
          <a:bodyPr>
            <a:noAutofit/>
          </a:bodyPr>
          <a:lstStyle>
            <a:lvl1pPr marL="0" indent="0">
              <a:buFontTx/>
              <a:buNone/>
              <a:defRPr sz="1800">
                <a:latin typeface="Bodoni MT Condensed" panose="02070606080606020203" pitchFamily="18" charset="0"/>
              </a:defRPr>
            </a:lvl1pPr>
          </a:lstStyle>
          <a:p>
            <a:pPr lvl="0"/>
            <a:r>
              <a:rPr lang="de-DE" dirty="0"/>
              <a:t>LK</a:t>
            </a:r>
          </a:p>
        </p:txBody>
      </p:sp>
      <p:sp>
        <p:nvSpPr>
          <p:cNvPr id="29" name="Textplatzhalter 21">
            <a:extLst>
              <a:ext uri="{FF2B5EF4-FFF2-40B4-BE49-F238E27FC236}">
                <a16:creationId xmlns:a16="http://schemas.microsoft.com/office/drawing/2014/main" id="{38E106AC-457C-7499-92D2-20E8D13D3FF0}"/>
              </a:ext>
            </a:extLst>
          </p:cNvPr>
          <p:cNvSpPr>
            <a:spLocks noGrp="1"/>
          </p:cNvSpPr>
          <p:nvPr>
            <p:ph type="body" sz="quarter" idx="15" hasCustomPrompt="1"/>
          </p:nvPr>
        </p:nvSpPr>
        <p:spPr>
          <a:xfrm>
            <a:off x="3700998" y="2157496"/>
            <a:ext cx="2947450" cy="374650"/>
          </a:xfrm>
        </p:spPr>
        <p:txBody>
          <a:bodyPr>
            <a:noAutofit/>
          </a:bodyPr>
          <a:lstStyle>
            <a:lvl1pPr marL="0" indent="0">
              <a:buFontTx/>
              <a:buNone/>
              <a:defRPr sz="1800">
                <a:latin typeface="Bodoni MT Condensed" panose="02070606080606020203" pitchFamily="18" charset="0"/>
              </a:defRPr>
            </a:lvl1pPr>
          </a:lstStyle>
          <a:p>
            <a:pPr lvl="0"/>
            <a:r>
              <a:rPr lang="de-DE" dirty="0"/>
              <a:t>Fach</a:t>
            </a:r>
          </a:p>
        </p:txBody>
      </p:sp>
      <p:sp>
        <p:nvSpPr>
          <p:cNvPr id="30" name="Textplatzhalter 21">
            <a:extLst>
              <a:ext uri="{FF2B5EF4-FFF2-40B4-BE49-F238E27FC236}">
                <a16:creationId xmlns:a16="http://schemas.microsoft.com/office/drawing/2014/main" id="{D2DF3E84-8D49-7095-384F-F3FDD80C8AE1}"/>
              </a:ext>
            </a:extLst>
          </p:cNvPr>
          <p:cNvSpPr>
            <a:spLocks noGrp="1"/>
          </p:cNvSpPr>
          <p:nvPr>
            <p:ph type="body" sz="quarter" idx="16" hasCustomPrompt="1"/>
          </p:nvPr>
        </p:nvSpPr>
        <p:spPr>
          <a:xfrm>
            <a:off x="4381510" y="2564674"/>
            <a:ext cx="2266938" cy="374650"/>
          </a:xfrm>
        </p:spPr>
        <p:txBody>
          <a:bodyPr>
            <a:noAutofit/>
          </a:bodyPr>
          <a:lstStyle>
            <a:lvl1pPr marL="0" indent="0">
              <a:buFontTx/>
              <a:buNone/>
              <a:defRPr sz="1800">
                <a:latin typeface="Bodoni MT Condensed" panose="02070606080606020203" pitchFamily="18" charset="0"/>
              </a:defRPr>
            </a:lvl1pPr>
          </a:lstStyle>
          <a:p>
            <a:pPr lvl="0"/>
            <a:r>
              <a:rPr lang="de-DE" dirty="0"/>
              <a:t>Nachbar Name</a:t>
            </a:r>
          </a:p>
        </p:txBody>
      </p:sp>
      <p:sp>
        <p:nvSpPr>
          <p:cNvPr id="37" name="Textfeld 36">
            <a:extLst>
              <a:ext uri="{FF2B5EF4-FFF2-40B4-BE49-F238E27FC236}">
                <a16:creationId xmlns:a16="http://schemas.microsoft.com/office/drawing/2014/main" id="{78AE1E27-6CEA-B92A-A54F-1452E330E9B5}"/>
              </a:ext>
            </a:extLst>
          </p:cNvPr>
          <p:cNvSpPr txBox="1"/>
          <p:nvPr userDrawn="1"/>
        </p:nvSpPr>
        <p:spPr>
          <a:xfrm>
            <a:off x="272261" y="2858691"/>
            <a:ext cx="3061226" cy="3373616"/>
          </a:xfrm>
          <a:prstGeom prst="rect">
            <a:avLst/>
          </a:prstGeom>
          <a:noFill/>
        </p:spPr>
        <p:txBody>
          <a:bodyPr wrap="square" rtlCol="0">
            <a:spAutoFit/>
          </a:bodyPr>
          <a:lstStyle/>
          <a:p>
            <a:pPr>
              <a:lnSpc>
                <a:spcPct val="150000"/>
              </a:lnSpc>
            </a:pPr>
            <a:r>
              <a:rPr lang="de-DE" dirty="0">
                <a:latin typeface="Bodoni MT Condensed" panose="02070606080606020203" pitchFamily="18" charset="0"/>
              </a:rPr>
              <a:t>Lebensmotto:</a:t>
            </a:r>
          </a:p>
          <a:p>
            <a:pPr>
              <a:lnSpc>
                <a:spcPct val="150000"/>
              </a:lnSpc>
            </a:pPr>
            <a:r>
              <a:rPr lang="de-DE" dirty="0">
                <a:latin typeface="Bodoni MT Condensed" panose="02070606080606020203" pitchFamily="18" charset="0"/>
              </a:rPr>
              <a:t>Hobbys:</a:t>
            </a:r>
          </a:p>
          <a:p>
            <a:pPr>
              <a:lnSpc>
                <a:spcPct val="150000"/>
              </a:lnSpc>
            </a:pPr>
            <a:r>
              <a:rPr lang="de-DE" dirty="0">
                <a:latin typeface="Bodoni MT Condensed" panose="02070606080606020203" pitchFamily="18" charset="0"/>
              </a:rPr>
              <a:t>Was hat mir die Schule nicht beigebracht:</a:t>
            </a:r>
          </a:p>
          <a:p>
            <a:pPr>
              <a:lnSpc>
                <a:spcPct val="150000"/>
              </a:lnSpc>
            </a:pPr>
            <a:r>
              <a:rPr lang="de-DE" dirty="0">
                <a:latin typeface="Bodoni MT Condensed" panose="02070606080606020203" pitchFamily="18" charset="0"/>
              </a:rPr>
              <a:t>Go-</a:t>
            </a:r>
            <a:r>
              <a:rPr lang="de-DE" dirty="0" err="1">
                <a:latin typeface="Bodoni MT Condensed" panose="02070606080606020203" pitchFamily="18" charset="0"/>
              </a:rPr>
              <a:t>to</a:t>
            </a:r>
            <a:r>
              <a:rPr lang="de-DE" dirty="0">
                <a:latin typeface="Bodoni MT Condensed" panose="02070606080606020203" pitchFamily="18" charset="0"/>
              </a:rPr>
              <a:t> </a:t>
            </a:r>
            <a:r>
              <a:rPr lang="de-DE" dirty="0" err="1">
                <a:latin typeface="Bodoni MT Condensed" panose="02070606080606020203" pitchFamily="18" charset="0"/>
              </a:rPr>
              <a:t>snack</a:t>
            </a:r>
            <a:r>
              <a:rPr lang="de-DE" dirty="0">
                <a:latin typeface="Bodoni MT Condensed" panose="02070606080606020203" pitchFamily="18" charset="0"/>
              </a:rPr>
              <a:t> in der Pause:</a:t>
            </a:r>
          </a:p>
          <a:p>
            <a:pPr>
              <a:lnSpc>
                <a:spcPct val="150000"/>
              </a:lnSpc>
            </a:pPr>
            <a:r>
              <a:rPr lang="de-DE" dirty="0">
                <a:latin typeface="Bodoni MT Condensed" panose="02070606080606020203" pitchFamily="18" charset="0"/>
              </a:rPr>
              <a:t>♥</a:t>
            </a:r>
            <a:r>
              <a:rPr lang="de-DE" dirty="0" err="1">
                <a:latin typeface="Bodoni MT Condensed" panose="02070606080606020203" pitchFamily="18" charset="0"/>
              </a:rPr>
              <a:t>erinnerung</a:t>
            </a:r>
            <a:r>
              <a:rPr lang="de-DE" dirty="0">
                <a:latin typeface="Bodoni MT Condensed" panose="02070606080606020203" pitchFamily="18" charset="0"/>
              </a:rPr>
              <a:t> aus der Schulzeit:</a:t>
            </a:r>
          </a:p>
          <a:p>
            <a:pPr>
              <a:lnSpc>
                <a:spcPct val="150000"/>
              </a:lnSpc>
            </a:pPr>
            <a:r>
              <a:rPr lang="de-DE" dirty="0">
                <a:latin typeface="Bodoni MT Condensed" panose="02070606080606020203" pitchFamily="18" charset="0"/>
              </a:rPr>
              <a:t>Nachricht an mein jüngeres Ich:</a:t>
            </a:r>
          </a:p>
          <a:p>
            <a:pPr>
              <a:lnSpc>
                <a:spcPct val="150000"/>
              </a:lnSpc>
            </a:pPr>
            <a:r>
              <a:rPr lang="de-DE" dirty="0">
                <a:latin typeface="Bodoni MT Condensed" panose="02070606080606020203" pitchFamily="18" charset="0"/>
              </a:rPr>
              <a:t>Traumberuf:</a:t>
            </a:r>
          </a:p>
          <a:p>
            <a:pPr>
              <a:lnSpc>
                <a:spcPct val="150000"/>
              </a:lnSpc>
            </a:pPr>
            <a:r>
              <a:rPr lang="de-DE" dirty="0">
                <a:latin typeface="Bodoni MT Condensed" panose="02070606080606020203" pitchFamily="18" charset="0"/>
              </a:rPr>
              <a:t>Wo sehe ich mich in 10 Jahren:</a:t>
            </a:r>
          </a:p>
        </p:txBody>
      </p:sp>
      <p:sp>
        <p:nvSpPr>
          <p:cNvPr id="38" name="Textplatzhalter 21">
            <a:extLst>
              <a:ext uri="{FF2B5EF4-FFF2-40B4-BE49-F238E27FC236}">
                <a16:creationId xmlns:a16="http://schemas.microsoft.com/office/drawing/2014/main" id="{68108BA6-69F9-EBF0-C12E-CA4D41B99AFC}"/>
              </a:ext>
            </a:extLst>
          </p:cNvPr>
          <p:cNvSpPr>
            <a:spLocks noGrp="1"/>
          </p:cNvSpPr>
          <p:nvPr>
            <p:ph type="body" sz="quarter" idx="17" hasCustomPrompt="1"/>
          </p:nvPr>
        </p:nvSpPr>
        <p:spPr>
          <a:xfrm>
            <a:off x="1228020" y="2979874"/>
            <a:ext cx="5420428" cy="360000"/>
          </a:xfrm>
        </p:spPr>
        <p:txBody>
          <a:bodyPr>
            <a:noAutofit/>
          </a:bodyPr>
          <a:lstStyle>
            <a:lvl1pPr marL="0" indent="0">
              <a:buFontTx/>
              <a:buNone/>
              <a:defRPr sz="1200">
                <a:latin typeface="Bodoni MT Condensed" panose="02070606080606020203" pitchFamily="18" charset="0"/>
              </a:defRPr>
            </a:lvl1pPr>
          </a:lstStyle>
          <a:p>
            <a:pPr lvl="0"/>
            <a:r>
              <a:rPr lang="de-DE" dirty="0"/>
              <a:t>Motto</a:t>
            </a:r>
          </a:p>
        </p:txBody>
      </p:sp>
      <p:sp>
        <p:nvSpPr>
          <p:cNvPr id="39" name="Textplatzhalter 21">
            <a:extLst>
              <a:ext uri="{FF2B5EF4-FFF2-40B4-BE49-F238E27FC236}">
                <a16:creationId xmlns:a16="http://schemas.microsoft.com/office/drawing/2014/main" id="{07F91CE5-BC77-C3C9-0470-323252F10C11}"/>
              </a:ext>
            </a:extLst>
          </p:cNvPr>
          <p:cNvSpPr>
            <a:spLocks noGrp="1"/>
          </p:cNvSpPr>
          <p:nvPr>
            <p:ph type="body" sz="quarter" idx="18" hasCustomPrompt="1"/>
          </p:nvPr>
        </p:nvSpPr>
        <p:spPr>
          <a:xfrm>
            <a:off x="891470" y="3377592"/>
            <a:ext cx="5756978" cy="374650"/>
          </a:xfrm>
        </p:spPr>
        <p:txBody>
          <a:bodyPr>
            <a:noAutofit/>
          </a:bodyPr>
          <a:lstStyle>
            <a:lvl1pPr marL="0" indent="0">
              <a:buFontTx/>
              <a:buNone/>
              <a:defRPr sz="1200">
                <a:latin typeface="Bodoni MT Condensed" panose="02070606080606020203" pitchFamily="18" charset="0"/>
              </a:defRPr>
            </a:lvl1pPr>
          </a:lstStyle>
          <a:p>
            <a:pPr lvl="0"/>
            <a:r>
              <a:rPr lang="de-DE" dirty="0"/>
              <a:t>Hobbys</a:t>
            </a:r>
          </a:p>
        </p:txBody>
      </p:sp>
      <p:sp>
        <p:nvSpPr>
          <p:cNvPr id="40" name="Textplatzhalter 21">
            <a:extLst>
              <a:ext uri="{FF2B5EF4-FFF2-40B4-BE49-F238E27FC236}">
                <a16:creationId xmlns:a16="http://schemas.microsoft.com/office/drawing/2014/main" id="{B92C7814-7A63-BB88-AB5C-8CF82733BCCC}"/>
              </a:ext>
            </a:extLst>
          </p:cNvPr>
          <p:cNvSpPr>
            <a:spLocks noGrp="1"/>
          </p:cNvSpPr>
          <p:nvPr>
            <p:ph type="body" sz="quarter" idx="19" hasCustomPrompt="1"/>
          </p:nvPr>
        </p:nvSpPr>
        <p:spPr>
          <a:xfrm>
            <a:off x="2473501" y="5022689"/>
            <a:ext cx="4174948" cy="374650"/>
          </a:xfrm>
        </p:spPr>
        <p:txBody>
          <a:bodyPr>
            <a:noAutofit/>
          </a:bodyPr>
          <a:lstStyle>
            <a:lvl1pPr marL="0" indent="0">
              <a:buFontTx/>
              <a:buNone/>
              <a:defRPr sz="1200">
                <a:latin typeface="Bodoni MT Condensed" panose="02070606080606020203" pitchFamily="18" charset="0"/>
              </a:defRPr>
            </a:lvl1pPr>
          </a:lstStyle>
          <a:p>
            <a:pPr lvl="0"/>
            <a:r>
              <a:rPr lang="de-DE" dirty="0"/>
              <a:t>Nachricht</a:t>
            </a:r>
          </a:p>
        </p:txBody>
      </p:sp>
      <p:sp>
        <p:nvSpPr>
          <p:cNvPr id="41" name="Textplatzhalter 21">
            <a:extLst>
              <a:ext uri="{FF2B5EF4-FFF2-40B4-BE49-F238E27FC236}">
                <a16:creationId xmlns:a16="http://schemas.microsoft.com/office/drawing/2014/main" id="{86C00AF8-8F18-F2AB-B226-D715C5EFC045}"/>
              </a:ext>
            </a:extLst>
          </p:cNvPr>
          <p:cNvSpPr>
            <a:spLocks noGrp="1"/>
          </p:cNvSpPr>
          <p:nvPr>
            <p:ph type="body" sz="quarter" idx="20" hasCustomPrompt="1"/>
          </p:nvPr>
        </p:nvSpPr>
        <p:spPr>
          <a:xfrm>
            <a:off x="2014219" y="4189739"/>
            <a:ext cx="4634229" cy="374650"/>
          </a:xfrm>
        </p:spPr>
        <p:txBody>
          <a:bodyPr>
            <a:noAutofit/>
          </a:bodyPr>
          <a:lstStyle>
            <a:lvl1pPr marL="0" indent="0">
              <a:buFontTx/>
              <a:buNone/>
              <a:defRPr sz="1200">
                <a:latin typeface="Bodoni MT Condensed" panose="02070606080606020203" pitchFamily="18" charset="0"/>
              </a:defRPr>
            </a:lvl1pPr>
          </a:lstStyle>
          <a:p>
            <a:pPr lvl="0"/>
            <a:r>
              <a:rPr lang="de-DE" dirty="0"/>
              <a:t>Nam </a:t>
            </a:r>
            <a:r>
              <a:rPr lang="de-DE" dirty="0" err="1"/>
              <a:t>Nam</a:t>
            </a:r>
            <a:r>
              <a:rPr lang="de-DE" dirty="0"/>
              <a:t> </a:t>
            </a:r>
          </a:p>
        </p:txBody>
      </p:sp>
      <p:sp>
        <p:nvSpPr>
          <p:cNvPr id="42" name="Textplatzhalter 21">
            <a:extLst>
              <a:ext uri="{FF2B5EF4-FFF2-40B4-BE49-F238E27FC236}">
                <a16:creationId xmlns:a16="http://schemas.microsoft.com/office/drawing/2014/main" id="{46974B3E-D267-C8B1-E8F3-84029FDDEE5D}"/>
              </a:ext>
            </a:extLst>
          </p:cNvPr>
          <p:cNvSpPr>
            <a:spLocks noGrp="1"/>
          </p:cNvSpPr>
          <p:nvPr>
            <p:ph type="body" sz="quarter" idx="21" hasCustomPrompt="1"/>
          </p:nvPr>
        </p:nvSpPr>
        <p:spPr>
          <a:xfrm>
            <a:off x="2473500" y="4606214"/>
            <a:ext cx="4174949" cy="374650"/>
          </a:xfrm>
        </p:spPr>
        <p:txBody>
          <a:bodyPr>
            <a:noAutofit/>
          </a:bodyPr>
          <a:lstStyle>
            <a:lvl1pPr marL="0" indent="0">
              <a:buFontTx/>
              <a:buNone/>
              <a:defRPr sz="1200">
                <a:latin typeface="Bodoni MT Condensed" panose="02070606080606020203" pitchFamily="18" charset="0"/>
              </a:defRPr>
            </a:lvl1pPr>
          </a:lstStyle>
          <a:p>
            <a:pPr lvl="0"/>
            <a:r>
              <a:rPr lang="de-DE" dirty="0"/>
              <a:t>Memorys</a:t>
            </a:r>
          </a:p>
        </p:txBody>
      </p:sp>
      <p:sp>
        <p:nvSpPr>
          <p:cNvPr id="43" name="Textplatzhalter 21">
            <a:extLst>
              <a:ext uri="{FF2B5EF4-FFF2-40B4-BE49-F238E27FC236}">
                <a16:creationId xmlns:a16="http://schemas.microsoft.com/office/drawing/2014/main" id="{4B63F66F-616B-73CC-BB35-6E7BAF81B96E}"/>
              </a:ext>
            </a:extLst>
          </p:cNvPr>
          <p:cNvSpPr>
            <a:spLocks noGrp="1"/>
          </p:cNvSpPr>
          <p:nvPr>
            <p:ph type="body" sz="quarter" idx="22" hasCustomPrompt="1"/>
          </p:nvPr>
        </p:nvSpPr>
        <p:spPr>
          <a:xfrm>
            <a:off x="3057108" y="3781885"/>
            <a:ext cx="3591340" cy="374650"/>
          </a:xfrm>
        </p:spPr>
        <p:txBody>
          <a:bodyPr>
            <a:noAutofit/>
          </a:bodyPr>
          <a:lstStyle>
            <a:lvl1pPr marL="0" indent="0">
              <a:buFontTx/>
              <a:buNone/>
              <a:defRPr sz="1200">
                <a:latin typeface="Bodoni MT Condensed" panose="02070606080606020203" pitchFamily="18" charset="0"/>
              </a:defRPr>
            </a:lvl1pPr>
          </a:lstStyle>
          <a:p>
            <a:pPr lvl="0"/>
            <a:r>
              <a:rPr lang="de-DE" dirty="0"/>
              <a:t>Beigebracht</a:t>
            </a:r>
          </a:p>
        </p:txBody>
      </p:sp>
      <p:sp>
        <p:nvSpPr>
          <p:cNvPr id="44" name="Textplatzhalter 21">
            <a:extLst>
              <a:ext uri="{FF2B5EF4-FFF2-40B4-BE49-F238E27FC236}">
                <a16:creationId xmlns:a16="http://schemas.microsoft.com/office/drawing/2014/main" id="{8F3E3E92-33C1-23DD-F70C-56DC578DBAC2}"/>
              </a:ext>
            </a:extLst>
          </p:cNvPr>
          <p:cNvSpPr>
            <a:spLocks noGrp="1"/>
          </p:cNvSpPr>
          <p:nvPr>
            <p:ph type="body" sz="quarter" idx="23" hasCustomPrompt="1"/>
          </p:nvPr>
        </p:nvSpPr>
        <p:spPr>
          <a:xfrm>
            <a:off x="1212016" y="5435714"/>
            <a:ext cx="5436434" cy="374650"/>
          </a:xfrm>
        </p:spPr>
        <p:txBody>
          <a:bodyPr>
            <a:noAutofit/>
          </a:bodyPr>
          <a:lstStyle>
            <a:lvl1pPr marL="0" indent="0">
              <a:buFontTx/>
              <a:buNone/>
              <a:defRPr sz="1200">
                <a:latin typeface="Bodoni MT Condensed" panose="02070606080606020203" pitchFamily="18" charset="0"/>
              </a:defRPr>
            </a:lvl1pPr>
          </a:lstStyle>
          <a:p>
            <a:pPr lvl="0"/>
            <a:r>
              <a:rPr lang="de-DE" dirty="0"/>
              <a:t>Job</a:t>
            </a:r>
          </a:p>
        </p:txBody>
      </p:sp>
      <p:sp>
        <p:nvSpPr>
          <p:cNvPr id="45" name="Textplatzhalter 21">
            <a:extLst>
              <a:ext uri="{FF2B5EF4-FFF2-40B4-BE49-F238E27FC236}">
                <a16:creationId xmlns:a16="http://schemas.microsoft.com/office/drawing/2014/main" id="{04F87548-624E-3E53-29B2-677554FFAB27}"/>
              </a:ext>
            </a:extLst>
          </p:cNvPr>
          <p:cNvSpPr>
            <a:spLocks noGrp="1"/>
          </p:cNvSpPr>
          <p:nvPr>
            <p:ph type="body" sz="quarter" idx="24" hasCustomPrompt="1"/>
          </p:nvPr>
        </p:nvSpPr>
        <p:spPr>
          <a:xfrm>
            <a:off x="2384162" y="5851320"/>
            <a:ext cx="4264288" cy="374650"/>
          </a:xfrm>
        </p:spPr>
        <p:txBody>
          <a:bodyPr>
            <a:noAutofit/>
          </a:bodyPr>
          <a:lstStyle>
            <a:lvl1pPr marL="0" indent="0">
              <a:buFontTx/>
              <a:buNone/>
              <a:defRPr sz="1200">
                <a:latin typeface="Bodoni MT Condensed" panose="02070606080606020203" pitchFamily="18" charset="0"/>
              </a:defRPr>
            </a:lvl1pPr>
          </a:lstStyle>
          <a:p>
            <a:pPr lvl="0"/>
            <a:r>
              <a:rPr lang="de-DE" dirty="0"/>
              <a:t>10 Jahre</a:t>
            </a:r>
          </a:p>
        </p:txBody>
      </p:sp>
    </p:spTree>
    <p:extLst>
      <p:ext uri="{BB962C8B-B14F-4D97-AF65-F5344CB8AC3E}">
        <p14:creationId xmlns:p14="http://schemas.microsoft.com/office/powerpoint/2010/main" val="4277260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9E6847-A457-609B-5744-6AC91C89DE2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D85C661-B807-4C40-5C3A-0A5FB97FC15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52DC4D0-3434-2E1B-C308-5AA0034FC5D7}"/>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FA08CAD7-AC77-CADC-82B5-53475E5683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73D5F3-67BB-0B71-2703-8D9C8CED52DE}"/>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602882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B52274-95B1-254F-C30F-23963FE9E203}"/>
              </a:ext>
            </a:extLst>
          </p:cNvPr>
          <p:cNvSpPr>
            <a:spLocks noGrp="1"/>
          </p:cNvSpPr>
          <p:nvPr>
            <p:ph type="title"/>
          </p:nvPr>
        </p:nvSpPr>
        <p:spPr>
          <a:xfrm>
            <a:off x="468313" y="2470150"/>
            <a:ext cx="5915025" cy="4119563"/>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0738DFA-50C7-4D88-B554-7C5030853C5B}"/>
              </a:ext>
            </a:extLst>
          </p:cNvPr>
          <p:cNvSpPr>
            <a:spLocks noGrp="1"/>
          </p:cNvSpPr>
          <p:nvPr>
            <p:ph type="body" idx="1"/>
          </p:nvPr>
        </p:nvSpPr>
        <p:spPr>
          <a:xfrm>
            <a:off x="468313" y="6629400"/>
            <a:ext cx="5915025" cy="21669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BBEC984-DEDB-E96D-33C0-729F41B634EF}"/>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42E5504D-3E73-5507-BD0A-7C14B9F2605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871337-83E6-BF8F-2B67-54C46D2C0134}"/>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401342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2DA106-117D-F5D2-55C8-DAEEA1EC1CD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52CFFFA-7722-3AB0-5B4D-A218030E58F2}"/>
              </a:ext>
            </a:extLst>
          </p:cNvPr>
          <p:cNvSpPr>
            <a:spLocks noGrp="1"/>
          </p:cNvSpPr>
          <p:nvPr>
            <p:ph sz="half" idx="1"/>
          </p:nvPr>
        </p:nvSpPr>
        <p:spPr>
          <a:xfrm>
            <a:off x="471488" y="2636838"/>
            <a:ext cx="2881312" cy="62849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DEB4964-57D1-C8E5-D206-3B44F05A440F}"/>
              </a:ext>
            </a:extLst>
          </p:cNvPr>
          <p:cNvSpPr>
            <a:spLocks noGrp="1"/>
          </p:cNvSpPr>
          <p:nvPr>
            <p:ph sz="half" idx="2"/>
          </p:nvPr>
        </p:nvSpPr>
        <p:spPr>
          <a:xfrm>
            <a:off x="3505200" y="2636838"/>
            <a:ext cx="2881313" cy="628491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8153935-742A-3807-16AB-9C9A46ED20A7}"/>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6" name="Fußzeilenplatzhalter 5">
            <a:extLst>
              <a:ext uri="{FF2B5EF4-FFF2-40B4-BE49-F238E27FC236}">
                <a16:creationId xmlns:a16="http://schemas.microsoft.com/office/drawing/2014/main" id="{4F42E67B-9E6F-0DCD-18C6-0AA0F87D0DE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B6C2D44-7F2B-3EE5-0653-AABDE2E6E645}"/>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74839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F92A69-AF70-4AF5-6FCC-BE6F2BB42ABB}"/>
              </a:ext>
            </a:extLst>
          </p:cNvPr>
          <p:cNvSpPr>
            <a:spLocks noGrp="1"/>
          </p:cNvSpPr>
          <p:nvPr>
            <p:ph type="title"/>
          </p:nvPr>
        </p:nvSpPr>
        <p:spPr>
          <a:xfrm>
            <a:off x="473075" y="527050"/>
            <a:ext cx="5915025" cy="1914525"/>
          </a:xfrm>
        </p:spPr>
        <p:txBody>
          <a:bodyPr/>
          <a:lstStyle/>
          <a:p>
            <a:r>
              <a:rPr lang="de-DE"/>
              <a:t>Mastertitelformat bearbeiten</a:t>
            </a:r>
          </a:p>
        </p:txBody>
      </p:sp>
      <p:sp>
        <p:nvSpPr>
          <p:cNvPr id="3" name="Textplatzhalter 2">
            <a:extLst>
              <a:ext uri="{FF2B5EF4-FFF2-40B4-BE49-F238E27FC236}">
                <a16:creationId xmlns:a16="http://schemas.microsoft.com/office/drawing/2014/main" id="{E7E76866-197A-56EF-1257-22C4E96C13C6}"/>
              </a:ext>
            </a:extLst>
          </p:cNvPr>
          <p:cNvSpPr>
            <a:spLocks noGrp="1"/>
          </p:cNvSpPr>
          <p:nvPr>
            <p:ph type="body" idx="1"/>
          </p:nvPr>
        </p:nvSpPr>
        <p:spPr>
          <a:xfrm>
            <a:off x="473075" y="2428875"/>
            <a:ext cx="2900363"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4D9217B-E456-C41D-EB26-BBBB6B52C8B9}"/>
              </a:ext>
            </a:extLst>
          </p:cNvPr>
          <p:cNvSpPr>
            <a:spLocks noGrp="1"/>
          </p:cNvSpPr>
          <p:nvPr>
            <p:ph sz="half" idx="2"/>
          </p:nvPr>
        </p:nvSpPr>
        <p:spPr>
          <a:xfrm>
            <a:off x="473075" y="3617913"/>
            <a:ext cx="2900363" cy="53228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3701A59-21DF-E08E-35D7-AC3E2A5E70A4}"/>
              </a:ext>
            </a:extLst>
          </p:cNvPr>
          <p:cNvSpPr>
            <a:spLocks noGrp="1"/>
          </p:cNvSpPr>
          <p:nvPr>
            <p:ph type="body" sz="quarter" idx="3"/>
          </p:nvPr>
        </p:nvSpPr>
        <p:spPr>
          <a:xfrm>
            <a:off x="3471863" y="2428875"/>
            <a:ext cx="2916237" cy="1189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FED1917-7918-8208-281C-BD3A500ADCAE}"/>
              </a:ext>
            </a:extLst>
          </p:cNvPr>
          <p:cNvSpPr>
            <a:spLocks noGrp="1"/>
          </p:cNvSpPr>
          <p:nvPr>
            <p:ph sz="quarter" idx="4"/>
          </p:nvPr>
        </p:nvSpPr>
        <p:spPr>
          <a:xfrm>
            <a:off x="3471863" y="3617913"/>
            <a:ext cx="2916237" cy="53228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3F3B7AE-5956-387D-5123-45D9B43D13A1}"/>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8" name="Fußzeilenplatzhalter 7">
            <a:extLst>
              <a:ext uri="{FF2B5EF4-FFF2-40B4-BE49-F238E27FC236}">
                <a16:creationId xmlns:a16="http://schemas.microsoft.com/office/drawing/2014/main" id="{3827CF51-892A-C0A1-1C41-A3510BF823C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07CA471-3A90-322A-FB7B-6D808B577A67}"/>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68256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13355-5145-7C3E-7630-9DAE4AD6755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FD3801C-79AD-7C68-B986-8799647B8622}"/>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4" name="Fußzeilenplatzhalter 3">
            <a:extLst>
              <a:ext uri="{FF2B5EF4-FFF2-40B4-BE49-F238E27FC236}">
                <a16:creationId xmlns:a16="http://schemas.microsoft.com/office/drawing/2014/main" id="{0247CF0E-0AB1-EBA2-F3F1-85F93B759DD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E3C71A1-2D34-D013-FEB4-E6A07C00ED85}"/>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213384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247FA8C-AF1B-F744-1093-6ADC21D796BD}"/>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3" name="Fußzeilenplatzhalter 2">
            <a:extLst>
              <a:ext uri="{FF2B5EF4-FFF2-40B4-BE49-F238E27FC236}">
                <a16:creationId xmlns:a16="http://schemas.microsoft.com/office/drawing/2014/main" id="{5E360B5C-AE13-2696-E106-C59F1F86B95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56217D5-DF84-AEA0-4072-C73EF983362F}"/>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96585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57BD97-2BB4-5601-AF97-B544E68CACFA}"/>
              </a:ext>
            </a:extLst>
          </p:cNvPr>
          <p:cNvSpPr>
            <a:spLocks noGrp="1"/>
          </p:cNvSpPr>
          <p:nvPr>
            <p:ph type="title"/>
          </p:nvPr>
        </p:nvSpPr>
        <p:spPr>
          <a:xfrm>
            <a:off x="473075" y="660400"/>
            <a:ext cx="2211388" cy="23114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507CBF9-B045-F7DD-7E31-6D009D357776}"/>
              </a:ext>
            </a:extLst>
          </p:cNvPr>
          <p:cNvSpPr>
            <a:spLocks noGrp="1"/>
          </p:cNvSpPr>
          <p:nvPr>
            <p:ph idx="1"/>
          </p:nvPr>
        </p:nvSpPr>
        <p:spPr>
          <a:xfrm>
            <a:off x="2916238" y="1425575"/>
            <a:ext cx="3471862" cy="7040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AE5E45E-8C41-A0A4-3BD9-99BF5D013E9F}"/>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4FB3A1-A6D1-4970-E241-CF18FAC1A488}"/>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6" name="Fußzeilenplatzhalter 5">
            <a:extLst>
              <a:ext uri="{FF2B5EF4-FFF2-40B4-BE49-F238E27FC236}">
                <a16:creationId xmlns:a16="http://schemas.microsoft.com/office/drawing/2014/main" id="{B023B799-CF5F-4049-3F75-FA7379D0994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9153038-F7EB-BF3E-1D79-606F407E4B9D}"/>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375748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76B5E3-CDE3-BC9A-02DE-8011D19F583C}"/>
              </a:ext>
            </a:extLst>
          </p:cNvPr>
          <p:cNvSpPr>
            <a:spLocks noGrp="1"/>
          </p:cNvSpPr>
          <p:nvPr>
            <p:ph type="title"/>
          </p:nvPr>
        </p:nvSpPr>
        <p:spPr>
          <a:xfrm>
            <a:off x="473075" y="660400"/>
            <a:ext cx="2211388" cy="23114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008D313-707B-E1B7-A75E-3DD2FC2470B3}"/>
              </a:ext>
            </a:extLst>
          </p:cNvPr>
          <p:cNvSpPr>
            <a:spLocks noGrp="1"/>
          </p:cNvSpPr>
          <p:nvPr>
            <p:ph type="pic" idx="1"/>
          </p:nvPr>
        </p:nvSpPr>
        <p:spPr>
          <a:xfrm>
            <a:off x="2916238" y="1425575"/>
            <a:ext cx="3471862" cy="7040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90746B-977A-BC36-852D-5CEFAEA7F405}"/>
              </a:ext>
            </a:extLst>
          </p:cNvPr>
          <p:cNvSpPr>
            <a:spLocks noGrp="1"/>
          </p:cNvSpPr>
          <p:nvPr>
            <p:ph type="body" sz="half" idx="2"/>
          </p:nvPr>
        </p:nvSpPr>
        <p:spPr>
          <a:xfrm>
            <a:off x="473075" y="2971800"/>
            <a:ext cx="2211388" cy="55054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69333C4-08D6-AAF5-87C5-6A6FA40A2F98}"/>
              </a:ext>
            </a:extLst>
          </p:cNvPr>
          <p:cNvSpPr>
            <a:spLocks noGrp="1"/>
          </p:cNvSpPr>
          <p:nvPr>
            <p:ph type="dt" sz="half" idx="10"/>
          </p:nvPr>
        </p:nvSpPr>
        <p:spPr/>
        <p:txBody>
          <a:bodyPr/>
          <a:lstStyle/>
          <a:p>
            <a:fld id="{3AE79B2B-887E-4413-AE15-D0B57A956260}" type="datetimeFigureOut">
              <a:rPr lang="de-DE" smtClean="0"/>
              <a:t>15.04.2025</a:t>
            </a:fld>
            <a:endParaRPr lang="de-DE"/>
          </a:p>
        </p:txBody>
      </p:sp>
      <p:sp>
        <p:nvSpPr>
          <p:cNvPr id="6" name="Fußzeilenplatzhalter 5">
            <a:extLst>
              <a:ext uri="{FF2B5EF4-FFF2-40B4-BE49-F238E27FC236}">
                <a16:creationId xmlns:a16="http://schemas.microsoft.com/office/drawing/2014/main" id="{BAFE909D-2D56-806D-CAF7-8A039389A60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278A21B-18FD-E6B9-1118-253D8718AE63}"/>
              </a:ext>
            </a:extLst>
          </p:cNvPr>
          <p:cNvSpPr>
            <a:spLocks noGrp="1"/>
          </p:cNvSpPr>
          <p:nvPr>
            <p:ph type="sldNum" sz="quarter" idx="12"/>
          </p:nvPr>
        </p:nvSpPr>
        <p:spPr/>
        <p:txBody>
          <a:bodyPr/>
          <a:lstStyle/>
          <a:p>
            <a:fld id="{1DF67F14-72CC-4342-879D-1781C60EC669}" type="slidenum">
              <a:rPr lang="de-DE" smtClean="0"/>
              <a:t>‹#›</a:t>
            </a:fld>
            <a:endParaRPr lang="de-DE"/>
          </a:p>
        </p:txBody>
      </p:sp>
    </p:spTree>
    <p:extLst>
      <p:ext uri="{BB962C8B-B14F-4D97-AF65-F5344CB8AC3E}">
        <p14:creationId xmlns:p14="http://schemas.microsoft.com/office/powerpoint/2010/main" val="203623495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5C0744B-89D4-8A2C-E1CA-DE393DC90D00}"/>
              </a:ext>
            </a:extLst>
          </p:cNvPr>
          <p:cNvSpPr>
            <a:spLocks noGrp="1"/>
          </p:cNvSpPr>
          <p:nvPr>
            <p:ph type="title"/>
          </p:nvPr>
        </p:nvSpPr>
        <p:spPr>
          <a:xfrm>
            <a:off x="471488" y="527050"/>
            <a:ext cx="5915025" cy="1914525"/>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3CC277A-60DB-A69D-5CDD-A8E137F5ECE3}"/>
              </a:ext>
            </a:extLst>
          </p:cNvPr>
          <p:cNvSpPr>
            <a:spLocks noGrp="1"/>
          </p:cNvSpPr>
          <p:nvPr>
            <p:ph type="body" idx="1"/>
          </p:nvPr>
        </p:nvSpPr>
        <p:spPr>
          <a:xfrm>
            <a:off x="471488" y="2636838"/>
            <a:ext cx="5915025" cy="6284912"/>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253EABC-05EA-BD97-86C7-13E01598D2C9}"/>
              </a:ext>
            </a:extLst>
          </p:cNvPr>
          <p:cNvSpPr>
            <a:spLocks noGrp="1"/>
          </p:cNvSpPr>
          <p:nvPr>
            <p:ph type="dt" sz="half" idx="2"/>
          </p:nvPr>
        </p:nvSpPr>
        <p:spPr>
          <a:xfrm>
            <a:off x="471488" y="9182100"/>
            <a:ext cx="1543050" cy="527050"/>
          </a:xfrm>
          <a:prstGeom prst="rect">
            <a:avLst/>
          </a:prstGeom>
        </p:spPr>
        <p:txBody>
          <a:bodyPr vert="horz" lIns="91440" tIns="45720" rIns="91440" bIns="45720" rtlCol="0" anchor="ctr"/>
          <a:lstStyle>
            <a:lvl1pPr algn="l">
              <a:defRPr sz="1200">
                <a:solidFill>
                  <a:schemeClr val="tx1">
                    <a:tint val="82000"/>
                  </a:schemeClr>
                </a:solidFill>
              </a:defRPr>
            </a:lvl1pPr>
          </a:lstStyle>
          <a:p>
            <a:fld id="{3AE79B2B-887E-4413-AE15-D0B57A956260}" type="datetimeFigureOut">
              <a:rPr lang="de-DE" smtClean="0"/>
              <a:t>15.04.2025</a:t>
            </a:fld>
            <a:endParaRPr lang="de-DE"/>
          </a:p>
        </p:txBody>
      </p:sp>
      <p:sp>
        <p:nvSpPr>
          <p:cNvPr id="5" name="Fußzeilenplatzhalter 4">
            <a:extLst>
              <a:ext uri="{FF2B5EF4-FFF2-40B4-BE49-F238E27FC236}">
                <a16:creationId xmlns:a16="http://schemas.microsoft.com/office/drawing/2014/main" id="{83EB8735-BC3A-E766-20D3-FA561DBA93E7}"/>
              </a:ext>
            </a:extLst>
          </p:cNvPr>
          <p:cNvSpPr>
            <a:spLocks noGrp="1"/>
          </p:cNvSpPr>
          <p:nvPr>
            <p:ph type="ftr" sz="quarter" idx="3"/>
          </p:nvPr>
        </p:nvSpPr>
        <p:spPr>
          <a:xfrm>
            <a:off x="2271713" y="9182100"/>
            <a:ext cx="2314575" cy="527050"/>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3342290C-D997-7D13-DF8E-A19CCEEFAFB9}"/>
              </a:ext>
            </a:extLst>
          </p:cNvPr>
          <p:cNvSpPr>
            <a:spLocks noGrp="1"/>
          </p:cNvSpPr>
          <p:nvPr>
            <p:ph type="sldNum" sz="quarter" idx="4"/>
          </p:nvPr>
        </p:nvSpPr>
        <p:spPr>
          <a:xfrm>
            <a:off x="4843463" y="9182100"/>
            <a:ext cx="1543050" cy="527050"/>
          </a:xfrm>
          <a:prstGeom prst="rect">
            <a:avLst/>
          </a:prstGeom>
        </p:spPr>
        <p:txBody>
          <a:bodyPr vert="horz" lIns="91440" tIns="45720" rIns="91440" bIns="45720" rtlCol="0" anchor="ctr"/>
          <a:lstStyle>
            <a:lvl1pPr algn="r">
              <a:defRPr sz="1200">
                <a:solidFill>
                  <a:schemeClr val="tx1">
                    <a:tint val="82000"/>
                  </a:schemeClr>
                </a:solidFill>
              </a:defRPr>
            </a:lvl1pPr>
          </a:lstStyle>
          <a:p>
            <a:fld id="{1DF67F14-72CC-4342-879D-1781C60EC669}" type="slidenum">
              <a:rPr lang="de-DE" smtClean="0"/>
              <a:t>‹#›</a:t>
            </a:fld>
            <a:endParaRPr lang="de-DE"/>
          </a:p>
        </p:txBody>
      </p:sp>
    </p:spTree>
    <p:extLst>
      <p:ext uri="{BB962C8B-B14F-4D97-AF65-F5344CB8AC3E}">
        <p14:creationId xmlns:p14="http://schemas.microsoft.com/office/powerpoint/2010/main" val="7738088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9" r:id="rId10"/>
    <p:sldLayoutId id="2147483694" r:id="rId11"/>
    <p:sldLayoutId id="2147483710" r:id="rId12"/>
    <p:sldLayoutId id="2147483695" r:id="rId13"/>
    <p:sldLayoutId id="214748370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F8ACC8F-BA12-AE8E-CB96-5D1E357EC026}"/>
              </a:ext>
            </a:extLst>
          </p:cNvPr>
          <p:cNvSpPr>
            <a:spLocks noGrp="1"/>
          </p:cNvSpPr>
          <p:nvPr>
            <p:ph type="body" sz="quarter" idx="10"/>
          </p:nvPr>
        </p:nvSpPr>
        <p:spPr/>
        <p:txBody>
          <a:bodyPr/>
          <a:lstStyle/>
          <a:p>
            <a:r>
              <a:rPr lang="de-DE" dirty="0"/>
              <a:t>{</a:t>
            </a:r>
            <a:r>
              <a:rPr lang="de-DE" dirty="0" err="1"/>
              <a:t>name</a:t>
            </a:r>
            <a:r>
              <a:rPr lang="de-DE" dirty="0"/>
              <a:t>}</a:t>
            </a:r>
          </a:p>
        </p:txBody>
      </p:sp>
      <p:sp>
        <p:nvSpPr>
          <p:cNvPr id="3" name="Bildplatzhalter 2">
            <a:extLst>
              <a:ext uri="{FF2B5EF4-FFF2-40B4-BE49-F238E27FC236}">
                <a16:creationId xmlns:a16="http://schemas.microsoft.com/office/drawing/2014/main" id="{7390AA7F-95CD-18F7-4388-07B2EABFFE76}"/>
              </a:ext>
            </a:extLst>
          </p:cNvPr>
          <p:cNvSpPr>
            <a:spLocks noGrp="1"/>
          </p:cNvSpPr>
          <p:nvPr>
            <p:ph type="pic" sz="quarter" idx="11"/>
          </p:nvPr>
        </p:nvSpPr>
        <p:spPr/>
        <p:txBody>
          <a:bodyPr/>
          <a:lstStyle/>
          <a:p>
            <a:endParaRPr lang="de-DE" dirty="0"/>
          </a:p>
        </p:txBody>
      </p:sp>
      <p:sp>
        <p:nvSpPr>
          <p:cNvPr id="4" name="Bildplatzhalter 3">
            <a:extLst>
              <a:ext uri="{FF2B5EF4-FFF2-40B4-BE49-F238E27FC236}">
                <a16:creationId xmlns:a16="http://schemas.microsoft.com/office/drawing/2014/main" id="{1CF0529C-9340-AEA2-C930-B196430B415E}"/>
              </a:ext>
            </a:extLst>
          </p:cNvPr>
          <p:cNvSpPr>
            <a:spLocks noGrp="1"/>
          </p:cNvSpPr>
          <p:nvPr>
            <p:ph type="pic" sz="quarter" idx="12"/>
          </p:nvPr>
        </p:nvSpPr>
        <p:spPr/>
        <p:txBody>
          <a:bodyPr/>
          <a:lstStyle/>
          <a:p>
            <a:endParaRPr lang="de-DE" dirty="0"/>
          </a:p>
        </p:txBody>
      </p:sp>
      <p:sp>
        <p:nvSpPr>
          <p:cNvPr id="5" name="Textplatzhalter 4">
            <a:extLst>
              <a:ext uri="{FF2B5EF4-FFF2-40B4-BE49-F238E27FC236}">
                <a16:creationId xmlns:a16="http://schemas.microsoft.com/office/drawing/2014/main" id="{E7B291FF-AB97-1450-BAB2-CF09F093B70F}"/>
              </a:ext>
            </a:extLst>
          </p:cNvPr>
          <p:cNvSpPr>
            <a:spLocks noGrp="1"/>
          </p:cNvSpPr>
          <p:nvPr>
            <p:ph type="body" sz="quarter" idx="13"/>
          </p:nvPr>
        </p:nvSpPr>
        <p:spPr/>
        <p:txBody>
          <a:bodyPr/>
          <a:lstStyle/>
          <a:p>
            <a:r>
              <a:rPr lang="de-DE" dirty="0"/>
              <a:t>{</a:t>
            </a:r>
            <a:r>
              <a:rPr lang="de-DE" dirty="0" err="1"/>
              <a:t>datum</a:t>
            </a:r>
            <a:r>
              <a:rPr lang="de-DE" dirty="0"/>
              <a:t>}</a:t>
            </a:r>
          </a:p>
        </p:txBody>
      </p:sp>
      <p:sp>
        <p:nvSpPr>
          <p:cNvPr id="6" name="Textplatzhalter 5">
            <a:extLst>
              <a:ext uri="{FF2B5EF4-FFF2-40B4-BE49-F238E27FC236}">
                <a16:creationId xmlns:a16="http://schemas.microsoft.com/office/drawing/2014/main" id="{33A922BC-A1AA-AE93-E84D-BCB9061E82D9}"/>
              </a:ext>
            </a:extLst>
          </p:cNvPr>
          <p:cNvSpPr>
            <a:spLocks noGrp="1"/>
          </p:cNvSpPr>
          <p:nvPr>
            <p:ph type="body" sz="quarter" idx="14"/>
          </p:nvPr>
        </p:nvSpPr>
        <p:spPr/>
        <p:txBody>
          <a:bodyPr/>
          <a:lstStyle/>
          <a:p>
            <a:r>
              <a:rPr lang="de-DE" dirty="0"/>
              <a:t>{</a:t>
            </a:r>
            <a:r>
              <a:rPr lang="de-DE" dirty="0" err="1"/>
              <a:t>lk</a:t>
            </a:r>
            <a:r>
              <a:rPr lang="de-DE" dirty="0"/>
              <a:t>}</a:t>
            </a:r>
          </a:p>
          <a:p>
            <a:endParaRPr lang="de-DE" dirty="0"/>
          </a:p>
        </p:txBody>
      </p:sp>
      <p:sp>
        <p:nvSpPr>
          <p:cNvPr id="7" name="Textplatzhalter 6">
            <a:extLst>
              <a:ext uri="{FF2B5EF4-FFF2-40B4-BE49-F238E27FC236}">
                <a16:creationId xmlns:a16="http://schemas.microsoft.com/office/drawing/2014/main" id="{126C4CFE-D9B1-18BB-823F-28F648068F7C}"/>
              </a:ext>
            </a:extLst>
          </p:cNvPr>
          <p:cNvSpPr>
            <a:spLocks noGrp="1"/>
          </p:cNvSpPr>
          <p:nvPr>
            <p:ph type="body" sz="quarter" idx="15"/>
          </p:nvPr>
        </p:nvSpPr>
        <p:spPr/>
        <p:txBody>
          <a:bodyPr/>
          <a:lstStyle/>
          <a:p>
            <a:r>
              <a:rPr lang="de-DE" dirty="0"/>
              <a:t>{</a:t>
            </a:r>
            <a:r>
              <a:rPr lang="de-DE" dirty="0" err="1"/>
              <a:t>fach</a:t>
            </a:r>
            <a:r>
              <a:rPr lang="de-DE" dirty="0"/>
              <a:t>}</a:t>
            </a:r>
          </a:p>
        </p:txBody>
      </p:sp>
      <p:sp>
        <p:nvSpPr>
          <p:cNvPr id="8" name="Textplatzhalter 7">
            <a:extLst>
              <a:ext uri="{FF2B5EF4-FFF2-40B4-BE49-F238E27FC236}">
                <a16:creationId xmlns:a16="http://schemas.microsoft.com/office/drawing/2014/main" id="{20F84033-1852-7433-DAB3-7154C16F0363}"/>
              </a:ext>
            </a:extLst>
          </p:cNvPr>
          <p:cNvSpPr>
            <a:spLocks noGrp="1"/>
          </p:cNvSpPr>
          <p:nvPr>
            <p:ph type="body" sz="quarter" idx="16"/>
          </p:nvPr>
        </p:nvSpPr>
        <p:spPr/>
        <p:txBody>
          <a:bodyPr/>
          <a:lstStyle/>
          <a:p>
            <a:r>
              <a:rPr lang="de-DE" dirty="0"/>
              <a:t>{</a:t>
            </a:r>
            <a:r>
              <a:rPr lang="de-DE" dirty="0" err="1"/>
              <a:t>nachbar</a:t>
            </a:r>
            <a:r>
              <a:rPr lang="de-DE" dirty="0"/>
              <a:t>}</a:t>
            </a:r>
          </a:p>
        </p:txBody>
      </p:sp>
      <p:sp>
        <p:nvSpPr>
          <p:cNvPr id="9" name="Textplatzhalter 8">
            <a:extLst>
              <a:ext uri="{FF2B5EF4-FFF2-40B4-BE49-F238E27FC236}">
                <a16:creationId xmlns:a16="http://schemas.microsoft.com/office/drawing/2014/main" id="{64905E3B-83EA-D084-EB24-689F8329F107}"/>
              </a:ext>
            </a:extLst>
          </p:cNvPr>
          <p:cNvSpPr>
            <a:spLocks noGrp="1"/>
          </p:cNvSpPr>
          <p:nvPr>
            <p:ph type="body" sz="quarter" idx="17"/>
          </p:nvPr>
        </p:nvSpPr>
        <p:spPr/>
        <p:txBody>
          <a:bodyPr/>
          <a:lstStyle/>
          <a:p>
            <a:r>
              <a:rPr lang="de-DE" dirty="0"/>
              <a:t>{</a:t>
            </a:r>
            <a:r>
              <a:rPr lang="de-DE" dirty="0" err="1"/>
              <a:t>motto</a:t>
            </a:r>
            <a:r>
              <a:rPr lang="de-DE" dirty="0"/>
              <a:t>}</a:t>
            </a:r>
          </a:p>
        </p:txBody>
      </p:sp>
      <p:sp>
        <p:nvSpPr>
          <p:cNvPr id="10" name="Textplatzhalter 9">
            <a:extLst>
              <a:ext uri="{FF2B5EF4-FFF2-40B4-BE49-F238E27FC236}">
                <a16:creationId xmlns:a16="http://schemas.microsoft.com/office/drawing/2014/main" id="{A0916798-0E44-EFFF-B2E3-D4FD36C0582B}"/>
              </a:ext>
            </a:extLst>
          </p:cNvPr>
          <p:cNvSpPr>
            <a:spLocks noGrp="1"/>
          </p:cNvSpPr>
          <p:nvPr>
            <p:ph type="body" sz="quarter" idx="18"/>
          </p:nvPr>
        </p:nvSpPr>
        <p:spPr/>
        <p:txBody>
          <a:bodyPr/>
          <a:lstStyle/>
          <a:p>
            <a:r>
              <a:rPr lang="de-DE" dirty="0"/>
              <a:t>{</a:t>
            </a:r>
            <a:r>
              <a:rPr lang="de-DE" dirty="0" err="1"/>
              <a:t>hobbies</a:t>
            </a:r>
            <a:r>
              <a:rPr lang="de-DE" dirty="0"/>
              <a:t>}</a:t>
            </a:r>
          </a:p>
        </p:txBody>
      </p:sp>
      <p:sp>
        <p:nvSpPr>
          <p:cNvPr id="11" name="Textplatzhalter 10">
            <a:extLst>
              <a:ext uri="{FF2B5EF4-FFF2-40B4-BE49-F238E27FC236}">
                <a16:creationId xmlns:a16="http://schemas.microsoft.com/office/drawing/2014/main" id="{BC82B7C4-9603-5AD4-4EF1-D6F34B9E1E58}"/>
              </a:ext>
            </a:extLst>
          </p:cNvPr>
          <p:cNvSpPr>
            <a:spLocks noGrp="1"/>
          </p:cNvSpPr>
          <p:nvPr>
            <p:ph type="body" sz="quarter" idx="19"/>
          </p:nvPr>
        </p:nvSpPr>
        <p:spPr/>
        <p:txBody>
          <a:bodyPr/>
          <a:lstStyle/>
          <a:p>
            <a:r>
              <a:rPr lang="de-DE" dirty="0"/>
              <a:t>{</a:t>
            </a:r>
            <a:r>
              <a:rPr lang="de-DE" dirty="0" err="1"/>
              <a:t>nachricht</a:t>
            </a:r>
            <a:r>
              <a:rPr lang="de-DE" dirty="0"/>
              <a:t>}</a:t>
            </a:r>
          </a:p>
        </p:txBody>
      </p:sp>
      <p:sp>
        <p:nvSpPr>
          <p:cNvPr id="12" name="Textplatzhalter 11">
            <a:extLst>
              <a:ext uri="{FF2B5EF4-FFF2-40B4-BE49-F238E27FC236}">
                <a16:creationId xmlns:a16="http://schemas.microsoft.com/office/drawing/2014/main" id="{0710BEB7-7565-B883-6E4D-B8E53AB7D6CF}"/>
              </a:ext>
            </a:extLst>
          </p:cNvPr>
          <p:cNvSpPr>
            <a:spLocks noGrp="1"/>
          </p:cNvSpPr>
          <p:nvPr>
            <p:ph type="body" sz="quarter" idx="20"/>
          </p:nvPr>
        </p:nvSpPr>
        <p:spPr/>
        <p:txBody>
          <a:bodyPr/>
          <a:lstStyle/>
          <a:p>
            <a:r>
              <a:rPr lang="de-DE" dirty="0"/>
              <a:t>{</a:t>
            </a:r>
            <a:r>
              <a:rPr lang="de-DE" dirty="0" err="1"/>
              <a:t>snack</a:t>
            </a:r>
            <a:r>
              <a:rPr lang="de-DE" dirty="0"/>
              <a:t>}</a:t>
            </a:r>
          </a:p>
        </p:txBody>
      </p:sp>
      <p:sp>
        <p:nvSpPr>
          <p:cNvPr id="13" name="Textplatzhalter 12">
            <a:extLst>
              <a:ext uri="{FF2B5EF4-FFF2-40B4-BE49-F238E27FC236}">
                <a16:creationId xmlns:a16="http://schemas.microsoft.com/office/drawing/2014/main" id="{46573461-561F-1C1C-3C4C-A0786DE7CA0E}"/>
              </a:ext>
            </a:extLst>
          </p:cNvPr>
          <p:cNvSpPr>
            <a:spLocks noGrp="1"/>
          </p:cNvSpPr>
          <p:nvPr>
            <p:ph type="body" sz="quarter" idx="21"/>
          </p:nvPr>
        </p:nvSpPr>
        <p:spPr/>
        <p:txBody>
          <a:bodyPr/>
          <a:lstStyle/>
          <a:p>
            <a:r>
              <a:rPr lang="de-DE" dirty="0"/>
              <a:t>{</a:t>
            </a:r>
            <a:r>
              <a:rPr lang="de-DE" dirty="0" err="1"/>
              <a:t>erinnerung</a:t>
            </a:r>
            <a:r>
              <a:rPr lang="de-DE" dirty="0"/>
              <a:t>}</a:t>
            </a:r>
          </a:p>
        </p:txBody>
      </p:sp>
      <p:sp>
        <p:nvSpPr>
          <p:cNvPr id="14" name="Textplatzhalter 13">
            <a:extLst>
              <a:ext uri="{FF2B5EF4-FFF2-40B4-BE49-F238E27FC236}">
                <a16:creationId xmlns:a16="http://schemas.microsoft.com/office/drawing/2014/main" id="{38F65BA3-D994-504F-793B-AC889BE4FF88}"/>
              </a:ext>
            </a:extLst>
          </p:cNvPr>
          <p:cNvSpPr>
            <a:spLocks noGrp="1"/>
          </p:cNvSpPr>
          <p:nvPr>
            <p:ph type="body" sz="quarter" idx="22"/>
          </p:nvPr>
        </p:nvSpPr>
        <p:spPr/>
        <p:txBody>
          <a:bodyPr/>
          <a:lstStyle/>
          <a:p>
            <a:r>
              <a:rPr lang="de-DE" dirty="0"/>
              <a:t>{beigebracht}</a:t>
            </a:r>
          </a:p>
        </p:txBody>
      </p:sp>
      <p:sp>
        <p:nvSpPr>
          <p:cNvPr id="15" name="Textplatzhalter 14">
            <a:extLst>
              <a:ext uri="{FF2B5EF4-FFF2-40B4-BE49-F238E27FC236}">
                <a16:creationId xmlns:a16="http://schemas.microsoft.com/office/drawing/2014/main" id="{974D2E7E-FDC4-B68D-8D9F-62019DB3CF4C}"/>
              </a:ext>
            </a:extLst>
          </p:cNvPr>
          <p:cNvSpPr>
            <a:spLocks noGrp="1"/>
          </p:cNvSpPr>
          <p:nvPr>
            <p:ph type="body" sz="quarter" idx="23"/>
          </p:nvPr>
        </p:nvSpPr>
        <p:spPr/>
        <p:txBody>
          <a:bodyPr/>
          <a:lstStyle/>
          <a:p>
            <a:r>
              <a:rPr lang="de-DE" dirty="0"/>
              <a:t>{</a:t>
            </a:r>
            <a:r>
              <a:rPr lang="de-DE" dirty="0" err="1"/>
              <a:t>job</a:t>
            </a:r>
            <a:r>
              <a:rPr lang="de-DE" dirty="0"/>
              <a:t>}</a:t>
            </a:r>
          </a:p>
        </p:txBody>
      </p:sp>
      <p:sp>
        <p:nvSpPr>
          <p:cNvPr id="16" name="Textplatzhalter 15">
            <a:extLst>
              <a:ext uri="{FF2B5EF4-FFF2-40B4-BE49-F238E27FC236}">
                <a16:creationId xmlns:a16="http://schemas.microsoft.com/office/drawing/2014/main" id="{7E482C1A-9262-189E-D70B-555649E239B9}"/>
              </a:ext>
            </a:extLst>
          </p:cNvPr>
          <p:cNvSpPr>
            <a:spLocks noGrp="1"/>
          </p:cNvSpPr>
          <p:nvPr>
            <p:ph type="body" sz="quarter" idx="24"/>
          </p:nvPr>
        </p:nvSpPr>
        <p:spPr/>
        <p:txBody>
          <a:bodyPr/>
          <a:lstStyle/>
          <a:p>
            <a:r>
              <a:rPr lang="de-DE" dirty="0"/>
              <a:t>{</a:t>
            </a:r>
            <a:r>
              <a:rPr lang="de-DE" dirty="0" err="1"/>
              <a:t>zukunft</a:t>
            </a:r>
            <a:r>
              <a:rPr lang="de-DE" dirty="0"/>
              <a:t>}</a:t>
            </a:r>
          </a:p>
        </p:txBody>
      </p:sp>
    </p:spTree>
    <p:extLst>
      <p:ext uri="{BB962C8B-B14F-4D97-AF65-F5344CB8AC3E}">
        <p14:creationId xmlns:p14="http://schemas.microsoft.com/office/powerpoint/2010/main" val="267196188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Caro Maximiliane Schlautmann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07.11.2007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&amp;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Pädagogik, Bio</a:t>
            </a:r>
          </a:p>
        </p:txBody>
      </p:sp>
      <p:sp>
        <p:nvSpPr>
          <p:cNvPr id="23" name="TextBox 22"/>
          <p:cNvSpPr txBox="1"/>
          <p:nvPr/>
        </p:nvSpPr>
        <p:spPr>
          <a:xfrm>
            <a:off x="4381510" y="2564674"/>
            <a:ext cx="2266938" cy="374650"/>
          </a:xfrm>
          <a:prstGeom prst="rect">
            <a:avLst/>
          </a:prstGeom>
          <a:noFill/>
        </p:spPr>
        <p:txBody>
          <a:bodyPr wrap="none">
            <a:spAutoFit/>
          </a:bodyPr>
          <a:lstStyle/>
          <a:p>
            <a:r>
              <a:t>keine Angabe :)</a:t>
            </a:r>
          </a:p>
        </p:txBody>
      </p:sp>
      <p:sp>
        <p:nvSpPr>
          <p:cNvPr id="24" name="TextBox 23"/>
          <p:cNvSpPr txBox="1"/>
          <p:nvPr/>
        </p:nvSpPr>
        <p:spPr>
          <a:xfrm>
            <a:off x="1228020" y="2979874"/>
            <a:ext cx="5420428" cy="360000"/>
          </a:xfrm>
          <a:prstGeom prst="rect">
            <a:avLst/>
          </a:prstGeom>
          <a:noFill/>
        </p:spPr>
        <p:txBody>
          <a:bodyPr wrap="none">
            <a:spAutoFit/>
          </a:bodyPr>
          <a:lstStyle/>
          <a:p>
            <a:r>
              <a:t>Gib das, was dir wichtig ist, niemals auf, nur weil es nicht einfach ist.</a:t>
            </a:r>
          </a:p>
        </p:txBody>
      </p:sp>
      <p:sp>
        <p:nvSpPr>
          <p:cNvPr id="25" name="TextBox 24"/>
          <p:cNvSpPr txBox="1"/>
          <p:nvPr/>
        </p:nvSpPr>
        <p:spPr>
          <a:xfrm>
            <a:off x="891470" y="3377592"/>
            <a:ext cx="5756978" cy="374650"/>
          </a:xfrm>
          <a:prstGeom prst="rect">
            <a:avLst/>
          </a:prstGeom>
          <a:noFill/>
        </p:spPr>
        <p:txBody>
          <a:bodyPr wrap="none">
            <a:spAutoFit/>
          </a:bodyPr>
          <a:lstStyle/>
          <a:p>
            <a:r>
              <a:t>Radfahren, laufen gehen</a:t>
            </a:r>
          </a:p>
        </p:txBody>
      </p:sp>
      <p:sp>
        <p:nvSpPr>
          <p:cNvPr id="26" name="TextBox 25"/>
          <p:cNvSpPr txBox="1"/>
          <p:nvPr/>
        </p:nvSpPr>
        <p:spPr>
          <a:xfrm>
            <a:off x="2473501" y="5022689"/>
            <a:ext cx="4174948" cy="374650"/>
          </a:xfrm>
          <a:prstGeom prst="rect">
            <a:avLst/>
          </a:prstGeom>
          <a:noFill/>
        </p:spPr>
        <p:txBody>
          <a:bodyPr wrap="none">
            <a:spAutoFit/>
          </a:bodyPr>
          <a:lstStyle/>
          <a:p>
            <a:r>
              <a:t>Du kannst alles schaffen, wenn du es willst.</a:t>
            </a:r>
          </a:p>
        </p:txBody>
      </p:sp>
      <p:sp>
        <p:nvSpPr>
          <p:cNvPr id="27" name="TextBox 26"/>
          <p:cNvSpPr txBox="1"/>
          <p:nvPr/>
        </p:nvSpPr>
        <p:spPr>
          <a:xfrm>
            <a:off x="2014219" y="4189739"/>
            <a:ext cx="4634229" cy="374650"/>
          </a:xfrm>
          <a:prstGeom prst="rect">
            <a:avLst/>
          </a:prstGeom>
          <a:noFill/>
        </p:spPr>
        <p:txBody>
          <a:bodyPr wrap="none">
            <a:spAutoFit/>
          </a:bodyPr>
          <a:lstStyle/>
          <a:p>
            <a:r>
              <a:t>Vanillestange</a:t>
            </a:r>
          </a:p>
        </p:txBody>
      </p:sp>
      <p:sp>
        <p:nvSpPr>
          <p:cNvPr id="28" name="TextBox 27"/>
          <p:cNvSpPr txBox="1"/>
          <p:nvPr/>
        </p:nvSpPr>
        <p:spPr>
          <a:xfrm>
            <a:off x="2473500" y="4606214"/>
            <a:ext cx="4174949" cy="374650"/>
          </a:xfrm>
          <a:prstGeom prst="rect">
            <a:avLst/>
          </a:prstGeom>
          <a:noFill/>
        </p:spPr>
        <p:txBody>
          <a:bodyPr wrap="none">
            <a:spAutoFit/>
          </a:bodyPr>
          <a:lstStyle/>
          <a:p>
            <a:r>
              <a:t>Dalton ohne Aufgaben</a:t>
            </a:r>
          </a:p>
        </p:txBody>
      </p:sp>
      <p:sp>
        <p:nvSpPr>
          <p:cNvPr id="29" name="TextBox 28"/>
          <p:cNvSpPr txBox="1"/>
          <p:nvPr/>
        </p:nvSpPr>
        <p:spPr>
          <a:xfrm>
            <a:off x="3057108" y="3781885"/>
            <a:ext cx="3591340" cy="374650"/>
          </a:xfrm>
          <a:prstGeom prst="rect">
            <a:avLst/>
          </a:prstGeom>
          <a:noFill/>
        </p:spPr>
        <p:txBody>
          <a:bodyPr wrap="none">
            <a:spAutoFit/>
          </a:bodyPr>
          <a:lstStyle/>
          <a:p>
            <a:r>
              <a:t>Wie man eine Steuererklärung schreibt</a:t>
            </a:r>
          </a:p>
        </p:txBody>
      </p:sp>
      <p:sp>
        <p:nvSpPr>
          <p:cNvPr id="30" name="TextBox 29"/>
          <p:cNvSpPr txBox="1"/>
          <p:nvPr/>
        </p:nvSpPr>
        <p:spPr>
          <a:xfrm>
            <a:off x="1212016" y="5435714"/>
            <a:ext cx="5436434" cy="374650"/>
          </a:xfrm>
          <a:prstGeom prst="rect">
            <a:avLst/>
          </a:prstGeom>
          <a:noFill/>
        </p:spPr>
        <p:txBody>
          <a:bodyPr wrap="none">
            <a:spAutoFit/>
          </a:bodyPr>
          <a:lstStyle/>
          <a:p>
            <a:r>
              <a:t>Irgendwas, was mir Spaß macht</a:t>
            </a:r>
          </a:p>
        </p:txBody>
      </p:sp>
      <p:sp>
        <p:nvSpPr>
          <p:cNvPr id="31" name="TextBox 30"/>
          <p:cNvSpPr txBox="1"/>
          <p:nvPr/>
        </p:nvSpPr>
        <p:spPr>
          <a:xfrm>
            <a:off x="2384162" y="5851320"/>
            <a:ext cx="4264288" cy="374650"/>
          </a:xfrm>
          <a:prstGeom prst="rect">
            <a:avLst/>
          </a:prstGeom>
          <a:noFill/>
        </p:spPr>
        <p:txBody>
          <a:bodyPr wrap="none">
            <a:spAutoFit/>
          </a:bodyPr>
          <a:lstStyle/>
          <a:p>
            <a:r>
              <a:t>Hier oder woanders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Vivienne Tsourdiou-von Dieskau</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10.01.2006</a:t>
            </a:r>
          </a:p>
        </p:txBody>
      </p:sp>
      <p:sp>
        <p:nvSpPr>
          <p:cNvPr id="21" name="TextBox 20"/>
          <p:cNvSpPr txBox="1"/>
          <p:nvPr/>
        </p:nvSpPr>
        <p:spPr>
          <a:xfrm>
            <a:off x="3494622" y="1740345"/>
            <a:ext cx="3153825" cy="374650"/>
          </a:xfrm>
          <a:prstGeom prst="rect">
            <a:avLst/>
          </a:prstGeom>
          <a:noFill/>
        </p:spPr>
        <p:txBody>
          <a:bodyPr wrap="none">
            <a:spAutoFit/>
          </a:bodyPr>
          <a:lstStyle/>
          <a:p>
            <a:r>
              <a:t>Englisch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Englisch</a:t>
            </a:r>
          </a:p>
        </p:txBody>
      </p:sp>
      <p:sp>
        <p:nvSpPr>
          <p:cNvPr id="23" name="TextBox 22"/>
          <p:cNvSpPr txBox="1"/>
          <p:nvPr/>
        </p:nvSpPr>
        <p:spPr>
          <a:xfrm>
            <a:off x="4381510" y="2564674"/>
            <a:ext cx="2266938" cy="374650"/>
          </a:xfrm>
          <a:prstGeom prst="rect">
            <a:avLst/>
          </a:prstGeom>
          <a:noFill/>
        </p:spPr>
        <p:txBody>
          <a:bodyPr wrap="none">
            <a:spAutoFit/>
          </a:bodyPr>
          <a:lstStyle/>
          <a:p>
            <a:r>
              <a:t>Juliana Böttcher</a:t>
            </a:r>
          </a:p>
        </p:txBody>
      </p:sp>
      <p:sp>
        <p:nvSpPr>
          <p:cNvPr id="24" name="TextBox 23"/>
          <p:cNvSpPr txBox="1"/>
          <p:nvPr/>
        </p:nvSpPr>
        <p:spPr>
          <a:xfrm>
            <a:off x="1228020" y="2979874"/>
            <a:ext cx="5420428" cy="360000"/>
          </a:xfrm>
          <a:prstGeom prst="rect">
            <a:avLst/>
          </a:prstGeom>
          <a:noFill/>
        </p:spPr>
        <p:txBody>
          <a:bodyPr wrap="none">
            <a:spAutoFit/>
          </a:bodyPr>
          <a:lstStyle/>
          <a:p>
            <a:r>
              <a:t>Nichts passiert ohne Grund.</a:t>
            </a:r>
          </a:p>
        </p:txBody>
      </p:sp>
      <p:sp>
        <p:nvSpPr>
          <p:cNvPr id="25" name="TextBox 24"/>
          <p:cNvSpPr txBox="1"/>
          <p:nvPr/>
        </p:nvSpPr>
        <p:spPr>
          <a:xfrm>
            <a:off x="891470" y="3377592"/>
            <a:ext cx="5756978" cy="374650"/>
          </a:xfrm>
          <a:prstGeom prst="rect">
            <a:avLst/>
          </a:prstGeom>
          <a:noFill/>
        </p:spPr>
        <p:txBody>
          <a:bodyPr wrap="none">
            <a:spAutoFit/>
          </a:bodyPr>
          <a:lstStyle/>
          <a:p>
            <a:r>
              <a:t>Lesen, Musik hören und Freunde treffen</a:t>
            </a:r>
          </a:p>
        </p:txBody>
      </p:sp>
      <p:sp>
        <p:nvSpPr>
          <p:cNvPr id="26" name="TextBox 25"/>
          <p:cNvSpPr txBox="1"/>
          <p:nvPr/>
        </p:nvSpPr>
        <p:spPr>
          <a:xfrm>
            <a:off x="2473501" y="5022689"/>
            <a:ext cx="4174948" cy="374650"/>
          </a:xfrm>
          <a:prstGeom prst="rect">
            <a:avLst/>
          </a:prstGeom>
          <a:noFill/>
        </p:spPr>
        <p:txBody>
          <a:bodyPr wrap="none">
            <a:spAutoFit/>
          </a:bodyPr>
          <a:lstStyle/>
          <a:p>
            <a:r>
              <a:t>Mach dir keinen Stress. Sag deine Meinung und alles wird gut. Irgendwie.</a:t>
            </a:r>
          </a:p>
        </p:txBody>
      </p:sp>
      <p:sp>
        <p:nvSpPr>
          <p:cNvPr id="27" name="TextBox 26"/>
          <p:cNvSpPr txBox="1"/>
          <p:nvPr/>
        </p:nvSpPr>
        <p:spPr>
          <a:xfrm>
            <a:off x="2014219" y="4189739"/>
            <a:ext cx="4634229" cy="374650"/>
          </a:xfrm>
          <a:prstGeom prst="rect">
            <a:avLst/>
          </a:prstGeom>
          <a:noFill/>
        </p:spPr>
        <p:txBody>
          <a:bodyPr wrap="none">
            <a:spAutoFit/>
          </a:bodyPr>
          <a:lstStyle/>
          <a:p>
            <a:r>
              <a:t>Reiswaffeln mit Schokolade und Müsliriegel</a:t>
            </a:r>
          </a:p>
        </p:txBody>
      </p:sp>
      <p:sp>
        <p:nvSpPr>
          <p:cNvPr id="28" name="TextBox 27"/>
          <p:cNvSpPr txBox="1"/>
          <p:nvPr/>
        </p:nvSpPr>
        <p:spPr>
          <a:xfrm>
            <a:off x="2473500" y="4606214"/>
            <a:ext cx="4174949" cy="374650"/>
          </a:xfrm>
          <a:prstGeom prst="rect">
            <a:avLst/>
          </a:prstGeom>
          <a:noFill/>
        </p:spPr>
        <p:txBody>
          <a:bodyPr wrap="none">
            <a:spAutoFit/>
          </a:bodyPr>
          <a:lstStyle/>
          <a:p>
            <a:r>
              <a:t>Die gemeinsame Zeit mit all meinen Freunden, vor allem die lustigen Momente.</a:t>
            </a:r>
          </a:p>
        </p:txBody>
      </p:sp>
      <p:sp>
        <p:nvSpPr>
          <p:cNvPr id="29" name="TextBox 28"/>
          <p:cNvSpPr txBox="1"/>
          <p:nvPr/>
        </p:nvSpPr>
        <p:spPr>
          <a:xfrm>
            <a:off x="3057108" y="3781885"/>
            <a:ext cx="3591340" cy="374650"/>
          </a:xfrm>
          <a:prstGeom prst="rect">
            <a:avLst/>
          </a:prstGeom>
          <a:noFill/>
        </p:spPr>
        <p:txBody>
          <a:bodyPr wrap="none">
            <a:spAutoFit/>
          </a:bodyPr>
          <a:lstStyle/>
          <a:p>
            <a:r>
              <a:t>All die überfordernden Dinge die man als Erwachsener braucht.</a:t>
            </a:r>
          </a:p>
        </p:txBody>
      </p:sp>
      <p:sp>
        <p:nvSpPr>
          <p:cNvPr id="30" name="TextBox 29"/>
          <p:cNvSpPr txBox="1"/>
          <p:nvPr/>
        </p:nvSpPr>
        <p:spPr>
          <a:xfrm>
            <a:off x="1212016" y="5435714"/>
            <a:ext cx="5436434" cy="374650"/>
          </a:xfrm>
          <a:prstGeom prst="rect">
            <a:avLst/>
          </a:prstGeom>
          <a:noFill/>
        </p:spPr>
        <p:txBody>
          <a:bodyPr wrap="none">
            <a:spAutoFit/>
          </a:bodyPr>
          <a:lstStyle/>
          <a:p>
            <a:r>
              <a:t>Hab keinen</a:t>
            </a:r>
          </a:p>
        </p:txBody>
      </p:sp>
      <p:sp>
        <p:nvSpPr>
          <p:cNvPr id="31" name="TextBox 30"/>
          <p:cNvSpPr txBox="1"/>
          <p:nvPr/>
        </p:nvSpPr>
        <p:spPr>
          <a:xfrm>
            <a:off x="2384162" y="5851320"/>
            <a:ext cx="4264288" cy="374650"/>
          </a:xfrm>
          <a:prstGeom prst="rect">
            <a:avLst/>
          </a:prstGeom>
          <a:noFill/>
        </p:spPr>
        <p:txBody>
          <a:bodyPr wrap="none">
            <a:spAutoFit/>
          </a:bodyPr>
          <a:lstStyle/>
          <a:p>
            <a:r>
              <a:t>Hoffentlich in einer eigenen Wohnung und in einem Job der mir Spaß macht und genug Geld reinbringt.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Youness Al Horda- Tschocke</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21.03.2007</a:t>
            </a:r>
          </a:p>
        </p:txBody>
      </p:sp>
      <p:sp>
        <p:nvSpPr>
          <p:cNvPr id="21" name="TextBox 20"/>
          <p:cNvSpPr txBox="1"/>
          <p:nvPr/>
        </p:nvSpPr>
        <p:spPr>
          <a:xfrm>
            <a:off x="3494622" y="1740345"/>
            <a:ext cx="3153825" cy="374650"/>
          </a:xfrm>
          <a:prstGeom prst="rect">
            <a:avLst/>
          </a:prstGeom>
          <a:noFill/>
        </p:spPr>
        <p:txBody>
          <a:bodyPr wrap="none">
            <a:spAutoFit/>
          </a:bodyPr>
          <a:lstStyle/>
          <a:p>
            <a:r>
              <a:t>Sport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Sport und Französisch</a:t>
            </a:r>
          </a:p>
        </p:txBody>
      </p:sp>
      <p:sp>
        <p:nvSpPr>
          <p:cNvPr id="23" name="TextBox 22"/>
          <p:cNvSpPr txBox="1"/>
          <p:nvPr/>
        </p:nvSpPr>
        <p:spPr>
          <a:xfrm>
            <a:off x="4381510" y="2564674"/>
            <a:ext cx="2266938" cy="374650"/>
          </a:xfrm>
          <a:prstGeom prst="rect">
            <a:avLst/>
          </a:prstGeom>
          <a:noFill/>
        </p:spPr>
        <p:txBody>
          <a:bodyPr wrap="none">
            <a:spAutoFit/>
          </a:bodyPr>
          <a:lstStyle/>
          <a:p>
            <a:r>
              <a:t>Christian Rohi Tataw</a:t>
            </a:r>
          </a:p>
        </p:txBody>
      </p:sp>
      <p:sp>
        <p:nvSpPr>
          <p:cNvPr id="24" name="TextBox 23"/>
          <p:cNvSpPr txBox="1"/>
          <p:nvPr/>
        </p:nvSpPr>
        <p:spPr>
          <a:xfrm>
            <a:off x="1228020" y="2979874"/>
            <a:ext cx="5420428" cy="360000"/>
          </a:xfrm>
          <a:prstGeom prst="rect">
            <a:avLst/>
          </a:prstGeom>
          <a:noFill/>
        </p:spPr>
        <p:txBody>
          <a:bodyPr wrap="none">
            <a:spAutoFit/>
          </a:bodyPr>
          <a:lstStyle/>
          <a:p>
            <a:r>
              <a:t>Besser eine Handvoll getrocknete Feigen und zufrieden, als ein eigenes Tor von Pfauen zu besitzen und durch ein verrücktes Kamel ins Auge getreten zu werden</a:t>
            </a:r>
          </a:p>
        </p:txBody>
      </p:sp>
      <p:sp>
        <p:nvSpPr>
          <p:cNvPr id="25" name="TextBox 24"/>
          <p:cNvSpPr txBox="1"/>
          <p:nvPr/>
        </p:nvSpPr>
        <p:spPr>
          <a:xfrm>
            <a:off x="891470" y="3377592"/>
            <a:ext cx="5756978" cy="374650"/>
          </a:xfrm>
          <a:prstGeom prst="rect">
            <a:avLst/>
          </a:prstGeom>
          <a:noFill/>
        </p:spPr>
        <p:txBody>
          <a:bodyPr wrap="none">
            <a:spAutoFit/>
          </a:bodyPr>
          <a:lstStyle/>
          <a:p>
            <a:r>
              <a:t>Fussball, Basketball, Familie, Lesen</a:t>
            </a:r>
          </a:p>
        </p:txBody>
      </p:sp>
      <p:sp>
        <p:nvSpPr>
          <p:cNvPr id="26" name="TextBox 25"/>
          <p:cNvSpPr txBox="1"/>
          <p:nvPr/>
        </p:nvSpPr>
        <p:spPr>
          <a:xfrm>
            <a:off x="2473501" y="5022689"/>
            <a:ext cx="4174948" cy="374650"/>
          </a:xfrm>
          <a:prstGeom prst="rect">
            <a:avLst/>
          </a:prstGeom>
          <a:noFill/>
        </p:spPr>
        <p:txBody>
          <a:bodyPr wrap="none">
            <a:spAutoFit/>
          </a:bodyPr>
          <a:lstStyle/>
          <a:p>
            <a:r>
              <a:t>Genieß die Unterstufe mit deinen Freunden</a:t>
            </a:r>
          </a:p>
        </p:txBody>
      </p:sp>
      <p:sp>
        <p:nvSpPr>
          <p:cNvPr id="27" name="TextBox 26"/>
          <p:cNvSpPr txBox="1"/>
          <p:nvPr/>
        </p:nvSpPr>
        <p:spPr>
          <a:xfrm>
            <a:off x="2014219" y="4189739"/>
            <a:ext cx="4634229" cy="374650"/>
          </a:xfrm>
          <a:prstGeom prst="rect">
            <a:avLst/>
          </a:prstGeom>
          <a:noFill/>
        </p:spPr>
        <p:txBody>
          <a:bodyPr wrap="none">
            <a:spAutoFit/>
          </a:bodyPr>
          <a:lstStyle/>
          <a:p>
            <a:r>
              <a:t>Wasser</a:t>
            </a:r>
          </a:p>
        </p:txBody>
      </p:sp>
      <p:sp>
        <p:nvSpPr>
          <p:cNvPr id="28" name="TextBox 27"/>
          <p:cNvSpPr txBox="1"/>
          <p:nvPr/>
        </p:nvSpPr>
        <p:spPr>
          <a:xfrm>
            <a:off x="2473500" y="4606214"/>
            <a:ext cx="4174949" cy="374650"/>
          </a:xfrm>
          <a:prstGeom prst="rect">
            <a:avLst/>
          </a:prstGeom>
          <a:noFill/>
        </p:spPr>
        <p:txBody>
          <a:bodyPr wrap="none">
            <a:spAutoFit/>
          </a:bodyPr>
          <a:lstStyle/>
          <a:p>
            <a:r>
              <a:t>Daltonstunden mit Freunden</a:t>
            </a:r>
          </a:p>
        </p:txBody>
      </p:sp>
      <p:sp>
        <p:nvSpPr>
          <p:cNvPr id="29" name="TextBox 28"/>
          <p:cNvSpPr txBox="1"/>
          <p:nvPr/>
        </p:nvSpPr>
        <p:spPr>
          <a:xfrm>
            <a:off x="3057108" y="3781885"/>
            <a:ext cx="3591340" cy="374650"/>
          </a:xfrm>
          <a:prstGeom prst="rect">
            <a:avLst/>
          </a:prstGeom>
          <a:noFill/>
        </p:spPr>
        <p:txBody>
          <a:bodyPr wrap="none">
            <a:spAutoFit/>
          </a:bodyPr>
          <a:lstStyle/>
          <a:p>
            <a:r>
              <a:t>Diese Welt zu verstehen</a:t>
            </a:r>
          </a:p>
        </p:txBody>
      </p:sp>
      <p:sp>
        <p:nvSpPr>
          <p:cNvPr id="30" name="TextBox 29"/>
          <p:cNvSpPr txBox="1"/>
          <p:nvPr/>
        </p:nvSpPr>
        <p:spPr>
          <a:xfrm>
            <a:off x="1212016" y="5435714"/>
            <a:ext cx="5436434" cy="374650"/>
          </a:xfrm>
          <a:prstGeom prst="rect">
            <a:avLst/>
          </a:prstGeom>
          <a:noFill/>
        </p:spPr>
        <p:txBody>
          <a:bodyPr wrap="none">
            <a:spAutoFit/>
          </a:bodyPr>
          <a:lstStyle/>
          <a:p>
            <a:r>
              <a:t>Bauer in Marokko</a:t>
            </a:r>
          </a:p>
        </p:txBody>
      </p:sp>
      <p:sp>
        <p:nvSpPr>
          <p:cNvPr id="31" name="TextBox 30"/>
          <p:cNvSpPr txBox="1"/>
          <p:nvPr/>
        </p:nvSpPr>
        <p:spPr>
          <a:xfrm>
            <a:off x="2384162" y="5851320"/>
            <a:ext cx="4264288" cy="374650"/>
          </a:xfrm>
          <a:prstGeom prst="rect">
            <a:avLst/>
          </a:prstGeom>
          <a:noFill/>
        </p:spPr>
        <p:txBody>
          <a:bodyPr wrap="none">
            <a:spAutoFit/>
          </a:bodyPr>
          <a:lstStyle/>
          <a:p>
            <a:r>
              <a:t>Immer noch beim Basketballspielen am RSG</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Julius Klumbies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02.01.2007</a:t>
            </a:r>
          </a:p>
        </p:txBody>
      </p:sp>
      <p:sp>
        <p:nvSpPr>
          <p:cNvPr id="21" name="TextBox 20"/>
          <p:cNvSpPr txBox="1"/>
          <p:nvPr/>
        </p:nvSpPr>
        <p:spPr>
          <a:xfrm>
            <a:off x="3494622" y="1740345"/>
            <a:ext cx="3153825" cy="374650"/>
          </a:xfrm>
          <a:prstGeom prst="rect">
            <a:avLst/>
          </a:prstGeom>
          <a:noFill/>
        </p:spPr>
        <p:txBody>
          <a:bodyPr wrap="none">
            <a:spAutoFit/>
          </a:bodyPr>
          <a:lstStyle/>
          <a:p>
            <a:r>
              <a:t>Informatik Mathe</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Vincent</a:t>
            </a:r>
          </a:p>
        </p:txBody>
      </p:sp>
      <p:sp>
        <p:nvSpPr>
          <p:cNvPr id="24" name="TextBox 23"/>
          <p:cNvSpPr txBox="1"/>
          <p:nvPr/>
        </p:nvSpPr>
        <p:spPr>
          <a:xfrm>
            <a:off x="1228020" y="2979874"/>
            <a:ext cx="5420428" cy="360000"/>
          </a:xfrm>
          <a:prstGeom prst="rect">
            <a:avLst/>
          </a:prstGeom>
          <a:noFill/>
        </p:spPr>
        <p:txBody>
          <a:bodyPr wrap="none">
            <a:spAutoFit/>
          </a:bodyPr>
          <a:lstStyle/>
          <a:p>
            <a:r>
              <a:t>Wer kämpft, kann verlieren. Wer nicht kämpft, hat schon verloren.</a:t>
            </a:r>
          </a:p>
        </p:txBody>
      </p:sp>
      <p:sp>
        <p:nvSpPr>
          <p:cNvPr id="25" name="TextBox 24"/>
          <p:cNvSpPr txBox="1"/>
          <p:nvPr/>
        </p:nvSpPr>
        <p:spPr>
          <a:xfrm>
            <a:off x="891470" y="3377592"/>
            <a:ext cx="5756978" cy="374650"/>
          </a:xfrm>
          <a:prstGeom prst="rect">
            <a:avLst/>
          </a:prstGeom>
          <a:noFill/>
        </p:spPr>
        <p:txBody>
          <a:bodyPr wrap="none">
            <a:spAutoFit/>
          </a:bodyPr>
          <a:lstStyle/>
          <a:p>
            <a:r>
              <a:t>Backen, kochen, Schlagzeug spielen, Programmieren</a:t>
            </a:r>
          </a:p>
        </p:txBody>
      </p:sp>
      <p:sp>
        <p:nvSpPr>
          <p:cNvPr id="26" name="TextBox 25"/>
          <p:cNvSpPr txBox="1"/>
          <p:nvPr/>
        </p:nvSpPr>
        <p:spPr>
          <a:xfrm>
            <a:off x="2473501" y="5022689"/>
            <a:ext cx="4174948" cy="374650"/>
          </a:xfrm>
          <a:prstGeom prst="rect">
            <a:avLst/>
          </a:prstGeom>
          <a:noFill/>
        </p:spPr>
        <p:txBody>
          <a:bodyPr wrap="none">
            <a:spAutoFit/>
          </a:bodyPr>
          <a:lstStyle/>
          <a:p>
            <a:r>
              <a:t>Wähl kein Erdkunde </a:t>
            </a:r>
          </a:p>
          <a:p>
            <a:r>
              <a:t>Gibt Gründe für Gesetze</a:t>
            </a:r>
          </a:p>
        </p:txBody>
      </p:sp>
      <p:sp>
        <p:nvSpPr>
          <p:cNvPr id="27" name="TextBox 26"/>
          <p:cNvSpPr txBox="1"/>
          <p:nvPr/>
        </p:nvSpPr>
        <p:spPr>
          <a:xfrm>
            <a:off x="2014219" y="4189739"/>
            <a:ext cx="4634229" cy="374650"/>
          </a:xfrm>
          <a:prstGeom prst="rect">
            <a:avLst/>
          </a:prstGeom>
          <a:noFill/>
        </p:spPr>
        <p:txBody>
          <a:bodyPr wrap="none">
            <a:spAutoFit/>
          </a:bodyPr>
          <a:lstStyle/>
          <a:p>
            <a:r>
              <a:t>Pinkie Donut</a:t>
            </a:r>
          </a:p>
        </p:txBody>
      </p:sp>
      <p:sp>
        <p:nvSpPr>
          <p:cNvPr id="28" name="TextBox 27"/>
          <p:cNvSpPr txBox="1"/>
          <p:nvPr/>
        </p:nvSpPr>
        <p:spPr>
          <a:xfrm>
            <a:off x="2473500" y="4606214"/>
            <a:ext cx="4174949" cy="374650"/>
          </a:xfrm>
          <a:prstGeom prst="rect">
            <a:avLst/>
          </a:prstGeom>
          <a:noFill/>
        </p:spPr>
        <p:txBody>
          <a:bodyPr wrap="none">
            <a:spAutoFit/>
          </a:bodyPr>
          <a:lstStyle/>
          <a:p>
            <a:r>
              <a:t>Kursfahrt nach Barcelona</a:t>
            </a:r>
          </a:p>
        </p:txBody>
      </p:sp>
      <p:sp>
        <p:nvSpPr>
          <p:cNvPr id="29" name="TextBox 28"/>
          <p:cNvSpPr txBox="1"/>
          <p:nvPr/>
        </p:nvSpPr>
        <p:spPr>
          <a:xfrm>
            <a:off x="3057108" y="3781885"/>
            <a:ext cx="3591340" cy="374650"/>
          </a:xfrm>
          <a:prstGeom prst="rect">
            <a:avLst/>
          </a:prstGeom>
          <a:noFill/>
        </p:spPr>
        <p:txBody>
          <a:bodyPr wrap="none">
            <a:spAutoFit/>
          </a:bodyPr>
          <a:lstStyle/>
          <a:p>
            <a:r>
              <a:t>Steuern</a:t>
            </a:r>
          </a:p>
        </p:txBody>
      </p:sp>
      <p:sp>
        <p:nvSpPr>
          <p:cNvPr id="30" name="TextBox 29"/>
          <p:cNvSpPr txBox="1"/>
          <p:nvPr/>
        </p:nvSpPr>
        <p:spPr>
          <a:xfrm>
            <a:off x="1212016" y="5435714"/>
            <a:ext cx="5436434" cy="374650"/>
          </a:xfrm>
          <a:prstGeom prst="rect">
            <a:avLst/>
          </a:prstGeom>
          <a:noFill/>
        </p:spPr>
        <p:txBody>
          <a:bodyPr wrap="none">
            <a:spAutoFit/>
          </a:bodyPr>
          <a:lstStyle/>
          <a:p>
            <a:r>
              <a:t>ITler, Lehrer, Forscher</a:t>
            </a:r>
          </a:p>
        </p:txBody>
      </p:sp>
      <p:sp>
        <p:nvSpPr>
          <p:cNvPr id="31" name="TextBox 30"/>
          <p:cNvSpPr txBox="1"/>
          <p:nvPr/>
        </p:nvSpPr>
        <p:spPr>
          <a:xfrm>
            <a:off x="2384162" y="5851320"/>
            <a:ext cx="4264288" cy="374650"/>
          </a:xfrm>
          <a:prstGeom prst="rect">
            <a:avLst/>
          </a:prstGeom>
          <a:noFill/>
        </p:spPr>
        <p:txBody>
          <a:bodyPr wrap="none">
            <a:spAutoFit/>
          </a:bodyPr>
          <a:lstStyle/>
          <a:p>
            <a:r>
              <a:t>Mache Spießer Lifestyle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Carolina Franz</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02.03.2007</a:t>
            </a:r>
          </a:p>
        </p:txBody>
      </p:sp>
      <p:sp>
        <p:nvSpPr>
          <p:cNvPr id="21" name="TextBox 20"/>
          <p:cNvSpPr txBox="1"/>
          <p:nvPr/>
        </p:nvSpPr>
        <p:spPr>
          <a:xfrm>
            <a:off x="3494622" y="1740345"/>
            <a:ext cx="3153825" cy="374650"/>
          </a:xfrm>
          <a:prstGeom prst="rect">
            <a:avLst/>
          </a:prstGeom>
          <a:noFill/>
        </p:spPr>
        <p:txBody>
          <a:bodyPr wrap="none">
            <a:spAutoFit/>
          </a:bodyPr>
          <a:lstStyle/>
          <a:p>
            <a:r>
              <a:t>Mathe, Deutsch</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Sarin und Sofia</a:t>
            </a:r>
          </a:p>
        </p:txBody>
      </p:sp>
      <p:sp>
        <p:nvSpPr>
          <p:cNvPr id="24" name="TextBox 23"/>
          <p:cNvSpPr txBox="1"/>
          <p:nvPr/>
        </p:nvSpPr>
        <p:spPr>
          <a:xfrm>
            <a:off x="1228020" y="2979874"/>
            <a:ext cx="5420428" cy="360000"/>
          </a:xfrm>
          <a:prstGeom prst="rect">
            <a:avLst/>
          </a:prstGeom>
          <a:noFill/>
        </p:spPr>
        <p:txBody>
          <a:bodyPr wrap="none">
            <a:spAutoFit/>
          </a:bodyPr>
          <a:lstStyle/>
          <a:p>
            <a:r>
              <a:t>lieber bereue ich etwas getan zu haben, als es garnicht erst getan zu haben</a:t>
            </a:r>
          </a:p>
        </p:txBody>
      </p:sp>
      <p:sp>
        <p:nvSpPr>
          <p:cNvPr id="25" name="TextBox 24"/>
          <p:cNvSpPr txBox="1"/>
          <p:nvPr/>
        </p:nvSpPr>
        <p:spPr>
          <a:xfrm>
            <a:off x="891470" y="3377592"/>
            <a:ext cx="5756978" cy="374650"/>
          </a:xfrm>
          <a:prstGeom prst="rect">
            <a:avLst/>
          </a:prstGeom>
          <a:noFill/>
        </p:spPr>
        <p:txBody>
          <a:bodyPr wrap="none">
            <a:spAutoFit/>
          </a:bodyPr>
          <a:lstStyle/>
          <a:p>
            <a:r>
              <a:t>Freunde treffen🤙🏻</a:t>
            </a:r>
          </a:p>
        </p:txBody>
      </p:sp>
      <p:sp>
        <p:nvSpPr>
          <p:cNvPr id="26" name="TextBox 25"/>
          <p:cNvSpPr txBox="1"/>
          <p:nvPr/>
        </p:nvSpPr>
        <p:spPr>
          <a:xfrm>
            <a:off x="2473501" y="5022689"/>
            <a:ext cx="4174948" cy="374650"/>
          </a:xfrm>
          <a:prstGeom prst="rect">
            <a:avLst/>
          </a:prstGeom>
          <a:noFill/>
        </p:spPr>
        <p:txBody>
          <a:bodyPr wrap="none">
            <a:spAutoFit/>
          </a:bodyPr>
          <a:lstStyle/>
          <a:p>
            <a:r>
              <a:t>Erzähl nicht jedem Menschen alles über dein Leben</a:t>
            </a:r>
          </a:p>
        </p:txBody>
      </p:sp>
      <p:sp>
        <p:nvSpPr>
          <p:cNvPr id="27" name="TextBox 26"/>
          <p:cNvSpPr txBox="1"/>
          <p:nvPr/>
        </p:nvSpPr>
        <p:spPr>
          <a:xfrm>
            <a:off x="2014219" y="4189739"/>
            <a:ext cx="4634229" cy="374650"/>
          </a:xfrm>
          <a:prstGeom prst="rect">
            <a:avLst/>
          </a:prstGeom>
          <a:noFill/>
        </p:spPr>
        <p:txBody>
          <a:bodyPr wrap="none">
            <a:spAutoFit/>
          </a:bodyPr>
          <a:lstStyle/>
          <a:p>
            <a:r>
              <a:t>Pommdöner ohne sauce von Poldi</a:t>
            </a:r>
          </a:p>
        </p:txBody>
      </p:sp>
      <p:sp>
        <p:nvSpPr>
          <p:cNvPr id="28" name="TextBox 27"/>
          <p:cNvSpPr txBox="1"/>
          <p:nvPr/>
        </p:nvSpPr>
        <p:spPr>
          <a:xfrm>
            <a:off x="2473500" y="4606214"/>
            <a:ext cx="4174949" cy="374650"/>
          </a:xfrm>
          <a:prstGeom prst="rect">
            <a:avLst/>
          </a:prstGeom>
          <a:noFill/>
        </p:spPr>
        <p:txBody>
          <a:bodyPr wrap="none">
            <a:spAutoFit/>
          </a:bodyPr>
          <a:lstStyle/>
          <a:p>
            <a:r>
              <a:t>eier werfen in joachims zimmer auf kursfahrt</a:t>
            </a:r>
          </a:p>
        </p:txBody>
      </p:sp>
      <p:sp>
        <p:nvSpPr>
          <p:cNvPr id="29" name="TextBox 28"/>
          <p:cNvSpPr txBox="1"/>
          <p:nvPr/>
        </p:nvSpPr>
        <p:spPr>
          <a:xfrm>
            <a:off x="3057108" y="3781885"/>
            <a:ext cx="3591340" cy="374650"/>
          </a:xfrm>
          <a:prstGeom prst="rect">
            <a:avLst/>
          </a:prstGeom>
          <a:noFill/>
        </p:spPr>
        <p:txBody>
          <a:bodyPr wrap="none">
            <a:spAutoFit/>
          </a:bodyPr>
          <a:lstStyle/>
          <a:p>
            <a:r>
              <a:t>wie man lernt und wie ich alleine mein leben in den griff kriegen soll</a:t>
            </a:r>
          </a:p>
        </p:txBody>
      </p:sp>
      <p:sp>
        <p:nvSpPr>
          <p:cNvPr id="30" name="TextBox 29"/>
          <p:cNvSpPr txBox="1"/>
          <p:nvPr/>
        </p:nvSpPr>
        <p:spPr>
          <a:xfrm>
            <a:off x="1212016" y="5435714"/>
            <a:ext cx="5436434" cy="374650"/>
          </a:xfrm>
          <a:prstGeom prst="rect">
            <a:avLst/>
          </a:prstGeom>
          <a:noFill/>
        </p:spPr>
        <p:txBody>
          <a:bodyPr wrap="none">
            <a:spAutoFit/>
          </a:bodyPr>
          <a:lstStyle/>
          <a:p>
            <a:r>
              <a:t>hausfrau oder schönheitschirurg</a:t>
            </a:r>
          </a:p>
        </p:txBody>
      </p:sp>
      <p:sp>
        <p:nvSpPr>
          <p:cNvPr id="31" name="TextBox 30"/>
          <p:cNvSpPr txBox="1"/>
          <p:nvPr/>
        </p:nvSpPr>
        <p:spPr>
          <a:xfrm>
            <a:off x="2384162" y="5851320"/>
            <a:ext cx="4264288" cy="374650"/>
          </a:xfrm>
          <a:prstGeom prst="rect">
            <a:avLst/>
          </a:prstGeom>
          <a:noFill/>
        </p:spPr>
        <p:txBody>
          <a:bodyPr wrap="none">
            <a:spAutoFit/>
          </a:bodyPr>
          <a:lstStyle/>
          <a:p>
            <a:r>
              <a:t>mit 6 kindern als hausfrau mit nem reichen mann in nem großen haus in dänemark oder amerika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Charlotte Emilia Sophie Winter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08.10.2006</a:t>
            </a:r>
          </a:p>
        </p:txBody>
      </p:sp>
      <p:sp>
        <p:nvSpPr>
          <p:cNvPr id="21" name="TextBox 20"/>
          <p:cNvSpPr txBox="1"/>
          <p:nvPr/>
        </p:nvSpPr>
        <p:spPr>
          <a:xfrm>
            <a:off x="3494622" y="1740345"/>
            <a:ext cx="3153825" cy="374650"/>
          </a:xfrm>
          <a:prstGeom prst="rect">
            <a:avLst/>
          </a:prstGeom>
          <a:noFill/>
        </p:spPr>
        <p:txBody>
          <a:bodyPr wrap="none">
            <a:spAutoFit/>
          </a:bodyPr>
          <a:lstStyle/>
          <a:p>
            <a:r>
              <a:t>Deutsch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Biologie 🧬</a:t>
            </a:r>
          </a:p>
        </p:txBody>
      </p:sp>
      <p:sp>
        <p:nvSpPr>
          <p:cNvPr id="23" name="TextBox 22"/>
          <p:cNvSpPr txBox="1"/>
          <p:nvPr/>
        </p:nvSpPr>
        <p:spPr>
          <a:xfrm>
            <a:off x="4381510" y="2564674"/>
            <a:ext cx="2266938" cy="374650"/>
          </a:xfrm>
          <a:prstGeom prst="rect">
            <a:avLst/>
          </a:prstGeom>
          <a:noFill/>
        </p:spPr>
        <p:txBody>
          <a:bodyPr wrap="none">
            <a:spAutoFit/>
          </a:bodyPr>
          <a:lstStyle/>
          <a:p>
            <a:r>
              <a:t>Shakiri und Polinchen</a:t>
            </a:r>
          </a:p>
        </p:txBody>
      </p:sp>
      <p:sp>
        <p:nvSpPr>
          <p:cNvPr id="24" name="TextBox 23"/>
          <p:cNvSpPr txBox="1"/>
          <p:nvPr/>
        </p:nvSpPr>
        <p:spPr>
          <a:xfrm>
            <a:off x="1228020" y="2979874"/>
            <a:ext cx="5420428" cy="360000"/>
          </a:xfrm>
          <a:prstGeom prst="rect">
            <a:avLst/>
          </a:prstGeom>
          <a:noFill/>
        </p:spPr>
        <p:txBody>
          <a:bodyPr wrap="none">
            <a:spAutoFit/>
          </a:bodyPr>
          <a:lstStyle/>
          <a:p>
            <a:r>
              <a:t>Alle Hater sind insgeheim Fans 😴</a:t>
            </a:r>
          </a:p>
        </p:txBody>
      </p:sp>
      <p:sp>
        <p:nvSpPr>
          <p:cNvPr id="25" name="TextBox 24"/>
          <p:cNvSpPr txBox="1"/>
          <p:nvPr/>
        </p:nvSpPr>
        <p:spPr>
          <a:xfrm>
            <a:off x="891470" y="3377592"/>
            <a:ext cx="5756978" cy="374650"/>
          </a:xfrm>
          <a:prstGeom prst="rect">
            <a:avLst/>
          </a:prstGeom>
          <a:noFill/>
        </p:spPr>
        <p:txBody>
          <a:bodyPr wrap="none">
            <a:spAutoFit/>
          </a:bodyPr>
          <a:lstStyle/>
          <a:p>
            <a:r>
              <a:t>Geld ausgeben, als hätte ich einen Goldesel im Keller</a:t>
            </a:r>
          </a:p>
          <a:p>
            <a:r>
              <a:t>#armerpeter 🥲</a:t>
            </a:r>
          </a:p>
        </p:txBody>
      </p:sp>
      <p:sp>
        <p:nvSpPr>
          <p:cNvPr id="26" name="TextBox 25"/>
          <p:cNvSpPr txBox="1"/>
          <p:nvPr/>
        </p:nvSpPr>
        <p:spPr>
          <a:xfrm>
            <a:off x="2473501" y="5022689"/>
            <a:ext cx="4174948" cy="374650"/>
          </a:xfrm>
          <a:prstGeom prst="rect">
            <a:avLst/>
          </a:prstGeom>
          <a:noFill/>
        </p:spPr>
        <p:txBody>
          <a:bodyPr wrap="none">
            <a:spAutoFit/>
          </a:bodyPr>
          <a:lstStyle/>
          <a:p>
            <a:r>
              <a:t>Halte an den Menschen fest, die dir wirklich gut tun, und sammle Momente, die du später gern erzählst. Veränderungen werden kommen – doch sie führen dich dorthin, wo du wirklich hingehörst. 💛</a:t>
            </a:r>
          </a:p>
        </p:txBody>
      </p:sp>
      <p:sp>
        <p:nvSpPr>
          <p:cNvPr id="27" name="TextBox 26"/>
          <p:cNvSpPr txBox="1"/>
          <p:nvPr/>
        </p:nvSpPr>
        <p:spPr>
          <a:xfrm>
            <a:off x="2014219" y="4189739"/>
            <a:ext cx="4634229" cy="374650"/>
          </a:xfrm>
          <a:prstGeom prst="rect">
            <a:avLst/>
          </a:prstGeom>
          <a:noFill/>
        </p:spPr>
        <p:txBody>
          <a:bodyPr wrap="none">
            <a:spAutoFit/>
          </a:bodyPr>
          <a:lstStyle/>
          <a:p>
            <a:r>
              <a:t>Schoki Croissant</a:t>
            </a:r>
          </a:p>
        </p:txBody>
      </p:sp>
      <p:sp>
        <p:nvSpPr>
          <p:cNvPr id="28" name="TextBox 27"/>
          <p:cNvSpPr txBox="1"/>
          <p:nvPr/>
        </p:nvSpPr>
        <p:spPr>
          <a:xfrm>
            <a:off x="2473500" y="4606214"/>
            <a:ext cx="4174949" cy="374650"/>
          </a:xfrm>
          <a:prstGeom prst="rect">
            <a:avLst/>
          </a:prstGeom>
          <a:noFill/>
        </p:spPr>
        <p:txBody>
          <a:bodyPr wrap="none">
            <a:spAutoFit/>
          </a:bodyPr>
          <a:lstStyle/>
          <a:p>
            <a:r>
              <a:t>Als ich beim Spanischaustausch sponaten einen Vogel gekauft habe #Cielo 🩵</a:t>
            </a:r>
          </a:p>
        </p:txBody>
      </p:sp>
      <p:sp>
        <p:nvSpPr>
          <p:cNvPr id="29" name="TextBox 28"/>
          <p:cNvSpPr txBox="1"/>
          <p:nvPr/>
        </p:nvSpPr>
        <p:spPr>
          <a:xfrm>
            <a:off x="3057108" y="3781885"/>
            <a:ext cx="3591340" cy="374650"/>
          </a:xfrm>
          <a:prstGeom prst="rect">
            <a:avLst/>
          </a:prstGeom>
          <a:noFill/>
        </p:spPr>
        <p:txBody>
          <a:bodyPr wrap="none">
            <a:spAutoFit/>
          </a:bodyPr>
          <a:lstStyle/>
          <a:p>
            <a:r>
              <a:t>Steuerhinterziehung - schade, hätte nützlich sein können</a:t>
            </a:r>
          </a:p>
        </p:txBody>
      </p:sp>
      <p:sp>
        <p:nvSpPr>
          <p:cNvPr id="30" name="TextBox 29"/>
          <p:cNvSpPr txBox="1"/>
          <p:nvPr/>
        </p:nvSpPr>
        <p:spPr>
          <a:xfrm>
            <a:off x="1212016" y="5435714"/>
            <a:ext cx="5436434" cy="374650"/>
          </a:xfrm>
          <a:prstGeom prst="rect">
            <a:avLst/>
          </a:prstGeom>
          <a:noFill/>
        </p:spPr>
        <p:txBody>
          <a:bodyPr wrap="none">
            <a:spAutoFit/>
          </a:bodyPr>
          <a:lstStyle/>
          <a:p>
            <a:r>
              <a:t>Weltenbummlerin 🗺️</a:t>
            </a:r>
          </a:p>
        </p:txBody>
      </p:sp>
      <p:sp>
        <p:nvSpPr>
          <p:cNvPr id="31" name="TextBox 30"/>
          <p:cNvSpPr txBox="1"/>
          <p:nvPr/>
        </p:nvSpPr>
        <p:spPr>
          <a:xfrm>
            <a:off x="2384162" y="5851320"/>
            <a:ext cx="4264288" cy="374650"/>
          </a:xfrm>
          <a:prstGeom prst="rect">
            <a:avLst/>
          </a:prstGeom>
          <a:noFill/>
        </p:spPr>
        <p:txBody>
          <a:bodyPr wrap="none">
            <a:spAutoFit/>
          </a:bodyPr>
          <a:lstStyle/>
          <a:p>
            <a:r>
              <a:t>Irgendwo mit UV-Index 13 oder vielleicht doch heimlich beim BND?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Christian Japs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10.06.2007</a:t>
            </a:r>
          </a:p>
        </p:txBody>
      </p:sp>
      <p:sp>
        <p:nvSpPr>
          <p:cNvPr id="21" name="TextBox 20"/>
          <p:cNvSpPr txBox="1"/>
          <p:nvPr/>
        </p:nvSpPr>
        <p:spPr>
          <a:xfrm>
            <a:off x="3494622" y="1740345"/>
            <a:ext cx="3153825" cy="374650"/>
          </a:xfrm>
          <a:prstGeom prst="rect">
            <a:avLst/>
          </a:prstGeom>
          <a:noFill/>
        </p:spPr>
        <p:txBody>
          <a:bodyPr wrap="none">
            <a:spAutoFit/>
          </a:bodyPr>
          <a:lstStyle/>
          <a:p>
            <a:r>
              <a:t>Mathe🤬/Info🧑‍💻</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Pablo, Philip, Moritz, Aaron,Felix😔</a:t>
            </a:r>
          </a:p>
        </p:txBody>
      </p:sp>
      <p:sp>
        <p:nvSpPr>
          <p:cNvPr id="24" name="TextBox 23"/>
          <p:cNvSpPr txBox="1"/>
          <p:nvPr/>
        </p:nvSpPr>
        <p:spPr>
          <a:xfrm>
            <a:off x="1228020" y="2979874"/>
            <a:ext cx="5420428" cy="360000"/>
          </a:xfrm>
          <a:prstGeom prst="rect">
            <a:avLst/>
          </a:prstGeom>
          <a:noFill/>
        </p:spPr>
        <p:txBody>
          <a:bodyPr wrap="none">
            <a:spAutoFit/>
          </a:bodyPr>
          <a:lstStyle/>
          <a:p>
            <a:r>
              <a:t>Alles mit der Ruhe</a:t>
            </a:r>
          </a:p>
        </p:txBody>
      </p:sp>
      <p:sp>
        <p:nvSpPr>
          <p:cNvPr id="25" name="TextBox 24"/>
          <p:cNvSpPr txBox="1"/>
          <p:nvPr/>
        </p:nvSpPr>
        <p:spPr>
          <a:xfrm>
            <a:off x="891470" y="3377592"/>
            <a:ext cx="5756978" cy="374650"/>
          </a:xfrm>
          <a:prstGeom prst="rect">
            <a:avLst/>
          </a:prstGeom>
          <a:noFill/>
        </p:spPr>
        <p:txBody>
          <a:bodyPr wrap="none">
            <a:spAutoFit/>
          </a:bodyPr>
          <a:lstStyle/>
          <a:p>
            <a:r>
              <a:t>Gym, Fußball, Basketball</a:t>
            </a:r>
          </a:p>
        </p:txBody>
      </p:sp>
      <p:sp>
        <p:nvSpPr>
          <p:cNvPr id="26" name="TextBox 25"/>
          <p:cNvSpPr txBox="1"/>
          <p:nvPr/>
        </p:nvSpPr>
        <p:spPr>
          <a:xfrm>
            <a:off x="2473501" y="5022689"/>
            <a:ext cx="4174948" cy="374650"/>
          </a:xfrm>
          <a:prstGeom prst="rect">
            <a:avLst/>
          </a:prstGeom>
          <a:noFill/>
        </p:spPr>
        <p:txBody>
          <a:bodyPr wrap="none">
            <a:spAutoFit/>
          </a:bodyPr>
          <a:lstStyle/>
          <a:p>
            <a:r>
              <a:t>Machst alles richtig</a:t>
            </a:r>
          </a:p>
        </p:txBody>
      </p:sp>
      <p:sp>
        <p:nvSpPr>
          <p:cNvPr id="27" name="TextBox 26"/>
          <p:cNvSpPr txBox="1"/>
          <p:nvPr/>
        </p:nvSpPr>
        <p:spPr>
          <a:xfrm>
            <a:off x="2014219" y="4189739"/>
            <a:ext cx="4634229" cy="374650"/>
          </a:xfrm>
          <a:prstGeom prst="rect">
            <a:avLst/>
          </a:prstGeom>
          <a:noFill/>
        </p:spPr>
        <p:txBody>
          <a:bodyPr wrap="none">
            <a:spAutoFit/>
          </a:bodyPr>
          <a:lstStyle/>
          <a:p>
            <a:r>
              <a:t>Schinken Käse Croissant von Edeka 🥰</a:t>
            </a:r>
          </a:p>
        </p:txBody>
      </p:sp>
      <p:sp>
        <p:nvSpPr>
          <p:cNvPr id="28" name="TextBox 27"/>
          <p:cNvSpPr txBox="1"/>
          <p:nvPr/>
        </p:nvSpPr>
        <p:spPr>
          <a:xfrm>
            <a:off x="2473500" y="4606214"/>
            <a:ext cx="4174949" cy="374650"/>
          </a:xfrm>
          <a:prstGeom prst="rect">
            <a:avLst/>
          </a:prstGeom>
          <a:noFill/>
        </p:spPr>
        <p:txBody>
          <a:bodyPr wrap="none">
            <a:spAutoFit/>
          </a:bodyPr>
          <a:lstStyle/>
          <a:p>
            <a:r>
              <a:t>Barca</a:t>
            </a:r>
          </a:p>
        </p:txBody>
      </p:sp>
      <p:sp>
        <p:nvSpPr>
          <p:cNvPr id="29" name="TextBox 28"/>
          <p:cNvSpPr txBox="1"/>
          <p:nvPr/>
        </p:nvSpPr>
        <p:spPr>
          <a:xfrm>
            <a:off x="3057108" y="3781885"/>
            <a:ext cx="3591340" cy="374650"/>
          </a:xfrm>
          <a:prstGeom prst="rect">
            <a:avLst/>
          </a:prstGeom>
          <a:noFill/>
        </p:spPr>
        <p:txBody>
          <a:bodyPr wrap="none">
            <a:spAutoFit/>
          </a:bodyPr>
          <a:lstStyle/>
          <a:p>
            <a:r>
              <a:t>Was hat sie überhaupt gebraucht?</a:t>
            </a:r>
          </a:p>
        </p:txBody>
      </p:sp>
      <p:sp>
        <p:nvSpPr>
          <p:cNvPr id="30" name="TextBox 29"/>
          <p:cNvSpPr txBox="1"/>
          <p:nvPr/>
        </p:nvSpPr>
        <p:spPr>
          <a:xfrm>
            <a:off x="1212016" y="5435714"/>
            <a:ext cx="5436434" cy="374650"/>
          </a:xfrm>
          <a:prstGeom prst="rect">
            <a:avLst/>
          </a:prstGeom>
          <a:noFill/>
        </p:spPr>
        <p:txBody>
          <a:bodyPr wrap="none">
            <a:spAutoFit/>
          </a:bodyPr>
          <a:lstStyle/>
          <a:p>
            <a:r>
              <a:t>Bürgergeld</a:t>
            </a:r>
          </a:p>
        </p:txBody>
      </p:sp>
      <p:sp>
        <p:nvSpPr>
          <p:cNvPr id="31" name="TextBox 30"/>
          <p:cNvSpPr txBox="1"/>
          <p:nvPr/>
        </p:nvSpPr>
        <p:spPr>
          <a:xfrm>
            <a:off x="2384162" y="5851320"/>
            <a:ext cx="4264288" cy="374650"/>
          </a:xfrm>
          <a:prstGeom prst="rect">
            <a:avLst/>
          </a:prstGeom>
          <a:noFill/>
        </p:spPr>
        <p:txBody>
          <a:bodyPr wrap="none">
            <a:spAutoFit/>
          </a:bodyPr>
          <a:lstStyle/>
          <a:p>
            <a:r>
              <a:t>Im Ausland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Christian Tataw</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23.10.2006</a:t>
            </a:r>
          </a:p>
        </p:txBody>
      </p:sp>
      <p:sp>
        <p:nvSpPr>
          <p:cNvPr id="21" name="TextBox 20"/>
          <p:cNvSpPr txBox="1"/>
          <p:nvPr/>
        </p:nvSpPr>
        <p:spPr>
          <a:xfrm>
            <a:off x="3494622" y="1740345"/>
            <a:ext cx="3153825" cy="374650"/>
          </a:xfrm>
          <a:prstGeom prst="rect">
            <a:avLst/>
          </a:prstGeom>
          <a:noFill/>
        </p:spPr>
        <p:txBody>
          <a:bodyPr wrap="none">
            <a:spAutoFit/>
          </a:bodyPr>
          <a:lstStyle/>
          <a:p>
            <a:r>
              <a:t>Biologie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Entfall, Biologie</a:t>
            </a:r>
          </a:p>
        </p:txBody>
      </p:sp>
      <p:sp>
        <p:nvSpPr>
          <p:cNvPr id="23" name="TextBox 22"/>
          <p:cNvSpPr txBox="1"/>
          <p:nvPr/>
        </p:nvSpPr>
        <p:spPr>
          <a:xfrm>
            <a:off x="4381510" y="2564674"/>
            <a:ext cx="2266938" cy="374650"/>
          </a:xfrm>
          <a:prstGeom prst="rect">
            <a:avLst/>
          </a:prstGeom>
          <a:noFill/>
        </p:spPr>
        <p:txBody>
          <a:bodyPr wrap="none">
            <a:spAutoFit/>
          </a:bodyPr>
          <a:lstStyle/>
          <a:p>
            <a:r>
              <a:t>Lukas plancak</a:t>
            </a:r>
          </a:p>
        </p:txBody>
      </p:sp>
      <p:sp>
        <p:nvSpPr>
          <p:cNvPr id="24" name="TextBox 23"/>
          <p:cNvSpPr txBox="1"/>
          <p:nvPr/>
        </p:nvSpPr>
        <p:spPr>
          <a:xfrm>
            <a:off x="1228020" y="2979874"/>
            <a:ext cx="5420428" cy="360000"/>
          </a:xfrm>
          <a:prstGeom prst="rect">
            <a:avLst/>
          </a:prstGeom>
          <a:noFill/>
        </p:spPr>
        <p:txBody>
          <a:bodyPr wrap="none">
            <a:spAutoFit/>
          </a:bodyPr>
          <a:lstStyle/>
          <a:p>
            <a:r>
              <a:t>Conistency is key.    ⁹"Jedes Mal sagte er:»meine Gnade ist alles, was du brauchst. Meine Kraft zeigt sich in deiner Schwäche.« Und nun bin ich zufrieden mit meiner Schwäche, damit die Kraft durch Christus durch mich wirken kann.¹⁰Da ich weiß, dass es für Christus geschieht, bin ich mit meinen Schwächen, Entbehrungen, Schwierigkeiten, Verfolgungen und Beschimpfungen versöhnt. Denn wenn ich schwach bin, bin ich stark. </a:t>
            </a:r>
          </a:p>
          <a:p>
            <a:r>
              <a:t>2. Korintherbrief 12, Vers 9-10</a:t>
            </a:r>
          </a:p>
        </p:txBody>
      </p:sp>
      <p:sp>
        <p:nvSpPr>
          <p:cNvPr id="25" name="TextBox 24"/>
          <p:cNvSpPr txBox="1"/>
          <p:nvPr/>
        </p:nvSpPr>
        <p:spPr>
          <a:xfrm>
            <a:off x="891470" y="3377592"/>
            <a:ext cx="5756978" cy="374650"/>
          </a:xfrm>
          <a:prstGeom prst="rect">
            <a:avLst/>
          </a:prstGeom>
          <a:noFill/>
        </p:spPr>
        <p:txBody>
          <a:bodyPr wrap="none">
            <a:spAutoFit/>
          </a:bodyPr>
          <a:lstStyle/>
          <a:p>
            <a:r>
              <a:t>Basketball, Basketball</a:t>
            </a:r>
          </a:p>
        </p:txBody>
      </p:sp>
      <p:sp>
        <p:nvSpPr>
          <p:cNvPr id="26" name="TextBox 25"/>
          <p:cNvSpPr txBox="1"/>
          <p:nvPr/>
        </p:nvSpPr>
        <p:spPr>
          <a:xfrm>
            <a:off x="2473501" y="5022689"/>
            <a:ext cx="4174948" cy="374650"/>
          </a:xfrm>
          <a:prstGeom prst="rect">
            <a:avLst/>
          </a:prstGeom>
          <a:noFill/>
        </p:spPr>
        <p:txBody>
          <a:bodyPr wrap="none">
            <a:spAutoFit/>
          </a:bodyPr>
          <a:lstStyle/>
          <a:p>
            <a:r>
              <a:t>Trust Jesus, genieß die Unterstufe, nimm Schule nicht zu ernst,</a:t>
            </a:r>
          </a:p>
        </p:txBody>
      </p:sp>
      <p:sp>
        <p:nvSpPr>
          <p:cNvPr id="27" name="TextBox 26"/>
          <p:cNvSpPr txBox="1"/>
          <p:nvPr/>
        </p:nvSpPr>
        <p:spPr>
          <a:xfrm>
            <a:off x="2014219" y="4189739"/>
            <a:ext cx="4634229" cy="374650"/>
          </a:xfrm>
          <a:prstGeom prst="rect">
            <a:avLst/>
          </a:prstGeom>
          <a:noFill/>
        </p:spPr>
        <p:txBody>
          <a:bodyPr wrap="none">
            <a:spAutoFit/>
          </a:bodyPr>
          <a:lstStyle/>
          <a:p>
            <a:r>
              <a:t>Wasser, Aldi</a:t>
            </a:r>
          </a:p>
        </p:txBody>
      </p:sp>
      <p:sp>
        <p:nvSpPr>
          <p:cNvPr id="28" name="TextBox 27"/>
          <p:cNvSpPr txBox="1"/>
          <p:nvPr/>
        </p:nvSpPr>
        <p:spPr>
          <a:xfrm>
            <a:off x="2473500" y="4606214"/>
            <a:ext cx="4174949" cy="374650"/>
          </a:xfrm>
          <a:prstGeom prst="rect">
            <a:avLst/>
          </a:prstGeom>
          <a:noFill/>
        </p:spPr>
        <p:txBody>
          <a:bodyPr wrap="none">
            <a:spAutoFit/>
          </a:bodyPr>
          <a:lstStyle/>
          <a:p>
            <a:r>
              <a:t>Mittagspause in der 8. Und 9. Klasse</a:t>
            </a:r>
          </a:p>
        </p:txBody>
      </p:sp>
      <p:sp>
        <p:nvSpPr>
          <p:cNvPr id="29" name="TextBox 28"/>
          <p:cNvSpPr txBox="1"/>
          <p:nvPr/>
        </p:nvSpPr>
        <p:spPr>
          <a:xfrm>
            <a:off x="3057108" y="3781885"/>
            <a:ext cx="3591340" cy="374650"/>
          </a:xfrm>
          <a:prstGeom prst="rect">
            <a:avLst/>
          </a:prstGeom>
          <a:noFill/>
        </p:spPr>
        <p:txBody>
          <a:bodyPr wrap="none">
            <a:spAutoFit/>
          </a:bodyPr>
          <a:lstStyle/>
          <a:p>
            <a:r>
              <a:t>Eigentlich alles was ich für meine Zukunft wichtig finde</a:t>
            </a:r>
          </a:p>
        </p:txBody>
      </p:sp>
      <p:sp>
        <p:nvSpPr>
          <p:cNvPr id="30" name="TextBox 29"/>
          <p:cNvSpPr txBox="1"/>
          <p:nvPr/>
        </p:nvSpPr>
        <p:spPr>
          <a:xfrm>
            <a:off x="1212016" y="5435714"/>
            <a:ext cx="5436434" cy="374650"/>
          </a:xfrm>
          <a:prstGeom prst="rect">
            <a:avLst/>
          </a:prstGeom>
          <a:noFill/>
        </p:spPr>
        <p:txBody>
          <a:bodyPr wrap="none">
            <a:spAutoFit/>
          </a:bodyPr>
          <a:lstStyle/>
          <a:p>
            <a:r>
              <a:t>Profi-Basketballer</a:t>
            </a:r>
          </a:p>
        </p:txBody>
      </p:sp>
      <p:sp>
        <p:nvSpPr>
          <p:cNvPr id="31" name="TextBox 30"/>
          <p:cNvSpPr txBox="1"/>
          <p:nvPr/>
        </p:nvSpPr>
        <p:spPr>
          <a:xfrm>
            <a:off x="2384162" y="5851320"/>
            <a:ext cx="4264288" cy="374650"/>
          </a:xfrm>
          <a:prstGeom prst="rect">
            <a:avLst/>
          </a:prstGeom>
          <a:noFill/>
        </p:spPr>
        <p:txBody>
          <a:bodyPr wrap="none">
            <a:spAutoFit/>
          </a:bodyPr>
          <a:lstStyle/>
          <a:p>
            <a:r>
              <a:t>In Amerika, Profi-Basketballer, Frau und Kinder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Corinna Hambach</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10.12.2006</a:t>
            </a:r>
          </a:p>
        </p:txBody>
      </p:sp>
      <p:sp>
        <p:nvSpPr>
          <p:cNvPr id="21" name="TextBox 20"/>
          <p:cNvSpPr txBox="1"/>
          <p:nvPr/>
        </p:nvSpPr>
        <p:spPr>
          <a:xfrm>
            <a:off x="3494622" y="1740345"/>
            <a:ext cx="3153825" cy="374650"/>
          </a:xfrm>
          <a:prstGeom prst="rect">
            <a:avLst/>
          </a:prstGeom>
          <a:noFill/>
        </p:spPr>
        <p:txBody>
          <a:bodyPr wrap="none">
            <a:spAutoFit/>
          </a:bodyPr>
          <a:lstStyle/>
          <a:p>
            <a:r>
              <a:t>Kunst&amp;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Paula (Kunst LK on top)</a:t>
            </a:r>
          </a:p>
        </p:txBody>
      </p:sp>
      <p:sp>
        <p:nvSpPr>
          <p:cNvPr id="24" name="TextBox 23"/>
          <p:cNvSpPr txBox="1"/>
          <p:nvPr/>
        </p:nvSpPr>
        <p:spPr>
          <a:xfrm>
            <a:off x="1228020" y="2979874"/>
            <a:ext cx="5420428" cy="360000"/>
          </a:xfrm>
          <a:prstGeom prst="rect">
            <a:avLst/>
          </a:prstGeom>
          <a:noFill/>
        </p:spPr>
        <p:txBody>
          <a:bodyPr wrap="none">
            <a:spAutoFit/>
          </a:bodyPr>
          <a:lstStyle/>
          <a:p>
            <a:r>
              <a:t>YOLO</a:t>
            </a:r>
          </a:p>
        </p:txBody>
      </p:sp>
      <p:sp>
        <p:nvSpPr>
          <p:cNvPr id="25" name="TextBox 24"/>
          <p:cNvSpPr txBox="1"/>
          <p:nvPr/>
        </p:nvSpPr>
        <p:spPr>
          <a:xfrm>
            <a:off x="891470" y="3377592"/>
            <a:ext cx="5756978" cy="374650"/>
          </a:xfrm>
          <a:prstGeom prst="rect">
            <a:avLst/>
          </a:prstGeom>
          <a:noFill/>
        </p:spPr>
        <p:txBody>
          <a:bodyPr wrap="none">
            <a:spAutoFit/>
          </a:bodyPr>
          <a:lstStyle/>
          <a:p>
            <a:r>
              <a:t>Tauchen, Schwimmen, Handball</a:t>
            </a:r>
          </a:p>
        </p:txBody>
      </p:sp>
      <p:sp>
        <p:nvSpPr>
          <p:cNvPr id="26" name="TextBox 25"/>
          <p:cNvSpPr txBox="1"/>
          <p:nvPr/>
        </p:nvSpPr>
        <p:spPr>
          <a:xfrm>
            <a:off x="2473501" y="5022689"/>
            <a:ext cx="4174948" cy="374650"/>
          </a:xfrm>
          <a:prstGeom prst="rect">
            <a:avLst/>
          </a:prstGeom>
          <a:noFill/>
        </p:spPr>
        <p:txBody>
          <a:bodyPr wrap="none">
            <a:spAutoFit/>
          </a:bodyPr>
          <a:lstStyle/>
          <a:p>
            <a:r>
              <a:t>„Was wäre wenn“ gibt’s nicht</a:t>
            </a:r>
          </a:p>
        </p:txBody>
      </p:sp>
      <p:sp>
        <p:nvSpPr>
          <p:cNvPr id="27" name="TextBox 26"/>
          <p:cNvSpPr txBox="1"/>
          <p:nvPr/>
        </p:nvSpPr>
        <p:spPr>
          <a:xfrm>
            <a:off x="2014219" y="4189739"/>
            <a:ext cx="4634229" cy="374650"/>
          </a:xfrm>
          <a:prstGeom prst="rect">
            <a:avLst/>
          </a:prstGeom>
          <a:noFill/>
        </p:spPr>
        <p:txBody>
          <a:bodyPr wrap="none">
            <a:spAutoFit/>
          </a:bodyPr>
          <a:lstStyle/>
          <a:p>
            <a:r>
              <a:t>Käsebrot+ Cherrytomaten</a:t>
            </a:r>
          </a:p>
        </p:txBody>
      </p:sp>
      <p:sp>
        <p:nvSpPr>
          <p:cNvPr id="28" name="TextBox 27"/>
          <p:cNvSpPr txBox="1"/>
          <p:nvPr/>
        </p:nvSpPr>
        <p:spPr>
          <a:xfrm>
            <a:off x="2473500" y="4606214"/>
            <a:ext cx="4174949" cy="374650"/>
          </a:xfrm>
          <a:prstGeom prst="rect">
            <a:avLst/>
          </a:prstGeom>
          <a:noFill/>
        </p:spPr>
        <p:txBody>
          <a:bodyPr wrap="none">
            <a:spAutoFit/>
          </a:bodyPr>
          <a:lstStyle/>
          <a:p>
            <a:r>
              <a:t>Dalton in den Containern, erstes Jahr Corona- Lockdown, Pausensport&amp; Entfall ohne EVA- Aufgaben</a:t>
            </a:r>
          </a:p>
        </p:txBody>
      </p:sp>
      <p:sp>
        <p:nvSpPr>
          <p:cNvPr id="29" name="TextBox 28"/>
          <p:cNvSpPr txBox="1"/>
          <p:nvPr/>
        </p:nvSpPr>
        <p:spPr>
          <a:xfrm>
            <a:off x="3057108" y="3781885"/>
            <a:ext cx="3591340" cy="374650"/>
          </a:xfrm>
          <a:prstGeom prst="rect">
            <a:avLst/>
          </a:prstGeom>
          <a:noFill/>
        </p:spPr>
        <p:txBody>
          <a:bodyPr wrap="none">
            <a:spAutoFit/>
          </a:bodyPr>
          <a:lstStyle/>
          <a:p>
            <a:r>
              <a:t>Alles was man außerhalb/ nach der Schule braucht.</a:t>
            </a:r>
          </a:p>
        </p:txBody>
      </p:sp>
      <p:sp>
        <p:nvSpPr>
          <p:cNvPr id="30" name="TextBox 29"/>
          <p:cNvSpPr txBox="1"/>
          <p:nvPr/>
        </p:nvSpPr>
        <p:spPr>
          <a:xfrm>
            <a:off x="1212016" y="5435714"/>
            <a:ext cx="5436434" cy="374650"/>
          </a:xfrm>
          <a:prstGeom prst="rect">
            <a:avLst/>
          </a:prstGeom>
          <a:noFill/>
        </p:spPr>
        <p:txBody>
          <a:bodyPr wrap="none">
            <a:spAutoFit/>
          </a:bodyPr>
          <a:lstStyle/>
          <a:p>
            <a:r>
              <a:t>Etwas mit Kunst (z.B. Restauratorin)</a:t>
            </a:r>
          </a:p>
        </p:txBody>
      </p:sp>
      <p:sp>
        <p:nvSpPr>
          <p:cNvPr id="31" name="TextBox 30"/>
          <p:cNvSpPr txBox="1"/>
          <p:nvPr/>
        </p:nvSpPr>
        <p:spPr>
          <a:xfrm>
            <a:off x="2384162" y="5851320"/>
            <a:ext cx="4264288" cy="374650"/>
          </a:xfrm>
          <a:prstGeom prst="rect">
            <a:avLst/>
          </a:prstGeom>
          <a:noFill/>
        </p:spPr>
        <p:txBody>
          <a:bodyPr wrap="none">
            <a:spAutoFit/>
          </a:bodyPr>
          <a:lstStyle/>
          <a:p>
            <a:r>
              <a:t>Da wo ich in 10 Jahren sein werde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Elion Muqaku</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21.03.2006</a:t>
            </a:r>
          </a:p>
        </p:txBody>
      </p:sp>
      <p:sp>
        <p:nvSpPr>
          <p:cNvPr id="21" name="TextBox 20"/>
          <p:cNvSpPr txBox="1"/>
          <p:nvPr/>
        </p:nvSpPr>
        <p:spPr>
          <a:xfrm>
            <a:off x="3494622" y="1740345"/>
            <a:ext cx="3153825" cy="374650"/>
          </a:xfrm>
          <a:prstGeom prst="rect">
            <a:avLst/>
          </a:prstGeom>
          <a:noFill/>
        </p:spPr>
        <p:txBody>
          <a:bodyPr wrap="none">
            <a:spAutoFit/>
          </a:bodyPr>
          <a:lstStyle/>
          <a:p>
            <a:r>
              <a:t>Mathematik LK &amp; Biologie LK</a:t>
            </a:r>
          </a:p>
          <a:p/>
        </p:txBody>
      </p:sp>
      <p:sp>
        <p:nvSpPr>
          <p:cNvPr id="22" name="TextBox 21"/>
          <p:cNvSpPr txBox="1"/>
          <p:nvPr/>
        </p:nvSpPr>
        <p:spPr>
          <a:xfrm>
            <a:off x="3700998" y="2157496"/>
            <a:ext cx="2947450" cy="374650"/>
          </a:xfrm>
          <a:prstGeom prst="rect">
            <a:avLst/>
          </a:prstGeom>
          <a:noFill/>
        </p:spPr>
        <p:txBody>
          <a:bodyPr wrap="none">
            <a:spAutoFit/>
          </a:bodyPr>
          <a:lstStyle/>
          <a:p>
            <a:r>
              <a:t>Mathe &amp; Bio</a:t>
            </a:r>
          </a:p>
        </p:txBody>
      </p:sp>
      <p:sp>
        <p:nvSpPr>
          <p:cNvPr id="23" name="TextBox 22"/>
          <p:cNvSpPr txBox="1"/>
          <p:nvPr/>
        </p:nvSpPr>
        <p:spPr>
          <a:xfrm>
            <a:off x="4381510" y="2564674"/>
            <a:ext cx="2266938" cy="374650"/>
          </a:xfrm>
          <a:prstGeom prst="rect">
            <a:avLst/>
          </a:prstGeom>
          <a:noFill/>
        </p:spPr>
        <p:txBody>
          <a:bodyPr wrap="none">
            <a:spAutoFit/>
          </a:bodyPr>
          <a:lstStyle/>
          <a:p>
            <a:r>
              <a:t>Emilian &amp; Jamie &amp; Robert</a:t>
            </a:r>
          </a:p>
        </p:txBody>
      </p:sp>
      <p:sp>
        <p:nvSpPr>
          <p:cNvPr id="24" name="TextBox 23"/>
          <p:cNvSpPr txBox="1"/>
          <p:nvPr/>
        </p:nvSpPr>
        <p:spPr>
          <a:xfrm>
            <a:off x="1228020" y="2979874"/>
            <a:ext cx="5420428" cy="360000"/>
          </a:xfrm>
          <a:prstGeom prst="rect">
            <a:avLst/>
          </a:prstGeom>
          <a:noFill/>
        </p:spPr>
        <p:txBody>
          <a:bodyPr wrap="none">
            <a:spAutoFit/>
          </a:bodyPr>
          <a:lstStyle/>
          <a:p>
            <a:r>
              <a:t>Keine halben Sachen.</a:t>
            </a:r>
          </a:p>
        </p:txBody>
      </p:sp>
      <p:sp>
        <p:nvSpPr>
          <p:cNvPr id="25" name="TextBox 24"/>
          <p:cNvSpPr txBox="1"/>
          <p:nvPr/>
        </p:nvSpPr>
        <p:spPr>
          <a:xfrm>
            <a:off x="891470" y="3377592"/>
            <a:ext cx="5756978" cy="374650"/>
          </a:xfrm>
          <a:prstGeom prst="rect">
            <a:avLst/>
          </a:prstGeom>
          <a:noFill/>
        </p:spPr>
        <p:txBody>
          <a:bodyPr wrap="none">
            <a:spAutoFit/>
          </a:bodyPr>
          <a:lstStyle/>
          <a:p>
            <a:r>
              <a:t>Zeichnen, Chillen</a:t>
            </a:r>
          </a:p>
        </p:txBody>
      </p:sp>
      <p:sp>
        <p:nvSpPr>
          <p:cNvPr id="26" name="TextBox 25"/>
          <p:cNvSpPr txBox="1"/>
          <p:nvPr/>
        </p:nvSpPr>
        <p:spPr>
          <a:xfrm>
            <a:off x="2473501" y="5022689"/>
            <a:ext cx="4174948" cy="374650"/>
          </a:xfrm>
          <a:prstGeom prst="rect">
            <a:avLst/>
          </a:prstGeom>
          <a:noFill/>
        </p:spPr>
        <p:txBody>
          <a:bodyPr wrap="none">
            <a:spAutoFit/>
          </a:bodyPr>
          <a:lstStyle/>
          <a:p>
            <a:r>
              <a:t>Trau dich, du wirst es nicht bereuen!</a:t>
            </a:r>
          </a:p>
        </p:txBody>
      </p:sp>
      <p:sp>
        <p:nvSpPr>
          <p:cNvPr id="27" name="TextBox 26"/>
          <p:cNvSpPr txBox="1"/>
          <p:nvPr/>
        </p:nvSpPr>
        <p:spPr>
          <a:xfrm>
            <a:off x="2014219" y="4189739"/>
            <a:ext cx="4634229" cy="374650"/>
          </a:xfrm>
          <a:prstGeom prst="rect">
            <a:avLst/>
          </a:prstGeom>
          <a:noFill/>
        </p:spPr>
        <p:txBody>
          <a:bodyPr wrap="none">
            <a:spAutoFit/>
          </a:bodyPr>
          <a:lstStyle/>
          <a:p>
            <a:r>
              <a:t>Kinder-Bueno</a:t>
            </a:r>
          </a:p>
        </p:txBody>
      </p:sp>
      <p:sp>
        <p:nvSpPr>
          <p:cNvPr id="28" name="TextBox 27"/>
          <p:cNvSpPr txBox="1"/>
          <p:nvPr/>
        </p:nvSpPr>
        <p:spPr>
          <a:xfrm>
            <a:off x="2473500" y="4606214"/>
            <a:ext cx="4174949" cy="374650"/>
          </a:xfrm>
          <a:prstGeom prst="rect">
            <a:avLst/>
          </a:prstGeom>
          <a:noFill/>
        </p:spPr>
        <p:txBody>
          <a:bodyPr wrap="none">
            <a:spAutoFit/>
          </a:bodyPr>
          <a:lstStyle/>
          <a:p>
            <a:r>
              <a:t>Barcelona</a:t>
            </a:r>
          </a:p>
        </p:txBody>
      </p:sp>
      <p:sp>
        <p:nvSpPr>
          <p:cNvPr id="29" name="TextBox 28"/>
          <p:cNvSpPr txBox="1"/>
          <p:nvPr/>
        </p:nvSpPr>
        <p:spPr>
          <a:xfrm>
            <a:off x="3057108" y="3781885"/>
            <a:ext cx="3591340" cy="374650"/>
          </a:xfrm>
          <a:prstGeom prst="rect">
            <a:avLst/>
          </a:prstGeom>
          <a:noFill/>
        </p:spPr>
        <p:txBody>
          <a:bodyPr wrap="none">
            <a:spAutoFit/>
          </a:bodyPr>
          <a:lstStyle/>
          <a:p>
            <a:r>
              <a:t>Steuerwesen</a:t>
            </a:r>
          </a:p>
        </p:txBody>
      </p:sp>
      <p:sp>
        <p:nvSpPr>
          <p:cNvPr id="30" name="TextBox 29"/>
          <p:cNvSpPr txBox="1"/>
          <p:nvPr/>
        </p:nvSpPr>
        <p:spPr>
          <a:xfrm>
            <a:off x="1212016" y="5435714"/>
            <a:ext cx="5436434" cy="374650"/>
          </a:xfrm>
          <a:prstGeom prst="rect">
            <a:avLst/>
          </a:prstGeom>
          <a:noFill/>
        </p:spPr>
        <p:txBody>
          <a:bodyPr wrap="none">
            <a:spAutoFit/>
          </a:bodyPr>
          <a:lstStyle/>
          <a:p>
            <a:r>
              <a:t>Architekt/Ingenieur</a:t>
            </a:r>
          </a:p>
        </p:txBody>
      </p:sp>
      <p:sp>
        <p:nvSpPr>
          <p:cNvPr id="31" name="TextBox 30"/>
          <p:cNvSpPr txBox="1"/>
          <p:nvPr/>
        </p:nvSpPr>
        <p:spPr>
          <a:xfrm>
            <a:off x="2384162" y="5851320"/>
            <a:ext cx="4264288" cy="374650"/>
          </a:xfrm>
          <a:prstGeom prst="rect">
            <a:avLst/>
          </a:prstGeom>
          <a:noFill/>
        </p:spPr>
        <p:txBody>
          <a:bodyPr wrap="none">
            <a:spAutoFit/>
          </a:bodyPr>
          <a:lstStyle/>
          <a:p>
            <a:r>
              <a:t>Mit meiner eigenen Familie mit Ehefrau und Kinder und einem erfolgreichem Berufsleben.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Ellen Rieger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30.03.2007</a:t>
            </a:r>
          </a:p>
        </p:txBody>
      </p:sp>
      <p:sp>
        <p:nvSpPr>
          <p:cNvPr id="21" name="TextBox 20"/>
          <p:cNvSpPr txBox="1"/>
          <p:nvPr/>
        </p:nvSpPr>
        <p:spPr>
          <a:xfrm>
            <a:off x="3494622" y="1740345"/>
            <a:ext cx="3153825" cy="374650"/>
          </a:xfrm>
          <a:prstGeom prst="rect">
            <a:avLst/>
          </a:prstGeom>
          <a:noFill/>
        </p:spPr>
        <p:txBody>
          <a:bodyPr wrap="none">
            <a:spAutoFit/>
          </a:bodyPr>
          <a:lstStyle/>
          <a:p>
            <a:r>
              <a:t>Mathe, Englisch</a:t>
            </a:r>
          </a:p>
          <a:p/>
        </p:txBody>
      </p:sp>
      <p:sp>
        <p:nvSpPr>
          <p:cNvPr id="22" name="TextBox 21"/>
          <p:cNvSpPr txBox="1"/>
          <p:nvPr/>
        </p:nvSpPr>
        <p:spPr>
          <a:xfrm>
            <a:off x="3700998" y="2157496"/>
            <a:ext cx="2947450" cy="374650"/>
          </a:xfrm>
          <a:prstGeom prst="rect">
            <a:avLst/>
          </a:prstGeom>
          <a:noFill/>
        </p:spPr>
        <p:txBody>
          <a:bodyPr wrap="none">
            <a:spAutoFit/>
          </a:bodyPr>
          <a:lstStyle/>
          <a:p>
            <a:r>
              <a:t>Englisch, Sport</a:t>
            </a:r>
          </a:p>
        </p:txBody>
      </p:sp>
      <p:sp>
        <p:nvSpPr>
          <p:cNvPr id="23" name="TextBox 22"/>
          <p:cNvSpPr txBox="1"/>
          <p:nvPr/>
        </p:nvSpPr>
        <p:spPr>
          <a:xfrm>
            <a:off x="4381510" y="2564674"/>
            <a:ext cx="2266938" cy="374650"/>
          </a:xfrm>
          <a:prstGeom prst="rect">
            <a:avLst/>
          </a:prstGeom>
          <a:noFill/>
        </p:spPr>
        <p:txBody>
          <a:bodyPr wrap="none">
            <a:spAutoFit/>
          </a:bodyPr>
          <a:lstStyle/>
          <a:p>
            <a:r>
              <a:t>Jessy und Paula</a:t>
            </a:r>
          </a:p>
        </p:txBody>
      </p:sp>
      <p:sp>
        <p:nvSpPr>
          <p:cNvPr id="24" name="TextBox 23"/>
          <p:cNvSpPr txBox="1"/>
          <p:nvPr/>
        </p:nvSpPr>
        <p:spPr>
          <a:xfrm>
            <a:off x="1228020" y="2979874"/>
            <a:ext cx="5420428" cy="360000"/>
          </a:xfrm>
          <a:prstGeom prst="rect">
            <a:avLst/>
          </a:prstGeom>
          <a:noFill/>
        </p:spPr>
        <p:txBody>
          <a:bodyPr wrap="none">
            <a:spAutoFit/>
          </a:bodyPr>
          <a:lstStyle/>
          <a:p>
            <a:r>
              <a:t>The world is too big to only stay in your hometown</a:t>
            </a:r>
          </a:p>
        </p:txBody>
      </p:sp>
      <p:sp>
        <p:nvSpPr>
          <p:cNvPr id="25" name="TextBox 24"/>
          <p:cNvSpPr txBox="1"/>
          <p:nvPr/>
        </p:nvSpPr>
        <p:spPr>
          <a:xfrm>
            <a:off x="891470" y="3377592"/>
            <a:ext cx="5756978" cy="374650"/>
          </a:xfrm>
          <a:prstGeom prst="rect">
            <a:avLst/>
          </a:prstGeom>
          <a:noFill/>
        </p:spPr>
        <p:txBody>
          <a:bodyPr wrap="none">
            <a:spAutoFit/>
          </a:bodyPr>
          <a:lstStyle/>
          <a:p>
            <a:r>
              <a:t>Tennis, Ballett</a:t>
            </a:r>
          </a:p>
        </p:txBody>
      </p:sp>
      <p:sp>
        <p:nvSpPr>
          <p:cNvPr id="26" name="TextBox 25"/>
          <p:cNvSpPr txBox="1"/>
          <p:nvPr/>
        </p:nvSpPr>
        <p:spPr>
          <a:xfrm>
            <a:off x="2473501" y="5022689"/>
            <a:ext cx="4174948" cy="374650"/>
          </a:xfrm>
          <a:prstGeom prst="rect">
            <a:avLst/>
          </a:prstGeom>
          <a:noFill/>
        </p:spPr>
        <p:txBody>
          <a:bodyPr wrap="none">
            <a:spAutoFit/>
          </a:bodyPr>
          <a:lstStyle/>
          <a:p>
            <a:r>
              <a:t>Noten sind nicht alles!</a:t>
            </a:r>
          </a:p>
        </p:txBody>
      </p:sp>
      <p:sp>
        <p:nvSpPr>
          <p:cNvPr id="27" name="TextBox 26"/>
          <p:cNvSpPr txBox="1"/>
          <p:nvPr/>
        </p:nvSpPr>
        <p:spPr>
          <a:xfrm>
            <a:off x="2014219" y="4189739"/>
            <a:ext cx="4634229" cy="374650"/>
          </a:xfrm>
          <a:prstGeom prst="rect">
            <a:avLst/>
          </a:prstGeom>
          <a:noFill/>
        </p:spPr>
        <p:txBody>
          <a:bodyPr wrap="none">
            <a:spAutoFit/>
          </a:bodyPr>
          <a:lstStyle/>
          <a:p>
            <a:r>
              <a:t>Brezel</a:t>
            </a:r>
          </a:p>
        </p:txBody>
      </p:sp>
      <p:sp>
        <p:nvSpPr>
          <p:cNvPr id="28" name="TextBox 27"/>
          <p:cNvSpPr txBox="1"/>
          <p:nvPr/>
        </p:nvSpPr>
        <p:spPr>
          <a:xfrm>
            <a:off x="2473500" y="4606214"/>
            <a:ext cx="4174949" cy="374650"/>
          </a:xfrm>
          <a:prstGeom prst="rect">
            <a:avLst/>
          </a:prstGeom>
          <a:noFill/>
        </p:spPr>
        <p:txBody>
          <a:bodyPr wrap="none">
            <a:spAutoFit/>
          </a:bodyPr>
          <a:lstStyle/>
          <a:p>
            <a:r>
              <a:t>London Fahrt und die ganzen Shows</a:t>
            </a:r>
          </a:p>
        </p:txBody>
      </p:sp>
      <p:sp>
        <p:nvSpPr>
          <p:cNvPr id="29" name="TextBox 28"/>
          <p:cNvSpPr txBox="1"/>
          <p:nvPr/>
        </p:nvSpPr>
        <p:spPr>
          <a:xfrm>
            <a:off x="3057108" y="3781885"/>
            <a:ext cx="3591340" cy="374650"/>
          </a:xfrm>
          <a:prstGeom prst="rect">
            <a:avLst/>
          </a:prstGeom>
          <a:noFill/>
        </p:spPr>
        <p:txBody>
          <a:bodyPr wrap="none">
            <a:spAutoFit/>
          </a:bodyPr>
          <a:lstStyle/>
          <a:p>
            <a:r>
              <a:t>Steuern</a:t>
            </a:r>
          </a:p>
        </p:txBody>
      </p:sp>
      <p:sp>
        <p:nvSpPr>
          <p:cNvPr id="30" name="TextBox 29"/>
          <p:cNvSpPr txBox="1"/>
          <p:nvPr/>
        </p:nvSpPr>
        <p:spPr>
          <a:xfrm>
            <a:off x="1212016" y="5435714"/>
            <a:ext cx="5436434" cy="374650"/>
          </a:xfrm>
          <a:prstGeom prst="rect">
            <a:avLst/>
          </a:prstGeom>
          <a:noFill/>
        </p:spPr>
        <p:txBody>
          <a:bodyPr wrap="none">
            <a:spAutoFit/>
          </a:bodyPr>
          <a:lstStyle/>
          <a:p>
            <a:r>
              <a:t>irgendwas mit Management</a:t>
            </a:r>
          </a:p>
        </p:txBody>
      </p:sp>
      <p:sp>
        <p:nvSpPr>
          <p:cNvPr id="31" name="TextBox 30"/>
          <p:cNvSpPr txBox="1"/>
          <p:nvPr/>
        </p:nvSpPr>
        <p:spPr>
          <a:xfrm>
            <a:off x="2384162" y="5851320"/>
            <a:ext cx="4264288" cy="374650"/>
          </a:xfrm>
          <a:prstGeom prst="rect">
            <a:avLst/>
          </a:prstGeom>
          <a:noFill/>
        </p:spPr>
        <p:txBody>
          <a:bodyPr wrap="none">
            <a:spAutoFit/>
          </a:bodyPr>
          <a:lstStyle/>
          <a:p>
            <a:r>
              <a:t>in einem Haus mit einer Kücheninsel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Emilian Rieck</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02.12.2006</a:t>
            </a:r>
          </a:p>
        </p:txBody>
      </p:sp>
      <p:sp>
        <p:nvSpPr>
          <p:cNvPr id="21" name="TextBox 20"/>
          <p:cNvSpPr txBox="1"/>
          <p:nvPr/>
        </p:nvSpPr>
        <p:spPr>
          <a:xfrm>
            <a:off x="3494622" y="1740345"/>
            <a:ext cx="3153825" cy="374650"/>
          </a:xfrm>
          <a:prstGeom prst="rect">
            <a:avLst/>
          </a:prstGeom>
          <a:noFill/>
        </p:spPr>
        <p:txBody>
          <a:bodyPr wrap="none">
            <a:spAutoFit/>
          </a:bodyPr>
          <a:lstStyle/>
          <a:p>
            <a:r>
              <a:t>Spanisch, Englisch</a:t>
            </a:r>
          </a:p>
          <a:p/>
        </p:txBody>
      </p:sp>
      <p:sp>
        <p:nvSpPr>
          <p:cNvPr id="22" name="TextBox 21"/>
          <p:cNvSpPr txBox="1"/>
          <p:nvPr/>
        </p:nvSpPr>
        <p:spPr>
          <a:xfrm>
            <a:off x="3700998" y="2157496"/>
            <a:ext cx="2947450" cy="374650"/>
          </a:xfrm>
          <a:prstGeom prst="rect">
            <a:avLst/>
          </a:prstGeom>
          <a:noFill/>
        </p:spPr>
        <p:txBody>
          <a:bodyPr wrap="none">
            <a:spAutoFit/>
          </a:bodyPr>
          <a:lstStyle/>
          <a:p>
            <a:r>
              <a:t>Spanisch</a:t>
            </a:r>
          </a:p>
        </p:txBody>
      </p:sp>
      <p:sp>
        <p:nvSpPr>
          <p:cNvPr id="23" name="TextBox 22"/>
          <p:cNvSpPr txBox="1"/>
          <p:nvPr/>
        </p:nvSpPr>
        <p:spPr>
          <a:xfrm>
            <a:off x="4381510" y="2564674"/>
            <a:ext cx="2266938" cy="374650"/>
          </a:xfrm>
          <a:prstGeom prst="rect">
            <a:avLst/>
          </a:prstGeom>
          <a:noFill/>
        </p:spPr>
        <p:txBody>
          <a:bodyPr wrap="none">
            <a:spAutoFit/>
          </a:bodyPr>
          <a:lstStyle/>
          <a:p>
            <a:r>
              <a:t>Elion Muqaku</a:t>
            </a:r>
          </a:p>
        </p:txBody>
      </p:sp>
      <p:sp>
        <p:nvSpPr>
          <p:cNvPr id="24" name="TextBox 23"/>
          <p:cNvSpPr txBox="1"/>
          <p:nvPr/>
        </p:nvSpPr>
        <p:spPr>
          <a:xfrm>
            <a:off x="1228020" y="2979874"/>
            <a:ext cx="5420428" cy="360000"/>
          </a:xfrm>
          <a:prstGeom prst="rect">
            <a:avLst/>
          </a:prstGeom>
          <a:noFill/>
        </p:spPr>
        <p:txBody>
          <a:bodyPr wrap="none">
            <a:spAutoFit/>
          </a:bodyPr>
          <a:lstStyle/>
          <a:p>
            <a:r>
              <a:t>Nichts dem Zufall überlassen</a:t>
            </a:r>
          </a:p>
        </p:txBody>
      </p:sp>
      <p:sp>
        <p:nvSpPr>
          <p:cNvPr id="25" name="TextBox 24"/>
          <p:cNvSpPr txBox="1"/>
          <p:nvPr/>
        </p:nvSpPr>
        <p:spPr>
          <a:xfrm>
            <a:off x="891470" y="3377592"/>
            <a:ext cx="5756978" cy="374650"/>
          </a:xfrm>
          <a:prstGeom prst="rect">
            <a:avLst/>
          </a:prstGeom>
          <a:noFill/>
        </p:spPr>
        <p:txBody>
          <a:bodyPr wrap="none">
            <a:spAutoFit/>
          </a:bodyPr>
          <a:lstStyle/>
          <a:p>
            <a:r>
              <a:t>Tennis, ins Stadion gehen</a:t>
            </a:r>
          </a:p>
        </p:txBody>
      </p:sp>
      <p:sp>
        <p:nvSpPr>
          <p:cNvPr id="26" name="TextBox 25"/>
          <p:cNvSpPr txBox="1"/>
          <p:nvPr/>
        </p:nvSpPr>
        <p:spPr>
          <a:xfrm>
            <a:off x="2473501" y="5022689"/>
            <a:ext cx="4174948" cy="374650"/>
          </a:xfrm>
          <a:prstGeom prst="rect">
            <a:avLst/>
          </a:prstGeom>
          <a:noFill/>
        </p:spPr>
        <p:txBody>
          <a:bodyPr wrap="none">
            <a:spAutoFit/>
          </a:bodyPr>
          <a:lstStyle/>
          <a:p>
            <a:r>
              <a:t>kannst vor oberstufe chillen</a:t>
            </a:r>
          </a:p>
        </p:txBody>
      </p:sp>
      <p:sp>
        <p:nvSpPr>
          <p:cNvPr id="27" name="TextBox 26"/>
          <p:cNvSpPr txBox="1"/>
          <p:nvPr/>
        </p:nvSpPr>
        <p:spPr>
          <a:xfrm>
            <a:off x="2014219" y="4189739"/>
            <a:ext cx="4634229" cy="374650"/>
          </a:xfrm>
          <a:prstGeom prst="rect">
            <a:avLst/>
          </a:prstGeom>
          <a:noFill/>
        </p:spPr>
        <p:txBody>
          <a:bodyPr wrap="none">
            <a:spAutoFit/>
          </a:bodyPr>
          <a:lstStyle/>
          <a:p>
            <a:r>
              <a:t>geklauter Kaffee von Etienne</a:t>
            </a:r>
          </a:p>
        </p:txBody>
      </p:sp>
      <p:sp>
        <p:nvSpPr>
          <p:cNvPr id="28" name="TextBox 27"/>
          <p:cNvSpPr txBox="1"/>
          <p:nvPr/>
        </p:nvSpPr>
        <p:spPr>
          <a:xfrm>
            <a:off x="2473500" y="4606214"/>
            <a:ext cx="4174949" cy="374650"/>
          </a:xfrm>
          <a:prstGeom prst="rect">
            <a:avLst/>
          </a:prstGeom>
          <a:noFill/>
        </p:spPr>
        <p:txBody>
          <a:bodyPr wrap="none">
            <a:spAutoFit/>
          </a:bodyPr>
          <a:lstStyle/>
          <a:p>
            <a:r>
              <a:t>Barcelona Fahrt</a:t>
            </a:r>
          </a:p>
        </p:txBody>
      </p:sp>
      <p:sp>
        <p:nvSpPr>
          <p:cNvPr id="29" name="TextBox 28"/>
          <p:cNvSpPr txBox="1"/>
          <p:nvPr/>
        </p:nvSpPr>
        <p:spPr>
          <a:xfrm>
            <a:off x="3057108" y="3781885"/>
            <a:ext cx="3591340" cy="374650"/>
          </a:xfrm>
          <a:prstGeom prst="rect">
            <a:avLst/>
          </a:prstGeom>
          <a:noFill/>
        </p:spPr>
        <p:txBody>
          <a:bodyPr wrap="none">
            <a:spAutoFit/>
          </a:bodyPr>
          <a:lstStyle/>
          <a:p>
            <a:r>
              <a:t>Spühlmaschine anmachen</a:t>
            </a:r>
          </a:p>
        </p:txBody>
      </p:sp>
      <p:sp>
        <p:nvSpPr>
          <p:cNvPr id="30" name="TextBox 29"/>
          <p:cNvSpPr txBox="1"/>
          <p:nvPr/>
        </p:nvSpPr>
        <p:spPr>
          <a:xfrm>
            <a:off x="1212016" y="5435714"/>
            <a:ext cx="5436434" cy="374650"/>
          </a:xfrm>
          <a:prstGeom prst="rect">
            <a:avLst/>
          </a:prstGeom>
          <a:noFill/>
        </p:spPr>
        <p:txBody>
          <a:bodyPr wrap="none">
            <a:spAutoFit/>
          </a:bodyPr>
          <a:lstStyle/>
          <a:p>
            <a:r>
              <a:t>Sportjournalist</a:t>
            </a:r>
          </a:p>
        </p:txBody>
      </p:sp>
      <p:sp>
        <p:nvSpPr>
          <p:cNvPr id="31" name="TextBox 30"/>
          <p:cNvSpPr txBox="1"/>
          <p:nvPr/>
        </p:nvSpPr>
        <p:spPr>
          <a:xfrm>
            <a:off x="2384162" y="5851320"/>
            <a:ext cx="4264288" cy="374650"/>
          </a:xfrm>
          <a:prstGeom prst="rect">
            <a:avLst/>
          </a:prstGeom>
          <a:noFill/>
        </p:spPr>
        <p:txBody>
          <a:bodyPr wrap="none">
            <a:spAutoFit/>
          </a:bodyPr>
          <a:lstStyle/>
          <a:p>
            <a:r>
              <a:t>erfolgreiche Karriere, eigene Familie (Kinder), Schalke wieder Bundesliga??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Etienne Reinhard</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19.2.2007</a:t>
            </a:r>
          </a:p>
        </p:txBody>
      </p:sp>
      <p:sp>
        <p:nvSpPr>
          <p:cNvPr id="21" name="TextBox 20"/>
          <p:cNvSpPr txBox="1"/>
          <p:nvPr/>
        </p:nvSpPr>
        <p:spPr>
          <a:xfrm>
            <a:off x="3494622" y="1740345"/>
            <a:ext cx="3153825" cy="374650"/>
          </a:xfrm>
          <a:prstGeom prst="rect">
            <a:avLst/>
          </a:prstGeom>
          <a:noFill/>
        </p:spPr>
        <p:txBody>
          <a:bodyPr wrap="none">
            <a:spAutoFit/>
          </a:bodyPr>
          <a:lstStyle/>
          <a:p>
            <a:r>
              <a:t>Informatik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Weiß nicht Hauptsache Hanelt</a:t>
            </a:r>
          </a:p>
        </p:txBody>
      </p:sp>
      <p:sp>
        <p:nvSpPr>
          <p:cNvPr id="23" name="TextBox 22"/>
          <p:cNvSpPr txBox="1"/>
          <p:nvPr/>
        </p:nvSpPr>
        <p:spPr>
          <a:xfrm>
            <a:off x="4381510" y="2564674"/>
            <a:ext cx="2266938" cy="374650"/>
          </a:xfrm>
          <a:prstGeom prst="rect">
            <a:avLst/>
          </a:prstGeom>
          <a:noFill/>
        </p:spPr>
        <p:txBody>
          <a:bodyPr wrap="none">
            <a:spAutoFit/>
          </a:bodyPr>
          <a:lstStyle/>
          <a:p>
            <a:r>
              <a:t>Vincent</a:t>
            </a:r>
          </a:p>
        </p:txBody>
      </p:sp>
      <p:sp>
        <p:nvSpPr>
          <p:cNvPr id="24" name="TextBox 23"/>
          <p:cNvSpPr txBox="1"/>
          <p:nvPr/>
        </p:nvSpPr>
        <p:spPr>
          <a:xfrm>
            <a:off x="1228020" y="2979874"/>
            <a:ext cx="5420428" cy="360000"/>
          </a:xfrm>
          <a:prstGeom prst="rect">
            <a:avLst/>
          </a:prstGeom>
          <a:noFill/>
        </p:spPr>
        <p:txBody>
          <a:bodyPr wrap="none">
            <a:spAutoFit/>
          </a:bodyPr>
          <a:lstStyle/>
          <a:p>
            <a:r>
              <a:t>Brd hä wer hat ein persönliches Motto</a:t>
            </a:r>
          </a:p>
        </p:txBody>
      </p:sp>
      <p:sp>
        <p:nvSpPr>
          <p:cNvPr id="25" name="TextBox 24"/>
          <p:cNvSpPr txBox="1"/>
          <p:nvPr/>
        </p:nvSpPr>
        <p:spPr>
          <a:xfrm>
            <a:off x="891470" y="3377592"/>
            <a:ext cx="5756978" cy="374650"/>
          </a:xfrm>
          <a:prstGeom prst="rect">
            <a:avLst/>
          </a:prstGeom>
          <a:noFill/>
        </p:spPr>
        <p:txBody>
          <a:bodyPr wrap="none">
            <a:spAutoFit/>
          </a:bodyPr>
          <a:lstStyle/>
          <a:p>
            <a:r>
              <a:t>Hab keine</a:t>
            </a:r>
          </a:p>
        </p:txBody>
      </p:sp>
      <p:sp>
        <p:nvSpPr>
          <p:cNvPr id="26" name="TextBox 25"/>
          <p:cNvSpPr txBox="1"/>
          <p:nvPr/>
        </p:nvSpPr>
        <p:spPr>
          <a:xfrm>
            <a:off x="2473501" y="5022689"/>
            <a:ext cx="4174948" cy="374650"/>
          </a:xfrm>
          <a:prstGeom prst="rect">
            <a:avLst/>
          </a:prstGeom>
          <a:noFill/>
        </p:spPr>
        <p:txBody>
          <a:bodyPr wrap="none">
            <a:spAutoFit/>
          </a:bodyPr>
          <a:lstStyle/>
          <a:p>
            <a:r>
              <a:t>Boah kp</a:t>
            </a:r>
          </a:p>
        </p:txBody>
      </p:sp>
      <p:sp>
        <p:nvSpPr>
          <p:cNvPr id="27" name="TextBox 26"/>
          <p:cNvSpPr txBox="1"/>
          <p:nvPr/>
        </p:nvSpPr>
        <p:spPr>
          <a:xfrm>
            <a:off x="2014219" y="4189739"/>
            <a:ext cx="4634229" cy="374650"/>
          </a:xfrm>
          <a:prstGeom prst="rect">
            <a:avLst/>
          </a:prstGeom>
          <a:noFill/>
        </p:spPr>
        <p:txBody>
          <a:bodyPr wrap="none">
            <a:spAutoFit/>
          </a:bodyPr>
          <a:lstStyle/>
          <a:p>
            <a:r>
              <a:t>Kaffee</a:t>
            </a:r>
          </a:p>
        </p:txBody>
      </p:sp>
      <p:sp>
        <p:nvSpPr>
          <p:cNvPr id="28" name="TextBox 27"/>
          <p:cNvSpPr txBox="1"/>
          <p:nvPr/>
        </p:nvSpPr>
        <p:spPr>
          <a:xfrm>
            <a:off x="2473500" y="4606214"/>
            <a:ext cx="4174949" cy="374650"/>
          </a:xfrm>
          <a:prstGeom prst="rect">
            <a:avLst/>
          </a:prstGeom>
          <a:noFill/>
        </p:spPr>
        <p:txBody>
          <a:bodyPr wrap="none">
            <a:spAutoFit/>
          </a:bodyPr>
          <a:lstStyle/>
          <a:p>
            <a:r>
              <a:t>Als Julien Frau Friedrich erklären musste warum sein Finger gebrochen ist.</a:t>
            </a:r>
          </a:p>
        </p:txBody>
      </p:sp>
      <p:sp>
        <p:nvSpPr>
          <p:cNvPr id="29" name="TextBox 28"/>
          <p:cNvSpPr txBox="1"/>
          <p:nvPr/>
        </p:nvSpPr>
        <p:spPr>
          <a:xfrm>
            <a:off x="3057108" y="3781885"/>
            <a:ext cx="3591340" cy="374650"/>
          </a:xfrm>
          <a:prstGeom prst="rect">
            <a:avLst/>
          </a:prstGeom>
          <a:noFill/>
        </p:spPr>
        <p:txBody>
          <a:bodyPr wrap="none">
            <a:spAutoFit/>
          </a:bodyPr>
          <a:lstStyle/>
          <a:p>
            <a:r>
              <a:t>Joa vieles</a:t>
            </a:r>
          </a:p>
        </p:txBody>
      </p:sp>
      <p:sp>
        <p:nvSpPr>
          <p:cNvPr id="30" name="TextBox 29"/>
          <p:cNvSpPr txBox="1"/>
          <p:nvPr/>
        </p:nvSpPr>
        <p:spPr>
          <a:xfrm>
            <a:off x="1212016" y="5435714"/>
            <a:ext cx="5436434" cy="374650"/>
          </a:xfrm>
          <a:prstGeom prst="rect">
            <a:avLst/>
          </a:prstGeom>
          <a:noFill/>
        </p:spPr>
        <p:txBody>
          <a:bodyPr wrap="none">
            <a:spAutoFit/>
          </a:bodyPr>
          <a:lstStyle/>
          <a:p>
            <a:r>
              <a:t>Weiß nicht</a:t>
            </a:r>
          </a:p>
        </p:txBody>
      </p:sp>
      <p:sp>
        <p:nvSpPr>
          <p:cNvPr id="31" name="TextBox 30"/>
          <p:cNvSpPr txBox="1"/>
          <p:nvPr/>
        </p:nvSpPr>
        <p:spPr>
          <a:xfrm>
            <a:off x="2384162" y="5851320"/>
            <a:ext cx="4264288" cy="374650"/>
          </a:xfrm>
          <a:prstGeom prst="rect">
            <a:avLst/>
          </a:prstGeom>
          <a:noFill/>
        </p:spPr>
        <p:txBody>
          <a:bodyPr wrap="none">
            <a:spAutoFit/>
          </a:bodyPr>
          <a:lstStyle/>
          <a:p>
            <a:r>
              <a:t>Kp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Aaron Pieper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05.08.2007</a:t>
            </a:r>
          </a:p>
        </p:txBody>
      </p:sp>
      <p:sp>
        <p:nvSpPr>
          <p:cNvPr id="21" name="TextBox 20"/>
          <p:cNvSpPr txBox="1"/>
          <p:nvPr/>
        </p:nvSpPr>
        <p:spPr>
          <a:xfrm>
            <a:off x="3494622" y="1740345"/>
            <a:ext cx="3153825" cy="374650"/>
          </a:xfrm>
          <a:prstGeom prst="rect">
            <a:avLst/>
          </a:prstGeom>
          <a:noFill/>
        </p:spPr>
        <p:txBody>
          <a:bodyPr wrap="none">
            <a:spAutoFit/>
          </a:bodyPr>
          <a:lstStyle/>
          <a:p>
            <a:r>
              <a:t>Sport, Mathe</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Moritz, Jarek</a:t>
            </a:r>
          </a:p>
        </p:txBody>
      </p:sp>
      <p:sp>
        <p:nvSpPr>
          <p:cNvPr id="24" name="TextBox 23"/>
          <p:cNvSpPr txBox="1"/>
          <p:nvPr/>
        </p:nvSpPr>
        <p:spPr>
          <a:xfrm>
            <a:off x="1228020" y="2979874"/>
            <a:ext cx="5420428" cy="360000"/>
          </a:xfrm>
          <a:prstGeom prst="rect">
            <a:avLst/>
          </a:prstGeom>
          <a:noFill/>
        </p:spPr>
        <p:txBody>
          <a:bodyPr wrap="none">
            <a:spAutoFit/>
          </a:bodyPr>
          <a:lstStyle/>
          <a:p>
            <a:r>
              <a:t>Leben leben</a:t>
            </a:r>
          </a:p>
        </p:txBody>
      </p:sp>
      <p:sp>
        <p:nvSpPr>
          <p:cNvPr id="25" name="TextBox 24"/>
          <p:cNvSpPr txBox="1"/>
          <p:nvPr/>
        </p:nvSpPr>
        <p:spPr>
          <a:xfrm>
            <a:off x="891470" y="3377592"/>
            <a:ext cx="5756978" cy="374650"/>
          </a:xfrm>
          <a:prstGeom prst="rect">
            <a:avLst/>
          </a:prstGeom>
          <a:noFill/>
        </p:spPr>
        <p:txBody>
          <a:bodyPr wrap="none">
            <a:spAutoFit/>
          </a:bodyPr>
          <a:lstStyle/>
          <a:p>
            <a:r>
              <a:t>Fußball, Basketball, Gym</a:t>
            </a:r>
          </a:p>
        </p:txBody>
      </p:sp>
      <p:sp>
        <p:nvSpPr>
          <p:cNvPr id="26" name="TextBox 25"/>
          <p:cNvSpPr txBox="1"/>
          <p:nvPr/>
        </p:nvSpPr>
        <p:spPr>
          <a:xfrm>
            <a:off x="2473501" y="5022689"/>
            <a:ext cx="4174948" cy="374650"/>
          </a:xfrm>
          <a:prstGeom prst="rect">
            <a:avLst/>
          </a:prstGeom>
          <a:noFill/>
        </p:spPr>
        <p:txBody>
          <a:bodyPr wrap="none">
            <a:spAutoFit/>
          </a:bodyPr>
          <a:lstStyle/>
          <a:p>
            <a:r>
              <a:t>Genieß die Klassenfahrten</a:t>
            </a:r>
          </a:p>
        </p:txBody>
      </p:sp>
      <p:sp>
        <p:nvSpPr>
          <p:cNvPr id="27" name="TextBox 26"/>
          <p:cNvSpPr txBox="1"/>
          <p:nvPr/>
        </p:nvSpPr>
        <p:spPr>
          <a:xfrm>
            <a:off x="2014219" y="4189739"/>
            <a:ext cx="4634229" cy="374650"/>
          </a:xfrm>
          <a:prstGeom prst="rect">
            <a:avLst/>
          </a:prstGeom>
          <a:noFill/>
        </p:spPr>
        <p:txBody>
          <a:bodyPr wrap="none">
            <a:spAutoFit/>
          </a:bodyPr>
          <a:lstStyle/>
          <a:p>
            <a:r>
              <a:t>Döner</a:t>
            </a:r>
          </a:p>
        </p:txBody>
      </p:sp>
      <p:sp>
        <p:nvSpPr>
          <p:cNvPr id="28" name="TextBox 27"/>
          <p:cNvSpPr txBox="1"/>
          <p:nvPr/>
        </p:nvSpPr>
        <p:spPr>
          <a:xfrm>
            <a:off x="2473500" y="4606214"/>
            <a:ext cx="4174949" cy="374650"/>
          </a:xfrm>
          <a:prstGeom prst="rect">
            <a:avLst/>
          </a:prstGeom>
          <a:noFill/>
        </p:spPr>
        <p:txBody>
          <a:bodyPr wrap="none">
            <a:spAutoFit/>
          </a:bodyPr>
          <a:lstStyle/>
          <a:p>
            <a:r>
              <a:t>Skifahrt</a:t>
            </a:r>
          </a:p>
        </p:txBody>
      </p:sp>
      <p:sp>
        <p:nvSpPr>
          <p:cNvPr id="29" name="TextBox 28"/>
          <p:cNvSpPr txBox="1"/>
          <p:nvPr/>
        </p:nvSpPr>
        <p:spPr>
          <a:xfrm>
            <a:off x="3057108" y="3781885"/>
            <a:ext cx="3591340" cy="374650"/>
          </a:xfrm>
          <a:prstGeom prst="rect">
            <a:avLst/>
          </a:prstGeom>
          <a:noFill/>
        </p:spPr>
        <p:txBody>
          <a:bodyPr wrap="none">
            <a:spAutoFit/>
          </a:bodyPr>
          <a:lstStyle/>
          <a:p>
            <a:r>
              <a:t>Alles fürs Leben</a:t>
            </a:r>
          </a:p>
        </p:txBody>
      </p:sp>
      <p:sp>
        <p:nvSpPr>
          <p:cNvPr id="30" name="TextBox 29"/>
          <p:cNvSpPr txBox="1"/>
          <p:nvPr/>
        </p:nvSpPr>
        <p:spPr>
          <a:xfrm>
            <a:off x="1212016" y="5435714"/>
            <a:ext cx="5436434" cy="374650"/>
          </a:xfrm>
          <a:prstGeom prst="rect">
            <a:avLst/>
          </a:prstGeom>
          <a:noFill/>
        </p:spPr>
        <p:txBody>
          <a:bodyPr wrap="none">
            <a:spAutoFit/>
          </a:bodyPr>
          <a:lstStyle/>
          <a:p>
            <a:r>
              <a:t>Fußballer</a:t>
            </a:r>
          </a:p>
        </p:txBody>
      </p:sp>
      <p:sp>
        <p:nvSpPr>
          <p:cNvPr id="31" name="TextBox 30"/>
          <p:cNvSpPr txBox="1"/>
          <p:nvPr/>
        </p:nvSpPr>
        <p:spPr>
          <a:xfrm>
            <a:off x="2384162" y="5851320"/>
            <a:ext cx="4264288" cy="374650"/>
          </a:xfrm>
          <a:prstGeom prst="rect">
            <a:avLst/>
          </a:prstGeom>
          <a:noFill/>
        </p:spPr>
        <p:txBody>
          <a:bodyPr wrap="none">
            <a:spAutoFit/>
          </a:bodyPr>
          <a:lstStyle/>
          <a:p>
            <a:r>
              <a:t>Meisterschaft im Westfalenstadion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Fabian Wenzel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16.10.2006</a:t>
            </a:r>
          </a:p>
        </p:txBody>
      </p:sp>
      <p:sp>
        <p:nvSpPr>
          <p:cNvPr id="21" name="TextBox 20"/>
          <p:cNvSpPr txBox="1"/>
          <p:nvPr/>
        </p:nvSpPr>
        <p:spPr>
          <a:xfrm>
            <a:off x="3494622" y="1740345"/>
            <a:ext cx="3153825" cy="374650"/>
          </a:xfrm>
          <a:prstGeom prst="rect">
            <a:avLst/>
          </a:prstGeom>
          <a:noFill/>
        </p:spPr>
        <p:txBody>
          <a:bodyPr wrap="none">
            <a:spAutoFit/>
          </a:bodyPr>
          <a:lstStyle/>
          <a:p>
            <a:r>
              <a:t>Mathe und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Mika N.,Fabio,Mariella</a:t>
            </a:r>
          </a:p>
        </p:txBody>
      </p:sp>
      <p:sp>
        <p:nvSpPr>
          <p:cNvPr id="24" name="TextBox 23"/>
          <p:cNvSpPr txBox="1"/>
          <p:nvPr/>
        </p:nvSpPr>
        <p:spPr>
          <a:xfrm>
            <a:off x="1228020" y="2979874"/>
            <a:ext cx="5420428" cy="360000"/>
          </a:xfrm>
          <a:prstGeom prst="rect">
            <a:avLst/>
          </a:prstGeom>
          <a:noFill/>
        </p:spPr>
        <p:txBody>
          <a:bodyPr wrap="none">
            <a:spAutoFit/>
          </a:bodyPr>
          <a:lstStyle/>
          <a:p>
            <a:r>
              <a:t>Glaub an dich selbst und alles ist möglich</a:t>
            </a:r>
          </a:p>
        </p:txBody>
      </p:sp>
      <p:sp>
        <p:nvSpPr>
          <p:cNvPr id="25" name="TextBox 24"/>
          <p:cNvSpPr txBox="1"/>
          <p:nvPr/>
        </p:nvSpPr>
        <p:spPr>
          <a:xfrm>
            <a:off x="891470" y="3377592"/>
            <a:ext cx="5756978" cy="374650"/>
          </a:xfrm>
          <a:prstGeom prst="rect">
            <a:avLst/>
          </a:prstGeom>
          <a:noFill/>
        </p:spPr>
        <p:txBody>
          <a:bodyPr wrap="none">
            <a:spAutoFit/>
          </a:bodyPr>
          <a:lstStyle/>
          <a:p>
            <a:r>
              <a:t>Geige und Video Spiele</a:t>
            </a:r>
          </a:p>
        </p:txBody>
      </p:sp>
      <p:sp>
        <p:nvSpPr>
          <p:cNvPr id="26" name="TextBox 25"/>
          <p:cNvSpPr txBox="1"/>
          <p:nvPr/>
        </p:nvSpPr>
        <p:spPr>
          <a:xfrm>
            <a:off x="2473501" y="5022689"/>
            <a:ext cx="4174948" cy="374650"/>
          </a:xfrm>
          <a:prstGeom prst="rect">
            <a:avLst/>
          </a:prstGeom>
          <a:noFill/>
        </p:spPr>
        <p:txBody>
          <a:bodyPr wrap="none">
            <a:spAutoFit/>
          </a:bodyPr>
          <a:lstStyle/>
          <a:p>
            <a:r>
              <a:t>Hör nicht auf an dich zu glauben.Du hast soviel geschafft.</a:t>
            </a:r>
          </a:p>
        </p:txBody>
      </p:sp>
      <p:sp>
        <p:nvSpPr>
          <p:cNvPr id="27" name="TextBox 26"/>
          <p:cNvSpPr txBox="1"/>
          <p:nvPr/>
        </p:nvSpPr>
        <p:spPr>
          <a:xfrm>
            <a:off x="2014219" y="4189739"/>
            <a:ext cx="4634229" cy="374650"/>
          </a:xfrm>
          <a:prstGeom prst="rect">
            <a:avLst/>
          </a:prstGeom>
          <a:noFill/>
        </p:spPr>
        <p:txBody>
          <a:bodyPr wrap="none">
            <a:spAutoFit/>
          </a:bodyPr>
          <a:lstStyle/>
          <a:p>
            <a:r>
              <a:t>Pizza von aldi</a:t>
            </a:r>
          </a:p>
        </p:txBody>
      </p:sp>
      <p:sp>
        <p:nvSpPr>
          <p:cNvPr id="28" name="TextBox 27"/>
          <p:cNvSpPr txBox="1"/>
          <p:nvPr/>
        </p:nvSpPr>
        <p:spPr>
          <a:xfrm>
            <a:off x="2473500" y="4606214"/>
            <a:ext cx="4174949" cy="374650"/>
          </a:xfrm>
          <a:prstGeom prst="rect">
            <a:avLst/>
          </a:prstGeom>
          <a:noFill/>
        </p:spPr>
        <p:txBody>
          <a:bodyPr wrap="none">
            <a:spAutoFit/>
          </a:bodyPr>
          <a:lstStyle/>
          <a:p>
            <a:r>
              <a:t>Barcelona Fahrt</a:t>
            </a:r>
          </a:p>
        </p:txBody>
      </p:sp>
      <p:sp>
        <p:nvSpPr>
          <p:cNvPr id="29" name="TextBox 28"/>
          <p:cNvSpPr txBox="1"/>
          <p:nvPr/>
        </p:nvSpPr>
        <p:spPr>
          <a:xfrm>
            <a:off x="3057108" y="3781885"/>
            <a:ext cx="3591340" cy="374650"/>
          </a:xfrm>
          <a:prstGeom prst="rect">
            <a:avLst/>
          </a:prstGeom>
          <a:noFill/>
        </p:spPr>
        <p:txBody>
          <a:bodyPr wrap="none">
            <a:spAutoFit/>
          </a:bodyPr>
          <a:lstStyle/>
          <a:p>
            <a:r>
              <a:t>Wie man sich vernünftig was kocht</a:t>
            </a:r>
          </a:p>
        </p:txBody>
      </p:sp>
      <p:sp>
        <p:nvSpPr>
          <p:cNvPr id="30" name="TextBox 29"/>
          <p:cNvSpPr txBox="1"/>
          <p:nvPr/>
        </p:nvSpPr>
        <p:spPr>
          <a:xfrm>
            <a:off x="1212016" y="5435714"/>
            <a:ext cx="5436434" cy="374650"/>
          </a:xfrm>
          <a:prstGeom prst="rect">
            <a:avLst/>
          </a:prstGeom>
          <a:noFill/>
        </p:spPr>
        <p:txBody>
          <a:bodyPr wrap="none">
            <a:spAutoFit/>
          </a:bodyPr>
          <a:lstStyle/>
          <a:p>
            <a:r>
              <a:t>Ceo einer Firma</a:t>
            </a:r>
          </a:p>
        </p:txBody>
      </p:sp>
      <p:sp>
        <p:nvSpPr>
          <p:cNvPr id="31" name="TextBox 30"/>
          <p:cNvSpPr txBox="1"/>
          <p:nvPr/>
        </p:nvSpPr>
        <p:spPr>
          <a:xfrm>
            <a:off x="2384162" y="5851320"/>
            <a:ext cx="4264288" cy="374650"/>
          </a:xfrm>
          <a:prstGeom prst="rect">
            <a:avLst/>
          </a:prstGeom>
          <a:noFill/>
        </p:spPr>
        <p:txBody>
          <a:bodyPr wrap="none">
            <a:spAutoFit/>
          </a:bodyPr>
          <a:lstStyle/>
          <a:p>
            <a:r>
              <a:t>In irgendein Office sitzend am Computer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Fabio Pfrommer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16.09.2005</a:t>
            </a:r>
          </a:p>
        </p:txBody>
      </p:sp>
      <p:sp>
        <p:nvSpPr>
          <p:cNvPr id="21" name="TextBox 20"/>
          <p:cNvSpPr txBox="1"/>
          <p:nvPr/>
        </p:nvSpPr>
        <p:spPr>
          <a:xfrm>
            <a:off x="3494622" y="1740345"/>
            <a:ext cx="3153825" cy="374650"/>
          </a:xfrm>
          <a:prstGeom prst="rect">
            <a:avLst/>
          </a:prstGeom>
          <a:noFill/>
        </p:spPr>
        <p:txBody>
          <a:bodyPr wrap="none">
            <a:spAutoFit/>
          </a:bodyPr>
          <a:lstStyle/>
          <a:p>
            <a:r>
              <a:t>Englisch &amp;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Hendrik</a:t>
            </a:r>
          </a:p>
        </p:txBody>
      </p:sp>
      <p:sp>
        <p:nvSpPr>
          <p:cNvPr id="24" name="TextBox 23"/>
          <p:cNvSpPr txBox="1"/>
          <p:nvPr/>
        </p:nvSpPr>
        <p:spPr>
          <a:xfrm>
            <a:off x="1228020" y="2979874"/>
            <a:ext cx="5420428" cy="360000"/>
          </a:xfrm>
          <a:prstGeom prst="rect">
            <a:avLst/>
          </a:prstGeom>
          <a:noFill/>
        </p:spPr>
        <p:txBody>
          <a:bodyPr wrap="none">
            <a:spAutoFit/>
          </a:bodyPr>
          <a:lstStyle/>
          <a:p>
            <a:r>
              <a:t>Das nächste Abenteuer wartet hinterm Horizont</a:t>
            </a:r>
          </a:p>
        </p:txBody>
      </p:sp>
      <p:sp>
        <p:nvSpPr>
          <p:cNvPr id="25" name="TextBox 24"/>
          <p:cNvSpPr txBox="1"/>
          <p:nvPr/>
        </p:nvSpPr>
        <p:spPr>
          <a:xfrm>
            <a:off x="891470" y="3377592"/>
            <a:ext cx="5756978" cy="374650"/>
          </a:xfrm>
          <a:prstGeom prst="rect">
            <a:avLst/>
          </a:prstGeom>
          <a:noFill/>
        </p:spPr>
        <p:txBody>
          <a:bodyPr wrap="none">
            <a:spAutoFit/>
          </a:bodyPr>
          <a:lstStyle/>
          <a:p>
            <a:r>
              <a:t>Fahrrad fahren, Skifahren, Wandern</a:t>
            </a:r>
          </a:p>
        </p:txBody>
      </p:sp>
      <p:sp>
        <p:nvSpPr>
          <p:cNvPr id="26" name="TextBox 25"/>
          <p:cNvSpPr txBox="1"/>
          <p:nvPr/>
        </p:nvSpPr>
        <p:spPr>
          <a:xfrm>
            <a:off x="2473501" y="5022689"/>
            <a:ext cx="4174948" cy="374650"/>
          </a:xfrm>
          <a:prstGeom prst="rect">
            <a:avLst/>
          </a:prstGeom>
          <a:noFill/>
        </p:spPr>
        <p:txBody>
          <a:bodyPr wrap="none">
            <a:spAutoFit/>
          </a:bodyPr>
          <a:lstStyle/>
          <a:p>
            <a:r>
              <a:t>Mach weiter so!</a:t>
            </a:r>
          </a:p>
        </p:txBody>
      </p:sp>
      <p:sp>
        <p:nvSpPr>
          <p:cNvPr id="27" name="TextBox 26"/>
          <p:cNvSpPr txBox="1"/>
          <p:nvPr/>
        </p:nvSpPr>
        <p:spPr>
          <a:xfrm>
            <a:off x="2014219" y="4189739"/>
            <a:ext cx="4634229" cy="374650"/>
          </a:xfrm>
          <a:prstGeom prst="rect">
            <a:avLst/>
          </a:prstGeom>
          <a:noFill/>
        </p:spPr>
        <p:txBody>
          <a:bodyPr wrap="none">
            <a:spAutoFit/>
          </a:bodyPr>
          <a:lstStyle/>
          <a:p>
            <a:r>
              <a:t>Laugenstange</a:t>
            </a:r>
          </a:p>
        </p:txBody>
      </p:sp>
      <p:sp>
        <p:nvSpPr>
          <p:cNvPr id="28" name="TextBox 27"/>
          <p:cNvSpPr txBox="1"/>
          <p:nvPr/>
        </p:nvSpPr>
        <p:spPr>
          <a:xfrm>
            <a:off x="2473500" y="4606214"/>
            <a:ext cx="4174949" cy="374650"/>
          </a:xfrm>
          <a:prstGeom prst="rect">
            <a:avLst/>
          </a:prstGeom>
          <a:noFill/>
        </p:spPr>
        <p:txBody>
          <a:bodyPr wrap="none">
            <a:spAutoFit/>
          </a:bodyPr>
          <a:lstStyle/>
          <a:p>
            <a:r>
              <a:t>Die Zeit, in welcher wir online Unterricht hatten während Corona mit Freunden</a:t>
            </a:r>
          </a:p>
        </p:txBody>
      </p:sp>
      <p:sp>
        <p:nvSpPr>
          <p:cNvPr id="29" name="TextBox 28"/>
          <p:cNvSpPr txBox="1"/>
          <p:nvPr/>
        </p:nvSpPr>
        <p:spPr>
          <a:xfrm>
            <a:off x="3057108" y="3781885"/>
            <a:ext cx="3591340" cy="374650"/>
          </a:xfrm>
          <a:prstGeom prst="rect">
            <a:avLst/>
          </a:prstGeom>
          <a:noFill/>
        </p:spPr>
        <p:txBody>
          <a:bodyPr wrap="none">
            <a:spAutoFit/>
          </a:bodyPr>
          <a:lstStyle/>
          <a:p>
            <a:r>
              <a:t>Kochen</a:t>
            </a:r>
          </a:p>
        </p:txBody>
      </p:sp>
      <p:sp>
        <p:nvSpPr>
          <p:cNvPr id="30" name="TextBox 29"/>
          <p:cNvSpPr txBox="1"/>
          <p:nvPr/>
        </p:nvSpPr>
        <p:spPr>
          <a:xfrm>
            <a:off x="1212016" y="5435714"/>
            <a:ext cx="5436434" cy="374650"/>
          </a:xfrm>
          <a:prstGeom prst="rect">
            <a:avLst/>
          </a:prstGeom>
          <a:noFill/>
        </p:spPr>
        <p:txBody>
          <a:bodyPr wrap="none">
            <a:spAutoFit/>
          </a:bodyPr>
          <a:lstStyle/>
          <a:p>
            <a:r>
              <a:t>Etwas eigenständig</a:t>
            </a:r>
          </a:p>
        </p:txBody>
      </p:sp>
      <p:sp>
        <p:nvSpPr>
          <p:cNvPr id="31" name="TextBox 30"/>
          <p:cNvSpPr txBox="1"/>
          <p:nvPr/>
        </p:nvSpPr>
        <p:spPr>
          <a:xfrm>
            <a:off x="2384162" y="5851320"/>
            <a:ext cx="4264288" cy="374650"/>
          </a:xfrm>
          <a:prstGeom prst="rect">
            <a:avLst/>
          </a:prstGeom>
          <a:noFill/>
        </p:spPr>
        <p:txBody>
          <a:bodyPr wrap="none">
            <a:spAutoFit/>
          </a:bodyPr>
          <a:lstStyle/>
          <a:p>
            <a:r>
              <a:t>Glücklich und erfolgreich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Franz Fischer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09.07.2007</a:t>
            </a:r>
          </a:p>
        </p:txBody>
      </p:sp>
      <p:sp>
        <p:nvSpPr>
          <p:cNvPr id="21" name="TextBox 20"/>
          <p:cNvSpPr txBox="1"/>
          <p:nvPr/>
        </p:nvSpPr>
        <p:spPr>
          <a:xfrm>
            <a:off x="3494622" y="1740345"/>
            <a:ext cx="3153825" cy="374650"/>
          </a:xfrm>
          <a:prstGeom prst="rect">
            <a:avLst/>
          </a:prstGeom>
          <a:noFill/>
        </p:spPr>
        <p:txBody>
          <a:bodyPr wrap="none">
            <a:spAutoFit/>
          </a:bodyPr>
          <a:lstStyle/>
          <a:p>
            <a:r>
              <a:t>Kunst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Ich sitze neben allen gerne.</a:t>
            </a:r>
          </a:p>
        </p:txBody>
      </p:sp>
      <p:sp>
        <p:nvSpPr>
          <p:cNvPr id="24" name="TextBox 23"/>
          <p:cNvSpPr txBox="1"/>
          <p:nvPr/>
        </p:nvSpPr>
        <p:spPr>
          <a:xfrm>
            <a:off x="1228020" y="2979874"/>
            <a:ext cx="5420428" cy="360000"/>
          </a:xfrm>
          <a:prstGeom prst="rect">
            <a:avLst/>
          </a:prstGeom>
          <a:noFill/>
        </p:spPr>
        <p:txBody>
          <a:bodyPr wrap="none">
            <a:spAutoFit/>
          </a:bodyPr>
          <a:lstStyle/>
          <a:p>
            <a:r>
              <a:t>There is always room for improvement!</a:t>
            </a:r>
          </a:p>
        </p:txBody>
      </p:sp>
      <p:sp>
        <p:nvSpPr>
          <p:cNvPr id="25" name="TextBox 24"/>
          <p:cNvSpPr txBox="1"/>
          <p:nvPr/>
        </p:nvSpPr>
        <p:spPr>
          <a:xfrm>
            <a:off x="891470" y="3377592"/>
            <a:ext cx="5756978" cy="374650"/>
          </a:xfrm>
          <a:prstGeom prst="rect">
            <a:avLst/>
          </a:prstGeom>
          <a:noFill/>
        </p:spPr>
        <p:txBody>
          <a:bodyPr wrap="none">
            <a:spAutoFit/>
          </a:bodyPr>
          <a:lstStyle/>
          <a:p>
            <a:r>
              <a:t>Fotografieren, Lesen und Fahrradfahren</a:t>
            </a:r>
          </a:p>
        </p:txBody>
      </p:sp>
      <p:sp>
        <p:nvSpPr>
          <p:cNvPr id="26" name="TextBox 25"/>
          <p:cNvSpPr txBox="1"/>
          <p:nvPr/>
        </p:nvSpPr>
        <p:spPr>
          <a:xfrm>
            <a:off x="2473501" y="5022689"/>
            <a:ext cx="4174948" cy="374650"/>
          </a:xfrm>
          <a:prstGeom prst="rect">
            <a:avLst/>
          </a:prstGeom>
          <a:noFill/>
        </p:spPr>
        <p:txBody>
          <a:bodyPr wrap="none">
            <a:spAutoFit/>
          </a:bodyPr>
          <a:lstStyle/>
          <a:p>
            <a:r>
              <a:t>Vertraue deinen Stärken!</a:t>
            </a:r>
          </a:p>
        </p:txBody>
      </p:sp>
      <p:sp>
        <p:nvSpPr>
          <p:cNvPr id="27" name="TextBox 26"/>
          <p:cNvSpPr txBox="1"/>
          <p:nvPr/>
        </p:nvSpPr>
        <p:spPr>
          <a:xfrm>
            <a:off x="2014219" y="4189739"/>
            <a:ext cx="4634229" cy="374650"/>
          </a:xfrm>
          <a:prstGeom prst="rect">
            <a:avLst/>
          </a:prstGeom>
          <a:noFill/>
        </p:spPr>
        <p:txBody>
          <a:bodyPr wrap="none">
            <a:spAutoFit/>
          </a:bodyPr>
          <a:lstStyle/>
          <a:p>
            <a:r>
              <a:t>Lunchbox</a:t>
            </a:r>
          </a:p>
        </p:txBody>
      </p:sp>
      <p:sp>
        <p:nvSpPr>
          <p:cNvPr id="28" name="TextBox 27"/>
          <p:cNvSpPr txBox="1"/>
          <p:nvPr/>
        </p:nvSpPr>
        <p:spPr>
          <a:xfrm>
            <a:off x="2473500" y="4606214"/>
            <a:ext cx="4174949" cy="374650"/>
          </a:xfrm>
          <a:prstGeom prst="rect">
            <a:avLst/>
          </a:prstGeom>
          <a:noFill/>
        </p:spPr>
        <p:txBody>
          <a:bodyPr wrap="none">
            <a:spAutoFit/>
          </a:bodyPr>
          <a:lstStyle/>
          <a:p>
            <a:r>
              <a:t>Bio Unterricht bei Herrn Kommander</a:t>
            </a:r>
          </a:p>
        </p:txBody>
      </p:sp>
      <p:sp>
        <p:nvSpPr>
          <p:cNvPr id="29" name="TextBox 28"/>
          <p:cNvSpPr txBox="1"/>
          <p:nvPr/>
        </p:nvSpPr>
        <p:spPr>
          <a:xfrm>
            <a:off x="3057108" y="3781885"/>
            <a:ext cx="3591340" cy="374650"/>
          </a:xfrm>
          <a:prstGeom prst="rect">
            <a:avLst/>
          </a:prstGeom>
          <a:noFill/>
        </p:spPr>
        <p:txBody>
          <a:bodyPr wrap="none">
            <a:spAutoFit/>
          </a:bodyPr>
          <a:lstStyle/>
          <a:p>
            <a:r>
              <a:t>Das werde ich nach der Schule sehen.</a:t>
            </a:r>
          </a:p>
        </p:txBody>
      </p:sp>
      <p:sp>
        <p:nvSpPr>
          <p:cNvPr id="30" name="TextBox 29"/>
          <p:cNvSpPr txBox="1"/>
          <p:nvPr/>
        </p:nvSpPr>
        <p:spPr>
          <a:xfrm>
            <a:off x="1212016" y="5435714"/>
            <a:ext cx="5436434" cy="374650"/>
          </a:xfrm>
          <a:prstGeom prst="rect">
            <a:avLst/>
          </a:prstGeom>
          <a:noFill/>
        </p:spPr>
        <p:txBody>
          <a:bodyPr wrap="none">
            <a:spAutoFit/>
          </a:bodyPr>
          <a:lstStyle/>
          <a:p>
            <a:r>
              <a:t>Pilot</a:t>
            </a:r>
          </a:p>
        </p:txBody>
      </p:sp>
      <p:sp>
        <p:nvSpPr>
          <p:cNvPr id="31" name="TextBox 30"/>
          <p:cNvSpPr txBox="1"/>
          <p:nvPr/>
        </p:nvSpPr>
        <p:spPr>
          <a:xfrm>
            <a:off x="2384162" y="5851320"/>
            <a:ext cx="4264288" cy="374650"/>
          </a:xfrm>
          <a:prstGeom prst="rect">
            <a:avLst/>
          </a:prstGeom>
          <a:noFill/>
        </p:spPr>
        <p:txBody>
          <a:bodyPr wrap="none">
            <a:spAutoFit/>
          </a:bodyPr>
          <a:lstStyle/>
          <a:p>
            <a:r>
              <a:t>Co-Pilot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Friederike Moeller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28.06.2007</a:t>
            </a:r>
          </a:p>
        </p:txBody>
      </p:sp>
      <p:sp>
        <p:nvSpPr>
          <p:cNvPr id="21" name="TextBox 20"/>
          <p:cNvSpPr txBox="1"/>
          <p:nvPr/>
        </p:nvSpPr>
        <p:spPr>
          <a:xfrm>
            <a:off x="3494622" y="1740345"/>
            <a:ext cx="3153825" cy="374650"/>
          </a:xfrm>
          <a:prstGeom prst="rect">
            <a:avLst/>
          </a:prstGeom>
          <a:noFill/>
        </p:spPr>
        <p:txBody>
          <a:bodyPr wrap="none">
            <a:spAutoFit/>
          </a:bodyPr>
          <a:lstStyle/>
          <a:p>
            <a:r>
              <a:t>SoWi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Carlotta</a:t>
            </a:r>
          </a:p>
        </p:txBody>
      </p:sp>
      <p:sp>
        <p:nvSpPr>
          <p:cNvPr id="24" name="TextBox 23"/>
          <p:cNvSpPr txBox="1"/>
          <p:nvPr/>
        </p:nvSpPr>
        <p:spPr>
          <a:xfrm>
            <a:off x="1228020" y="2979874"/>
            <a:ext cx="5420428" cy="360000"/>
          </a:xfrm>
          <a:prstGeom prst="rect">
            <a:avLst/>
          </a:prstGeom>
          <a:noFill/>
        </p:spPr>
        <p:txBody>
          <a:bodyPr wrap="none">
            <a:spAutoFit/>
          </a:bodyPr>
          <a:lstStyle/>
          <a:p>
            <a:r>
              <a:t>What if it turns out better than you expected</a:t>
            </a:r>
          </a:p>
        </p:txBody>
      </p:sp>
      <p:sp>
        <p:nvSpPr>
          <p:cNvPr id="25" name="TextBox 24"/>
          <p:cNvSpPr txBox="1"/>
          <p:nvPr/>
        </p:nvSpPr>
        <p:spPr>
          <a:xfrm>
            <a:off x="891470" y="3377592"/>
            <a:ext cx="5756978" cy="374650"/>
          </a:xfrm>
          <a:prstGeom prst="rect">
            <a:avLst/>
          </a:prstGeom>
          <a:noFill/>
        </p:spPr>
        <p:txBody>
          <a:bodyPr wrap="none">
            <a:spAutoFit/>
          </a:bodyPr>
          <a:lstStyle/>
          <a:p>
            <a:r>
              <a:t>Luftakrobatik, Turnen und Laufen</a:t>
            </a:r>
          </a:p>
        </p:txBody>
      </p:sp>
      <p:sp>
        <p:nvSpPr>
          <p:cNvPr id="26" name="TextBox 25"/>
          <p:cNvSpPr txBox="1"/>
          <p:nvPr/>
        </p:nvSpPr>
        <p:spPr>
          <a:xfrm>
            <a:off x="2473501" y="5022689"/>
            <a:ext cx="4174948" cy="374650"/>
          </a:xfrm>
          <a:prstGeom prst="rect">
            <a:avLst/>
          </a:prstGeom>
          <a:noFill/>
        </p:spPr>
        <p:txBody>
          <a:bodyPr wrap="none">
            <a:spAutoFit/>
          </a:bodyPr>
          <a:lstStyle/>
          <a:p>
            <a:r>
              <a:t>Es geht schneller vorbei als du denkst, also nimm es nicht so ernst und genieße es!</a:t>
            </a:r>
          </a:p>
        </p:txBody>
      </p:sp>
      <p:sp>
        <p:nvSpPr>
          <p:cNvPr id="27" name="TextBox 26"/>
          <p:cNvSpPr txBox="1"/>
          <p:nvPr/>
        </p:nvSpPr>
        <p:spPr>
          <a:xfrm>
            <a:off x="2014219" y="4189739"/>
            <a:ext cx="4634229" cy="374650"/>
          </a:xfrm>
          <a:prstGeom prst="rect">
            <a:avLst/>
          </a:prstGeom>
          <a:noFill/>
        </p:spPr>
        <p:txBody>
          <a:bodyPr wrap="none">
            <a:spAutoFit/>
          </a:bodyPr>
          <a:lstStyle/>
          <a:p>
            <a:r>
              <a:t>Apfel</a:t>
            </a:r>
          </a:p>
        </p:txBody>
      </p:sp>
      <p:sp>
        <p:nvSpPr>
          <p:cNvPr id="28" name="TextBox 27"/>
          <p:cNvSpPr txBox="1"/>
          <p:nvPr/>
        </p:nvSpPr>
        <p:spPr>
          <a:xfrm>
            <a:off x="2473500" y="4606214"/>
            <a:ext cx="4174949" cy="374650"/>
          </a:xfrm>
          <a:prstGeom prst="rect">
            <a:avLst/>
          </a:prstGeom>
          <a:noFill/>
        </p:spPr>
        <p:txBody>
          <a:bodyPr wrap="none">
            <a:spAutoFit/>
          </a:bodyPr>
          <a:lstStyle/>
          <a:p>
            <a:r>
              <a:t>Die Tage vor den Sommerferien</a:t>
            </a:r>
          </a:p>
        </p:txBody>
      </p:sp>
      <p:sp>
        <p:nvSpPr>
          <p:cNvPr id="29" name="TextBox 28"/>
          <p:cNvSpPr txBox="1"/>
          <p:nvPr/>
        </p:nvSpPr>
        <p:spPr>
          <a:xfrm>
            <a:off x="3057108" y="3781885"/>
            <a:ext cx="3591340" cy="374650"/>
          </a:xfrm>
          <a:prstGeom prst="rect">
            <a:avLst/>
          </a:prstGeom>
          <a:noFill/>
        </p:spPr>
        <p:txBody>
          <a:bodyPr wrap="none">
            <a:spAutoFit/>
          </a:bodyPr>
          <a:lstStyle/>
          <a:p>
            <a:r>
              <a:t>Spaß am lernen</a:t>
            </a:r>
          </a:p>
        </p:txBody>
      </p:sp>
      <p:sp>
        <p:nvSpPr>
          <p:cNvPr id="30" name="TextBox 29"/>
          <p:cNvSpPr txBox="1"/>
          <p:nvPr/>
        </p:nvSpPr>
        <p:spPr>
          <a:xfrm>
            <a:off x="1212016" y="5435714"/>
            <a:ext cx="5436434" cy="374650"/>
          </a:xfrm>
          <a:prstGeom prst="rect">
            <a:avLst/>
          </a:prstGeom>
          <a:noFill/>
        </p:spPr>
        <p:txBody>
          <a:bodyPr wrap="none">
            <a:spAutoFit/>
          </a:bodyPr>
          <a:lstStyle/>
          <a:p>
            <a:r>
              <a:t>Schreinerin oder Reiseblogger</a:t>
            </a:r>
          </a:p>
        </p:txBody>
      </p:sp>
      <p:sp>
        <p:nvSpPr>
          <p:cNvPr id="31" name="TextBox 30"/>
          <p:cNvSpPr txBox="1"/>
          <p:nvPr/>
        </p:nvSpPr>
        <p:spPr>
          <a:xfrm>
            <a:off x="2384162" y="5851320"/>
            <a:ext cx="4264288" cy="374650"/>
          </a:xfrm>
          <a:prstGeom prst="rect">
            <a:avLst/>
          </a:prstGeom>
          <a:noFill/>
        </p:spPr>
        <p:txBody>
          <a:bodyPr wrap="none">
            <a:spAutoFit/>
          </a:bodyPr>
          <a:lstStyle/>
          <a:p>
            <a:r>
              <a:t>Glücklich und mit Menschen die ich liebe, in einem Beruf der mir Spaß macht und im Ausland wohnend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Hannah Pützstück</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13.09.2007</a:t>
            </a:r>
          </a:p>
        </p:txBody>
      </p:sp>
      <p:sp>
        <p:nvSpPr>
          <p:cNvPr id="21" name="TextBox 20"/>
          <p:cNvSpPr txBox="1"/>
          <p:nvPr/>
        </p:nvSpPr>
        <p:spPr>
          <a:xfrm>
            <a:off x="3494622" y="1740345"/>
            <a:ext cx="3153825" cy="374650"/>
          </a:xfrm>
          <a:prstGeom prst="rect">
            <a:avLst/>
          </a:prstGeom>
          <a:noFill/>
        </p:spPr>
        <p:txBody>
          <a:bodyPr wrap="none">
            <a:spAutoFit/>
          </a:bodyPr>
          <a:lstStyle/>
          <a:p>
            <a:r>
              <a:t>Deutsch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Pädagogik</a:t>
            </a:r>
          </a:p>
        </p:txBody>
      </p:sp>
      <p:sp>
        <p:nvSpPr>
          <p:cNvPr id="23" name="TextBox 22"/>
          <p:cNvSpPr txBox="1"/>
          <p:nvPr/>
        </p:nvSpPr>
        <p:spPr>
          <a:xfrm>
            <a:off x="4381510" y="2564674"/>
            <a:ext cx="2266938" cy="374650"/>
          </a:xfrm>
          <a:prstGeom prst="rect">
            <a:avLst/>
          </a:prstGeom>
          <a:noFill/>
        </p:spPr>
        <p:txBody>
          <a:bodyPr wrap="none">
            <a:spAutoFit/>
          </a:bodyPr>
          <a:lstStyle/>
          <a:p>
            <a:r>
              <a:t>Viviana Ramirez!! und damals Soukaina bis sie die Schule gewechselt hat:(</a:t>
            </a:r>
          </a:p>
        </p:txBody>
      </p:sp>
      <p:sp>
        <p:nvSpPr>
          <p:cNvPr id="24" name="TextBox 23"/>
          <p:cNvSpPr txBox="1"/>
          <p:nvPr/>
        </p:nvSpPr>
        <p:spPr>
          <a:xfrm>
            <a:off x="1228020" y="2979874"/>
            <a:ext cx="5420428" cy="360000"/>
          </a:xfrm>
          <a:prstGeom prst="rect">
            <a:avLst/>
          </a:prstGeom>
          <a:noFill/>
        </p:spPr>
        <p:txBody>
          <a:bodyPr wrap="none">
            <a:spAutoFit/>
          </a:bodyPr>
          <a:lstStyle/>
          <a:p>
            <a:r>
              <a:t>Erwartungen niedrig halten, dann wird man nur positiv überrascht</a:t>
            </a:r>
          </a:p>
        </p:txBody>
      </p:sp>
      <p:sp>
        <p:nvSpPr>
          <p:cNvPr id="25" name="TextBox 24"/>
          <p:cNvSpPr txBox="1"/>
          <p:nvPr/>
        </p:nvSpPr>
        <p:spPr>
          <a:xfrm>
            <a:off x="891470" y="3377592"/>
            <a:ext cx="5756978" cy="374650"/>
          </a:xfrm>
          <a:prstGeom prst="rect">
            <a:avLst/>
          </a:prstGeom>
          <a:noFill/>
        </p:spPr>
        <p:txBody>
          <a:bodyPr wrap="none">
            <a:spAutoFit/>
          </a:bodyPr>
          <a:lstStyle/>
          <a:p>
            <a:r>
              <a:t>Kochen und Freunde treffen😋</a:t>
            </a:r>
          </a:p>
        </p:txBody>
      </p:sp>
      <p:sp>
        <p:nvSpPr>
          <p:cNvPr id="26" name="TextBox 25"/>
          <p:cNvSpPr txBox="1"/>
          <p:nvPr/>
        </p:nvSpPr>
        <p:spPr>
          <a:xfrm>
            <a:off x="2473501" y="5022689"/>
            <a:ext cx="4174948" cy="374650"/>
          </a:xfrm>
          <a:prstGeom prst="rect">
            <a:avLst/>
          </a:prstGeom>
          <a:noFill/>
        </p:spPr>
        <p:txBody>
          <a:bodyPr wrap="none">
            <a:spAutoFit/>
          </a:bodyPr>
          <a:lstStyle/>
          <a:p>
            <a:r>
              <a:t>genieß die Zeit in der Schule &amp; pfleg gute Freundschaften💓</a:t>
            </a:r>
          </a:p>
        </p:txBody>
      </p:sp>
      <p:sp>
        <p:nvSpPr>
          <p:cNvPr id="27" name="TextBox 26"/>
          <p:cNvSpPr txBox="1"/>
          <p:nvPr/>
        </p:nvSpPr>
        <p:spPr>
          <a:xfrm>
            <a:off x="2014219" y="4189739"/>
            <a:ext cx="4634229" cy="374650"/>
          </a:xfrm>
          <a:prstGeom prst="rect">
            <a:avLst/>
          </a:prstGeom>
          <a:noFill/>
        </p:spPr>
        <p:txBody>
          <a:bodyPr wrap="none">
            <a:spAutoFit/>
          </a:bodyPr>
          <a:lstStyle/>
          <a:p>
            <a:r>
              <a:t>Powerbox</a:t>
            </a:r>
          </a:p>
        </p:txBody>
      </p:sp>
      <p:sp>
        <p:nvSpPr>
          <p:cNvPr id="28" name="TextBox 27"/>
          <p:cNvSpPr txBox="1"/>
          <p:nvPr/>
        </p:nvSpPr>
        <p:spPr>
          <a:xfrm>
            <a:off x="2473500" y="4606214"/>
            <a:ext cx="4174949" cy="374650"/>
          </a:xfrm>
          <a:prstGeom prst="rect">
            <a:avLst/>
          </a:prstGeom>
          <a:noFill/>
        </p:spPr>
        <p:txBody>
          <a:bodyPr wrap="none">
            <a:spAutoFit/>
          </a:bodyPr>
          <a:lstStyle/>
          <a:p>
            <a:r>
              <a:t>Die 7. Klasse war die lustigste Zeit</a:t>
            </a:r>
          </a:p>
        </p:txBody>
      </p:sp>
      <p:sp>
        <p:nvSpPr>
          <p:cNvPr id="29" name="TextBox 28"/>
          <p:cNvSpPr txBox="1"/>
          <p:nvPr/>
        </p:nvSpPr>
        <p:spPr>
          <a:xfrm>
            <a:off x="3057108" y="3781885"/>
            <a:ext cx="3591340" cy="374650"/>
          </a:xfrm>
          <a:prstGeom prst="rect">
            <a:avLst/>
          </a:prstGeom>
          <a:noFill/>
        </p:spPr>
        <p:txBody>
          <a:bodyPr wrap="none">
            <a:spAutoFit/>
          </a:bodyPr>
          <a:lstStyle/>
          <a:p>
            <a:r>
              <a:t>Wie man Mathe versteht:(</a:t>
            </a:r>
          </a:p>
        </p:txBody>
      </p:sp>
      <p:sp>
        <p:nvSpPr>
          <p:cNvPr id="30" name="TextBox 29"/>
          <p:cNvSpPr txBox="1"/>
          <p:nvPr/>
        </p:nvSpPr>
        <p:spPr>
          <a:xfrm>
            <a:off x="1212016" y="5435714"/>
            <a:ext cx="5436434" cy="374650"/>
          </a:xfrm>
          <a:prstGeom prst="rect">
            <a:avLst/>
          </a:prstGeom>
          <a:noFill/>
        </p:spPr>
        <p:txBody>
          <a:bodyPr wrap="none">
            <a:spAutoFit/>
          </a:bodyPr>
          <a:lstStyle/>
          <a:p>
            <a:r>
              <a:t>Psychologin</a:t>
            </a:r>
          </a:p>
        </p:txBody>
      </p:sp>
      <p:sp>
        <p:nvSpPr>
          <p:cNvPr id="31" name="TextBox 30"/>
          <p:cNvSpPr txBox="1"/>
          <p:nvPr/>
        </p:nvSpPr>
        <p:spPr>
          <a:xfrm>
            <a:off x="2384162" y="5851320"/>
            <a:ext cx="4264288" cy="374650"/>
          </a:xfrm>
          <a:prstGeom prst="rect">
            <a:avLst/>
          </a:prstGeom>
          <a:noFill/>
        </p:spPr>
        <p:txBody>
          <a:bodyPr wrap="none">
            <a:spAutoFit/>
          </a:bodyPr>
          <a:lstStyle/>
          <a:p>
            <a:r>
              <a:t>Irgendwo am Strand, wo der UV- Index bei 12 ist☀️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Hendrik Paul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09.08.2007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Jonas Leggewie</a:t>
            </a:r>
          </a:p>
        </p:txBody>
      </p:sp>
      <p:sp>
        <p:nvSpPr>
          <p:cNvPr id="24" name="TextBox 23"/>
          <p:cNvSpPr txBox="1"/>
          <p:nvPr/>
        </p:nvSpPr>
        <p:spPr>
          <a:xfrm>
            <a:off x="1228020" y="2979874"/>
            <a:ext cx="5420428" cy="360000"/>
          </a:xfrm>
          <a:prstGeom prst="rect">
            <a:avLst/>
          </a:prstGeom>
          <a:noFill/>
        </p:spPr>
        <p:txBody>
          <a:bodyPr wrap="none">
            <a:spAutoFit/>
          </a:bodyPr>
          <a:lstStyle/>
          <a:p>
            <a:r>
              <a:t>Guter Pfusch ist besser als schlechte Arbeit!</a:t>
            </a:r>
          </a:p>
        </p:txBody>
      </p:sp>
      <p:sp>
        <p:nvSpPr>
          <p:cNvPr id="25" name="TextBox 24"/>
          <p:cNvSpPr txBox="1"/>
          <p:nvPr/>
        </p:nvSpPr>
        <p:spPr>
          <a:xfrm>
            <a:off x="891470" y="3377592"/>
            <a:ext cx="5756978" cy="374650"/>
          </a:xfrm>
          <a:prstGeom prst="rect">
            <a:avLst/>
          </a:prstGeom>
          <a:noFill/>
        </p:spPr>
        <p:txBody>
          <a:bodyPr wrap="none">
            <a:spAutoFit/>
          </a:bodyPr>
          <a:lstStyle/>
          <a:p>
            <a:r>
              <a:t>FPV, 3D-Druck, Rettungsschwimmen</a:t>
            </a:r>
          </a:p>
        </p:txBody>
      </p:sp>
      <p:sp>
        <p:nvSpPr>
          <p:cNvPr id="26" name="TextBox 25"/>
          <p:cNvSpPr txBox="1"/>
          <p:nvPr/>
        </p:nvSpPr>
        <p:spPr>
          <a:xfrm>
            <a:off x="2473501" y="5022689"/>
            <a:ext cx="4174948" cy="374650"/>
          </a:xfrm>
          <a:prstGeom prst="rect">
            <a:avLst/>
          </a:prstGeom>
          <a:noFill/>
        </p:spPr>
        <p:txBody>
          <a:bodyPr wrap="none">
            <a:spAutoFit/>
          </a:bodyPr>
          <a:lstStyle/>
          <a:p>
            <a:r>
              <a:t>Das wird schon!</a:t>
            </a:r>
          </a:p>
        </p:txBody>
      </p:sp>
      <p:sp>
        <p:nvSpPr>
          <p:cNvPr id="27" name="TextBox 26"/>
          <p:cNvSpPr txBox="1"/>
          <p:nvPr/>
        </p:nvSpPr>
        <p:spPr>
          <a:xfrm>
            <a:off x="2014219" y="4189739"/>
            <a:ext cx="4634229" cy="374650"/>
          </a:xfrm>
          <a:prstGeom prst="rect">
            <a:avLst/>
          </a:prstGeom>
          <a:noFill/>
        </p:spPr>
        <p:txBody>
          <a:bodyPr wrap="none">
            <a:spAutoFit/>
          </a:bodyPr>
          <a:lstStyle/>
          <a:p>
            <a:r>
              <a:t>Müslibox mit Joghurt von Bibi</a:t>
            </a:r>
          </a:p>
        </p:txBody>
      </p:sp>
      <p:sp>
        <p:nvSpPr>
          <p:cNvPr id="28" name="TextBox 27"/>
          <p:cNvSpPr txBox="1"/>
          <p:nvPr/>
        </p:nvSpPr>
        <p:spPr>
          <a:xfrm>
            <a:off x="2473500" y="4606214"/>
            <a:ext cx="4174949" cy="374650"/>
          </a:xfrm>
          <a:prstGeom prst="rect">
            <a:avLst/>
          </a:prstGeom>
          <a:noFill/>
        </p:spPr>
        <p:txBody>
          <a:bodyPr wrap="none">
            <a:spAutoFit/>
          </a:bodyPr>
          <a:lstStyle/>
          <a:p>
            <a:r>
              <a:t>An School's Out 2023 morgens um 6 in der Turnhalle duschen, nachdem wir im Musikraum übernachtet haben.</a:t>
            </a:r>
          </a:p>
        </p:txBody>
      </p:sp>
      <p:sp>
        <p:nvSpPr>
          <p:cNvPr id="29" name="TextBox 28"/>
          <p:cNvSpPr txBox="1"/>
          <p:nvPr/>
        </p:nvSpPr>
        <p:spPr>
          <a:xfrm>
            <a:off x="3057108" y="3781885"/>
            <a:ext cx="3591340" cy="374650"/>
          </a:xfrm>
          <a:prstGeom prst="rect">
            <a:avLst/>
          </a:prstGeom>
          <a:noFill/>
        </p:spPr>
        <p:txBody>
          <a:bodyPr wrap="none">
            <a:spAutoFit/>
          </a:bodyPr>
          <a:lstStyle/>
          <a:p>
            <a:r>
              <a:t>Richtig mit Geld umgehen</a:t>
            </a:r>
          </a:p>
        </p:txBody>
      </p:sp>
      <p:sp>
        <p:nvSpPr>
          <p:cNvPr id="30" name="TextBox 29"/>
          <p:cNvSpPr txBox="1"/>
          <p:nvPr/>
        </p:nvSpPr>
        <p:spPr>
          <a:xfrm>
            <a:off x="1212016" y="5435714"/>
            <a:ext cx="5436434" cy="374650"/>
          </a:xfrm>
          <a:prstGeom prst="rect">
            <a:avLst/>
          </a:prstGeom>
          <a:noFill/>
        </p:spPr>
        <p:txBody>
          <a:bodyPr wrap="none">
            <a:spAutoFit/>
          </a:bodyPr>
          <a:lstStyle/>
          <a:p>
            <a:r>
              <a:t>Ingenieur für Luft- und Raumfahrttechnik</a:t>
            </a:r>
          </a:p>
        </p:txBody>
      </p:sp>
      <p:sp>
        <p:nvSpPr>
          <p:cNvPr id="31" name="TextBox 30"/>
          <p:cNvSpPr txBox="1"/>
          <p:nvPr/>
        </p:nvSpPr>
        <p:spPr>
          <a:xfrm>
            <a:off x="2384162" y="5851320"/>
            <a:ext cx="4264288" cy="374650"/>
          </a:xfrm>
          <a:prstGeom prst="rect">
            <a:avLst/>
          </a:prstGeom>
          <a:noFill/>
        </p:spPr>
        <p:txBody>
          <a:bodyPr wrap="none">
            <a:spAutoFit/>
          </a:bodyPr>
          <a:lstStyle/>
          <a:p>
            <a:r>
              <a:t>Weiß nich, hoffentlich habe ich Spaß und das Leben sieht gut aus.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Henriette Paas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11.07.2007</a:t>
            </a:r>
          </a:p>
        </p:txBody>
      </p:sp>
      <p:sp>
        <p:nvSpPr>
          <p:cNvPr id="21" name="TextBox 20"/>
          <p:cNvSpPr txBox="1"/>
          <p:nvPr/>
        </p:nvSpPr>
        <p:spPr>
          <a:xfrm>
            <a:off x="3494622" y="1740345"/>
            <a:ext cx="3153825" cy="374650"/>
          </a:xfrm>
          <a:prstGeom prst="rect">
            <a:avLst/>
          </a:prstGeom>
          <a:noFill/>
        </p:spPr>
        <p:txBody>
          <a:bodyPr wrap="none">
            <a:spAutoFit/>
          </a:bodyPr>
          <a:lstStyle/>
          <a:p>
            <a:r>
              <a:t>Mathe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Französisch</a:t>
            </a:r>
          </a:p>
        </p:txBody>
      </p:sp>
      <p:sp>
        <p:nvSpPr>
          <p:cNvPr id="23" name="TextBox 22"/>
          <p:cNvSpPr txBox="1"/>
          <p:nvPr/>
        </p:nvSpPr>
        <p:spPr>
          <a:xfrm>
            <a:off x="4381510" y="2564674"/>
            <a:ext cx="2266938" cy="374650"/>
          </a:xfrm>
          <a:prstGeom prst="rect">
            <a:avLst/>
          </a:prstGeom>
          <a:noFill/>
        </p:spPr>
        <p:txBody>
          <a:bodyPr wrap="none">
            <a:spAutoFit/>
          </a:bodyPr>
          <a:lstStyle/>
          <a:p>
            <a:r>
              <a:t>Léna Musto (meine Austauschpartnerin)</a:t>
            </a:r>
          </a:p>
        </p:txBody>
      </p:sp>
      <p:sp>
        <p:nvSpPr>
          <p:cNvPr id="24" name="TextBox 23"/>
          <p:cNvSpPr txBox="1"/>
          <p:nvPr/>
        </p:nvSpPr>
        <p:spPr>
          <a:xfrm>
            <a:off x="1228020" y="2979874"/>
            <a:ext cx="5420428" cy="360000"/>
          </a:xfrm>
          <a:prstGeom prst="rect">
            <a:avLst/>
          </a:prstGeom>
          <a:noFill/>
        </p:spPr>
        <p:txBody>
          <a:bodyPr wrap="none">
            <a:spAutoFit/>
          </a:bodyPr>
          <a:lstStyle/>
          <a:p>
            <a:r>
              <a:t>Sei nicht der Gefangene deiner Vergangenheit, sondern der Architekt deiner Zukunft.</a:t>
            </a:r>
          </a:p>
        </p:txBody>
      </p:sp>
      <p:sp>
        <p:nvSpPr>
          <p:cNvPr id="25" name="TextBox 24"/>
          <p:cNvSpPr txBox="1"/>
          <p:nvPr/>
        </p:nvSpPr>
        <p:spPr>
          <a:xfrm>
            <a:off x="891470" y="3377592"/>
            <a:ext cx="5756978" cy="374650"/>
          </a:xfrm>
          <a:prstGeom prst="rect">
            <a:avLst/>
          </a:prstGeom>
          <a:noFill/>
        </p:spPr>
        <p:txBody>
          <a:bodyPr wrap="none">
            <a:spAutoFit/>
          </a:bodyPr>
          <a:lstStyle/>
          <a:p>
            <a:r>
              <a:t> -Musizieren (meistens Saxophon spielen)</a:t>
            </a:r>
          </a:p>
          <a:p>
            <a:r>
              <a:t> -Lesen</a:t>
            </a:r>
          </a:p>
          <a:p>
            <a:r>
              <a:t> -Big Band</a:t>
            </a:r>
          </a:p>
          <a:p>
            <a:r>
              <a:t>-Ski fahren</a:t>
            </a:r>
          </a:p>
          <a:p>
            <a:r>
              <a:t>-Wasserski fahren</a:t>
            </a:r>
          </a:p>
        </p:txBody>
      </p:sp>
      <p:sp>
        <p:nvSpPr>
          <p:cNvPr id="26" name="TextBox 25"/>
          <p:cNvSpPr txBox="1"/>
          <p:nvPr/>
        </p:nvSpPr>
        <p:spPr>
          <a:xfrm>
            <a:off x="2473501" y="5022689"/>
            <a:ext cx="4174948" cy="374650"/>
          </a:xfrm>
          <a:prstGeom prst="rect">
            <a:avLst/>
          </a:prstGeom>
          <a:noFill/>
        </p:spPr>
        <p:txBody>
          <a:bodyPr wrap="none">
            <a:spAutoFit/>
          </a:bodyPr>
          <a:lstStyle/>
          <a:p>
            <a:r>
              <a:t>Lass dich niemals unterkriegen und verfolge deine Ziele. Vergiss nicht Pausen dabei einzulegen.</a:t>
            </a:r>
          </a:p>
        </p:txBody>
      </p:sp>
      <p:sp>
        <p:nvSpPr>
          <p:cNvPr id="27" name="TextBox 26"/>
          <p:cNvSpPr txBox="1"/>
          <p:nvPr/>
        </p:nvSpPr>
        <p:spPr>
          <a:xfrm>
            <a:off x="2014219" y="4189739"/>
            <a:ext cx="4634229" cy="374650"/>
          </a:xfrm>
          <a:prstGeom prst="rect">
            <a:avLst/>
          </a:prstGeom>
          <a:noFill/>
        </p:spPr>
        <p:txBody>
          <a:bodyPr wrap="none">
            <a:spAutoFit/>
          </a:bodyPr>
          <a:lstStyle/>
          <a:p>
            <a:r>
              <a:t>Vitaminchen</a:t>
            </a:r>
          </a:p>
        </p:txBody>
      </p:sp>
      <p:sp>
        <p:nvSpPr>
          <p:cNvPr id="28" name="TextBox 27"/>
          <p:cNvSpPr txBox="1"/>
          <p:nvPr/>
        </p:nvSpPr>
        <p:spPr>
          <a:xfrm>
            <a:off x="2473500" y="4606214"/>
            <a:ext cx="4174949" cy="374650"/>
          </a:xfrm>
          <a:prstGeom prst="rect">
            <a:avLst/>
          </a:prstGeom>
          <a:noFill/>
        </p:spPr>
        <p:txBody>
          <a:bodyPr wrap="none">
            <a:spAutoFit/>
          </a:bodyPr>
          <a:lstStyle/>
          <a:p>
            <a:r>
              <a:t>Es gibt so viele Momente die mir wichtig sind und an die ich mich gerne zurück erinnere, deshalb fällt es mir schwer eine einzelne Erinnerung als Beste zu betiteln. Wenn ich mich aber entscheiden müsste, würde ich die ganzen Musicals und Big Pop Shows wählen, die mir wirklich viel bedeuten.</a:t>
            </a:r>
          </a:p>
        </p:txBody>
      </p:sp>
      <p:sp>
        <p:nvSpPr>
          <p:cNvPr id="29" name="TextBox 28"/>
          <p:cNvSpPr txBox="1"/>
          <p:nvPr/>
        </p:nvSpPr>
        <p:spPr>
          <a:xfrm>
            <a:off x="3057108" y="3781885"/>
            <a:ext cx="3591340" cy="374650"/>
          </a:xfrm>
          <a:prstGeom prst="rect">
            <a:avLst/>
          </a:prstGeom>
          <a:noFill/>
        </p:spPr>
        <p:txBody>
          <a:bodyPr wrap="none">
            <a:spAutoFit/>
          </a:bodyPr>
          <a:lstStyle/>
          <a:p>
            <a:r>
              <a:t>So vieles</a:t>
            </a:r>
          </a:p>
        </p:txBody>
      </p:sp>
      <p:sp>
        <p:nvSpPr>
          <p:cNvPr id="30" name="TextBox 29"/>
          <p:cNvSpPr txBox="1"/>
          <p:nvPr/>
        </p:nvSpPr>
        <p:spPr>
          <a:xfrm>
            <a:off x="1212016" y="5435714"/>
            <a:ext cx="5436434" cy="374650"/>
          </a:xfrm>
          <a:prstGeom prst="rect">
            <a:avLst/>
          </a:prstGeom>
          <a:noFill/>
        </p:spPr>
        <p:txBody>
          <a:bodyPr wrap="none">
            <a:spAutoFit/>
          </a:bodyPr>
          <a:lstStyle/>
          <a:p>
            <a:r>
              <a:t>IT-Security Analystin/</a:t>
            </a:r>
          </a:p>
          <a:p>
            <a:r>
              <a:t>Skilehrerin</a:t>
            </a:r>
          </a:p>
        </p:txBody>
      </p:sp>
      <p:sp>
        <p:nvSpPr>
          <p:cNvPr id="31" name="TextBox 30"/>
          <p:cNvSpPr txBox="1"/>
          <p:nvPr/>
        </p:nvSpPr>
        <p:spPr>
          <a:xfrm>
            <a:off x="2384162" y="5851320"/>
            <a:ext cx="4264288" cy="374650"/>
          </a:xfrm>
          <a:prstGeom prst="rect">
            <a:avLst/>
          </a:prstGeom>
          <a:noFill/>
        </p:spPr>
        <p:txBody>
          <a:bodyPr wrap="none">
            <a:spAutoFit/>
          </a:bodyPr>
          <a:lstStyle/>
          <a:p>
            <a:r>
              <a:t>Dabei neue Sachen auszuprobieren, neue Orte zu entdecken und hoffentlich währenddessen nette Leute kennenzulernen.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Ian Berchmann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09.07.2006</a:t>
            </a:r>
          </a:p>
        </p:txBody>
      </p:sp>
      <p:sp>
        <p:nvSpPr>
          <p:cNvPr id="21" name="TextBox 20"/>
          <p:cNvSpPr txBox="1"/>
          <p:nvPr/>
        </p:nvSpPr>
        <p:spPr>
          <a:xfrm>
            <a:off x="3494622" y="1740345"/>
            <a:ext cx="3153825" cy="374650"/>
          </a:xfrm>
          <a:prstGeom prst="rect">
            <a:avLst/>
          </a:prstGeom>
          <a:noFill/>
        </p:spPr>
        <p:txBody>
          <a:bodyPr wrap="none">
            <a:spAutoFit/>
          </a:bodyPr>
          <a:lstStyle/>
          <a:p>
            <a:r>
              <a:t>Deutsch, Englisch</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Manuel Danso</a:t>
            </a:r>
          </a:p>
        </p:txBody>
      </p:sp>
      <p:sp>
        <p:nvSpPr>
          <p:cNvPr id="24" name="TextBox 23"/>
          <p:cNvSpPr txBox="1"/>
          <p:nvPr/>
        </p:nvSpPr>
        <p:spPr>
          <a:xfrm>
            <a:off x="1228020" y="2979874"/>
            <a:ext cx="5420428" cy="360000"/>
          </a:xfrm>
          <a:prstGeom prst="rect">
            <a:avLst/>
          </a:prstGeom>
          <a:noFill/>
        </p:spPr>
        <p:txBody>
          <a:bodyPr wrap="none">
            <a:spAutoFit/>
          </a:bodyPr>
          <a:lstStyle/>
          <a:p>
            <a:r>
              <a:t>Die Sonne steigt jeden Morgen auf, der Mond hört nicht auf zu strahlen und ich werde es den beiden gleichtun. ☀️</a:t>
            </a:r>
          </a:p>
        </p:txBody>
      </p:sp>
      <p:sp>
        <p:nvSpPr>
          <p:cNvPr id="25" name="TextBox 24"/>
          <p:cNvSpPr txBox="1"/>
          <p:nvPr/>
        </p:nvSpPr>
        <p:spPr>
          <a:xfrm>
            <a:off x="891470" y="3377592"/>
            <a:ext cx="5756978" cy="374650"/>
          </a:xfrm>
          <a:prstGeom prst="rect">
            <a:avLst/>
          </a:prstGeom>
          <a:noFill/>
        </p:spPr>
        <p:txBody>
          <a:bodyPr wrap="none">
            <a:spAutoFit/>
          </a:bodyPr>
          <a:lstStyle/>
          <a:p>
            <a:r>
              <a:t>Kunst machen, Make-up Looks erstellen, mit Freunden etwas unternehmen</a:t>
            </a:r>
          </a:p>
        </p:txBody>
      </p:sp>
      <p:sp>
        <p:nvSpPr>
          <p:cNvPr id="26" name="TextBox 25"/>
          <p:cNvSpPr txBox="1"/>
          <p:nvPr/>
        </p:nvSpPr>
        <p:spPr>
          <a:xfrm>
            <a:off x="2473501" y="5022689"/>
            <a:ext cx="4174948" cy="374650"/>
          </a:xfrm>
          <a:prstGeom prst="rect">
            <a:avLst/>
          </a:prstGeom>
          <a:noFill/>
        </p:spPr>
        <p:txBody>
          <a:bodyPr wrap="none">
            <a:spAutoFit/>
          </a:bodyPr>
          <a:lstStyle/>
          <a:p>
            <a:r>
              <a:t>Bleib stark und mach einfach weiter, so viel Kraft es auch kosten mag. Die Sonne wird jederzeit für dich scheinen! Die richtigen Menschen werden dich finden, auch wenn du denkst, dass niemand kommt.</a:t>
            </a:r>
          </a:p>
          <a:p>
            <a:r>
              <a:t>Ich liebe dich!</a:t>
            </a:r>
          </a:p>
        </p:txBody>
      </p:sp>
      <p:sp>
        <p:nvSpPr>
          <p:cNvPr id="27" name="TextBox 26"/>
          <p:cNvSpPr txBox="1"/>
          <p:nvPr/>
        </p:nvSpPr>
        <p:spPr>
          <a:xfrm>
            <a:off x="2014219" y="4189739"/>
            <a:ext cx="4634229" cy="374650"/>
          </a:xfrm>
          <a:prstGeom prst="rect">
            <a:avLst/>
          </a:prstGeom>
          <a:noFill/>
        </p:spPr>
        <p:txBody>
          <a:bodyPr wrap="none">
            <a:spAutoFit/>
          </a:bodyPr>
          <a:lstStyle/>
          <a:p>
            <a:r>
              <a:t>Monster Energy Assault und Leberkäs von der heißen Theke😻</a:t>
            </a:r>
          </a:p>
        </p:txBody>
      </p:sp>
      <p:sp>
        <p:nvSpPr>
          <p:cNvPr id="28" name="TextBox 27"/>
          <p:cNvSpPr txBox="1"/>
          <p:nvPr/>
        </p:nvSpPr>
        <p:spPr>
          <a:xfrm>
            <a:off x="2473500" y="4606214"/>
            <a:ext cx="4174949" cy="374650"/>
          </a:xfrm>
          <a:prstGeom prst="rect">
            <a:avLst/>
          </a:prstGeom>
          <a:noFill/>
        </p:spPr>
        <p:txBody>
          <a:bodyPr wrap="none">
            <a:spAutoFit/>
          </a:bodyPr>
          <a:lstStyle/>
          <a:p>
            <a:r>
              <a:t>als zwei unserer polnischen Austauschschülerinnen ein Jahr nach dem Austausch “Picknick in Felde” besucht haben, um mich performen zu sehen😭 </a:t>
            </a:r>
          </a:p>
          <a:p>
            <a:r>
              <a:t>Julia und Oliwia sind die Besten❤️</a:t>
            </a:r>
          </a:p>
        </p:txBody>
      </p:sp>
      <p:sp>
        <p:nvSpPr>
          <p:cNvPr id="29" name="TextBox 28"/>
          <p:cNvSpPr txBox="1"/>
          <p:nvPr/>
        </p:nvSpPr>
        <p:spPr>
          <a:xfrm>
            <a:off x="3057108" y="3781885"/>
            <a:ext cx="3591340" cy="374650"/>
          </a:xfrm>
          <a:prstGeom prst="rect">
            <a:avLst/>
          </a:prstGeom>
          <a:noFill/>
        </p:spPr>
        <p:txBody>
          <a:bodyPr wrap="none">
            <a:spAutoFit/>
          </a:bodyPr>
          <a:lstStyle/>
          <a:p>
            <a:r>
              <a:t>wie das Leben nach dem Abitur wird</a:t>
            </a:r>
          </a:p>
        </p:txBody>
      </p:sp>
      <p:sp>
        <p:nvSpPr>
          <p:cNvPr id="30" name="TextBox 29"/>
          <p:cNvSpPr txBox="1"/>
          <p:nvPr/>
        </p:nvSpPr>
        <p:spPr>
          <a:xfrm>
            <a:off x="1212016" y="5435714"/>
            <a:ext cx="5436434" cy="374650"/>
          </a:xfrm>
          <a:prstGeom prst="rect">
            <a:avLst/>
          </a:prstGeom>
          <a:noFill/>
        </p:spPr>
        <p:txBody>
          <a:bodyPr wrap="none">
            <a:spAutoFit/>
          </a:bodyPr>
          <a:lstStyle/>
          <a:p>
            <a:r>
              <a:t>Schauspieler oder Künstler</a:t>
            </a:r>
          </a:p>
        </p:txBody>
      </p:sp>
      <p:sp>
        <p:nvSpPr>
          <p:cNvPr id="31" name="TextBox 30"/>
          <p:cNvSpPr txBox="1"/>
          <p:nvPr/>
        </p:nvSpPr>
        <p:spPr>
          <a:xfrm>
            <a:off x="2384162" y="5851320"/>
            <a:ext cx="4264288" cy="374650"/>
          </a:xfrm>
          <a:prstGeom prst="rect">
            <a:avLst/>
          </a:prstGeom>
          <a:noFill/>
        </p:spPr>
        <p:txBody>
          <a:bodyPr wrap="none">
            <a:spAutoFit/>
          </a:bodyPr>
          <a:lstStyle/>
          <a:p>
            <a:r>
              <a:t>im Ausland in einem wunderschönen Häuschen mit Meeresblick und eigenem Atelier☀️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Isabel Becker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24.03.2007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Pädagogik</a:t>
            </a:r>
          </a:p>
        </p:txBody>
      </p:sp>
      <p:sp>
        <p:nvSpPr>
          <p:cNvPr id="23" name="TextBox 22"/>
          <p:cNvSpPr txBox="1"/>
          <p:nvPr/>
        </p:nvSpPr>
        <p:spPr>
          <a:xfrm>
            <a:off x="4381510" y="2564674"/>
            <a:ext cx="2266938" cy="374650"/>
          </a:xfrm>
          <a:prstGeom prst="rect">
            <a:avLst/>
          </a:prstGeom>
          <a:noFill/>
        </p:spPr>
        <p:txBody>
          <a:bodyPr wrap="none">
            <a:spAutoFit/>
          </a:bodyPr>
          <a:lstStyle/>
          <a:p>
            <a:r>
              <a:t>Sarah, Mariella, Lena, Inessa</a:t>
            </a:r>
          </a:p>
        </p:txBody>
      </p:sp>
      <p:sp>
        <p:nvSpPr>
          <p:cNvPr id="24" name="TextBox 23"/>
          <p:cNvSpPr txBox="1"/>
          <p:nvPr/>
        </p:nvSpPr>
        <p:spPr>
          <a:xfrm>
            <a:off x="1228020" y="2979874"/>
            <a:ext cx="5420428" cy="360000"/>
          </a:xfrm>
          <a:prstGeom prst="rect">
            <a:avLst/>
          </a:prstGeom>
          <a:noFill/>
        </p:spPr>
        <p:txBody>
          <a:bodyPr wrap="none">
            <a:spAutoFit/>
          </a:bodyPr>
          <a:lstStyle/>
          <a:p>
            <a:r>
              <a:t>was wird das wird 🙏</a:t>
            </a:r>
          </a:p>
        </p:txBody>
      </p:sp>
      <p:sp>
        <p:nvSpPr>
          <p:cNvPr id="25" name="TextBox 24"/>
          <p:cNvSpPr txBox="1"/>
          <p:nvPr/>
        </p:nvSpPr>
        <p:spPr>
          <a:xfrm>
            <a:off x="891470" y="3377592"/>
            <a:ext cx="5756978" cy="374650"/>
          </a:xfrm>
          <a:prstGeom prst="rect">
            <a:avLst/>
          </a:prstGeom>
          <a:noFill/>
        </p:spPr>
        <p:txBody>
          <a:bodyPr wrap="none">
            <a:spAutoFit/>
          </a:bodyPr>
          <a:lstStyle/>
          <a:p>
            <a:r>
              <a:t>schlafen!</a:t>
            </a:r>
          </a:p>
        </p:txBody>
      </p:sp>
      <p:sp>
        <p:nvSpPr>
          <p:cNvPr id="26" name="TextBox 25"/>
          <p:cNvSpPr txBox="1"/>
          <p:nvPr/>
        </p:nvSpPr>
        <p:spPr>
          <a:xfrm>
            <a:off x="2473501" y="5022689"/>
            <a:ext cx="4174948" cy="374650"/>
          </a:xfrm>
          <a:prstGeom prst="rect">
            <a:avLst/>
          </a:prstGeom>
          <a:noFill/>
        </p:spPr>
        <p:txBody>
          <a:bodyPr wrap="none">
            <a:spAutoFit/>
          </a:bodyPr>
          <a:lstStyle/>
          <a:p>
            <a:r>
              <a:t>wähl Philosophie ab bitte</a:t>
            </a:r>
          </a:p>
        </p:txBody>
      </p:sp>
      <p:sp>
        <p:nvSpPr>
          <p:cNvPr id="27" name="TextBox 26"/>
          <p:cNvSpPr txBox="1"/>
          <p:nvPr/>
        </p:nvSpPr>
        <p:spPr>
          <a:xfrm>
            <a:off x="2014219" y="4189739"/>
            <a:ext cx="4634229" cy="374650"/>
          </a:xfrm>
          <a:prstGeom prst="rect">
            <a:avLst/>
          </a:prstGeom>
          <a:noFill/>
        </p:spPr>
        <p:txBody>
          <a:bodyPr wrap="none">
            <a:spAutoFit/>
          </a:bodyPr>
          <a:lstStyle/>
          <a:p>
            <a:r>
              <a:t>Geflügelrolle von Aldi</a:t>
            </a:r>
          </a:p>
        </p:txBody>
      </p:sp>
      <p:sp>
        <p:nvSpPr>
          <p:cNvPr id="28" name="TextBox 27"/>
          <p:cNvSpPr txBox="1"/>
          <p:nvPr/>
        </p:nvSpPr>
        <p:spPr>
          <a:xfrm>
            <a:off x="2473500" y="4606214"/>
            <a:ext cx="4174949" cy="374650"/>
          </a:xfrm>
          <a:prstGeom prst="rect">
            <a:avLst/>
          </a:prstGeom>
          <a:noFill/>
        </p:spPr>
        <p:txBody>
          <a:bodyPr wrap="none">
            <a:spAutoFit/>
          </a:bodyPr>
          <a:lstStyle/>
          <a:p>
            <a:r>
              <a:t>als inessa noch da war 💔</a:t>
            </a:r>
          </a:p>
        </p:txBody>
      </p:sp>
      <p:sp>
        <p:nvSpPr>
          <p:cNvPr id="29" name="TextBox 28"/>
          <p:cNvSpPr txBox="1"/>
          <p:nvPr/>
        </p:nvSpPr>
        <p:spPr>
          <a:xfrm>
            <a:off x="3057108" y="3781885"/>
            <a:ext cx="3591340" cy="374650"/>
          </a:xfrm>
          <a:prstGeom prst="rect">
            <a:avLst/>
          </a:prstGeom>
          <a:noFill/>
        </p:spPr>
        <p:txBody>
          <a:bodyPr wrap="none">
            <a:spAutoFit/>
          </a:bodyPr>
          <a:lstStyle/>
          <a:p>
            <a:r>
              <a:t>Mathe</a:t>
            </a:r>
          </a:p>
        </p:txBody>
      </p:sp>
      <p:sp>
        <p:nvSpPr>
          <p:cNvPr id="30" name="TextBox 29"/>
          <p:cNvSpPr txBox="1"/>
          <p:nvPr/>
        </p:nvSpPr>
        <p:spPr>
          <a:xfrm>
            <a:off x="1212016" y="5435714"/>
            <a:ext cx="5436434" cy="374650"/>
          </a:xfrm>
          <a:prstGeom prst="rect">
            <a:avLst/>
          </a:prstGeom>
          <a:noFill/>
        </p:spPr>
        <p:txBody>
          <a:bodyPr wrap="none">
            <a:spAutoFit/>
          </a:bodyPr>
          <a:lstStyle/>
          <a:p>
            <a:r>
              <a:t>Reich sein ❤️</a:t>
            </a:r>
          </a:p>
        </p:txBody>
      </p:sp>
      <p:sp>
        <p:nvSpPr>
          <p:cNvPr id="31" name="TextBox 30"/>
          <p:cNvSpPr txBox="1"/>
          <p:nvPr/>
        </p:nvSpPr>
        <p:spPr>
          <a:xfrm>
            <a:off x="2384162" y="5851320"/>
            <a:ext cx="4264288" cy="374650"/>
          </a:xfrm>
          <a:prstGeom prst="rect">
            <a:avLst/>
          </a:prstGeom>
          <a:noFill/>
        </p:spPr>
        <p:txBody>
          <a:bodyPr wrap="none">
            <a:spAutoFit/>
          </a:bodyPr>
          <a:lstStyle/>
          <a:p>
            <a:r>
              <a:t>mit einer Katze und einem Glas Wein in meinem Bett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Jamie Ben Matuscheck</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20.12.2006</a:t>
            </a:r>
          </a:p>
        </p:txBody>
      </p:sp>
      <p:sp>
        <p:nvSpPr>
          <p:cNvPr id="21" name="TextBox 20"/>
          <p:cNvSpPr txBox="1"/>
          <p:nvPr/>
        </p:nvSpPr>
        <p:spPr>
          <a:xfrm>
            <a:off x="3494622" y="1740345"/>
            <a:ext cx="3153825" cy="374650"/>
          </a:xfrm>
          <a:prstGeom prst="rect">
            <a:avLst/>
          </a:prstGeom>
          <a:noFill/>
        </p:spPr>
        <p:txBody>
          <a:bodyPr wrap="none">
            <a:spAutoFit/>
          </a:bodyPr>
          <a:lstStyle/>
          <a:p>
            <a:r>
              <a:t>Biologie LK (KOH) und Englisch LK (WEB)</a:t>
            </a:r>
          </a:p>
          <a:p/>
        </p:txBody>
      </p:sp>
      <p:sp>
        <p:nvSpPr>
          <p:cNvPr id="22" name="TextBox 21"/>
          <p:cNvSpPr txBox="1"/>
          <p:nvPr/>
        </p:nvSpPr>
        <p:spPr>
          <a:xfrm>
            <a:off x="3700998" y="2157496"/>
            <a:ext cx="2947450" cy="374650"/>
          </a:xfrm>
          <a:prstGeom prst="rect">
            <a:avLst/>
          </a:prstGeom>
          <a:noFill/>
        </p:spPr>
        <p:txBody>
          <a:bodyPr wrap="none">
            <a:spAutoFit/>
          </a:bodyPr>
          <a:lstStyle/>
          <a:p>
            <a:r>
              <a:t>Biologie</a:t>
            </a:r>
          </a:p>
        </p:txBody>
      </p:sp>
      <p:sp>
        <p:nvSpPr>
          <p:cNvPr id="23" name="TextBox 22"/>
          <p:cNvSpPr txBox="1"/>
          <p:nvPr/>
        </p:nvSpPr>
        <p:spPr>
          <a:xfrm>
            <a:off x="4381510" y="2564674"/>
            <a:ext cx="2266938" cy="374650"/>
          </a:xfrm>
          <a:prstGeom prst="rect">
            <a:avLst/>
          </a:prstGeom>
          <a:noFill/>
        </p:spPr>
        <p:txBody>
          <a:bodyPr wrap="none">
            <a:spAutoFit/>
          </a:bodyPr>
          <a:lstStyle/>
          <a:p>
            <a:r>
              <a:t>Jemand, der in richtigen Momenten aufmerksam und konzentriert aber gleichzeitig witzig und humorvoll ist.</a:t>
            </a:r>
          </a:p>
        </p:txBody>
      </p:sp>
      <p:sp>
        <p:nvSpPr>
          <p:cNvPr id="24" name="TextBox 23"/>
          <p:cNvSpPr txBox="1"/>
          <p:nvPr/>
        </p:nvSpPr>
        <p:spPr>
          <a:xfrm>
            <a:off x="1228020" y="2979874"/>
            <a:ext cx="5420428" cy="360000"/>
          </a:xfrm>
          <a:prstGeom prst="rect">
            <a:avLst/>
          </a:prstGeom>
          <a:noFill/>
        </p:spPr>
        <p:txBody>
          <a:bodyPr wrap="none">
            <a:spAutoFit/>
          </a:bodyPr>
          <a:lstStyle/>
          <a:p>
            <a:r>
              <a:t>In der Tiefe der Gedanken liegt die wahre Freiheit, in der Natur die Wahrheit, im Verständnis die Glückseligkeit.</a:t>
            </a:r>
          </a:p>
        </p:txBody>
      </p:sp>
      <p:sp>
        <p:nvSpPr>
          <p:cNvPr id="25" name="TextBox 24"/>
          <p:cNvSpPr txBox="1"/>
          <p:nvPr/>
        </p:nvSpPr>
        <p:spPr>
          <a:xfrm>
            <a:off x="891470" y="3377592"/>
            <a:ext cx="5756978" cy="374650"/>
          </a:xfrm>
          <a:prstGeom prst="rect">
            <a:avLst/>
          </a:prstGeom>
          <a:noFill/>
        </p:spPr>
        <p:txBody>
          <a:bodyPr wrap="none">
            <a:spAutoFit/>
          </a:bodyPr>
          <a:lstStyle/>
          <a:p>
            <a:r>
              <a:t>Spazieren/laufen, Fahrrad fahren, wandern, schwimmen, lesen, Freunde treffen, ehrenamtliche Tätigkeit(en)</a:t>
            </a:r>
          </a:p>
        </p:txBody>
      </p:sp>
      <p:sp>
        <p:nvSpPr>
          <p:cNvPr id="26" name="TextBox 25"/>
          <p:cNvSpPr txBox="1"/>
          <p:nvPr/>
        </p:nvSpPr>
        <p:spPr>
          <a:xfrm>
            <a:off x="2473501" y="5022689"/>
            <a:ext cx="4174948" cy="374650"/>
          </a:xfrm>
          <a:prstGeom prst="rect">
            <a:avLst/>
          </a:prstGeom>
          <a:noFill/>
        </p:spPr>
        <p:txBody>
          <a:bodyPr wrap="none">
            <a:spAutoFit/>
          </a:bodyPr>
          <a:lstStyle/>
          <a:p>
            <a:r>
              <a:t>Genieße den Moment, lebe im Jetzt und schätze, was du hast.</a:t>
            </a:r>
          </a:p>
        </p:txBody>
      </p:sp>
      <p:sp>
        <p:nvSpPr>
          <p:cNvPr id="27" name="TextBox 26"/>
          <p:cNvSpPr txBox="1"/>
          <p:nvPr/>
        </p:nvSpPr>
        <p:spPr>
          <a:xfrm>
            <a:off x="2014219" y="4189739"/>
            <a:ext cx="4634229" cy="374650"/>
          </a:xfrm>
          <a:prstGeom prst="rect">
            <a:avLst/>
          </a:prstGeom>
          <a:noFill/>
        </p:spPr>
        <p:txBody>
          <a:bodyPr wrap="none">
            <a:spAutoFit/>
          </a:bodyPr>
          <a:lstStyle/>
          <a:p>
            <a:r>
              <a:t>Laugenstange von Bibi</a:t>
            </a:r>
          </a:p>
        </p:txBody>
      </p:sp>
      <p:sp>
        <p:nvSpPr>
          <p:cNvPr id="28" name="TextBox 27"/>
          <p:cNvSpPr txBox="1"/>
          <p:nvPr/>
        </p:nvSpPr>
        <p:spPr>
          <a:xfrm>
            <a:off x="2473500" y="4606214"/>
            <a:ext cx="4174949" cy="374650"/>
          </a:xfrm>
          <a:prstGeom prst="rect">
            <a:avLst/>
          </a:prstGeom>
          <a:noFill/>
        </p:spPr>
        <p:txBody>
          <a:bodyPr wrap="none">
            <a:spAutoFit/>
          </a:bodyPr>
          <a:lstStyle/>
          <a:p>
            <a:r>
              <a:t>Es gibt viele schöne Erinnerungen. Ob es die zahlreichen Momente mit Freunden, die atemberaubenden Shows unter der Leitung von Herrn Reinold oder die witzigen Dialoge und Späße mit Lehrern in-, oder außerhalb des Unterrichts sind: viele schöne Erinnerung bleiben mir im Gedächtnis.</a:t>
            </a:r>
          </a:p>
        </p:txBody>
      </p:sp>
      <p:sp>
        <p:nvSpPr>
          <p:cNvPr id="29" name="TextBox 28"/>
          <p:cNvSpPr txBox="1"/>
          <p:nvPr/>
        </p:nvSpPr>
        <p:spPr>
          <a:xfrm>
            <a:off x="3057108" y="3781885"/>
            <a:ext cx="3591340" cy="374650"/>
          </a:xfrm>
          <a:prstGeom prst="rect">
            <a:avLst/>
          </a:prstGeom>
          <a:noFill/>
        </p:spPr>
        <p:txBody>
          <a:bodyPr wrap="none">
            <a:spAutoFit/>
          </a:bodyPr>
          <a:lstStyle/>
          <a:p>
            <a:r>
              <a:t>Es gibt viele Dinge, die innerhalb der gesamten 12 Jahre nicht vermittelt wurden. Allen voran grundsätzlich Aspekte wie Finanzen oder das Steuerwesen, aber auch Inhalte hinsichtlich der mentalen Gesundheit, eigenständigen Ordnung und Organisation oder auch das Themengebiet der Medienkompetenz und kritischen Denkweise von Individuen wurden gar nicht oder nur mangelhaft vermittelt.</a:t>
            </a:r>
          </a:p>
        </p:txBody>
      </p:sp>
      <p:sp>
        <p:nvSpPr>
          <p:cNvPr id="30" name="TextBox 29"/>
          <p:cNvSpPr txBox="1"/>
          <p:nvPr/>
        </p:nvSpPr>
        <p:spPr>
          <a:xfrm>
            <a:off x="1212016" y="5435714"/>
            <a:ext cx="5436434" cy="374650"/>
          </a:xfrm>
          <a:prstGeom prst="rect">
            <a:avLst/>
          </a:prstGeom>
          <a:noFill/>
        </p:spPr>
        <p:txBody>
          <a:bodyPr wrap="none">
            <a:spAutoFit/>
          </a:bodyPr>
          <a:lstStyle/>
          <a:p>
            <a:r>
              <a:t>Biologe</a:t>
            </a:r>
          </a:p>
        </p:txBody>
      </p:sp>
      <p:sp>
        <p:nvSpPr>
          <p:cNvPr id="31" name="TextBox 30"/>
          <p:cNvSpPr txBox="1"/>
          <p:nvPr/>
        </p:nvSpPr>
        <p:spPr>
          <a:xfrm>
            <a:off x="2384162" y="5851320"/>
            <a:ext cx="4264288" cy="374650"/>
          </a:xfrm>
          <a:prstGeom prst="rect">
            <a:avLst/>
          </a:prstGeom>
          <a:noFill/>
        </p:spPr>
        <p:txBody>
          <a:bodyPr wrap="none">
            <a:spAutoFit/>
          </a:bodyPr>
          <a:lstStyle/>
          <a:p>
            <a:r>
              <a:t>Fest im Leben stehend: ein gesicherter Job bzw. eine festgelegte dahingehende thematische Richtung, ein guter Freundeskreis, gesund und allgemein aktiv   und voller hoffentlich positiver Erinnerungen.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Abishaa Sribala</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28.05.2006</a:t>
            </a:r>
          </a:p>
        </p:txBody>
      </p:sp>
      <p:sp>
        <p:nvSpPr>
          <p:cNvPr id="21" name="TextBox 20"/>
          <p:cNvSpPr txBox="1"/>
          <p:nvPr/>
        </p:nvSpPr>
        <p:spPr>
          <a:xfrm>
            <a:off x="3494622" y="1740345"/>
            <a:ext cx="3153825" cy="374650"/>
          </a:xfrm>
          <a:prstGeom prst="rect">
            <a:avLst/>
          </a:prstGeom>
          <a:noFill/>
        </p:spPr>
        <p:txBody>
          <a:bodyPr wrap="none">
            <a:spAutoFit/>
          </a:bodyPr>
          <a:lstStyle/>
          <a:p>
            <a:r>
              <a:t>Englisch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Pädagogik ,Sowi und Kunst</a:t>
            </a:r>
          </a:p>
        </p:txBody>
      </p:sp>
      <p:sp>
        <p:nvSpPr>
          <p:cNvPr id="23" name="TextBox 22"/>
          <p:cNvSpPr txBox="1"/>
          <p:nvPr/>
        </p:nvSpPr>
        <p:spPr>
          <a:xfrm>
            <a:off x="4381510" y="2564674"/>
            <a:ext cx="2266938" cy="374650"/>
          </a:xfrm>
          <a:prstGeom prst="rect">
            <a:avLst/>
          </a:prstGeom>
          <a:noFill/>
        </p:spPr>
        <p:txBody>
          <a:bodyPr wrap="none">
            <a:spAutoFit/>
          </a:bodyPr>
          <a:lstStyle/>
          <a:p>
            <a:r>
              <a:t>Laura.P und Isabel🙏</a:t>
            </a:r>
          </a:p>
        </p:txBody>
      </p:sp>
      <p:sp>
        <p:nvSpPr>
          <p:cNvPr id="24" name="TextBox 23"/>
          <p:cNvSpPr txBox="1"/>
          <p:nvPr/>
        </p:nvSpPr>
        <p:spPr>
          <a:xfrm>
            <a:off x="1228020" y="2979874"/>
            <a:ext cx="5420428" cy="360000"/>
          </a:xfrm>
          <a:prstGeom prst="rect">
            <a:avLst/>
          </a:prstGeom>
          <a:noFill/>
        </p:spPr>
        <p:txBody>
          <a:bodyPr wrap="none">
            <a:spAutoFit/>
          </a:bodyPr>
          <a:lstStyle/>
          <a:p>
            <a:r>
              <a:t>Every Failure is a step to success.If you can change your mind, you can change your life;)</a:t>
            </a:r>
          </a:p>
        </p:txBody>
      </p:sp>
      <p:sp>
        <p:nvSpPr>
          <p:cNvPr id="25" name="TextBox 24"/>
          <p:cNvSpPr txBox="1"/>
          <p:nvPr/>
        </p:nvSpPr>
        <p:spPr>
          <a:xfrm>
            <a:off x="891470" y="3377592"/>
            <a:ext cx="5756978" cy="374650"/>
          </a:xfrm>
          <a:prstGeom prst="rect">
            <a:avLst/>
          </a:prstGeom>
          <a:noFill/>
        </p:spPr>
        <p:txBody>
          <a:bodyPr wrap="none">
            <a:spAutoFit/>
          </a:bodyPr>
          <a:lstStyle/>
          <a:p>
            <a:r>
              <a:t>Zeichnen, Lesen und Disney Filme schauen ;)</a:t>
            </a:r>
          </a:p>
        </p:txBody>
      </p:sp>
      <p:sp>
        <p:nvSpPr>
          <p:cNvPr id="26" name="TextBox 25"/>
          <p:cNvSpPr txBox="1"/>
          <p:nvPr/>
        </p:nvSpPr>
        <p:spPr>
          <a:xfrm>
            <a:off x="2473501" y="5022689"/>
            <a:ext cx="4174948" cy="374650"/>
          </a:xfrm>
          <a:prstGeom prst="rect">
            <a:avLst/>
          </a:prstGeom>
          <a:noFill/>
        </p:spPr>
        <p:txBody>
          <a:bodyPr wrap="none">
            <a:spAutoFit/>
          </a:bodyPr>
          <a:lstStyle/>
          <a:p>
            <a:r>
              <a:t>Stress dich nicht sehr... Es wird alles gut🍀</a:t>
            </a:r>
          </a:p>
        </p:txBody>
      </p:sp>
      <p:sp>
        <p:nvSpPr>
          <p:cNvPr id="27" name="TextBox 26"/>
          <p:cNvSpPr txBox="1"/>
          <p:nvPr/>
        </p:nvSpPr>
        <p:spPr>
          <a:xfrm>
            <a:off x="2014219" y="4189739"/>
            <a:ext cx="4634229" cy="374650"/>
          </a:xfrm>
          <a:prstGeom prst="rect">
            <a:avLst/>
          </a:prstGeom>
          <a:noFill/>
        </p:spPr>
        <p:txBody>
          <a:bodyPr wrap="none">
            <a:spAutoFit/>
          </a:bodyPr>
          <a:lstStyle/>
          <a:p>
            <a:r>
              <a:t>Croissant und Muffins</a:t>
            </a:r>
          </a:p>
        </p:txBody>
      </p:sp>
      <p:sp>
        <p:nvSpPr>
          <p:cNvPr id="28" name="TextBox 27"/>
          <p:cNvSpPr txBox="1"/>
          <p:nvPr/>
        </p:nvSpPr>
        <p:spPr>
          <a:xfrm>
            <a:off x="2473500" y="4606214"/>
            <a:ext cx="4174949" cy="374650"/>
          </a:xfrm>
          <a:prstGeom prst="rect">
            <a:avLst/>
          </a:prstGeom>
          <a:noFill/>
        </p:spPr>
        <p:txBody>
          <a:bodyPr wrap="none">
            <a:spAutoFit/>
          </a:bodyPr>
          <a:lstStyle/>
          <a:p>
            <a:r>
              <a:t>Kursfahrten und die wundervolle Zeit mit meinen Freunden:)</a:t>
            </a:r>
          </a:p>
        </p:txBody>
      </p:sp>
      <p:sp>
        <p:nvSpPr>
          <p:cNvPr id="29" name="TextBox 28"/>
          <p:cNvSpPr txBox="1"/>
          <p:nvPr/>
        </p:nvSpPr>
        <p:spPr>
          <a:xfrm>
            <a:off x="3057108" y="3781885"/>
            <a:ext cx="3591340" cy="374650"/>
          </a:xfrm>
          <a:prstGeom prst="rect">
            <a:avLst/>
          </a:prstGeom>
          <a:noFill/>
        </p:spPr>
        <p:txBody>
          <a:bodyPr wrap="none">
            <a:spAutoFit/>
          </a:bodyPr>
          <a:lstStyle/>
          <a:p>
            <a:r>
              <a:t>Alles was man zum allein leben braucht</a:t>
            </a:r>
          </a:p>
        </p:txBody>
      </p:sp>
      <p:sp>
        <p:nvSpPr>
          <p:cNvPr id="30" name="TextBox 29"/>
          <p:cNvSpPr txBox="1"/>
          <p:nvPr/>
        </p:nvSpPr>
        <p:spPr>
          <a:xfrm>
            <a:off x="1212016" y="5435714"/>
            <a:ext cx="5436434" cy="374650"/>
          </a:xfrm>
          <a:prstGeom prst="rect">
            <a:avLst/>
          </a:prstGeom>
          <a:noFill/>
        </p:spPr>
        <p:txBody>
          <a:bodyPr wrap="none">
            <a:spAutoFit/>
          </a:bodyPr>
          <a:lstStyle/>
          <a:p>
            <a:r>
              <a:t>Designerin</a:t>
            </a:r>
          </a:p>
        </p:txBody>
      </p:sp>
      <p:sp>
        <p:nvSpPr>
          <p:cNvPr id="31" name="TextBox 30"/>
          <p:cNvSpPr txBox="1"/>
          <p:nvPr/>
        </p:nvSpPr>
        <p:spPr>
          <a:xfrm>
            <a:off x="2384162" y="5851320"/>
            <a:ext cx="4264288" cy="374650"/>
          </a:xfrm>
          <a:prstGeom prst="rect">
            <a:avLst/>
          </a:prstGeom>
          <a:noFill/>
        </p:spPr>
        <p:txBody>
          <a:bodyPr wrap="none">
            <a:spAutoFit/>
          </a:bodyPr>
          <a:lstStyle/>
          <a:p>
            <a:r>
              <a:t>Ich sehe mich in 10 Jahren, als eine (hoffentlich) glückliche Person, die nichts in ihrem Leben bereut:)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Jana Rasche</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31.10.2006</a:t>
            </a:r>
          </a:p>
        </p:txBody>
      </p:sp>
      <p:sp>
        <p:nvSpPr>
          <p:cNvPr id="21" name="TextBox 20"/>
          <p:cNvSpPr txBox="1"/>
          <p:nvPr/>
        </p:nvSpPr>
        <p:spPr>
          <a:xfrm>
            <a:off x="3494622" y="1740345"/>
            <a:ext cx="3153825" cy="374650"/>
          </a:xfrm>
          <a:prstGeom prst="rect">
            <a:avLst/>
          </a:prstGeom>
          <a:noFill/>
        </p:spPr>
        <p:txBody>
          <a:bodyPr wrap="none">
            <a:spAutoFit/>
          </a:bodyPr>
          <a:lstStyle/>
          <a:p>
            <a:r>
              <a:t>Sport und Deutsch</a:t>
            </a:r>
          </a:p>
          <a:p/>
        </p:txBody>
      </p:sp>
      <p:sp>
        <p:nvSpPr>
          <p:cNvPr id="22" name="TextBox 21"/>
          <p:cNvSpPr txBox="1"/>
          <p:nvPr/>
        </p:nvSpPr>
        <p:spPr>
          <a:xfrm>
            <a:off x="3700998" y="2157496"/>
            <a:ext cx="2947450" cy="374650"/>
          </a:xfrm>
          <a:prstGeom prst="rect">
            <a:avLst/>
          </a:prstGeom>
          <a:noFill/>
        </p:spPr>
        <p:txBody>
          <a:bodyPr wrap="none">
            <a:spAutoFit/>
          </a:bodyPr>
          <a:lstStyle/>
          <a:p>
            <a:r>
              <a:t>Sport LK!! Dalton bei Frau Schell!!❤️</a:t>
            </a:r>
          </a:p>
        </p:txBody>
      </p:sp>
      <p:sp>
        <p:nvSpPr>
          <p:cNvPr id="23" name="TextBox 22"/>
          <p:cNvSpPr txBox="1"/>
          <p:nvPr/>
        </p:nvSpPr>
        <p:spPr>
          <a:xfrm>
            <a:off x="4381510" y="2564674"/>
            <a:ext cx="2266938" cy="374650"/>
          </a:xfrm>
          <a:prstGeom prst="rect">
            <a:avLst/>
          </a:prstGeom>
          <a:noFill/>
        </p:spPr>
        <p:txBody>
          <a:bodyPr wrap="none">
            <a:spAutoFit/>
          </a:bodyPr>
          <a:lstStyle/>
          <a:p>
            <a:r>
              <a:t>Julius Dönnebrink</a:t>
            </a:r>
          </a:p>
        </p:txBody>
      </p:sp>
      <p:sp>
        <p:nvSpPr>
          <p:cNvPr id="24" name="TextBox 23"/>
          <p:cNvSpPr txBox="1"/>
          <p:nvPr/>
        </p:nvSpPr>
        <p:spPr>
          <a:xfrm>
            <a:off x="1228020" y="2979874"/>
            <a:ext cx="5420428" cy="360000"/>
          </a:xfrm>
          <a:prstGeom prst="rect">
            <a:avLst/>
          </a:prstGeom>
          <a:noFill/>
        </p:spPr>
        <p:txBody>
          <a:bodyPr wrap="none">
            <a:spAutoFit/>
          </a:bodyPr>
          <a:lstStyle/>
          <a:p>
            <a:r>
              <a:t>Love, Laugh, Life!</a:t>
            </a:r>
          </a:p>
        </p:txBody>
      </p:sp>
      <p:sp>
        <p:nvSpPr>
          <p:cNvPr id="25" name="TextBox 24"/>
          <p:cNvSpPr txBox="1"/>
          <p:nvPr/>
        </p:nvSpPr>
        <p:spPr>
          <a:xfrm>
            <a:off x="891470" y="3377592"/>
            <a:ext cx="5756978" cy="374650"/>
          </a:xfrm>
          <a:prstGeom prst="rect">
            <a:avLst/>
          </a:prstGeom>
          <a:noFill/>
        </p:spPr>
        <p:txBody>
          <a:bodyPr wrap="none">
            <a:spAutoFit/>
          </a:bodyPr>
          <a:lstStyle/>
          <a:p>
            <a:r>
              <a:t>Tennis, Reiten, Gym</a:t>
            </a:r>
          </a:p>
        </p:txBody>
      </p:sp>
      <p:sp>
        <p:nvSpPr>
          <p:cNvPr id="26" name="TextBox 25"/>
          <p:cNvSpPr txBox="1"/>
          <p:nvPr/>
        </p:nvSpPr>
        <p:spPr>
          <a:xfrm>
            <a:off x="2473501" y="5022689"/>
            <a:ext cx="4174948" cy="374650"/>
          </a:xfrm>
          <a:prstGeom prst="rect">
            <a:avLst/>
          </a:prstGeom>
          <a:noFill/>
        </p:spPr>
        <p:txBody>
          <a:bodyPr wrap="none">
            <a:spAutoFit/>
          </a:bodyPr>
          <a:lstStyle/>
          <a:p>
            <a:r>
              <a:t>Mama hat immer Recht!! </a:t>
            </a:r>
          </a:p>
          <a:p>
            <a:r>
              <a:t>Ich bin stolz auf dich, dass du so tolle Hobbys hast und so viel Zeit draußen verbracht hast!</a:t>
            </a:r>
          </a:p>
        </p:txBody>
      </p:sp>
      <p:sp>
        <p:nvSpPr>
          <p:cNvPr id="27" name="TextBox 26"/>
          <p:cNvSpPr txBox="1"/>
          <p:nvPr/>
        </p:nvSpPr>
        <p:spPr>
          <a:xfrm>
            <a:off x="2014219" y="4189739"/>
            <a:ext cx="4634229" cy="374650"/>
          </a:xfrm>
          <a:prstGeom prst="rect">
            <a:avLst/>
          </a:prstGeom>
          <a:noFill/>
        </p:spPr>
        <p:txBody>
          <a:bodyPr wrap="none">
            <a:spAutoFit/>
          </a:bodyPr>
          <a:lstStyle/>
          <a:p>
            <a:r>
              <a:t>Brötchen von Oma</a:t>
            </a:r>
          </a:p>
        </p:txBody>
      </p:sp>
      <p:sp>
        <p:nvSpPr>
          <p:cNvPr id="28" name="TextBox 27"/>
          <p:cNvSpPr txBox="1"/>
          <p:nvPr/>
        </p:nvSpPr>
        <p:spPr>
          <a:xfrm>
            <a:off x="2473500" y="4606214"/>
            <a:ext cx="4174949" cy="374650"/>
          </a:xfrm>
          <a:prstGeom prst="rect">
            <a:avLst/>
          </a:prstGeom>
          <a:noFill/>
        </p:spPr>
        <p:txBody>
          <a:bodyPr wrap="none">
            <a:spAutoFit/>
          </a:bodyPr>
          <a:lstStyle/>
          <a:p>
            <a:r>
              <a:t>Skifahrt</a:t>
            </a:r>
          </a:p>
        </p:txBody>
      </p:sp>
      <p:sp>
        <p:nvSpPr>
          <p:cNvPr id="29" name="TextBox 28"/>
          <p:cNvSpPr txBox="1"/>
          <p:nvPr/>
        </p:nvSpPr>
        <p:spPr>
          <a:xfrm>
            <a:off x="3057108" y="3781885"/>
            <a:ext cx="3591340" cy="374650"/>
          </a:xfrm>
          <a:prstGeom prst="rect">
            <a:avLst/>
          </a:prstGeom>
          <a:noFill/>
        </p:spPr>
        <p:txBody>
          <a:bodyPr wrap="none">
            <a:spAutoFit/>
          </a:bodyPr>
          <a:lstStyle/>
          <a:p>
            <a:r>
              <a:t>Wie man Steuern macht, aber wenigstens kann ich Gedichte analysieren</a:t>
            </a:r>
          </a:p>
        </p:txBody>
      </p:sp>
      <p:sp>
        <p:nvSpPr>
          <p:cNvPr id="30" name="TextBox 29"/>
          <p:cNvSpPr txBox="1"/>
          <p:nvPr/>
        </p:nvSpPr>
        <p:spPr>
          <a:xfrm>
            <a:off x="1212016" y="5435714"/>
            <a:ext cx="5436434" cy="374650"/>
          </a:xfrm>
          <a:prstGeom prst="rect">
            <a:avLst/>
          </a:prstGeom>
          <a:noFill/>
        </p:spPr>
        <p:txBody>
          <a:bodyPr wrap="none">
            <a:spAutoFit/>
          </a:bodyPr>
          <a:lstStyle/>
          <a:p>
            <a:r>
              <a:t>Surflehrerin bei Sommer,Sonne,Sand und Meer</a:t>
            </a:r>
          </a:p>
        </p:txBody>
      </p:sp>
      <p:sp>
        <p:nvSpPr>
          <p:cNvPr id="31" name="TextBox 30"/>
          <p:cNvSpPr txBox="1"/>
          <p:nvPr/>
        </p:nvSpPr>
        <p:spPr>
          <a:xfrm>
            <a:off x="2384162" y="5851320"/>
            <a:ext cx="4264288" cy="374650"/>
          </a:xfrm>
          <a:prstGeom prst="rect">
            <a:avLst/>
          </a:prstGeom>
          <a:noFill/>
        </p:spPr>
        <p:txBody>
          <a:bodyPr wrap="none">
            <a:spAutoFit/>
          </a:bodyPr>
          <a:lstStyle/>
          <a:p>
            <a:r>
              <a:t>Mit einem tollen Job, meiner Familie und erfüllt weil ich viel gereist bin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Janne Potulski</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23/01/2007</a:t>
            </a:r>
          </a:p>
        </p:txBody>
      </p:sp>
      <p:sp>
        <p:nvSpPr>
          <p:cNvPr id="21" name="TextBox 20"/>
          <p:cNvSpPr txBox="1"/>
          <p:nvPr/>
        </p:nvSpPr>
        <p:spPr>
          <a:xfrm>
            <a:off x="3494622" y="1740345"/>
            <a:ext cx="3153825" cy="374650"/>
          </a:xfrm>
          <a:prstGeom prst="rect">
            <a:avLst/>
          </a:prstGeom>
          <a:noFill/>
        </p:spPr>
        <p:txBody>
          <a:bodyPr wrap="none">
            <a:spAutoFit/>
          </a:bodyPr>
          <a:lstStyle/>
          <a:p>
            <a:r>
              <a:t>Mathe Sport</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Jamie und Jessy</a:t>
            </a:r>
          </a:p>
        </p:txBody>
      </p:sp>
      <p:sp>
        <p:nvSpPr>
          <p:cNvPr id="24" name="TextBox 23"/>
          <p:cNvSpPr txBox="1"/>
          <p:nvPr/>
        </p:nvSpPr>
        <p:spPr>
          <a:xfrm>
            <a:off x="1228020" y="2979874"/>
            <a:ext cx="5420428" cy="360000"/>
          </a:xfrm>
          <a:prstGeom prst="rect">
            <a:avLst/>
          </a:prstGeom>
          <a:noFill/>
        </p:spPr>
        <p:txBody>
          <a:bodyPr wrap="none">
            <a:spAutoFit/>
          </a:bodyPr>
          <a:lstStyle/>
          <a:p>
            <a:r>
              <a:t>Life is always better at the Beach</a:t>
            </a:r>
          </a:p>
        </p:txBody>
      </p:sp>
      <p:sp>
        <p:nvSpPr>
          <p:cNvPr id="25" name="TextBox 24"/>
          <p:cNvSpPr txBox="1"/>
          <p:nvPr/>
        </p:nvSpPr>
        <p:spPr>
          <a:xfrm>
            <a:off x="891470" y="3377592"/>
            <a:ext cx="5756978" cy="374650"/>
          </a:xfrm>
          <a:prstGeom prst="rect">
            <a:avLst/>
          </a:prstGeom>
          <a:noFill/>
        </p:spPr>
        <p:txBody>
          <a:bodyPr wrap="none">
            <a:spAutoFit/>
          </a:bodyPr>
          <a:lstStyle/>
          <a:p>
            <a:r>
              <a:t>Schwimmen/ Schlagzeug/ Parkour</a:t>
            </a:r>
          </a:p>
        </p:txBody>
      </p:sp>
      <p:sp>
        <p:nvSpPr>
          <p:cNvPr id="26" name="TextBox 25"/>
          <p:cNvSpPr txBox="1"/>
          <p:nvPr/>
        </p:nvSpPr>
        <p:spPr>
          <a:xfrm>
            <a:off x="2473501" y="5022689"/>
            <a:ext cx="4174948" cy="374650"/>
          </a:xfrm>
          <a:prstGeom prst="rect">
            <a:avLst/>
          </a:prstGeom>
          <a:noFill/>
        </p:spPr>
        <p:txBody>
          <a:bodyPr wrap="none">
            <a:spAutoFit/>
          </a:bodyPr>
          <a:lstStyle/>
          <a:p>
            <a:r>
              <a:t>Mathe Lk ist zwar nicht schlimm aber muss auch nicht nochmal sein. Und auch deine Freunde nicht nach physischen Merkmalen aus sonder schau das du die findest mit denen du auf eine Wellen Länge bist.</a:t>
            </a:r>
          </a:p>
        </p:txBody>
      </p:sp>
      <p:sp>
        <p:nvSpPr>
          <p:cNvPr id="27" name="TextBox 26"/>
          <p:cNvSpPr txBox="1"/>
          <p:nvPr/>
        </p:nvSpPr>
        <p:spPr>
          <a:xfrm>
            <a:off x="2014219" y="4189739"/>
            <a:ext cx="4634229" cy="374650"/>
          </a:xfrm>
          <a:prstGeom prst="rect">
            <a:avLst/>
          </a:prstGeom>
          <a:noFill/>
        </p:spPr>
        <p:txBody>
          <a:bodyPr wrap="none">
            <a:spAutoFit/>
          </a:bodyPr>
          <a:lstStyle/>
          <a:p>
            <a:r>
              <a:t>Edeka</a:t>
            </a:r>
          </a:p>
        </p:txBody>
      </p:sp>
      <p:sp>
        <p:nvSpPr>
          <p:cNvPr id="28" name="TextBox 27"/>
          <p:cNvSpPr txBox="1"/>
          <p:nvPr/>
        </p:nvSpPr>
        <p:spPr>
          <a:xfrm>
            <a:off x="2473500" y="4606214"/>
            <a:ext cx="4174949" cy="374650"/>
          </a:xfrm>
          <a:prstGeom prst="rect">
            <a:avLst/>
          </a:prstGeom>
          <a:noFill/>
        </p:spPr>
        <p:txBody>
          <a:bodyPr wrap="none">
            <a:spAutoFit/>
          </a:bodyPr>
          <a:lstStyle/>
          <a:p>
            <a:r>
              <a:t>Die Big Pop Shows und After show Partys</a:t>
            </a:r>
          </a:p>
        </p:txBody>
      </p:sp>
      <p:sp>
        <p:nvSpPr>
          <p:cNvPr id="29" name="TextBox 28"/>
          <p:cNvSpPr txBox="1"/>
          <p:nvPr/>
        </p:nvSpPr>
        <p:spPr>
          <a:xfrm>
            <a:off x="3057108" y="3781885"/>
            <a:ext cx="3591340" cy="374650"/>
          </a:xfrm>
          <a:prstGeom prst="rect">
            <a:avLst/>
          </a:prstGeom>
          <a:noFill/>
        </p:spPr>
        <p:txBody>
          <a:bodyPr wrap="none">
            <a:spAutoFit/>
          </a:bodyPr>
          <a:lstStyle/>
          <a:p>
            <a:r>
              <a:t>Wie man die Steuern richtig macht bzw. fehlt die Vorbereitung für ein Leben ohne Eltern.</a:t>
            </a:r>
          </a:p>
        </p:txBody>
      </p:sp>
      <p:sp>
        <p:nvSpPr>
          <p:cNvPr id="30" name="TextBox 29"/>
          <p:cNvSpPr txBox="1"/>
          <p:nvPr/>
        </p:nvSpPr>
        <p:spPr>
          <a:xfrm>
            <a:off x="1212016" y="5435714"/>
            <a:ext cx="5436434" cy="374650"/>
          </a:xfrm>
          <a:prstGeom prst="rect">
            <a:avLst/>
          </a:prstGeom>
          <a:noFill/>
        </p:spPr>
        <p:txBody>
          <a:bodyPr wrap="none">
            <a:spAutoFit/>
          </a:bodyPr>
          <a:lstStyle/>
          <a:p>
            <a:r>
              <a:t>Arzt</a:t>
            </a:r>
          </a:p>
        </p:txBody>
      </p:sp>
      <p:sp>
        <p:nvSpPr>
          <p:cNvPr id="31" name="TextBox 30"/>
          <p:cNvSpPr txBox="1"/>
          <p:nvPr/>
        </p:nvSpPr>
        <p:spPr>
          <a:xfrm>
            <a:off x="2384162" y="5851320"/>
            <a:ext cx="4264288" cy="374650"/>
          </a:xfrm>
          <a:prstGeom prst="rect">
            <a:avLst/>
          </a:prstGeom>
          <a:noFill/>
        </p:spPr>
        <p:txBody>
          <a:bodyPr wrap="none">
            <a:spAutoFit/>
          </a:bodyPr>
          <a:lstStyle/>
          <a:p>
            <a:r>
              <a:t>Hoffentlich im Job</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Jarek Schneider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28.08.2007</a:t>
            </a:r>
          </a:p>
        </p:txBody>
      </p:sp>
      <p:sp>
        <p:nvSpPr>
          <p:cNvPr id="21" name="TextBox 20"/>
          <p:cNvSpPr txBox="1"/>
          <p:nvPr/>
        </p:nvSpPr>
        <p:spPr>
          <a:xfrm>
            <a:off x="3494622" y="1740345"/>
            <a:ext cx="3153825" cy="374650"/>
          </a:xfrm>
          <a:prstGeom prst="rect">
            <a:avLst/>
          </a:prstGeom>
          <a:noFill/>
        </p:spPr>
        <p:txBody>
          <a:bodyPr wrap="none">
            <a:spAutoFit/>
          </a:bodyPr>
          <a:lstStyle/>
          <a:p>
            <a:r>
              <a:t>Informatik, Mathe</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Aaron</a:t>
            </a:r>
          </a:p>
        </p:txBody>
      </p:sp>
      <p:sp>
        <p:nvSpPr>
          <p:cNvPr id="24" name="TextBox 23"/>
          <p:cNvSpPr txBox="1"/>
          <p:nvPr/>
        </p:nvSpPr>
        <p:spPr>
          <a:xfrm>
            <a:off x="1228020" y="2979874"/>
            <a:ext cx="5420428" cy="360000"/>
          </a:xfrm>
          <a:prstGeom prst="rect">
            <a:avLst/>
          </a:prstGeom>
          <a:noFill/>
        </p:spPr>
        <p:txBody>
          <a:bodyPr wrap="none">
            <a:spAutoFit/>
          </a:bodyPr>
          <a:lstStyle/>
          <a:p>
            <a:r>
              <a:t>Lebe dein Leben solange wie du kannst</a:t>
            </a:r>
          </a:p>
        </p:txBody>
      </p:sp>
      <p:sp>
        <p:nvSpPr>
          <p:cNvPr id="25" name="TextBox 24"/>
          <p:cNvSpPr txBox="1"/>
          <p:nvPr/>
        </p:nvSpPr>
        <p:spPr>
          <a:xfrm>
            <a:off x="891470" y="3377592"/>
            <a:ext cx="5756978" cy="374650"/>
          </a:xfrm>
          <a:prstGeom prst="rect">
            <a:avLst/>
          </a:prstGeom>
          <a:noFill/>
        </p:spPr>
        <p:txBody>
          <a:bodyPr wrap="none">
            <a:spAutoFit/>
          </a:bodyPr>
          <a:lstStyle/>
          <a:p>
            <a:r>
              <a:t>Fliegen, Freunde treffen</a:t>
            </a:r>
          </a:p>
        </p:txBody>
      </p:sp>
      <p:sp>
        <p:nvSpPr>
          <p:cNvPr id="26" name="TextBox 25"/>
          <p:cNvSpPr txBox="1"/>
          <p:nvPr/>
        </p:nvSpPr>
        <p:spPr>
          <a:xfrm>
            <a:off x="2473501" y="5022689"/>
            <a:ext cx="4174948" cy="374650"/>
          </a:xfrm>
          <a:prstGeom prst="rect">
            <a:avLst/>
          </a:prstGeom>
          <a:noFill/>
        </p:spPr>
        <p:txBody>
          <a:bodyPr wrap="none">
            <a:spAutoFit/>
          </a:bodyPr>
          <a:lstStyle/>
          <a:p>
            <a:r>
              <a:t>Schule ist nicht alles</a:t>
            </a:r>
          </a:p>
        </p:txBody>
      </p:sp>
      <p:sp>
        <p:nvSpPr>
          <p:cNvPr id="27" name="TextBox 26"/>
          <p:cNvSpPr txBox="1"/>
          <p:nvPr/>
        </p:nvSpPr>
        <p:spPr>
          <a:xfrm>
            <a:off x="2014219" y="4189739"/>
            <a:ext cx="4634229" cy="374650"/>
          </a:xfrm>
          <a:prstGeom prst="rect">
            <a:avLst/>
          </a:prstGeom>
          <a:noFill/>
        </p:spPr>
        <p:txBody>
          <a:bodyPr wrap="none">
            <a:spAutoFit/>
          </a:bodyPr>
          <a:lstStyle/>
          <a:p>
            <a:r>
              <a:t>Ditchpizza</a:t>
            </a:r>
          </a:p>
        </p:txBody>
      </p:sp>
      <p:sp>
        <p:nvSpPr>
          <p:cNvPr id="28" name="TextBox 27"/>
          <p:cNvSpPr txBox="1"/>
          <p:nvPr/>
        </p:nvSpPr>
        <p:spPr>
          <a:xfrm>
            <a:off x="2473500" y="4606214"/>
            <a:ext cx="4174949" cy="374650"/>
          </a:xfrm>
          <a:prstGeom prst="rect">
            <a:avLst/>
          </a:prstGeom>
          <a:noFill/>
        </p:spPr>
        <p:txBody>
          <a:bodyPr wrap="none">
            <a:spAutoFit/>
          </a:bodyPr>
          <a:lstStyle/>
          <a:p>
            <a:r>
              <a:t>Barcelona Strandbar</a:t>
            </a:r>
          </a:p>
        </p:txBody>
      </p:sp>
      <p:sp>
        <p:nvSpPr>
          <p:cNvPr id="29" name="TextBox 28"/>
          <p:cNvSpPr txBox="1"/>
          <p:nvPr/>
        </p:nvSpPr>
        <p:spPr>
          <a:xfrm>
            <a:off x="3057108" y="3781885"/>
            <a:ext cx="3591340" cy="374650"/>
          </a:xfrm>
          <a:prstGeom prst="rect">
            <a:avLst/>
          </a:prstGeom>
          <a:noFill/>
        </p:spPr>
        <p:txBody>
          <a:bodyPr wrap="none">
            <a:spAutoFit/>
          </a:bodyPr>
          <a:lstStyle/>
          <a:p>
            <a:r>
              <a:t>Relevantes fürs Leben</a:t>
            </a:r>
          </a:p>
        </p:txBody>
      </p:sp>
      <p:sp>
        <p:nvSpPr>
          <p:cNvPr id="30" name="TextBox 29"/>
          <p:cNvSpPr txBox="1"/>
          <p:nvPr/>
        </p:nvSpPr>
        <p:spPr>
          <a:xfrm>
            <a:off x="1212016" y="5435714"/>
            <a:ext cx="5436434" cy="374650"/>
          </a:xfrm>
          <a:prstGeom prst="rect">
            <a:avLst/>
          </a:prstGeom>
          <a:noFill/>
        </p:spPr>
        <p:txBody>
          <a:bodyPr wrap="none">
            <a:spAutoFit/>
          </a:bodyPr>
          <a:lstStyle/>
          <a:p>
            <a:r>
              <a:t>Pilot</a:t>
            </a:r>
          </a:p>
        </p:txBody>
      </p:sp>
      <p:sp>
        <p:nvSpPr>
          <p:cNvPr id="31" name="TextBox 30"/>
          <p:cNvSpPr txBox="1"/>
          <p:nvPr/>
        </p:nvSpPr>
        <p:spPr>
          <a:xfrm>
            <a:off x="2384162" y="5851320"/>
            <a:ext cx="4264288" cy="374650"/>
          </a:xfrm>
          <a:prstGeom prst="rect">
            <a:avLst/>
          </a:prstGeom>
          <a:noFill/>
        </p:spPr>
        <p:txBody>
          <a:bodyPr wrap="none">
            <a:spAutoFit/>
          </a:bodyPr>
          <a:lstStyle/>
          <a:p>
            <a:r>
              <a:t>In Menden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Jessica Arnecke</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17.09.2007</a:t>
            </a:r>
          </a:p>
        </p:txBody>
      </p:sp>
      <p:sp>
        <p:nvSpPr>
          <p:cNvPr id="21" name="TextBox 20"/>
          <p:cNvSpPr txBox="1"/>
          <p:nvPr/>
        </p:nvSpPr>
        <p:spPr>
          <a:xfrm>
            <a:off x="3494622" y="1740345"/>
            <a:ext cx="3153825" cy="374650"/>
          </a:xfrm>
          <a:prstGeom prst="rect">
            <a:avLst/>
          </a:prstGeom>
          <a:noFill/>
        </p:spPr>
        <p:txBody>
          <a:bodyPr wrap="none">
            <a:spAutoFit/>
          </a:bodyPr>
          <a:lstStyle/>
          <a:p>
            <a:r>
              <a:t>Spanisch + Englisch</a:t>
            </a:r>
          </a:p>
          <a:p/>
        </p:txBody>
      </p:sp>
      <p:sp>
        <p:nvSpPr>
          <p:cNvPr id="22" name="TextBox 21"/>
          <p:cNvSpPr txBox="1"/>
          <p:nvPr/>
        </p:nvSpPr>
        <p:spPr>
          <a:xfrm>
            <a:off x="3700998" y="2157496"/>
            <a:ext cx="2947450" cy="374650"/>
          </a:xfrm>
          <a:prstGeom prst="rect">
            <a:avLst/>
          </a:prstGeom>
          <a:noFill/>
        </p:spPr>
        <p:txBody>
          <a:bodyPr wrap="none">
            <a:spAutoFit/>
          </a:bodyPr>
          <a:lstStyle/>
          <a:p>
            <a:r>
              <a:t>Spanisch</a:t>
            </a:r>
          </a:p>
        </p:txBody>
      </p:sp>
      <p:sp>
        <p:nvSpPr>
          <p:cNvPr id="23" name="TextBox 22"/>
          <p:cNvSpPr txBox="1"/>
          <p:nvPr/>
        </p:nvSpPr>
        <p:spPr>
          <a:xfrm>
            <a:off x="4381510" y="2564674"/>
            <a:ext cx="2266938" cy="374650"/>
          </a:xfrm>
          <a:prstGeom prst="rect">
            <a:avLst/>
          </a:prstGeom>
          <a:noFill/>
        </p:spPr>
        <p:txBody>
          <a:bodyPr wrap="none">
            <a:spAutoFit/>
          </a:bodyPr>
          <a:lstStyle/>
          <a:p>
            <a:r>
              <a:t>Ellen</a:t>
            </a:r>
          </a:p>
        </p:txBody>
      </p:sp>
      <p:sp>
        <p:nvSpPr>
          <p:cNvPr id="24" name="TextBox 23"/>
          <p:cNvSpPr txBox="1"/>
          <p:nvPr/>
        </p:nvSpPr>
        <p:spPr>
          <a:xfrm>
            <a:off x="1228020" y="2979874"/>
            <a:ext cx="5420428" cy="360000"/>
          </a:xfrm>
          <a:prstGeom prst="rect">
            <a:avLst/>
          </a:prstGeom>
          <a:noFill/>
        </p:spPr>
        <p:txBody>
          <a:bodyPr wrap="none">
            <a:spAutoFit/>
          </a:bodyPr>
          <a:lstStyle/>
          <a:p>
            <a:r>
              <a:t>Du musst nur entscheiden, was du mit der Zeit anfangen willst, die dir gegeben ist.</a:t>
            </a:r>
          </a:p>
        </p:txBody>
      </p:sp>
      <p:sp>
        <p:nvSpPr>
          <p:cNvPr id="25" name="TextBox 24"/>
          <p:cNvSpPr txBox="1"/>
          <p:nvPr/>
        </p:nvSpPr>
        <p:spPr>
          <a:xfrm>
            <a:off x="891470" y="3377592"/>
            <a:ext cx="5756978" cy="374650"/>
          </a:xfrm>
          <a:prstGeom prst="rect">
            <a:avLst/>
          </a:prstGeom>
          <a:noFill/>
        </p:spPr>
        <p:txBody>
          <a:bodyPr wrap="none">
            <a:spAutoFit/>
          </a:bodyPr>
          <a:lstStyle/>
          <a:p>
            <a:r>
              <a:t>Lesen, Samba, Longboard, Boxen</a:t>
            </a:r>
          </a:p>
        </p:txBody>
      </p:sp>
      <p:sp>
        <p:nvSpPr>
          <p:cNvPr id="26" name="TextBox 25"/>
          <p:cNvSpPr txBox="1"/>
          <p:nvPr/>
        </p:nvSpPr>
        <p:spPr>
          <a:xfrm>
            <a:off x="2473501" y="5022689"/>
            <a:ext cx="4174948" cy="374650"/>
          </a:xfrm>
          <a:prstGeom prst="rect">
            <a:avLst/>
          </a:prstGeom>
          <a:noFill/>
        </p:spPr>
        <p:txBody>
          <a:bodyPr wrap="none">
            <a:spAutoFit/>
          </a:bodyPr>
          <a:lstStyle/>
          <a:p>
            <a:r>
              <a:t>Es wird besser...!</a:t>
            </a:r>
          </a:p>
        </p:txBody>
      </p:sp>
      <p:sp>
        <p:nvSpPr>
          <p:cNvPr id="27" name="TextBox 26"/>
          <p:cNvSpPr txBox="1"/>
          <p:nvPr/>
        </p:nvSpPr>
        <p:spPr>
          <a:xfrm>
            <a:off x="2014219" y="4189739"/>
            <a:ext cx="4634229" cy="374650"/>
          </a:xfrm>
          <a:prstGeom prst="rect">
            <a:avLst/>
          </a:prstGeom>
          <a:noFill/>
        </p:spPr>
        <p:txBody>
          <a:bodyPr wrap="none">
            <a:spAutoFit/>
          </a:bodyPr>
          <a:lstStyle/>
          <a:p>
            <a:r>
              <a:t>Panini</a:t>
            </a:r>
          </a:p>
        </p:txBody>
      </p:sp>
      <p:sp>
        <p:nvSpPr>
          <p:cNvPr id="28" name="TextBox 27"/>
          <p:cNvSpPr txBox="1"/>
          <p:nvPr/>
        </p:nvSpPr>
        <p:spPr>
          <a:xfrm>
            <a:off x="2473500" y="4606214"/>
            <a:ext cx="4174949" cy="374650"/>
          </a:xfrm>
          <a:prstGeom prst="rect">
            <a:avLst/>
          </a:prstGeom>
          <a:noFill/>
        </p:spPr>
        <p:txBody>
          <a:bodyPr wrap="none">
            <a:spAutoFit/>
          </a:bodyPr>
          <a:lstStyle/>
          <a:p>
            <a:r>
              <a:t>Momente, in denen ich rückblickend meine Freunde kennengelernt habe!</a:t>
            </a:r>
          </a:p>
        </p:txBody>
      </p:sp>
      <p:sp>
        <p:nvSpPr>
          <p:cNvPr id="29" name="TextBox 28"/>
          <p:cNvSpPr txBox="1"/>
          <p:nvPr/>
        </p:nvSpPr>
        <p:spPr>
          <a:xfrm>
            <a:off x="3057108" y="3781885"/>
            <a:ext cx="3591340" cy="374650"/>
          </a:xfrm>
          <a:prstGeom prst="rect">
            <a:avLst/>
          </a:prstGeom>
          <a:noFill/>
        </p:spPr>
        <p:txBody>
          <a:bodyPr wrap="none">
            <a:spAutoFit/>
          </a:bodyPr>
          <a:lstStyle/>
          <a:p>
            <a:r>
              <a:t>Mit der Bahn fahren</a:t>
            </a:r>
          </a:p>
        </p:txBody>
      </p:sp>
      <p:sp>
        <p:nvSpPr>
          <p:cNvPr id="30" name="TextBox 29"/>
          <p:cNvSpPr txBox="1"/>
          <p:nvPr/>
        </p:nvSpPr>
        <p:spPr>
          <a:xfrm>
            <a:off x="1212016" y="5435714"/>
            <a:ext cx="5436434" cy="374650"/>
          </a:xfrm>
          <a:prstGeom prst="rect">
            <a:avLst/>
          </a:prstGeom>
          <a:noFill/>
        </p:spPr>
        <p:txBody>
          <a:bodyPr wrap="none">
            <a:spAutoFit/>
          </a:bodyPr>
          <a:lstStyle/>
          <a:p>
            <a:r>
              <a:t>Polizistin</a:t>
            </a:r>
          </a:p>
        </p:txBody>
      </p:sp>
      <p:sp>
        <p:nvSpPr>
          <p:cNvPr id="31" name="TextBox 30"/>
          <p:cNvSpPr txBox="1"/>
          <p:nvPr/>
        </p:nvSpPr>
        <p:spPr>
          <a:xfrm>
            <a:off x="2384162" y="5851320"/>
            <a:ext cx="4264288" cy="374650"/>
          </a:xfrm>
          <a:prstGeom prst="rect">
            <a:avLst/>
          </a:prstGeom>
          <a:noFill/>
        </p:spPr>
        <p:txBody>
          <a:bodyPr wrap="none">
            <a:spAutoFit/>
          </a:bodyPr>
          <a:lstStyle/>
          <a:p>
            <a:r>
              <a:t>Glücklich und frei, mitten im Leben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Joachim Seger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18.04.2025</a:t>
            </a:r>
          </a:p>
        </p:txBody>
      </p:sp>
      <p:sp>
        <p:nvSpPr>
          <p:cNvPr id="21" name="TextBox 20"/>
          <p:cNvSpPr txBox="1"/>
          <p:nvPr/>
        </p:nvSpPr>
        <p:spPr>
          <a:xfrm>
            <a:off x="3494622" y="1740345"/>
            <a:ext cx="3153825" cy="374650"/>
          </a:xfrm>
          <a:prstGeom prst="rect">
            <a:avLst/>
          </a:prstGeom>
          <a:noFill/>
        </p:spPr>
        <p:txBody>
          <a:bodyPr wrap="none">
            <a:spAutoFit/>
          </a:bodyPr>
          <a:lstStyle/>
          <a:p>
            <a:r>
              <a:t>Chemie, Mathe</a:t>
            </a:r>
          </a:p>
          <a:p/>
        </p:txBody>
      </p:sp>
      <p:sp>
        <p:nvSpPr>
          <p:cNvPr id="22" name="TextBox 21"/>
          <p:cNvSpPr txBox="1"/>
          <p:nvPr/>
        </p:nvSpPr>
        <p:spPr>
          <a:xfrm>
            <a:off x="3700998" y="2157496"/>
            <a:ext cx="2947450" cy="374650"/>
          </a:xfrm>
          <a:prstGeom prst="rect">
            <a:avLst/>
          </a:prstGeom>
          <a:noFill/>
        </p:spPr>
        <p:txBody>
          <a:bodyPr wrap="none">
            <a:spAutoFit/>
          </a:bodyPr>
          <a:lstStyle/>
          <a:p>
            <a:r>
              <a:t>Chemie</a:t>
            </a:r>
          </a:p>
        </p:txBody>
      </p:sp>
      <p:sp>
        <p:nvSpPr>
          <p:cNvPr id="23" name="TextBox 22"/>
          <p:cNvSpPr txBox="1"/>
          <p:nvPr/>
        </p:nvSpPr>
        <p:spPr>
          <a:xfrm>
            <a:off x="4381510" y="2564674"/>
            <a:ext cx="2266938" cy="374650"/>
          </a:xfrm>
          <a:prstGeom prst="rect">
            <a:avLst/>
          </a:prstGeom>
          <a:noFill/>
        </p:spPr>
        <p:txBody>
          <a:bodyPr wrap="none">
            <a:spAutoFit/>
          </a:bodyPr>
          <a:lstStyle/>
          <a:p>
            <a:r>
              <a:t>Osama</a:t>
            </a:r>
          </a:p>
        </p:txBody>
      </p:sp>
      <p:sp>
        <p:nvSpPr>
          <p:cNvPr id="24" name="TextBox 23"/>
          <p:cNvSpPr txBox="1"/>
          <p:nvPr/>
        </p:nvSpPr>
        <p:spPr>
          <a:xfrm>
            <a:off x="1228020" y="2979874"/>
            <a:ext cx="5420428" cy="360000"/>
          </a:xfrm>
          <a:prstGeom prst="rect">
            <a:avLst/>
          </a:prstGeom>
          <a:noFill/>
        </p:spPr>
        <p:txBody>
          <a:bodyPr wrap="none">
            <a:spAutoFit/>
          </a:bodyPr>
          <a:lstStyle/>
          <a:p>
            <a:r>
              <a:t>Am Ende wird alles gut</a:t>
            </a:r>
          </a:p>
        </p:txBody>
      </p:sp>
      <p:sp>
        <p:nvSpPr>
          <p:cNvPr id="25" name="TextBox 24"/>
          <p:cNvSpPr txBox="1"/>
          <p:nvPr/>
        </p:nvSpPr>
        <p:spPr>
          <a:xfrm>
            <a:off x="891470" y="3377592"/>
            <a:ext cx="5756978" cy="374650"/>
          </a:xfrm>
          <a:prstGeom prst="rect">
            <a:avLst/>
          </a:prstGeom>
          <a:noFill/>
        </p:spPr>
        <p:txBody>
          <a:bodyPr wrap="none">
            <a:spAutoFit/>
          </a:bodyPr>
          <a:lstStyle/>
          <a:p>
            <a:r>
              <a:t>Joggen</a:t>
            </a:r>
          </a:p>
        </p:txBody>
      </p:sp>
      <p:sp>
        <p:nvSpPr>
          <p:cNvPr id="26" name="TextBox 25"/>
          <p:cNvSpPr txBox="1"/>
          <p:nvPr/>
        </p:nvSpPr>
        <p:spPr>
          <a:xfrm>
            <a:off x="2473501" y="5022689"/>
            <a:ext cx="4174948" cy="374650"/>
          </a:xfrm>
          <a:prstGeom prst="rect">
            <a:avLst/>
          </a:prstGeom>
          <a:noFill/>
        </p:spPr>
        <p:txBody>
          <a:bodyPr wrap="none">
            <a:spAutoFit/>
          </a:bodyPr>
          <a:lstStyle/>
          <a:p>
            <a:r>
              <a:t>Lass dir erwachsenen Dinge egal sein</a:t>
            </a:r>
          </a:p>
        </p:txBody>
      </p:sp>
      <p:sp>
        <p:nvSpPr>
          <p:cNvPr id="27" name="TextBox 26"/>
          <p:cNvSpPr txBox="1"/>
          <p:nvPr/>
        </p:nvSpPr>
        <p:spPr>
          <a:xfrm>
            <a:off x="2014219" y="4189739"/>
            <a:ext cx="4634229" cy="374650"/>
          </a:xfrm>
          <a:prstGeom prst="rect">
            <a:avLst/>
          </a:prstGeom>
          <a:noFill/>
        </p:spPr>
        <p:txBody>
          <a:bodyPr wrap="none">
            <a:spAutoFit/>
          </a:bodyPr>
          <a:lstStyle/>
          <a:p>
            <a:r>
              <a:t>Laugenecke</a:t>
            </a:r>
          </a:p>
        </p:txBody>
      </p:sp>
      <p:sp>
        <p:nvSpPr>
          <p:cNvPr id="28" name="TextBox 27"/>
          <p:cNvSpPr txBox="1"/>
          <p:nvPr/>
        </p:nvSpPr>
        <p:spPr>
          <a:xfrm>
            <a:off x="2473500" y="4606214"/>
            <a:ext cx="4174949" cy="374650"/>
          </a:xfrm>
          <a:prstGeom prst="rect">
            <a:avLst/>
          </a:prstGeom>
          <a:noFill/>
        </p:spPr>
        <p:txBody>
          <a:bodyPr wrap="none">
            <a:spAutoFit/>
          </a:bodyPr>
          <a:lstStyle/>
          <a:p>
            <a:r>
              <a:t>Gardasee Fahrt</a:t>
            </a:r>
          </a:p>
        </p:txBody>
      </p:sp>
      <p:sp>
        <p:nvSpPr>
          <p:cNvPr id="29" name="TextBox 28"/>
          <p:cNvSpPr txBox="1"/>
          <p:nvPr/>
        </p:nvSpPr>
        <p:spPr>
          <a:xfrm>
            <a:off x="3057108" y="3781885"/>
            <a:ext cx="3591340" cy="374650"/>
          </a:xfrm>
          <a:prstGeom prst="rect">
            <a:avLst/>
          </a:prstGeom>
          <a:noFill/>
        </p:spPr>
        <p:txBody>
          <a:bodyPr wrap="none">
            <a:spAutoFit/>
          </a:bodyPr>
          <a:lstStyle/>
          <a:p>
            <a:r>
              <a:t>Anderen Verantwortung zu übertragen/an andere zu glauben</a:t>
            </a:r>
          </a:p>
        </p:txBody>
      </p:sp>
      <p:sp>
        <p:nvSpPr>
          <p:cNvPr id="30" name="TextBox 29"/>
          <p:cNvSpPr txBox="1"/>
          <p:nvPr/>
        </p:nvSpPr>
        <p:spPr>
          <a:xfrm>
            <a:off x="1212016" y="5435714"/>
            <a:ext cx="5436434" cy="374650"/>
          </a:xfrm>
          <a:prstGeom prst="rect">
            <a:avLst/>
          </a:prstGeom>
          <a:noFill/>
        </p:spPr>
        <p:txBody>
          <a:bodyPr wrap="none">
            <a:spAutoFit/>
          </a:bodyPr>
          <a:lstStyle/>
          <a:p>
            <a:r>
              <a:t>Schüler</a:t>
            </a:r>
          </a:p>
        </p:txBody>
      </p:sp>
      <p:sp>
        <p:nvSpPr>
          <p:cNvPr id="31" name="TextBox 30"/>
          <p:cNvSpPr txBox="1"/>
          <p:nvPr/>
        </p:nvSpPr>
        <p:spPr>
          <a:xfrm>
            <a:off x="2384162" y="5851320"/>
            <a:ext cx="4264288" cy="374650"/>
          </a:xfrm>
          <a:prstGeom prst="rect">
            <a:avLst/>
          </a:prstGeom>
          <a:noFill/>
        </p:spPr>
        <p:txBody>
          <a:bodyPr wrap="none">
            <a:spAutoFit/>
          </a:bodyPr>
          <a:lstStyle/>
          <a:p>
            <a:r>
              <a:t>Am Anfang einer familien Gründung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Johanna Herwig</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13.09.2007</a:t>
            </a:r>
          </a:p>
        </p:txBody>
      </p:sp>
      <p:sp>
        <p:nvSpPr>
          <p:cNvPr id="21" name="TextBox 20"/>
          <p:cNvSpPr txBox="1"/>
          <p:nvPr/>
        </p:nvSpPr>
        <p:spPr>
          <a:xfrm>
            <a:off x="3494622" y="1740345"/>
            <a:ext cx="3153825" cy="374650"/>
          </a:xfrm>
          <a:prstGeom prst="rect">
            <a:avLst/>
          </a:prstGeom>
          <a:noFill/>
        </p:spPr>
        <p:txBody>
          <a:bodyPr wrap="none">
            <a:spAutoFit/>
          </a:bodyPr>
          <a:lstStyle/>
          <a:p>
            <a:r>
              <a:t>Deutsch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Päda</a:t>
            </a:r>
          </a:p>
        </p:txBody>
      </p:sp>
      <p:sp>
        <p:nvSpPr>
          <p:cNvPr id="23" name="TextBox 22"/>
          <p:cNvSpPr txBox="1"/>
          <p:nvPr/>
        </p:nvSpPr>
        <p:spPr>
          <a:xfrm>
            <a:off x="4381510" y="2564674"/>
            <a:ext cx="2266938" cy="374650"/>
          </a:xfrm>
          <a:prstGeom prst="rect">
            <a:avLst/>
          </a:prstGeom>
          <a:noFill/>
        </p:spPr>
        <p:txBody>
          <a:bodyPr wrap="none">
            <a:spAutoFit/>
          </a:bodyPr>
          <a:lstStyle/>
          <a:p>
            <a:r>
              <a:t>letzte Reihe Päda Lk mit Anna, Melina, Leni</a:t>
            </a:r>
          </a:p>
        </p:txBody>
      </p:sp>
      <p:sp>
        <p:nvSpPr>
          <p:cNvPr id="24" name="TextBox 23"/>
          <p:cNvSpPr txBox="1"/>
          <p:nvPr/>
        </p:nvSpPr>
        <p:spPr>
          <a:xfrm>
            <a:off x="1228020" y="2979874"/>
            <a:ext cx="5420428" cy="360000"/>
          </a:xfrm>
          <a:prstGeom prst="rect">
            <a:avLst/>
          </a:prstGeom>
          <a:noFill/>
        </p:spPr>
        <p:txBody>
          <a:bodyPr wrap="none">
            <a:spAutoFit/>
          </a:bodyPr>
          <a:lstStyle/>
          <a:p>
            <a:r>
              <a:t>Schlimmer geht immer</a:t>
            </a:r>
          </a:p>
        </p:txBody>
      </p:sp>
      <p:sp>
        <p:nvSpPr>
          <p:cNvPr id="25" name="TextBox 24"/>
          <p:cNvSpPr txBox="1"/>
          <p:nvPr/>
        </p:nvSpPr>
        <p:spPr>
          <a:xfrm>
            <a:off x="891470" y="3377592"/>
            <a:ext cx="5756978" cy="374650"/>
          </a:xfrm>
          <a:prstGeom prst="rect">
            <a:avLst/>
          </a:prstGeom>
          <a:noFill/>
        </p:spPr>
        <p:txBody>
          <a:bodyPr wrap="none">
            <a:spAutoFit/>
          </a:bodyPr>
          <a:lstStyle/>
          <a:p>
            <a:r>
              <a:t>Spieleabend mit den jungs</a:t>
            </a:r>
          </a:p>
        </p:txBody>
      </p:sp>
      <p:sp>
        <p:nvSpPr>
          <p:cNvPr id="26" name="TextBox 25"/>
          <p:cNvSpPr txBox="1"/>
          <p:nvPr/>
        </p:nvSpPr>
        <p:spPr>
          <a:xfrm>
            <a:off x="2473501" y="5022689"/>
            <a:ext cx="4174948" cy="374650"/>
          </a:xfrm>
          <a:prstGeom prst="rect">
            <a:avLst/>
          </a:prstGeom>
          <a:noFill/>
        </p:spPr>
        <p:txBody>
          <a:bodyPr wrap="none">
            <a:spAutoFit/>
          </a:bodyPr>
          <a:lstStyle/>
          <a:p>
            <a:r>
              <a:t>Deutsch Lk war ein Fehler</a:t>
            </a:r>
          </a:p>
        </p:txBody>
      </p:sp>
      <p:sp>
        <p:nvSpPr>
          <p:cNvPr id="27" name="TextBox 26"/>
          <p:cNvSpPr txBox="1"/>
          <p:nvPr/>
        </p:nvSpPr>
        <p:spPr>
          <a:xfrm>
            <a:off x="2014219" y="4189739"/>
            <a:ext cx="4634229" cy="374650"/>
          </a:xfrm>
          <a:prstGeom prst="rect">
            <a:avLst/>
          </a:prstGeom>
          <a:noFill/>
        </p:spPr>
        <p:txBody>
          <a:bodyPr wrap="none">
            <a:spAutoFit/>
          </a:bodyPr>
          <a:lstStyle/>
          <a:p>
            <a:r>
              <a:t>Brötchen mit Mozzarellakugel</a:t>
            </a:r>
          </a:p>
        </p:txBody>
      </p:sp>
      <p:sp>
        <p:nvSpPr>
          <p:cNvPr id="28" name="TextBox 27"/>
          <p:cNvSpPr txBox="1"/>
          <p:nvPr/>
        </p:nvSpPr>
        <p:spPr>
          <a:xfrm>
            <a:off x="2473500" y="4606214"/>
            <a:ext cx="4174949" cy="374650"/>
          </a:xfrm>
          <a:prstGeom prst="rect">
            <a:avLst/>
          </a:prstGeom>
          <a:noFill/>
        </p:spPr>
        <p:txBody>
          <a:bodyPr wrap="none">
            <a:spAutoFit/>
          </a:bodyPr>
          <a:lstStyle/>
          <a:p>
            <a:r>
              <a:t>Polenaustausch und Gardasee</a:t>
            </a:r>
          </a:p>
        </p:txBody>
      </p:sp>
      <p:sp>
        <p:nvSpPr>
          <p:cNvPr id="29" name="TextBox 28"/>
          <p:cNvSpPr txBox="1"/>
          <p:nvPr/>
        </p:nvSpPr>
        <p:spPr>
          <a:xfrm>
            <a:off x="3057108" y="3781885"/>
            <a:ext cx="3591340" cy="374650"/>
          </a:xfrm>
          <a:prstGeom prst="rect">
            <a:avLst/>
          </a:prstGeom>
          <a:noFill/>
        </p:spPr>
        <p:txBody>
          <a:bodyPr wrap="none">
            <a:spAutoFit/>
          </a:bodyPr>
          <a:lstStyle/>
          <a:p>
            <a:r>
              <a:t>Salto</a:t>
            </a:r>
          </a:p>
        </p:txBody>
      </p:sp>
      <p:sp>
        <p:nvSpPr>
          <p:cNvPr id="30" name="TextBox 29"/>
          <p:cNvSpPr txBox="1"/>
          <p:nvPr/>
        </p:nvSpPr>
        <p:spPr>
          <a:xfrm>
            <a:off x="1212016" y="5435714"/>
            <a:ext cx="5436434" cy="374650"/>
          </a:xfrm>
          <a:prstGeom prst="rect">
            <a:avLst/>
          </a:prstGeom>
          <a:noFill/>
        </p:spPr>
        <p:txBody>
          <a:bodyPr wrap="none">
            <a:spAutoFit/>
          </a:bodyPr>
          <a:lstStyle/>
          <a:p>
            <a:r>
              <a:t>Architekt</a:t>
            </a:r>
          </a:p>
        </p:txBody>
      </p:sp>
      <p:sp>
        <p:nvSpPr>
          <p:cNvPr id="31" name="TextBox 30"/>
          <p:cNvSpPr txBox="1"/>
          <p:nvPr/>
        </p:nvSpPr>
        <p:spPr>
          <a:xfrm>
            <a:off x="2384162" y="5851320"/>
            <a:ext cx="4264288" cy="374650"/>
          </a:xfrm>
          <a:prstGeom prst="rect">
            <a:avLst/>
          </a:prstGeom>
          <a:noFill/>
        </p:spPr>
        <p:txBody>
          <a:bodyPr wrap="none">
            <a:spAutoFit/>
          </a:bodyPr>
          <a:lstStyle/>
          <a:p>
            <a:r>
              <a:t>reisen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Johannes Zils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17.04.2007</a:t>
            </a:r>
          </a:p>
        </p:txBody>
      </p:sp>
      <p:sp>
        <p:nvSpPr>
          <p:cNvPr id="21" name="TextBox 20"/>
          <p:cNvSpPr txBox="1"/>
          <p:nvPr/>
        </p:nvSpPr>
        <p:spPr>
          <a:xfrm>
            <a:off x="3494622" y="1740345"/>
            <a:ext cx="3153825" cy="374650"/>
          </a:xfrm>
          <a:prstGeom prst="rect">
            <a:avLst/>
          </a:prstGeom>
          <a:noFill/>
        </p:spPr>
        <p:txBody>
          <a:bodyPr wrap="none">
            <a:spAutoFit/>
          </a:bodyPr>
          <a:lstStyle/>
          <a:p>
            <a:r>
              <a:t>Geschichte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Geschichte</a:t>
            </a:r>
          </a:p>
        </p:txBody>
      </p:sp>
      <p:sp>
        <p:nvSpPr>
          <p:cNvPr id="23" name="TextBox 22"/>
          <p:cNvSpPr txBox="1"/>
          <p:nvPr/>
        </p:nvSpPr>
        <p:spPr>
          <a:xfrm>
            <a:off x="4381510" y="2564674"/>
            <a:ext cx="2266938" cy="374650"/>
          </a:xfrm>
          <a:prstGeom prst="rect">
            <a:avLst/>
          </a:prstGeom>
          <a:noFill/>
        </p:spPr>
        <p:txBody>
          <a:bodyPr wrap="none">
            <a:spAutoFit/>
          </a:bodyPr>
          <a:lstStyle/>
          <a:p>
            <a:r>
              <a:t>Lorenz</a:t>
            </a:r>
          </a:p>
        </p:txBody>
      </p:sp>
      <p:sp>
        <p:nvSpPr>
          <p:cNvPr id="24" name="TextBox 23"/>
          <p:cNvSpPr txBox="1"/>
          <p:nvPr/>
        </p:nvSpPr>
        <p:spPr>
          <a:xfrm>
            <a:off x="1228020" y="2979874"/>
            <a:ext cx="5420428" cy="360000"/>
          </a:xfrm>
          <a:prstGeom prst="rect">
            <a:avLst/>
          </a:prstGeom>
          <a:noFill/>
        </p:spPr>
        <p:txBody>
          <a:bodyPr wrap="none">
            <a:spAutoFit/>
          </a:bodyPr>
          <a:lstStyle/>
          <a:p>
            <a:r>
              <a:t>Sei nicht zu streng mit dir selbst und geh das Leben mit Freude und Zuversicht an.</a:t>
            </a:r>
          </a:p>
        </p:txBody>
      </p:sp>
      <p:sp>
        <p:nvSpPr>
          <p:cNvPr id="25" name="TextBox 24"/>
          <p:cNvSpPr txBox="1"/>
          <p:nvPr/>
        </p:nvSpPr>
        <p:spPr>
          <a:xfrm>
            <a:off x="891470" y="3377592"/>
            <a:ext cx="5756978" cy="374650"/>
          </a:xfrm>
          <a:prstGeom prst="rect">
            <a:avLst/>
          </a:prstGeom>
          <a:noFill/>
        </p:spPr>
        <p:txBody>
          <a:bodyPr wrap="none">
            <a:spAutoFit/>
          </a:bodyPr>
          <a:lstStyle/>
          <a:p>
            <a:r>
              <a:t>Fußball und Gitarre</a:t>
            </a:r>
          </a:p>
        </p:txBody>
      </p:sp>
      <p:sp>
        <p:nvSpPr>
          <p:cNvPr id="26" name="TextBox 25"/>
          <p:cNvSpPr txBox="1"/>
          <p:nvPr/>
        </p:nvSpPr>
        <p:spPr>
          <a:xfrm>
            <a:off x="2473501" y="5022689"/>
            <a:ext cx="4174948" cy="374650"/>
          </a:xfrm>
          <a:prstGeom prst="rect">
            <a:avLst/>
          </a:prstGeom>
          <a:noFill/>
        </p:spPr>
        <p:txBody>
          <a:bodyPr wrap="none">
            <a:spAutoFit/>
          </a:bodyPr>
          <a:lstStyle/>
          <a:p>
            <a:r>
              <a:t>Mach dir nicht zu viele Sorgen, dass du mal Fehler machst. Irgendwann wirst du drüber lachen können.</a:t>
            </a:r>
          </a:p>
        </p:txBody>
      </p:sp>
      <p:sp>
        <p:nvSpPr>
          <p:cNvPr id="27" name="TextBox 26"/>
          <p:cNvSpPr txBox="1"/>
          <p:nvPr/>
        </p:nvSpPr>
        <p:spPr>
          <a:xfrm>
            <a:off x="2014219" y="4189739"/>
            <a:ext cx="4634229" cy="374650"/>
          </a:xfrm>
          <a:prstGeom prst="rect">
            <a:avLst/>
          </a:prstGeom>
          <a:noFill/>
        </p:spPr>
        <p:txBody>
          <a:bodyPr wrap="none">
            <a:spAutoFit/>
          </a:bodyPr>
          <a:lstStyle/>
          <a:p>
            <a:r>
              <a:t>Apfel</a:t>
            </a:r>
          </a:p>
        </p:txBody>
      </p:sp>
      <p:sp>
        <p:nvSpPr>
          <p:cNvPr id="28" name="TextBox 27"/>
          <p:cNvSpPr txBox="1"/>
          <p:nvPr/>
        </p:nvSpPr>
        <p:spPr>
          <a:xfrm>
            <a:off x="2473500" y="4606214"/>
            <a:ext cx="4174949" cy="374650"/>
          </a:xfrm>
          <a:prstGeom prst="rect">
            <a:avLst/>
          </a:prstGeom>
          <a:noFill/>
        </p:spPr>
        <p:txBody>
          <a:bodyPr wrap="none">
            <a:spAutoFit/>
          </a:bodyPr>
          <a:lstStyle/>
          <a:p>
            <a:r>
              <a:t>die Skifahrt</a:t>
            </a:r>
          </a:p>
        </p:txBody>
      </p:sp>
      <p:sp>
        <p:nvSpPr>
          <p:cNvPr id="29" name="TextBox 28"/>
          <p:cNvSpPr txBox="1"/>
          <p:nvPr/>
        </p:nvSpPr>
        <p:spPr>
          <a:xfrm>
            <a:off x="3057108" y="3781885"/>
            <a:ext cx="3591340" cy="374650"/>
          </a:xfrm>
          <a:prstGeom prst="rect">
            <a:avLst/>
          </a:prstGeom>
          <a:noFill/>
        </p:spPr>
        <p:txBody>
          <a:bodyPr wrap="none">
            <a:spAutoFit/>
          </a:bodyPr>
          <a:lstStyle/>
          <a:p>
            <a:r>
              <a:t>Dass man nicht alles auf den letzten Drücker schieben sollte</a:t>
            </a:r>
          </a:p>
        </p:txBody>
      </p:sp>
      <p:sp>
        <p:nvSpPr>
          <p:cNvPr id="30" name="TextBox 29"/>
          <p:cNvSpPr txBox="1"/>
          <p:nvPr/>
        </p:nvSpPr>
        <p:spPr>
          <a:xfrm>
            <a:off x="1212016" y="5435714"/>
            <a:ext cx="5436434" cy="374650"/>
          </a:xfrm>
          <a:prstGeom prst="rect">
            <a:avLst/>
          </a:prstGeom>
          <a:noFill/>
        </p:spPr>
        <p:txBody>
          <a:bodyPr wrap="none">
            <a:spAutoFit/>
          </a:bodyPr>
          <a:lstStyle/>
          <a:p>
            <a:r>
              <a:t>Da bin ich noch unentschlossen und schaue  einfach was auf mich zukommt.</a:t>
            </a:r>
          </a:p>
        </p:txBody>
      </p:sp>
      <p:sp>
        <p:nvSpPr>
          <p:cNvPr id="31" name="TextBox 30"/>
          <p:cNvSpPr txBox="1"/>
          <p:nvPr/>
        </p:nvSpPr>
        <p:spPr>
          <a:xfrm>
            <a:off x="2384162" y="5851320"/>
            <a:ext cx="4264288" cy="374650"/>
          </a:xfrm>
          <a:prstGeom prst="rect">
            <a:avLst/>
          </a:prstGeom>
          <a:noFill/>
        </p:spPr>
        <p:txBody>
          <a:bodyPr wrap="none">
            <a:spAutoFit/>
          </a:bodyPr>
          <a:lstStyle/>
          <a:p>
            <a:r>
              <a:t>Weiterhin glücklich und umgeben von Familie und Freunden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Jonah Sender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13.11.2007</a:t>
            </a:r>
          </a:p>
        </p:txBody>
      </p:sp>
      <p:sp>
        <p:nvSpPr>
          <p:cNvPr id="21" name="TextBox 20"/>
          <p:cNvSpPr txBox="1"/>
          <p:nvPr/>
        </p:nvSpPr>
        <p:spPr>
          <a:xfrm>
            <a:off x="3494622" y="1740345"/>
            <a:ext cx="3153825" cy="374650"/>
          </a:xfrm>
          <a:prstGeom prst="rect">
            <a:avLst/>
          </a:prstGeom>
          <a:noFill/>
        </p:spPr>
        <p:txBody>
          <a:bodyPr wrap="none">
            <a:spAutoFit/>
          </a:bodyPr>
          <a:lstStyle/>
          <a:p>
            <a:r>
              <a:t>Geschichte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Erdkunde Bilingual</a:t>
            </a:r>
          </a:p>
        </p:txBody>
      </p:sp>
      <p:sp>
        <p:nvSpPr>
          <p:cNvPr id="23" name="TextBox 22"/>
          <p:cNvSpPr txBox="1"/>
          <p:nvPr/>
        </p:nvSpPr>
        <p:spPr>
          <a:xfrm>
            <a:off x="4381510" y="2564674"/>
            <a:ext cx="2266938" cy="374650"/>
          </a:xfrm>
          <a:prstGeom prst="rect">
            <a:avLst/>
          </a:prstGeom>
          <a:noFill/>
        </p:spPr>
        <p:txBody>
          <a:bodyPr wrap="none">
            <a:spAutoFit/>
          </a:bodyPr>
          <a:lstStyle/>
          <a:p>
            <a:r>
              <a:t>Lena Petermann</a:t>
            </a:r>
          </a:p>
        </p:txBody>
      </p:sp>
      <p:sp>
        <p:nvSpPr>
          <p:cNvPr id="24" name="TextBox 23"/>
          <p:cNvSpPr txBox="1"/>
          <p:nvPr/>
        </p:nvSpPr>
        <p:spPr>
          <a:xfrm>
            <a:off x="1228020" y="2979874"/>
            <a:ext cx="5420428" cy="360000"/>
          </a:xfrm>
          <a:prstGeom prst="rect">
            <a:avLst/>
          </a:prstGeom>
          <a:noFill/>
        </p:spPr>
        <p:txBody>
          <a:bodyPr wrap="none">
            <a:spAutoFit/>
          </a:bodyPr>
          <a:lstStyle/>
          <a:p>
            <a:r>
              <a:t>Konsequenzen kommen später</a:t>
            </a:r>
          </a:p>
        </p:txBody>
      </p:sp>
      <p:sp>
        <p:nvSpPr>
          <p:cNvPr id="25" name="TextBox 24"/>
          <p:cNvSpPr txBox="1"/>
          <p:nvPr/>
        </p:nvSpPr>
        <p:spPr>
          <a:xfrm>
            <a:off x="891470" y="3377592"/>
            <a:ext cx="5756978" cy="374650"/>
          </a:xfrm>
          <a:prstGeom prst="rect">
            <a:avLst/>
          </a:prstGeom>
          <a:noFill/>
        </p:spPr>
        <p:txBody>
          <a:bodyPr wrap="none">
            <a:spAutoFit/>
          </a:bodyPr>
          <a:lstStyle/>
          <a:p>
            <a:r>
              <a:t>Schlafen, Zeichnen und Wikipedia Deep-dives</a:t>
            </a:r>
          </a:p>
        </p:txBody>
      </p:sp>
      <p:sp>
        <p:nvSpPr>
          <p:cNvPr id="26" name="TextBox 25"/>
          <p:cNvSpPr txBox="1"/>
          <p:nvPr/>
        </p:nvSpPr>
        <p:spPr>
          <a:xfrm>
            <a:off x="2473501" y="5022689"/>
            <a:ext cx="4174948" cy="374650"/>
          </a:xfrm>
          <a:prstGeom prst="rect">
            <a:avLst/>
          </a:prstGeom>
          <a:noFill/>
        </p:spPr>
        <p:txBody>
          <a:bodyPr wrap="none">
            <a:spAutoFit/>
          </a:bodyPr>
          <a:lstStyle/>
          <a:p>
            <a:r>
              <a:t>Bitte geh einfach Mal zu einem ordentlichen Friseur 😭🙏</a:t>
            </a:r>
          </a:p>
        </p:txBody>
      </p:sp>
      <p:sp>
        <p:nvSpPr>
          <p:cNvPr id="27" name="TextBox 26"/>
          <p:cNvSpPr txBox="1"/>
          <p:nvPr/>
        </p:nvSpPr>
        <p:spPr>
          <a:xfrm>
            <a:off x="2014219" y="4189739"/>
            <a:ext cx="4634229" cy="374650"/>
          </a:xfrm>
          <a:prstGeom prst="rect">
            <a:avLst/>
          </a:prstGeom>
          <a:noFill/>
        </p:spPr>
        <p:txBody>
          <a:bodyPr wrap="none">
            <a:spAutoFit/>
          </a:bodyPr>
          <a:lstStyle/>
          <a:p>
            <a:r>
              <a:t>Rote Paprika</a:t>
            </a:r>
          </a:p>
        </p:txBody>
      </p:sp>
      <p:sp>
        <p:nvSpPr>
          <p:cNvPr id="28" name="TextBox 27"/>
          <p:cNvSpPr txBox="1"/>
          <p:nvPr/>
        </p:nvSpPr>
        <p:spPr>
          <a:xfrm>
            <a:off x="2473500" y="4606214"/>
            <a:ext cx="4174949" cy="374650"/>
          </a:xfrm>
          <a:prstGeom prst="rect">
            <a:avLst/>
          </a:prstGeom>
          <a:noFill/>
        </p:spPr>
        <p:txBody>
          <a:bodyPr wrap="none">
            <a:spAutoFit/>
          </a:bodyPr>
          <a:lstStyle/>
          <a:p>
            <a:r>
              <a:t>Der alte Pausenhof</a:t>
            </a:r>
          </a:p>
        </p:txBody>
      </p:sp>
      <p:sp>
        <p:nvSpPr>
          <p:cNvPr id="29" name="TextBox 28"/>
          <p:cNvSpPr txBox="1"/>
          <p:nvPr/>
        </p:nvSpPr>
        <p:spPr>
          <a:xfrm>
            <a:off x="3057108" y="3781885"/>
            <a:ext cx="3591340" cy="374650"/>
          </a:xfrm>
          <a:prstGeom prst="rect">
            <a:avLst/>
          </a:prstGeom>
          <a:noFill/>
        </p:spPr>
        <p:txBody>
          <a:bodyPr wrap="none">
            <a:spAutoFit/>
          </a:bodyPr>
          <a:lstStyle/>
          <a:p>
            <a:r>
              <a:t>Wie man einen Mietvertrag abschließt und oder mit Geld umgeht.</a:t>
            </a:r>
          </a:p>
        </p:txBody>
      </p:sp>
      <p:sp>
        <p:nvSpPr>
          <p:cNvPr id="30" name="TextBox 29"/>
          <p:cNvSpPr txBox="1"/>
          <p:nvPr/>
        </p:nvSpPr>
        <p:spPr>
          <a:xfrm>
            <a:off x="1212016" y="5435714"/>
            <a:ext cx="5436434" cy="374650"/>
          </a:xfrm>
          <a:prstGeom prst="rect">
            <a:avLst/>
          </a:prstGeom>
          <a:noFill/>
        </p:spPr>
        <p:txBody>
          <a:bodyPr wrap="none">
            <a:spAutoFit/>
          </a:bodyPr>
          <a:lstStyle/>
          <a:p>
            <a:r>
              <a:t>Paleontologe</a:t>
            </a:r>
          </a:p>
        </p:txBody>
      </p:sp>
      <p:sp>
        <p:nvSpPr>
          <p:cNvPr id="31" name="TextBox 30"/>
          <p:cNvSpPr txBox="1"/>
          <p:nvPr/>
        </p:nvSpPr>
        <p:spPr>
          <a:xfrm>
            <a:off x="2384162" y="5851320"/>
            <a:ext cx="4264288" cy="374650"/>
          </a:xfrm>
          <a:prstGeom prst="rect">
            <a:avLst/>
          </a:prstGeom>
          <a:noFill/>
        </p:spPr>
        <p:txBody>
          <a:bodyPr wrap="none">
            <a:spAutoFit/>
          </a:bodyPr>
          <a:lstStyle/>
          <a:p>
            <a:r>
              <a:t>In einem Museum, am Computer Knochen katalogisieren etc.</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Jonas Leggewie</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15.11.2006</a:t>
            </a:r>
          </a:p>
        </p:txBody>
      </p:sp>
      <p:sp>
        <p:nvSpPr>
          <p:cNvPr id="21" name="TextBox 20"/>
          <p:cNvSpPr txBox="1"/>
          <p:nvPr/>
        </p:nvSpPr>
        <p:spPr>
          <a:xfrm>
            <a:off x="3494622" y="1740345"/>
            <a:ext cx="3153825" cy="374650"/>
          </a:xfrm>
          <a:prstGeom prst="rect">
            <a:avLst/>
          </a:prstGeom>
          <a:noFill/>
        </p:spPr>
        <p:txBody>
          <a:bodyPr wrap="none">
            <a:spAutoFit/>
          </a:bodyPr>
          <a:lstStyle/>
          <a:p>
            <a:r>
              <a:t>Chemie und Mathe</a:t>
            </a:r>
          </a:p>
          <a:p/>
        </p:txBody>
      </p:sp>
      <p:sp>
        <p:nvSpPr>
          <p:cNvPr id="22" name="TextBox 21"/>
          <p:cNvSpPr txBox="1"/>
          <p:nvPr/>
        </p:nvSpPr>
        <p:spPr>
          <a:xfrm>
            <a:off x="3700998" y="2157496"/>
            <a:ext cx="2947450" cy="374650"/>
          </a:xfrm>
          <a:prstGeom prst="rect">
            <a:avLst/>
          </a:prstGeom>
          <a:noFill/>
        </p:spPr>
        <p:txBody>
          <a:bodyPr wrap="none">
            <a:spAutoFit/>
          </a:bodyPr>
          <a:lstStyle/>
          <a:p>
            <a:r>
              <a:t>Chemie</a:t>
            </a:r>
          </a:p>
        </p:txBody>
      </p:sp>
      <p:sp>
        <p:nvSpPr>
          <p:cNvPr id="23" name="TextBox 22"/>
          <p:cNvSpPr txBox="1"/>
          <p:nvPr/>
        </p:nvSpPr>
        <p:spPr>
          <a:xfrm>
            <a:off x="4381510" y="2564674"/>
            <a:ext cx="2266938" cy="374650"/>
          </a:xfrm>
          <a:prstGeom prst="rect">
            <a:avLst/>
          </a:prstGeom>
          <a:noFill/>
        </p:spPr>
        <p:txBody>
          <a:bodyPr wrap="none">
            <a:spAutoFit/>
          </a:bodyPr>
          <a:lstStyle/>
          <a:p>
            <a:r>
              <a:t>Hendrik</a:t>
            </a:r>
          </a:p>
        </p:txBody>
      </p:sp>
      <p:sp>
        <p:nvSpPr>
          <p:cNvPr id="24" name="TextBox 23"/>
          <p:cNvSpPr txBox="1"/>
          <p:nvPr/>
        </p:nvSpPr>
        <p:spPr>
          <a:xfrm>
            <a:off x="1228020" y="2979874"/>
            <a:ext cx="5420428" cy="360000"/>
          </a:xfrm>
          <a:prstGeom prst="rect">
            <a:avLst/>
          </a:prstGeom>
          <a:noFill/>
        </p:spPr>
        <p:txBody>
          <a:bodyPr wrap="none">
            <a:spAutoFit/>
          </a:bodyPr>
          <a:lstStyle/>
          <a:p>
            <a:r>
              <a:t>Mit minimalem Aufwand zum maximalen Erfolg</a:t>
            </a:r>
          </a:p>
        </p:txBody>
      </p:sp>
      <p:sp>
        <p:nvSpPr>
          <p:cNvPr id="25" name="TextBox 24"/>
          <p:cNvSpPr txBox="1"/>
          <p:nvPr/>
        </p:nvSpPr>
        <p:spPr>
          <a:xfrm>
            <a:off x="891470" y="3377592"/>
            <a:ext cx="5756978" cy="374650"/>
          </a:xfrm>
          <a:prstGeom prst="rect">
            <a:avLst/>
          </a:prstGeom>
          <a:noFill/>
        </p:spPr>
        <p:txBody>
          <a:bodyPr wrap="none">
            <a:spAutoFit/>
          </a:bodyPr>
          <a:lstStyle/>
          <a:p>
            <a:r>
              <a:t>Computerspiele</a:t>
            </a:r>
          </a:p>
        </p:txBody>
      </p:sp>
      <p:sp>
        <p:nvSpPr>
          <p:cNvPr id="26" name="TextBox 25"/>
          <p:cNvSpPr txBox="1"/>
          <p:nvPr/>
        </p:nvSpPr>
        <p:spPr>
          <a:xfrm>
            <a:off x="2473501" y="5022689"/>
            <a:ext cx="4174948" cy="374650"/>
          </a:xfrm>
          <a:prstGeom prst="rect">
            <a:avLst/>
          </a:prstGeom>
          <a:noFill/>
        </p:spPr>
        <p:txBody>
          <a:bodyPr wrap="none">
            <a:spAutoFit/>
          </a:bodyPr>
          <a:lstStyle/>
          <a:p>
            <a:r>
              <a:t>Du wirst deinen Weg finden.</a:t>
            </a:r>
          </a:p>
        </p:txBody>
      </p:sp>
      <p:sp>
        <p:nvSpPr>
          <p:cNvPr id="27" name="TextBox 26"/>
          <p:cNvSpPr txBox="1"/>
          <p:nvPr/>
        </p:nvSpPr>
        <p:spPr>
          <a:xfrm>
            <a:off x="2014219" y="4189739"/>
            <a:ext cx="4634229" cy="374650"/>
          </a:xfrm>
          <a:prstGeom prst="rect">
            <a:avLst/>
          </a:prstGeom>
          <a:noFill/>
        </p:spPr>
        <p:txBody>
          <a:bodyPr wrap="none">
            <a:spAutoFit/>
          </a:bodyPr>
          <a:lstStyle/>
          <a:p>
            <a:r>
              <a:t>Müslibox + (heißer Kakao im Winter)</a:t>
            </a:r>
          </a:p>
        </p:txBody>
      </p:sp>
      <p:sp>
        <p:nvSpPr>
          <p:cNvPr id="28" name="TextBox 27"/>
          <p:cNvSpPr txBox="1"/>
          <p:nvPr/>
        </p:nvSpPr>
        <p:spPr>
          <a:xfrm>
            <a:off x="2473500" y="4606214"/>
            <a:ext cx="4174949" cy="374650"/>
          </a:xfrm>
          <a:prstGeom prst="rect">
            <a:avLst/>
          </a:prstGeom>
          <a:noFill/>
        </p:spPr>
        <p:txBody>
          <a:bodyPr wrap="none">
            <a:spAutoFit/>
          </a:bodyPr>
          <a:lstStyle/>
          <a:p>
            <a:r>
              <a:t>Gardasee(Radtour), Wetterballon</a:t>
            </a:r>
          </a:p>
        </p:txBody>
      </p:sp>
      <p:sp>
        <p:nvSpPr>
          <p:cNvPr id="29" name="TextBox 28"/>
          <p:cNvSpPr txBox="1"/>
          <p:nvPr/>
        </p:nvSpPr>
        <p:spPr>
          <a:xfrm>
            <a:off x="3057108" y="3781885"/>
            <a:ext cx="3591340" cy="374650"/>
          </a:xfrm>
          <a:prstGeom prst="rect">
            <a:avLst/>
          </a:prstGeom>
          <a:noFill/>
        </p:spPr>
        <p:txBody>
          <a:bodyPr wrap="none">
            <a:spAutoFit/>
          </a:bodyPr>
          <a:lstStyle/>
          <a:p>
            <a:r>
              <a:t>Wie man richtig Lernt + Rechtschreibung</a:t>
            </a:r>
          </a:p>
        </p:txBody>
      </p:sp>
      <p:sp>
        <p:nvSpPr>
          <p:cNvPr id="30" name="TextBox 29"/>
          <p:cNvSpPr txBox="1"/>
          <p:nvPr/>
        </p:nvSpPr>
        <p:spPr>
          <a:xfrm>
            <a:off x="1212016" y="5435714"/>
            <a:ext cx="5436434" cy="374650"/>
          </a:xfrm>
          <a:prstGeom prst="rect">
            <a:avLst/>
          </a:prstGeom>
          <a:noFill/>
        </p:spPr>
        <p:txBody>
          <a:bodyPr wrap="none">
            <a:spAutoFit/>
          </a:bodyPr>
          <a:lstStyle/>
          <a:p>
            <a:r>
              <a:t>Chemie Ingenieur oder was anderes mit neuen Technologien</a:t>
            </a:r>
          </a:p>
        </p:txBody>
      </p:sp>
      <p:sp>
        <p:nvSpPr>
          <p:cNvPr id="31" name="TextBox 30"/>
          <p:cNvSpPr txBox="1"/>
          <p:nvPr/>
        </p:nvSpPr>
        <p:spPr>
          <a:xfrm>
            <a:off x="2384162" y="5851320"/>
            <a:ext cx="4264288" cy="374650"/>
          </a:xfrm>
          <a:prstGeom prst="rect">
            <a:avLst/>
          </a:prstGeom>
          <a:noFill/>
        </p:spPr>
        <p:txBody>
          <a:bodyPr wrap="none">
            <a:spAutoFit/>
          </a:bodyPr>
          <a:lstStyle/>
          <a:p>
            <a:r>
              <a:t>Keine Ahnung, hoffentlich in meinem Traumjob.</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Jonathan Rössle</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27.1.2007</a:t>
            </a:r>
          </a:p>
        </p:txBody>
      </p:sp>
      <p:sp>
        <p:nvSpPr>
          <p:cNvPr id="21" name="TextBox 20"/>
          <p:cNvSpPr txBox="1"/>
          <p:nvPr/>
        </p:nvSpPr>
        <p:spPr>
          <a:xfrm>
            <a:off x="3494622" y="1740345"/>
            <a:ext cx="3153825" cy="374650"/>
          </a:xfrm>
          <a:prstGeom prst="rect">
            <a:avLst/>
          </a:prstGeom>
          <a:noFill/>
        </p:spPr>
        <p:txBody>
          <a:bodyPr wrap="none">
            <a:spAutoFit/>
          </a:bodyPr>
          <a:lstStyle/>
          <a:p>
            <a:r>
              <a:t>Mathe, Sowi</a:t>
            </a:r>
          </a:p>
          <a:p/>
        </p:txBody>
      </p:sp>
      <p:sp>
        <p:nvSpPr>
          <p:cNvPr id="22" name="TextBox 21"/>
          <p:cNvSpPr txBox="1"/>
          <p:nvPr/>
        </p:nvSpPr>
        <p:spPr>
          <a:xfrm>
            <a:off x="3700998" y="2157496"/>
            <a:ext cx="2947450" cy="374650"/>
          </a:xfrm>
          <a:prstGeom prst="rect">
            <a:avLst/>
          </a:prstGeom>
          <a:noFill/>
        </p:spPr>
        <p:txBody>
          <a:bodyPr wrap="none">
            <a:spAutoFit/>
          </a:bodyPr>
          <a:lstStyle/>
          <a:p>
            <a:r>
              <a:t>Sowi</a:t>
            </a:r>
          </a:p>
        </p:txBody>
      </p:sp>
      <p:sp>
        <p:nvSpPr>
          <p:cNvPr id="23" name="TextBox 22"/>
          <p:cNvSpPr txBox="1"/>
          <p:nvPr/>
        </p:nvSpPr>
        <p:spPr>
          <a:xfrm>
            <a:off x="4381510" y="2564674"/>
            <a:ext cx="2266938" cy="374650"/>
          </a:xfrm>
          <a:prstGeom prst="rect">
            <a:avLst/>
          </a:prstGeom>
          <a:noFill/>
        </p:spPr>
        <p:txBody>
          <a:bodyPr wrap="none">
            <a:spAutoFit/>
          </a:bodyPr>
          <a:lstStyle/>
          <a:p>
            <a:r>
              <a:t>Laura Rikken</a:t>
            </a:r>
          </a:p>
        </p:txBody>
      </p:sp>
      <p:sp>
        <p:nvSpPr>
          <p:cNvPr id="24" name="TextBox 23"/>
          <p:cNvSpPr txBox="1"/>
          <p:nvPr/>
        </p:nvSpPr>
        <p:spPr>
          <a:xfrm>
            <a:off x="1228020" y="2979874"/>
            <a:ext cx="5420428" cy="360000"/>
          </a:xfrm>
          <a:prstGeom prst="rect">
            <a:avLst/>
          </a:prstGeom>
          <a:noFill/>
        </p:spPr>
        <p:txBody>
          <a:bodyPr wrap="none">
            <a:spAutoFit/>
          </a:bodyPr>
          <a:lstStyle/>
          <a:p>
            <a:r>
              <a:t>Stay High</a:t>
            </a:r>
          </a:p>
        </p:txBody>
      </p:sp>
      <p:sp>
        <p:nvSpPr>
          <p:cNvPr id="25" name="TextBox 24"/>
          <p:cNvSpPr txBox="1"/>
          <p:nvPr/>
        </p:nvSpPr>
        <p:spPr>
          <a:xfrm>
            <a:off x="891470" y="3377592"/>
            <a:ext cx="5756978" cy="374650"/>
          </a:xfrm>
          <a:prstGeom prst="rect">
            <a:avLst/>
          </a:prstGeom>
          <a:noFill/>
        </p:spPr>
        <p:txBody>
          <a:bodyPr wrap="none">
            <a:spAutoFit/>
          </a:bodyPr>
          <a:lstStyle/>
          <a:p>
            <a:r>
              <a:t>Pokémon Investition</a:t>
            </a:r>
          </a:p>
        </p:txBody>
      </p:sp>
      <p:sp>
        <p:nvSpPr>
          <p:cNvPr id="26" name="TextBox 25"/>
          <p:cNvSpPr txBox="1"/>
          <p:nvPr/>
        </p:nvSpPr>
        <p:spPr>
          <a:xfrm>
            <a:off x="2473501" y="5022689"/>
            <a:ext cx="4174948" cy="374650"/>
          </a:xfrm>
          <a:prstGeom prst="rect">
            <a:avLst/>
          </a:prstGeom>
          <a:noFill/>
        </p:spPr>
        <p:txBody>
          <a:bodyPr wrap="none">
            <a:spAutoFit/>
          </a:bodyPr>
          <a:lstStyle/>
          <a:p>
            <a:r>
              <a:t>Nehm nicht Mathe LK</a:t>
            </a:r>
          </a:p>
        </p:txBody>
      </p:sp>
      <p:sp>
        <p:nvSpPr>
          <p:cNvPr id="27" name="TextBox 26"/>
          <p:cNvSpPr txBox="1"/>
          <p:nvPr/>
        </p:nvSpPr>
        <p:spPr>
          <a:xfrm>
            <a:off x="2014219" y="4189739"/>
            <a:ext cx="4634229" cy="374650"/>
          </a:xfrm>
          <a:prstGeom prst="rect">
            <a:avLst/>
          </a:prstGeom>
          <a:noFill/>
        </p:spPr>
        <p:txBody>
          <a:bodyPr wrap="none">
            <a:spAutoFit/>
          </a:bodyPr>
          <a:lstStyle/>
          <a:p>
            <a:r>
              <a:t>Schoggo crossong</a:t>
            </a:r>
          </a:p>
        </p:txBody>
      </p:sp>
      <p:sp>
        <p:nvSpPr>
          <p:cNvPr id="28" name="TextBox 27"/>
          <p:cNvSpPr txBox="1"/>
          <p:nvPr/>
        </p:nvSpPr>
        <p:spPr>
          <a:xfrm>
            <a:off x="2473500" y="4606214"/>
            <a:ext cx="4174949" cy="374650"/>
          </a:xfrm>
          <a:prstGeom prst="rect">
            <a:avLst/>
          </a:prstGeom>
          <a:noFill/>
        </p:spPr>
        <p:txBody>
          <a:bodyPr wrap="none">
            <a:spAutoFit/>
          </a:bodyPr>
          <a:lstStyle/>
          <a:p>
            <a:r>
              <a:t>Kursfahrt</a:t>
            </a:r>
          </a:p>
        </p:txBody>
      </p:sp>
      <p:sp>
        <p:nvSpPr>
          <p:cNvPr id="29" name="TextBox 28"/>
          <p:cNvSpPr txBox="1"/>
          <p:nvPr/>
        </p:nvSpPr>
        <p:spPr>
          <a:xfrm>
            <a:off x="3057108" y="3781885"/>
            <a:ext cx="3591340" cy="374650"/>
          </a:xfrm>
          <a:prstGeom prst="rect">
            <a:avLst/>
          </a:prstGeom>
          <a:noFill/>
        </p:spPr>
        <p:txBody>
          <a:bodyPr wrap="none">
            <a:spAutoFit/>
          </a:bodyPr>
          <a:lstStyle/>
          <a:p>
            <a:r>
              <a:t>Mathe</a:t>
            </a:r>
          </a:p>
        </p:txBody>
      </p:sp>
      <p:sp>
        <p:nvSpPr>
          <p:cNvPr id="30" name="TextBox 29"/>
          <p:cNvSpPr txBox="1"/>
          <p:nvPr/>
        </p:nvSpPr>
        <p:spPr>
          <a:xfrm>
            <a:off x="1212016" y="5435714"/>
            <a:ext cx="5436434" cy="374650"/>
          </a:xfrm>
          <a:prstGeom prst="rect">
            <a:avLst/>
          </a:prstGeom>
          <a:noFill/>
        </p:spPr>
        <p:txBody>
          <a:bodyPr wrap="none">
            <a:spAutoFit/>
          </a:bodyPr>
          <a:lstStyle/>
          <a:p>
            <a:r>
              <a:t>Social Club Besitzer</a:t>
            </a:r>
          </a:p>
        </p:txBody>
      </p:sp>
      <p:sp>
        <p:nvSpPr>
          <p:cNvPr id="31" name="TextBox 30"/>
          <p:cNvSpPr txBox="1"/>
          <p:nvPr/>
        </p:nvSpPr>
        <p:spPr>
          <a:xfrm>
            <a:off x="2384162" y="5851320"/>
            <a:ext cx="4264288" cy="374650"/>
          </a:xfrm>
          <a:prstGeom prst="rect">
            <a:avLst/>
          </a:prstGeom>
          <a:noFill/>
        </p:spPr>
        <p:txBody>
          <a:bodyPr wrap="none">
            <a:spAutoFit/>
          </a:bodyPr>
          <a:lstStyle/>
          <a:p>
            <a:r>
              <a:t>Auf Jamaika im Toyota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Adrian Appt</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01.01.2007</a:t>
            </a:r>
          </a:p>
        </p:txBody>
      </p:sp>
      <p:sp>
        <p:nvSpPr>
          <p:cNvPr id="21" name="TextBox 20"/>
          <p:cNvSpPr txBox="1"/>
          <p:nvPr/>
        </p:nvSpPr>
        <p:spPr>
          <a:xfrm>
            <a:off x="3494622" y="1740345"/>
            <a:ext cx="3153825" cy="374650"/>
          </a:xfrm>
          <a:prstGeom prst="rect">
            <a:avLst/>
          </a:prstGeom>
          <a:noFill/>
        </p:spPr>
        <p:txBody>
          <a:bodyPr wrap="none">
            <a:spAutoFit/>
          </a:bodyPr>
          <a:lstStyle/>
          <a:p>
            <a:r>
              <a:t>Mathe LK bei Frau Warning und Sport LK bei Frau Friedrich.</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a:p/>
          <a:p>
            <a:r>
              <a:t>*Naja, eigentlich habe ich schon in der 1. Klasse gesagt, dass meine Lieblingstunden die PAUSEN sind...</a:t>
            </a:r>
          </a:p>
        </p:txBody>
      </p:sp>
      <p:sp>
        <p:nvSpPr>
          <p:cNvPr id="23" name="TextBox 22"/>
          <p:cNvSpPr txBox="1"/>
          <p:nvPr/>
        </p:nvSpPr>
        <p:spPr>
          <a:xfrm>
            <a:off x="4381510" y="2564674"/>
            <a:ext cx="2266938" cy="374650"/>
          </a:xfrm>
          <a:prstGeom prst="rect">
            <a:avLst/>
          </a:prstGeom>
          <a:noFill/>
        </p:spPr>
        <p:txBody>
          <a:bodyPr wrap="none">
            <a:spAutoFit/>
          </a:bodyPr>
          <a:lstStyle/>
          <a:p>
            <a:r>
              <a:t>Hatte viele nette Menschen als Sitznachbarn - klingt schnulzig, stimmt aber!</a:t>
            </a:r>
          </a:p>
        </p:txBody>
      </p:sp>
      <p:sp>
        <p:nvSpPr>
          <p:cNvPr id="24" name="TextBox 23"/>
          <p:cNvSpPr txBox="1"/>
          <p:nvPr/>
        </p:nvSpPr>
        <p:spPr>
          <a:xfrm>
            <a:off x="1228020" y="2979874"/>
            <a:ext cx="5420428" cy="360000"/>
          </a:xfrm>
          <a:prstGeom prst="rect">
            <a:avLst/>
          </a:prstGeom>
          <a:noFill/>
        </p:spPr>
        <p:txBody>
          <a:bodyPr wrap="none">
            <a:spAutoFit/>
          </a:bodyPr>
          <a:lstStyle/>
          <a:p>
            <a:r>
              <a:t>Bei der Arbeit: Eat That Frog!</a:t>
            </a:r>
          </a:p>
          <a:p/>
          <a:p>
            <a:r>
              <a:t>Beim Essen: In der aller größten Not isst man die Wurscht auch ohne Brot.</a:t>
            </a:r>
          </a:p>
          <a:p/>
          <a:p>
            <a:r>
              <a:t>Grundsätzlich: Man lebt nur einmal.</a:t>
            </a:r>
          </a:p>
        </p:txBody>
      </p:sp>
      <p:sp>
        <p:nvSpPr>
          <p:cNvPr id="25" name="TextBox 24"/>
          <p:cNvSpPr txBox="1"/>
          <p:nvPr/>
        </p:nvSpPr>
        <p:spPr>
          <a:xfrm>
            <a:off x="891470" y="3377592"/>
            <a:ext cx="5756978" cy="374650"/>
          </a:xfrm>
          <a:prstGeom prst="rect">
            <a:avLst/>
          </a:prstGeom>
          <a:noFill/>
        </p:spPr>
        <p:txBody>
          <a:bodyPr wrap="none">
            <a:spAutoFit/>
          </a:bodyPr>
          <a:lstStyle/>
          <a:p>
            <a:r>
              <a:t>Trompete, Basteln, Sport (Radfahren, Joggen, Kajak fahren, Wandern), Bushcraft, Zeichnen.</a:t>
            </a:r>
          </a:p>
        </p:txBody>
      </p:sp>
      <p:sp>
        <p:nvSpPr>
          <p:cNvPr id="26" name="TextBox 25"/>
          <p:cNvSpPr txBox="1"/>
          <p:nvPr/>
        </p:nvSpPr>
        <p:spPr>
          <a:xfrm>
            <a:off x="2473501" y="5022689"/>
            <a:ext cx="4174948" cy="374650"/>
          </a:xfrm>
          <a:prstGeom prst="rect">
            <a:avLst/>
          </a:prstGeom>
          <a:noFill/>
        </p:spPr>
        <p:txBody>
          <a:bodyPr wrap="none">
            <a:spAutoFit/>
          </a:bodyPr>
          <a:lstStyle/>
          <a:p>
            <a:r>
              <a:t>Das Abi ist nicht das Ziel und das Ende, sondern nur eine Eintrittskarte.</a:t>
            </a:r>
          </a:p>
        </p:txBody>
      </p:sp>
      <p:sp>
        <p:nvSpPr>
          <p:cNvPr id="27" name="TextBox 26"/>
          <p:cNvSpPr txBox="1"/>
          <p:nvPr/>
        </p:nvSpPr>
        <p:spPr>
          <a:xfrm>
            <a:off x="2014219" y="4189739"/>
            <a:ext cx="4634229" cy="374650"/>
          </a:xfrm>
          <a:prstGeom prst="rect">
            <a:avLst/>
          </a:prstGeom>
          <a:noFill/>
        </p:spPr>
        <p:txBody>
          <a:bodyPr wrap="none">
            <a:spAutoFit/>
          </a:bodyPr>
          <a:lstStyle/>
          <a:p>
            <a:r>
              <a:t>Ein Brot mit Käse - oder sollte ich ehr sagen Käse mit Brot...</a:t>
            </a:r>
          </a:p>
        </p:txBody>
      </p:sp>
      <p:sp>
        <p:nvSpPr>
          <p:cNvPr id="28" name="TextBox 27"/>
          <p:cNvSpPr txBox="1"/>
          <p:nvPr/>
        </p:nvSpPr>
        <p:spPr>
          <a:xfrm>
            <a:off x="2473500" y="4606214"/>
            <a:ext cx="4174949" cy="374650"/>
          </a:xfrm>
          <a:prstGeom prst="rect">
            <a:avLst/>
          </a:prstGeom>
          <a:noFill/>
        </p:spPr>
        <p:txBody>
          <a:bodyPr wrap="none">
            <a:spAutoFit/>
          </a:bodyPr>
          <a:lstStyle/>
          <a:p>
            <a:r>
              <a:t>Letzter Schultag vor den Sommerferien und dann 6 Wochen lang keine Hausaufgaben :)</a:t>
            </a:r>
          </a:p>
        </p:txBody>
      </p:sp>
      <p:sp>
        <p:nvSpPr>
          <p:cNvPr id="29" name="TextBox 28"/>
          <p:cNvSpPr txBox="1"/>
          <p:nvPr/>
        </p:nvSpPr>
        <p:spPr>
          <a:xfrm>
            <a:off x="3057108" y="3781885"/>
            <a:ext cx="3591340" cy="374650"/>
          </a:xfrm>
          <a:prstGeom prst="rect">
            <a:avLst/>
          </a:prstGeom>
          <a:noFill/>
        </p:spPr>
        <p:txBody>
          <a:bodyPr wrap="none">
            <a:spAutoFit/>
          </a:bodyPr>
          <a:lstStyle/>
          <a:p>
            <a:r>
              <a:t>Steuern, Versicherungen, Finanzen, Chinesisch, Schuhe binden, etc. pp.</a:t>
            </a:r>
          </a:p>
        </p:txBody>
      </p:sp>
      <p:sp>
        <p:nvSpPr>
          <p:cNvPr id="30" name="TextBox 29"/>
          <p:cNvSpPr txBox="1"/>
          <p:nvPr/>
        </p:nvSpPr>
        <p:spPr>
          <a:xfrm>
            <a:off x="1212016" y="5435714"/>
            <a:ext cx="5436434" cy="374650"/>
          </a:xfrm>
          <a:prstGeom prst="rect">
            <a:avLst/>
          </a:prstGeom>
          <a:noFill/>
        </p:spPr>
        <p:txBody>
          <a:bodyPr wrap="none">
            <a:spAutoFit/>
          </a:bodyPr>
          <a:lstStyle/>
          <a:p>
            <a:r>
              <a:t>Mein Traumberuf wäre es ein selbstständiger Unternehmer zu werden, indem ich mit einer Erfindung ein Maschinenbau Unternehmen gründe. </a:t>
            </a:r>
          </a:p>
          <a:p/>
          <a:p>
            <a:r>
              <a:t>Oder ganz idyllisch: </a:t>
            </a:r>
          </a:p>
          <a:p>
            <a:r>
              <a:t>Ranger in den Alpen</a:t>
            </a:r>
          </a:p>
          <a:p/>
          <a:p>
            <a:r>
              <a:t>Oder ganz ehrlich: Sechser im Lotto und dann nur noch Reisen und den Hobbys nachgehen:)</a:t>
            </a:r>
          </a:p>
        </p:txBody>
      </p:sp>
      <p:sp>
        <p:nvSpPr>
          <p:cNvPr id="31" name="TextBox 30"/>
          <p:cNvSpPr txBox="1"/>
          <p:nvPr/>
        </p:nvSpPr>
        <p:spPr>
          <a:xfrm>
            <a:off x="2384162" y="5851320"/>
            <a:ext cx="4264288" cy="374650"/>
          </a:xfrm>
          <a:prstGeom prst="rect">
            <a:avLst/>
          </a:prstGeom>
          <a:noFill/>
        </p:spPr>
        <p:txBody>
          <a:bodyPr wrap="none">
            <a:spAutoFit/>
          </a:bodyPr>
          <a:lstStyle/>
          <a:p>
            <a:r>
              <a:t>Vermutlich habe ich das Maschinenbau Studium abgeschlossen und arbeite bereits ein paar Jährchen in einem Unternehmen. </a:t>
            </a:r>
          </a:p>
          <a:p/>
          <a:p>
            <a:r>
              <a:t>Im Optimalfall wohne ich in der Nähe der Alpen oder in irgendeinem Mittelgebirge in einem Holzhäuschen mit Gemüsegarten :)</a:t>
            </a:r>
          </a:p>
          <a:p/>
          <a:p>
            <a:r>
              <a:t>Höchstwahrscheinlich spiele ich in irgendeinem Ensemble Trompete und habe auch sonst noch ähnliche Interessen wie Sport (in der Natur), Basteln und Reisen.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Julia Baumert</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06.04.2007</a:t>
            </a:r>
          </a:p>
        </p:txBody>
      </p:sp>
      <p:sp>
        <p:nvSpPr>
          <p:cNvPr id="21" name="TextBox 20"/>
          <p:cNvSpPr txBox="1"/>
          <p:nvPr/>
        </p:nvSpPr>
        <p:spPr>
          <a:xfrm>
            <a:off x="3494622" y="1740345"/>
            <a:ext cx="3153825" cy="374650"/>
          </a:xfrm>
          <a:prstGeom prst="rect">
            <a:avLst/>
          </a:prstGeom>
          <a:noFill/>
        </p:spPr>
        <p:txBody>
          <a:bodyPr wrap="none">
            <a:spAutoFit/>
          </a:bodyPr>
          <a:lstStyle/>
          <a:p>
            <a:r>
              <a:t>Deutsch und SoWi</a:t>
            </a:r>
          </a:p>
          <a:p/>
        </p:txBody>
      </p:sp>
      <p:sp>
        <p:nvSpPr>
          <p:cNvPr id="22" name="TextBox 21"/>
          <p:cNvSpPr txBox="1"/>
          <p:nvPr/>
        </p:nvSpPr>
        <p:spPr>
          <a:xfrm>
            <a:off x="3700998" y="2157496"/>
            <a:ext cx="2947450" cy="374650"/>
          </a:xfrm>
          <a:prstGeom prst="rect">
            <a:avLst/>
          </a:prstGeom>
          <a:noFill/>
        </p:spPr>
        <p:txBody>
          <a:bodyPr wrap="none">
            <a:spAutoFit/>
          </a:bodyPr>
          <a:lstStyle/>
          <a:p>
            <a:r>
              <a:t>Deutsch und SoWi</a:t>
            </a:r>
          </a:p>
        </p:txBody>
      </p:sp>
      <p:sp>
        <p:nvSpPr>
          <p:cNvPr id="23" name="TextBox 22"/>
          <p:cNvSpPr txBox="1"/>
          <p:nvPr/>
        </p:nvSpPr>
        <p:spPr>
          <a:xfrm>
            <a:off x="4381510" y="2564674"/>
            <a:ext cx="2266938" cy="374650"/>
          </a:xfrm>
          <a:prstGeom prst="rect">
            <a:avLst/>
          </a:prstGeom>
          <a:noFill/>
        </p:spPr>
        <p:txBody>
          <a:bodyPr wrap="none">
            <a:spAutoFit/>
          </a:bodyPr>
          <a:lstStyle/>
          <a:p>
            <a:r>
              <a:t>Pauline Lorenz</a:t>
            </a:r>
          </a:p>
        </p:txBody>
      </p:sp>
      <p:sp>
        <p:nvSpPr>
          <p:cNvPr id="24" name="TextBox 23"/>
          <p:cNvSpPr txBox="1"/>
          <p:nvPr/>
        </p:nvSpPr>
        <p:spPr>
          <a:xfrm>
            <a:off x="1228020" y="2979874"/>
            <a:ext cx="5420428" cy="360000"/>
          </a:xfrm>
          <a:prstGeom prst="rect">
            <a:avLst/>
          </a:prstGeom>
          <a:noFill/>
        </p:spPr>
        <p:txBody>
          <a:bodyPr wrap="none">
            <a:spAutoFit/>
          </a:bodyPr>
          <a:lstStyle/>
          <a:p>
            <a:r>
              <a:t>Aufs Gefühl und nicht den Kopf hören (Köpfe sagen dumme Sachen).</a:t>
            </a:r>
          </a:p>
        </p:txBody>
      </p:sp>
      <p:sp>
        <p:nvSpPr>
          <p:cNvPr id="25" name="TextBox 24"/>
          <p:cNvSpPr txBox="1"/>
          <p:nvPr/>
        </p:nvSpPr>
        <p:spPr>
          <a:xfrm>
            <a:off x="891470" y="3377592"/>
            <a:ext cx="5756978" cy="374650"/>
          </a:xfrm>
          <a:prstGeom prst="rect">
            <a:avLst/>
          </a:prstGeom>
          <a:noFill/>
        </p:spPr>
        <p:txBody>
          <a:bodyPr wrap="none">
            <a:spAutoFit/>
          </a:bodyPr>
          <a:lstStyle/>
          <a:p>
            <a:r>
              <a:t>Lesen, Fußball, Schreiben</a:t>
            </a:r>
          </a:p>
        </p:txBody>
      </p:sp>
      <p:sp>
        <p:nvSpPr>
          <p:cNvPr id="26" name="TextBox 25"/>
          <p:cNvSpPr txBox="1"/>
          <p:nvPr/>
        </p:nvSpPr>
        <p:spPr>
          <a:xfrm>
            <a:off x="2473501" y="5022689"/>
            <a:ext cx="4174948" cy="374650"/>
          </a:xfrm>
          <a:prstGeom prst="rect">
            <a:avLst/>
          </a:prstGeom>
          <a:noFill/>
        </p:spPr>
        <p:txBody>
          <a:bodyPr wrap="none">
            <a:spAutoFit/>
          </a:bodyPr>
          <a:lstStyle/>
          <a:p>
            <a:r>
              <a:t>Stress dich nicht so sehr wegen Klausuren &amp; guten Noten, denk ans Leben und nimm jeden möglichen Stadionbesuch mit.</a:t>
            </a:r>
          </a:p>
        </p:txBody>
      </p:sp>
      <p:sp>
        <p:nvSpPr>
          <p:cNvPr id="27" name="TextBox 26"/>
          <p:cNvSpPr txBox="1"/>
          <p:nvPr/>
        </p:nvSpPr>
        <p:spPr>
          <a:xfrm>
            <a:off x="2014219" y="4189739"/>
            <a:ext cx="4634229" cy="374650"/>
          </a:xfrm>
          <a:prstGeom prst="rect">
            <a:avLst/>
          </a:prstGeom>
          <a:noFill/>
        </p:spPr>
        <p:txBody>
          <a:bodyPr wrap="none">
            <a:spAutoFit/>
          </a:bodyPr>
          <a:lstStyle/>
          <a:p>
            <a:r>
              <a:t>Schokolade</a:t>
            </a:r>
          </a:p>
        </p:txBody>
      </p:sp>
      <p:sp>
        <p:nvSpPr>
          <p:cNvPr id="28" name="TextBox 27"/>
          <p:cNvSpPr txBox="1"/>
          <p:nvPr/>
        </p:nvSpPr>
        <p:spPr>
          <a:xfrm>
            <a:off x="2473500" y="4606214"/>
            <a:ext cx="4174949" cy="374650"/>
          </a:xfrm>
          <a:prstGeom prst="rect">
            <a:avLst/>
          </a:prstGeom>
          <a:noFill/>
        </p:spPr>
        <p:txBody>
          <a:bodyPr wrap="none">
            <a:spAutoFit/>
          </a:bodyPr>
          <a:lstStyle/>
          <a:p>
            <a:r>
              <a:t>Abschlussfahrt</a:t>
            </a:r>
          </a:p>
        </p:txBody>
      </p:sp>
      <p:sp>
        <p:nvSpPr>
          <p:cNvPr id="29" name="TextBox 28"/>
          <p:cNvSpPr txBox="1"/>
          <p:nvPr/>
        </p:nvSpPr>
        <p:spPr>
          <a:xfrm>
            <a:off x="3057108" y="3781885"/>
            <a:ext cx="3591340" cy="374650"/>
          </a:xfrm>
          <a:prstGeom prst="rect">
            <a:avLst/>
          </a:prstGeom>
          <a:noFill/>
        </p:spPr>
        <p:txBody>
          <a:bodyPr wrap="none">
            <a:spAutoFit/>
          </a:bodyPr>
          <a:lstStyle/>
          <a:p>
            <a:r>
              <a:t>Verwaltung von Finanzen</a:t>
            </a:r>
          </a:p>
        </p:txBody>
      </p:sp>
      <p:sp>
        <p:nvSpPr>
          <p:cNvPr id="30" name="TextBox 29"/>
          <p:cNvSpPr txBox="1"/>
          <p:nvPr/>
        </p:nvSpPr>
        <p:spPr>
          <a:xfrm>
            <a:off x="1212016" y="5435714"/>
            <a:ext cx="5436434" cy="374650"/>
          </a:xfrm>
          <a:prstGeom prst="rect">
            <a:avLst/>
          </a:prstGeom>
          <a:noFill/>
        </p:spPr>
        <p:txBody>
          <a:bodyPr wrap="none">
            <a:spAutoFit/>
          </a:bodyPr>
          <a:lstStyle/>
          <a:p>
            <a:r>
              <a:t>Sportmoderatorin</a:t>
            </a:r>
          </a:p>
        </p:txBody>
      </p:sp>
      <p:sp>
        <p:nvSpPr>
          <p:cNvPr id="31" name="TextBox 30"/>
          <p:cNvSpPr txBox="1"/>
          <p:nvPr/>
        </p:nvSpPr>
        <p:spPr>
          <a:xfrm>
            <a:off x="2384162" y="5851320"/>
            <a:ext cx="4264288" cy="374650"/>
          </a:xfrm>
          <a:prstGeom prst="rect">
            <a:avLst/>
          </a:prstGeom>
          <a:noFill/>
        </p:spPr>
        <p:txBody>
          <a:bodyPr wrap="none">
            <a:spAutoFit/>
          </a:bodyPr>
          <a:lstStyle/>
          <a:p>
            <a:r>
              <a:t>Wohne in München, habe Haustiere, erfolgreichen Job und eine Freundin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Julian Frank</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21.04.2007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sowi</a:t>
            </a:r>
          </a:p>
        </p:txBody>
      </p:sp>
      <p:sp>
        <p:nvSpPr>
          <p:cNvPr id="23" name="TextBox 22"/>
          <p:cNvSpPr txBox="1"/>
          <p:nvPr/>
        </p:nvSpPr>
        <p:spPr>
          <a:xfrm>
            <a:off x="4381510" y="2564674"/>
            <a:ext cx="2266938" cy="374650"/>
          </a:xfrm>
          <a:prstGeom prst="rect">
            <a:avLst/>
          </a:prstGeom>
          <a:noFill/>
        </p:spPr>
        <p:txBody>
          <a:bodyPr wrap="none">
            <a:spAutoFit/>
          </a:bodyPr>
          <a:lstStyle/>
          <a:p>
            <a:r>
              <a:t>Marie Wagner</a:t>
            </a:r>
          </a:p>
        </p:txBody>
      </p:sp>
      <p:sp>
        <p:nvSpPr>
          <p:cNvPr id="24" name="TextBox 23"/>
          <p:cNvSpPr txBox="1"/>
          <p:nvPr/>
        </p:nvSpPr>
        <p:spPr>
          <a:xfrm>
            <a:off x="1228020" y="2979874"/>
            <a:ext cx="5420428" cy="360000"/>
          </a:xfrm>
          <a:prstGeom prst="rect">
            <a:avLst/>
          </a:prstGeom>
          <a:noFill/>
        </p:spPr>
        <p:txBody>
          <a:bodyPr wrap="none">
            <a:spAutoFit/>
          </a:bodyPr>
          <a:lstStyle/>
          <a:p>
            <a:r>
              <a:t>es steht alles schon geschrieben</a:t>
            </a:r>
          </a:p>
        </p:txBody>
      </p:sp>
      <p:sp>
        <p:nvSpPr>
          <p:cNvPr id="25" name="TextBox 24"/>
          <p:cNvSpPr txBox="1"/>
          <p:nvPr/>
        </p:nvSpPr>
        <p:spPr>
          <a:xfrm>
            <a:off x="891470" y="3377592"/>
            <a:ext cx="5756978" cy="374650"/>
          </a:xfrm>
          <a:prstGeom prst="rect">
            <a:avLst/>
          </a:prstGeom>
          <a:noFill/>
        </p:spPr>
        <p:txBody>
          <a:bodyPr wrap="none">
            <a:spAutoFit/>
          </a:bodyPr>
          <a:lstStyle/>
          <a:p>
            <a:r>
              <a:t>musik machen, freundin treffen, freunde treffen</a:t>
            </a:r>
          </a:p>
        </p:txBody>
      </p:sp>
      <p:sp>
        <p:nvSpPr>
          <p:cNvPr id="26" name="TextBox 25"/>
          <p:cNvSpPr txBox="1"/>
          <p:nvPr/>
        </p:nvSpPr>
        <p:spPr>
          <a:xfrm>
            <a:off x="2473501" y="5022689"/>
            <a:ext cx="4174948" cy="374650"/>
          </a:xfrm>
          <a:prstGeom prst="rect">
            <a:avLst/>
          </a:prstGeom>
          <a:noFill/>
        </p:spPr>
        <p:txBody>
          <a:bodyPr wrap="none">
            <a:spAutoFit/>
          </a:bodyPr>
          <a:lstStyle/>
          <a:p>
            <a:r>
              <a:t>lifes good</a:t>
            </a:r>
          </a:p>
        </p:txBody>
      </p:sp>
      <p:sp>
        <p:nvSpPr>
          <p:cNvPr id="27" name="TextBox 26"/>
          <p:cNvSpPr txBox="1"/>
          <p:nvPr/>
        </p:nvSpPr>
        <p:spPr>
          <a:xfrm>
            <a:off x="2014219" y="4189739"/>
            <a:ext cx="4634229" cy="374650"/>
          </a:xfrm>
          <a:prstGeom prst="rect">
            <a:avLst/>
          </a:prstGeom>
          <a:noFill/>
        </p:spPr>
        <p:txBody>
          <a:bodyPr wrap="none">
            <a:spAutoFit/>
          </a:bodyPr>
          <a:lstStyle/>
          <a:p>
            <a:r>
              <a:t>dubai croissant</a:t>
            </a:r>
          </a:p>
        </p:txBody>
      </p:sp>
      <p:sp>
        <p:nvSpPr>
          <p:cNvPr id="28" name="TextBox 27"/>
          <p:cNvSpPr txBox="1"/>
          <p:nvPr/>
        </p:nvSpPr>
        <p:spPr>
          <a:xfrm>
            <a:off x="2473500" y="4606214"/>
            <a:ext cx="4174949" cy="374650"/>
          </a:xfrm>
          <a:prstGeom prst="rect">
            <a:avLst/>
          </a:prstGeom>
          <a:noFill/>
        </p:spPr>
        <p:txBody>
          <a:bodyPr wrap="none">
            <a:spAutoFit/>
          </a:bodyPr>
          <a:lstStyle/>
          <a:p>
            <a:r>
              <a:t>Barcelona 999</a:t>
            </a:r>
          </a:p>
        </p:txBody>
      </p:sp>
      <p:sp>
        <p:nvSpPr>
          <p:cNvPr id="29" name="TextBox 28"/>
          <p:cNvSpPr txBox="1"/>
          <p:nvPr/>
        </p:nvSpPr>
        <p:spPr>
          <a:xfrm>
            <a:off x="3057108" y="3781885"/>
            <a:ext cx="3591340" cy="374650"/>
          </a:xfrm>
          <a:prstGeom prst="rect">
            <a:avLst/>
          </a:prstGeom>
          <a:noFill/>
        </p:spPr>
        <p:txBody>
          <a:bodyPr wrap="none">
            <a:spAutoFit/>
          </a:bodyPr>
          <a:lstStyle/>
          <a:p>
            <a:r>
              <a:t>vieles bruder</a:t>
            </a:r>
          </a:p>
        </p:txBody>
      </p:sp>
      <p:sp>
        <p:nvSpPr>
          <p:cNvPr id="30" name="TextBox 29"/>
          <p:cNvSpPr txBox="1"/>
          <p:nvPr/>
        </p:nvSpPr>
        <p:spPr>
          <a:xfrm>
            <a:off x="1212016" y="5435714"/>
            <a:ext cx="5436434" cy="374650"/>
          </a:xfrm>
          <a:prstGeom prst="rect">
            <a:avLst/>
          </a:prstGeom>
          <a:noFill/>
        </p:spPr>
        <p:txBody>
          <a:bodyPr wrap="none">
            <a:spAutoFit/>
          </a:bodyPr>
          <a:lstStyle/>
          <a:p>
            <a:r>
              <a:t>dicke producer</a:t>
            </a:r>
          </a:p>
        </p:txBody>
      </p:sp>
      <p:sp>
        <p:nvSpPr>
          <p:cNvPr id="31" name="TextBox 30"/>
          <p:cNvSpPr txBox="1"/>
          <p:nvPr/>
        </p:nvSpPr>
        <p:spPr>
          <a:xfrm>
            <a:off x="2384162" y="5851320"/>
            <a:ext cx="4264288" cy="374650"/>
          </a:xfrm>
          <a:prstGeom prst="rect">
            <a:avLst/>
          </a:prstGeom>
          <a:noFill/>
        </p:spPr>
        <p:txBody>
          <a:bodyPr wrap="none">
            <a:spAutoFit/>
          </a:bodyPr>
          <a:lstStyle/>
          <a:p>
            <a:r>
              <a:t>Backstage bei juice wrld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Julian Werner Kim-Long Tantz</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27.01.2007</a:t>
            </a:r>
          </a:p>
        </p:txBody>
      </p:sp>
      <p:sp>
        <p:nvSpPr>
          <p:cNvPr id="21" name="TextBox 20"/>
          <p:cNvSpPr txBox="1"/>
          <p:nvPr/>
        </p:nvSpPr>
        <p:spPr>
          <a:xfrm>
            <a:off x="3494622" y="1740345"/>
            <a:ext cx="3153825" cy="374650"/>
          </a:xfrm>
          <a:prstGeom prst="rect">
            <a:avLst/>
          </a:prstGeom>
          <a:noFill/>
        </p:spPr>
        <p:txBody>
          <a:bodyPr wrap="none">
            <a:spAutoFit/>
          </a:bodyPr>
          <a:lstStyle/>
          <a:p>
            <a:r>
              <a:t>Geschichte, Englisch</a:t>
            </a:r>
          </a:p>
          <a:p/>
        </p:txBody>
      </p:sp>
      <p:sp>
        <p:nvSpPr>
          <p:cNvPr id="22" name="TextBox 21"/>
          <p:cNvSpPr txBox="1"/>
          <p:nvPr/>
        </p:nvSpPr>
        <p:spPr>
          <a:xfrm>
            <a:off x="3700998" y="2157496"/>
            <a:ext cx="2947450" cy="374650"/>
          </a:xfrm>
          <a:prstGeom prst="rect">
            <a:avLst/>
          </a:prstGeom>
          <a:noFill/>
        </p:spPr>
        <p:txBody>
          <a:bodyPr wrap="none">
            <a:spAutoFit/>
          </a:bodyPr>
          <a:lstStyle/>
          <a:p>
            <a:r>
              <a:t>Englisch</a:t>
            </a:r>
          </a:p>
        </p:txBody>
      </p:sp>
      <p:sp>
        <p:nvSpPr>
          <p:cNvPr id="23" name="TextBox 22"/>
          <p:cNvSpPr txBox="1"/>
          <p:nvPr/>
        </p:nvSpPr>
        <p:spPr>
          <a:xfrm>
            <a:off x="4381510" y="2564674"/>
            <a:ext cx="2266938" cy="374650"/>
          </a:xfrm>
          <a:prstGeom prst="rect">
            <a:avLst/>
          </a:prstGeom>
          <a:noFill/>
        </p:spPr>
        <p:txBody>
          <a:bodyPr wrap="none">
            <a:spAutoFit/>
          </a:bodyPr>
          <a:lstStyle/>
          <a:p>
            <a:r>
              <a:t>Mit Mika Brack survival of the fittest in Bio Bili</a:t>
            </a:r>
          </a:p>
        </p:txBody>
      </p:sp>
      <p:sp>
        <p:nvSpPr>
          <p:cNvPr id="24" name="TextBox 23"/>
          <p:cNvSpPr txBox="1"/>
          <p:nvPr/>
        </p:nvSpPr>
        <p:spPr>
          <a:xfrm>
            <a:off x="1228020" y="2979874"/>
            <a:ext cx="5420428" cy="360000"/>
          </a:xfrm>
          <a:prstGeom prst="rect">
            <a:avLst/>
          </a:prstGeom>
          <a:noFill/>
        </p:spPr>
        <p:txBody>
          <a:bodyPr wrap="none">
            <a:spAutoFit/>
          </a:bodyPr>
          <a:lstStyle/>
          <a:p>
            <a:r>
              <a:t>Tu es oder tu es nicht, es gibt kein Versuchen.</a:t>
            </a:r>
          </a:p>
        </p:txBody>
      </p:sp>
      <p:sp>
        <p:nvSpPr>
          <p:cNvPr id="25" name="TextBox 24"/>
          <p:cNvSpPr txBox="1"/>
          <p:nvPr/>
        </p:nvSpPr>
        <p:spPr>
          <a:xfrm>
            <a:off x="891470" y="3377592"/>
            <a:ext cx="5756978" cy="374650"/>
          </a:xfrm>
          <a:prstGeom prst="rect">
            <a:avLst/>
          </a:prstGeom>
          <a:noFill/>
        </p:spPr>
        <p:txBody>
          <a:bodyPr wrap="none">
            <a:spAutoFit/>
          </a:bodyPr>
          <a:lstStyle/>
          <a:p>
            <a:r>
              <a:t>Zeichnen, Klavier spielen, Sport machen, Lesen</a:t>
            </a:r>
          </a:p>
        </p:txBody>
      </p:sp>
      <p:sp>
        <p:nvSpPr>
          <p:cNvPr id="26" name="TextBox 25"/>
          <p:cNvSpPr txBox="1"/>
          <p:nvPr/>
        </p:nvSpPr>
        <p:spPr>
          <a:xfrm>
            <a:off x="2473501" y="5022689"/>
            <a:ext cx="4174948" cy="374650"/>
          </a:xfrm>
          <a:prstGeom prst="rect">
            <a:avLst/>
          </a:prstGeom>
          <a:noFill/>
        </p:spPr>
        <p:txBody>
          <a:bodyPr wrap="none">
            <a:spAutoFit/>
          </a:bodyPr>
          <a:lstStyle/>
          <a:p>
            <a:r>
              <a:t>Melde dich mehr.</a:t>
            </a:r>
          </a:p>
        </p:txBody>
      </p:sp>
      <p:sp>
        <p:nvSpPr>
          <p:cNvPr id="27" name="TextBox 26"/>
          <p:cNvSpPr txBox="1"/>
          <p:nvPr/>
        </p:nvSpPr>
        <p:spPr>
          <a:xfrm>
            <a:off x="2014219" y="4189739"/>
            <a:ext cx="4634229" cy="374650"/>
          </a:xfrm>
          <a:prstGeom prst="rect">
            <a:avLst/>
          </a:prstGeom>
          <a:noFill/>
        </p:spPr>
        <p:txBody>
          <a:bodyPr wrap="none">
            <a:spAutoFit/>
          </a:bodyPr>
          <a:lstStyle/>
          <a:p>
            <a:r>
              <a:t>Reiswaffeln, Brotsticks</a:t>
            </a:r>
          </a:p>
        </p:txBody>
      </p:sp>
      <p:sp>
        <p:nvSpPr>
          <p:cNvPr id="28" name="TextBox 27"/>
          <p:cNvSpPr txBox="1"/>
          <p:nvPr/>
        </p:nvSpPr>
        <p:spPr>
          <a:xfrm>
            <a:off x="2473500" y="4606214"/>
            <a:ext cx="4174949" cy="374650"/>
          </a:xfrm>
          <a:prstGeom prst="rect">
            <a:avLst/>
          </a:prstGeom>
          <a:noFill/>
        </p:spPr>
        <p:txBody>
          <a:bodyPr wrap="none">
            <a:spAutoFit/>
          </a:bodyPr>
          <a:lstStyle/>
          <a:p>
            <a:r>
              <a:t>Mit Patrick, Joachim und Benjamin am letzten Tag der Skifahrt die Rot-Blaue Piste runterfahren, während sich von hinten ein leichter Schneesturm nähert und uns langsam einholt. Irgendwann kann man nur noch seinen Vordermann sehen und das Fahren ist anstrengend aber spaßig, super episch.</a:t>
            </a:r>
          </a:p>
        </p:txBody>
      </p:sp>
      <p:sp>
        <p:nvSpPr>
          <p:cNvPr id="29" name="TextBox 28"/>
          <p:cNvSpPr txBox="1"/>
          <p:nvPr/>
        </p:nvSpPr>
        <p:spPr>
          <a:xfrm>
            <a:off x="3057108" y="3781885"/>
            <a:ext cx="3591340" cy="374650"/>
          </a:xfrm>
          <a:prstGeom prst="rect">
            <a:avLst/>
          </a:prstGeom>
          <a:noFill/>
        </p:spPr>
        <p:txBody>
          <a:bodyPr wrap="none">
            <a:spAutoFit/>
          </a:bodyPr>
          <a:lstStyle/>
          <a:p>
            <a:r>
              <a:t>Kochen</a:t>
            </a:r>
          </a:p>
        </p:txBody>
      </p:sp>
      <p:sp>
        <p:nvSpPr>
          <p:cNvPr id="30" name="TextBox 29"/>
          <p:cNvSpPr txBox="1"/>
          <p:nvPr/>
        </p:nvSpPr>
        <p:spPr>
          <a:xfrm>
            <a:off x="1212016" y="5435714"/>
            <a:ext cx="5436434" cy="374650"/>
          </a:xfrm>
          <a:prstGeom prst="rect">
            <a:avLst/>
          </a:prstGeom>
          <a:noFill/>
        </p:spPr>
        <p:txBody>
          <a:bodyPr wrap="none">
            <a:spAutoFit/>
          </a:bodyPr>
          <a:lstStyle/>
          <a:p>
            <a:r>
              <a:t>Comic-Künstler</a:t>
            </a:r>
          </a:p>
        </p:txBody>
      </p:sp>
      <p:sp>
        <p:nvSpPr>
          <p:cNvPr id="31" name="TextBox 30"/>
          <p:cNvSpPr txBox="1"/>
          <p:nvPr/>
        </p:nvSpPr>
        <p:spPr>
          <a:xfrm>
            <a:off x="2384162" y="5851320"/>
            <a:ext cx="4264288" cy="374650"/>
          </a:xfrm>
          <a:prstGeom prst="rect">
            <a:avLst/>
          </a:prstGeom>
          <a:noFill/>
        </p:spPr>
        <p:txBody>
          <a:bodyPr wrap="none">
            <a:spAutoFit/>
          </a:bodyPr>
          <a:lstStyle/>
          <a:p>
            <a:r>
              <a:t>In einem guten Beruf, coole Hobbies weiterführen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Juliana Böttcher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08.07.2006</a:t>
            </a:r>
          </a:p>
        </p:txBody>
      </p:sp>
      <p:sp>
        <p:nvSpPr>
          <p:cNvPr id="21" name="TextBox 20"/>
          <p:cNvSpPr txBox="1"/>
          <p:nvPr/>
        </p:nvSpPr>
        <p:spPr>
          <a:xfrm>
            <a:off x="3494622" y="1740345"/>
            <a:ext cx="3153825" cy="374650"/>
          </a:xfrm>
          <a:prstGeom prst="rect">
            <a:avLst/>
          </a:prstGeom>
          <a:noFill/>
        </p:spPr>
        <p:txBody>
          <a:bodyPr wrap="none">
            <a:spAutoFit/>
          </a:bodyPr>
          <a:lstStyle/>
          <a:p>
            <a:r>
              <a:t>Englisch &amp;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Pädagogik</a:t>
            </a:r>
          </a:p>
        </p:txBody>
      </p:sp>
      <p:sp>
        <p:nvSpPr>
          <p:cNvPr id="23" name="TextBox 22"/>
          <p:cNvSpPr txBox="1"/>
          <p:nvPr/>
        </p:nvSpPr>
        <p:spPr>
          <a:xfrm>
            <a:off x="4381510" y="2564674"/>
            <a:ext cx="2266938" cy="374650"/>
          </a:xfrm>
          <a:prstGeom prst="rect">
            <a:avLst/>
          </a:prstGeom>
          <a:noFill/>
        </p:spPr>
        <p:txBody>
          <a:bodyPr wrap="none">
            <a:spAutoFit/>
          </a:bodyPr>
          <a:lstStyle/>
          <a:p>
            <a:r>
              <a:t>Vivi</a:t>
            </a:r>
          </a:p>
        </p:txBody>
      </p:sp>
      <p:sp>
        <p:nvSpPr>
          <p:cNvPr id="24" name="TextBox 23"/>
          <p:cNvSpPr txBox="1"/>
          <p:nvPr/>
        </p:nvSpPr>
        <p:spPr>
          <a:xfrm>
            <a:off x="1228020" y="2979874"/>
            <a:ext cx="5420428" cy="360000"/>
          </a:xfrm>
          <a:prstGeom prst="rect">
            <a:avLst/>
          </a:prstGeom>
          <a:noFill/>
        </p:spPr>
        <p:txBody>
          <a:bodyPr wrap="none">
            <a:spAutoFit/>
          </a:bodyPr>
          <a:lstStyle/>
          <a:p>
            <a:r>
              <a:t>“Be who you wanna be. Be proud.“ -Stanley Uris (IT Chapter Two)</a:t>
            </a:r>
          </a:p>
        </p:txBody>
      </p:sp>
      <p:sp>
        <p:nvSpPr>
          <p:cNvPr id="25" name="TextBox 24"/>
          <p:cNvSpPr txBox="1"/>
          <p:nvPr/>
        </p:nvSpPr>
        <p:spPr>
          <a:xfrm>
            <a:off x="891470" y="3377592"/>
            <a:ext cx="5756978" cy="374650"/>
          </a:xfrm>
          <a:prstGeom prst="rect">
            <a:avLst/>
          </a:prstGeom>
          <a:noFill/>
        </p:spPr>
        <p:txBody>
          <a:bodyPr wrap="none">
            <a:spAutoFit/>
          </a:bodyPr>
          <a:lstStyle/>
          <a:p>
            <a:r>
              <a:t>Schreiben; Musik hören; Kaffee trinken mit Freunden; Kochen und Backen</a:t>
            </a:r>
          </a:p>
        </p:txBody>
      </p:sp>
      <p:sp>
        <p:nvSpPr>
          <p:cNvPr id="26" name="TextBox 25"/>
          <p:cNvSpPr txBox="1"/>
          <p:nvPr/>
        </p:nvSpPr>
        <p:spPr>
          <a:xfrm>
            <a:off x="2473501" y="5022689"/>
            <a:ext cx="4174948" cy="374650"/>
          </a:xfrm>
          <a:prstGeom prst="rect">
            <a:avLst/>
          </a:prstGeom>
          <a:noFill/>
        </p:spPr>
        <p:txBody>
          <a:bodyPr wrap="none">
            <a:spAutoFit/>
          </a:bodyPr>
          <a:lstStyle/>
          <a:p>
            <a:r>
              <a:t>Gib nicht auf, du schaffst das.</a:t>
            </a:r>
          </a:p>
        </p:txBody>
      </p:sp>
      <p:sp>
        <p:nvSpPr>
          <p:cNvPr id="27" name="TextBox 26"/>
          <p:cNvSpPr txBox="1"/>
          <p:nvPr/>
        </p:nvSpPr>
        <p:spPr>
          <a:xfrm>
            <a:off x="2014219" y="4189739"/>
            <a:ext cx="4634229" cy="374650"/>
          </a:xfrm>
          <a:prstGeom prst="rect">
            <a:avLst/>
          </a:prstGeom>
          <a:noFill/>
        </p:spPr>
        <p:txBody>
          <a:bodyPr wrap="none">
            <a:spAutoFit/>
          </a:bodyPr>
          <a:lstStyle/>
          <a:p>
            <a:r>
              <a:t>Brezel</a:t>
            </a:r>
          </a:p>
        </p:txBody>
      </p:sp>
      <p:sp>
        <p:nvSpPr>
          <p:cNvPr id="28" name="TextBox 27"/>
          <p:cNvSpPr txBox="1"/>
          <p:nvPr/>
        </p:nvSpPr>
        <p:spPr>
          <a:xfrm>
            <a:off x="2473500" y="4606214"/>
            <a:ext cx="4174949" cy="374650"/>
          </a:xfrm>
          <a:prstGeom prst="rect">
            <a:avLst/>
          </a:prstGeom>
          <a:noFill/>
        </p:spPr>
        <p:txBody>
          <a:bodyPr wrap="none">
            <a:spAutoFit/>
          </a:bodyPr>
          <a:lstStyle/>
          <a:p>
            <a:r>
              <a:t>In der Pause auf der Treppe chillen mit Shruti und Vivi ( + manchmal Mika)</a:t>
            </a:r>
          </a:p>
        </p:txBody>
      </p:sp>
      <p:sp>
        <p:nvSpPr>
          <p:cNvPr id="29" name="TextBox 28"/>
          <p:cNvSpPr txBox="1"/>
          <p:nvPr/>
        </p:nvSpPr>
        <p:spPr>
          <a:xfrm>
            <a:off x="3057108" y="3781885"/>
            <a:ext cx="3591340" cy="374650"/>
          </a:xfrm>
          <a:prstGeom prst="rect">
            <a:avLst/>
          </a:prstGeom>
          <a:noFill/>
        </p:spPr>
        <p:txBody>
          <a:bodyPr wrap="none">
            <a:spAutoFit/>
          </a:bodyPr>
          <a:lstStyle/>
          <a:p>
            <a:r>
              <a:t>Alles, was man eigentlich wissen muss, um heutzutage zu (über-)leben</a:t>
            </a:r>
          </a:p>
        </p:txBody>
      </p:sp>
      <p:sp>
        <p:nvSpPr>
          <p:cNvPr id="30" name="TextBox 29"/>
          <p:cNvSpPr txBox="1"/>
          <p:nvPr/>
        </p:nvSpPr>
        <p:spPr>
          <a:xfrm>
            <a:off x="1212016" y="5435714"/>
            <a:ext cx="5436434" cy="374650"/>
          </a:xfrm>
          <a:prstGeom prst="rect">
            <a:avLst/>
          </a:prstGeom>
          <a:noFill/>
        </p:spPr>
        <p:txBody>
          <a:bodyPr wrap="none">
            <a:spAutoFit/>
          </a:bodyPr>
          <a:lstStyle/>
          <a:p>
            <a:r>
              <a:t>Drehbuchautor</a:t>
            </a:r>
          </a:p>
        </p:txBody>
      </p:sp>
      <p:sp>
        <p:nvSpPr>
          <p:cNvPr id="31" name="TextBox 30"/>
          <p:cNvSpPr txBox="1"/>
          <p:nvPr/>
        </p:nvSpPr>
        <p:spPr>
          <a:xfrm>
            <a:off x="2384162" y="5851320"/>
            <a:ext cx="4264288" cy="374650"/>
          </a:xfrm>
          <a:prstGeom prst="rect">
            <a:avLst/>
          </a:prstGeom>
          <a:noFill/>
        </p:spPr>
        <p:txBody>
          <a:bodyPr wrap="none">
            <a:spAutoFit/>
          </a:bodyPr>
          <a:lstStyle/>
          <a:p>
            <a:r>
              <a:t>Weit weg von hier. In einem Haus voller Katzen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Julien Rost</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21.02.2007</a:t>
            </a:r>
          </a:p>
        </p:txBody>
      </p:sp>
      <p:sp>
        <p:nvSpPr>
          <p:cNvPr id="21" name="TextBox 20"/>
          <p:cNvSpPr txBox="1"/>
          <p:nvPr/>
        </p:nvSpPr>
        <p:spPr>
          <a:xfrm>
            <a:off x="3494622" y="1740345"/>
            <a:ext cx="3153825" cy="374650"/>
          </a:xfrm>
          <a:prstGeom prst="rect">
            <a:avLst/>
          </a:prstGeom>
          <a:noFill/>
        </p:spPr>
        <p:txBody>
          <a:bodyPr wrap="none">
            <a:spAutoFit/>
          </a:bodyPr>
          <a:lstStyle/>
          <a:p>
            <a:r>
              <a:t>Chemie, Erdkunde</a:t>
            </a:r>
          </a:p>
          <a:p/>
        </p:txBody>
      </p:sp>
      <p:sp>
        <p:nvSpPr>
          <p:cNvPr id="22" name="TextBox 21"/>
          <p:cNvSpPr txBox="1"/>
          <p:nvPr/>
        </p:nvSpPr>
        <p:spPr>
          <a:xfrm>
            <a:off x="3700998" y="2157496"/>
            <a:ext cx="2947450" cy="374650"/>
          </a:xfrm>
          <a:prstGeom prst="rect">
            <a:avLst/>
          </a:prstGeom>
          <a:noFill/>
        </p:spPr>
        <p:txBody>
          <a:bodyPr wrap="none">
            <a:spAutoFit/>
          </a:bodyPr>
          <a:lstStyle/>
          <a:p>
            <a:r>
              <a:t>Erdkunde</a:t>
            </a:r>
          </a:p>
        </p:txBody>
      </p:sp>
      <p:sp>
        <p:nvSpPr>
          <p:cNvPr id="23" name="TextBox 22"/>
          <p:cNvSpPr txBox="1"/>
          <p:nvPr/>
        </p:nvSpPr>
        <p:spPr>
          <a:xfrm>
            <a:off x="4381510" y="2564674"/>
            <a:ext cx="2266938" cy="374650"/>
          </a:xfrm>
          <a:prstGeom prst="rect">
            <a:avLst/>
          </a:prstGeom>
          <a:noFill/>
        </p:spPr>
        <p:txBody>
          <a:bodyPr wrap="none">
            <a:spAutoFit/>
          </a:bodyPr>
          <a:lstStyle/>
          <a:p>
            <a:r>
              <a:t>Lutz Botzet</a:t>
            </a:r>
          </a:p>
        </p:txBody>
      </p:sp>
      <p:sp>
        <p:nvSpPr>
          <p:cNvPr id="24" name="TextBox 23"/>
          <p:cNvSpPr txBox="1"/>
          <p:nvPr/>
        </p:nvSpPr>
        <p:spPr>
          <a:xfrm>
            <a:off x="1228020" y="2979874"/>
            <a:ext cx="5420428" cy="360000"/>
          </a:xfrm>
          <a:prstGeom prst="rect">
            <a:avLst/>
          </a:prstGeom>
          <a:noFill/>
        </p:spPr>
        <p:txBody>
          <a:bodyPr wrap="none">
            <a:spAutoFit/>
          </a:bodyPr>
          <a:lstStyle/>
          <a:p>
            <a:r>
              <a:t>Alles auf Rot</a:t>
            </a:r>
          </a:p>
        </p:txBody>
      </p:sp>
      <p:sp>
        <p:nvSpPr>
          <p:cNvPr id="25" name="TextBox 24"/>
          <p:cNvSpPr txBox="1"/>
          <p:nvPr/>
        </p:nvSpPr>
        <p:spPr>
          <a:xfrm>
            <a:off x="891470" y="3377592"/>
            <a:ext cx="5756978" cy="374650"/>
          </a:xfrm>
          <a:prstGeom prst="rect">
            <a:avLst/>
          </a:prstGeom>
          <a:noFill/>
        </p:spPr>
        <p:txBody>
          <a:bodyPr wrap="none">
            <a:spAutoFit/>
          </a:bodyPr>
          <a:lstStyle/>
          <a:p>
            <a:r>
              <a:t>Tischtennis, Gym, Skifahren</a:t>
            </a:r>
          </a:p>
        </p:txBody>
      </p:sp>
      <p:sp>
        <p:nvSpPr>
          <p:cNvPr id="26" name="TextBox 25"/>
          <p:cNvSpPr txBox="1"/>
          <p:nvPr/>
        </p:nvSpPr>
        <p:spPr>
          <a:xfrm>
            <a:off x="2473501" y="5022689"/>
            <a:ext cx="4174948" cy="374650"/>
          </a:xfrm>
          <a:prstGeom prst="rect">
            <a:avLst/>
          </a:prstGeom>
          <a:noFill/>
        </p:spPr>
        <p:txBody>
          <a:bodyPr wrap="none">
            <a:spAutoFit/>
          </a:bodyPr>
          <a:lstStyle/>
          <a:p>
            <a:r>
              <a:t>Wähle keinen Chemie LK</a:t>
            </a:r>
          </a:p>
        </p:txBody>
      </p:sp>
      <p:sp>
        <p:nvSpPr>
          <p:cNvPr id="27" name="TextBox 26"/>
          <p:cNvSpPr txBox="1"/>
          <p:nvPr/>
        </p:nvSpPr>
        <p:spPr>
          <a:xfrm>
            <a:off x="2014219" y="4189739"/>
            <a:ext cx="4634229" cy="374650"/>
          </a:xfrm>
          <a:prstGeom prst="rect">
            <a:avLst/>
          </a:prstGeom>
          <a:noFill/>
        </p:spPr>
        <p:txBody>
          <a:bodyPr wrap="none">
            <a:spAutoFit/>
          </a:bodyPr>
          <a:lstStyle/>
          <a:p>
            <a:r>
              <a:t>Laugenecke bei Edeka</a:t>
            </a:r>
          </a:p>
        </p:txBody>
      </p:sp>
      <p:sp>
        <p:nvSpPr>
          <p:cNvPr id="28" name="TextBox 27"/>
          <p:cNvSpPr txBox="1"/>
          <p:nvPr/>
        </p:nvSpPr>
        <p:spPr>
          <a:xfrm>
            <a:off x="2473500" y="4606214"/>
            <a:ext cx="4174949" cy="374650"/>
          </a:xfrm>
          <a:prstGeom prst="rect">
            <a:avLst/>
          </a:prstGeom>
          <a:noFill/>
        </p:spPr>
        <p:txBody>
          <a:bodyPr wrap="none">
            <a:spAutoFit/>
          </a:bodyPr>
          <a:lstStyle/>
          <a:p>
            <a:r>
              <a:t>Skifahrt</a:t>
            </a:r>
          </a:p>
        </p:txBody>
      </p:sp>
      <p:sp>
        <p:nvSpPr>
          <p:cNvPr id="29" name="TextBox 28"/>
          <p:cNvSpPr txBox="1"/>
          <p:nvPr/>
        </p:nvSpPr>
        <p:spPr>
          <a:xfrm>
            <a:off x="3057108" y="3781885"/>
            <a:ext cx="3591340" cy="374650"/>
          </a:xfrm>
          <a:prstGeom prst="rect">
            <a:avLst/>
          </a:prstGeom>
          <a:noFill/>
        </p:spPr>
        <p:txBody>
          <a:bodyPr wrap="none">
            <a:spAutoFit/>
          </a:bodyPr>
          <a:lstStyle/>
          <a:p>
            <a:r>
              <a:t>Was ich im Leben wirklich brauche</a:t>
            </a:r>
          </a:p>
        </p:txBody>
      </p:sp>
      <p:sp>
        <p:nvSpPr>
          <p:cNvPr id="30" name="TextBox 29"/>
          <p:cNvSpPr txBox="1"/>
          <p:nvPr/>
        </p:nvSpPr>
        <p:spPr>
          <a:xfrm>
            <a:off x="1212016" y="5435714"/>
            <a:ext cx="5436434" cy="374650"/>
          </a:xfrm>
          <a:prstGeom prst="rect">
            <a:avLst/>
          </a:prstGeom>
          <a:noFill/>
        </p:spPr>
        <p:txBody>
          <a:bodyPr wrap="none">
            <a:spAutoFit/>
          </a:bodyPr>
          <a:lstStyle/>
          <a:p>
            <a:r>
              <a:t>Ingenieur</a:t>
            </a:r>
          </a:p>
        </p:txBody>
      </p:sp>
      <p:sp>
        <p:nvSpPr>
          <p:cNvPr id="31" name="TextBox 30"/>
          <p:cNvSpPr txBox="1"/>
          <p:nvPr/>
        </p:nvSpPr>
        <p:spPr>
          <a:xfrm>
            <a:off x="2384162" y="5851320"/>
            <a:ext cx="4264288" cy="374650"/>
          </a:xfrm>
          <a:prstGeom prst="rect">
            <a:avLst/>
          </a:prstGeom>
          <a:noFill/>
        </p:spPr>
        <p:txBody>
          <a:bodyPr wrap="none">
            <a:spAutoFit/>
          </a:bodyPr>
          <a:lstStyle/>
          <a:p>
            <a:r>
              <a:t>Ganz weit weg vom RSG</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Julius Dönnebrink</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20.09.2007</a:t>
            </a:r>
          </a:p>
        </p:txBody>
      </p:sp>
      <p:sp>
        <p:nvSpPr>
          <p:cNvPr id="21" name="TextBox 20"/>
          <p:cNvSpPr txBox="1"/>
          <p:nvPr/>
        </p:nvSpPr>
        <p:spPr>
          <a:xfrm>
            <a:off x="3494622" y="1740345"/>
            <a:ext cx="3153825" cy="374650"/>
          </a:xfrm>
          <a:prstGeom prst="rect">
            <a:avLst/>
          </a:prstGeom>
          <a:noFill/>
        </p:spPr>
        <p:txBody>
          <a:bodyPr wrap="none">
            <a:spAutoFit/>
          </a:bodyPr>
          <a:lstStyle/>
          <a:p>
            <a:r>
              <a:t>Erdkunde &amp; Deutsch</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Lutz Botzet</a:t>
            </a:r>
          </a:p>
        </p:txBody>
      </p:sp>
      <p:sp>
        <p:nvSpPr>
          <p:cNvPr id="24" name="TextBox 23"/>
          <p:cNvSpPr txBox="1"/>
          <p:nvPr/>
        </p:nvSpPr>
        <p:spPr>
          <a:xfrm>
            <a:off x="1228020" y="2979874"/>
            <a:ext cx="5420428" cy="360000"/>
          </a:xfrm>
          <a:prstGeom prst="rect">
            <a:avLst/>
          </a:prstGeom>
          <a:noFill/>
        </p:spPr>
        <p:txBody>
          <a:bodyPr wrap="none">
            <a:spAutoFit/>
          </a:bodyPr>
          <a:lstStyle/>
          <a:p>
            <a:r>
              <a:t>Mit minimalem Aufwand das Maximum erreichen!</a:t>
            </a:r>
          </a:p>
        </p:txBody>
      </p:sp>
      <p:sp>
        <p:nvSpPr>
          <p:cNvPr id="25" name="TextBox 24"/>
          <p:cNvSpPr txBox="1"/>
          <p:nvPr/>
        </p:nvSpPr>
        <p:spPr>
          <a:xfrm>
            <a:off x="891470" y="3377592"/>
            <a:ext cx="5756978" cy="374650"/>
          </a:xfrm>
          <a:prstGeom prst="rect">
            <a:avLst/>
          </a:prstGeom>
          <a:noFill/>
        </p:spPr>
        <p:txBody>
          <a:bodyPr wrap="none">
            <a:spAutoFit/>
          </a:bodyPr>
          <a:lstStyle/>
          <a:p>
            <a:r>
              <a:t>Fußball &amp; Gym</a:t>
            </a:r>
          </a:p>
        </p:txBody>
      </p:sp>
      <p:sp>
        <p:nvSpPr>
          <p:cNvPr id="26" name="TextBox 25"/>
          <p:cNvSpPr txBox="1"/>
          <p:nvPr/>
        </p:nvSpPr>
        <p:spPr>
          <a:xfrm>
            <a:off x="2473501" y="5022689"/>
            <a:ext cx="4174948" cy="374650"/>
          </a:xfrm>
          <a:prstGeom prst="rect">
            <a:avLst/>
          </a:prstGeom>
          <a:noFill/>
        </p:spPr>
        <p:txBody>
          <a:bodyPr wrap="none">
            <a:spAutoFit/>
          </a:bodyPr>
          <a:lstStyle/>
          <a:p>
            <a:r>
              <a:t>Genieß das Kind sein, ich bin Stolz auf dich!</a:t>
            </a:r>
          </a:p>
        </p:txBody>
      </p:sp>
      <p:sp>
        <p:nvSpPr>
          <p:cNvPr id="27" name="TextBox 26"/>
          <p:cNvSpPr txBox="1"/>
          <p:nvPr/>
        </p:nvSpPr>
        <p:spPr>
          <a:xfrm>
            <a:off x="2014219" y="4189739"/>
            <a:ext cx="4634229" cy="374650"/>
          </a:xfrm>
          <a:prstGeom prst="rect">
            <a:avLst/>
          </a:prstGeom>
          <a:noFill/>
        </p:spPr>
        <p:txBody>
          <a:bodyPr wrap="none">
            <a:spAutoFit/>
          </a:bodyPr>
          <a:lstStyle/>
          <a:p>
            <a:r>
              <a:t>Brot von Marion</a:t>
            </a:r>
          </a:p>
        </p:txBody>
      </p:sp>
      <p:sp>
        <p:nvSpPr>
          <p:cNvPr id="28" name="TextBox 27"/>
          <p:cNvSpPr txBox="1"/>
          <p:nvPr/>
        </p:nvSpPr>
        <p:spPr>
          <a:xfrm>
            <a:off x="2473500" y="4606214"/>
            <a:ext cx="4174949" cy="374650"/>
          </a:xfrm>
          <a:prstGeom prst="rect">
            <a:avLst/>
          </a:prstGeom>
          <a:noFill/>
        </p:spPr>
        <p:txBody>
          <a:bodyPr wrap="none">
            <a:spAutoFit/>
          </a:bodyPr>
          <a:lstStyle/>
          <a:p>
            <a:r>
              <a:t>Alle lachflashs im Unterricht.</a:t>
            </a:r>
          </a:p>
        </p:txBody>
      </p:sp>
      <p:sp>
        <p:nvSpPr>
          <p:cNvPr id="29" name="TextBox 28"/>
          <p:cNvSpPr txBox="1"/>
          <p:nvPr/>
        </p:nvSpPr>
        <p:spPr>
          <a:xfrm>
            <a:off x="3057108" y="3781885"/>
            <a:ext cx="3591340" cy="374650"/>
          </a:xfrm>
          <a:prstGeom prst="rect">
            <a:avLst/>
          </a:prstGeom>
          <a:noFill/>
        </p:spPr>
        <p:txBody>
          <a:bodyPr wrap="none">
            <a:spAutoFit/>
          </a:bodyPr>
          <a:lstStyle/>
          <a:p>
            <a:r>
              <a:t>Sinnvolle Sachen die ich im Leben wirklich brauche…</a:t>
            </a:r>
          </a:p>
        </p:txBody>
      </p:sp>
      <p:sp>
        <p:nvSpPr>
          <p:cNvPr id="30" name="TextBox 29"/>
          <p:cNvSpPr txBox="1"/>
          <p:nvPr/>
        </p:nvSpPr>
        <p:spPr>
          <a:xfrm>
            <a:off x="1212016" y="5435714"/>
            <a:ext cx="5436434" cy="374650"/>
          </a:xfrm>
          <a:prstGeom prst="rect">
            <a:avLst/>
          </a:prstGeom>
          <a:noFill/>
        </p:spPr>
        <p:txBody>
          <a:bodyPr wrap="none">
            <a:spAutoFit/>
          </a:bodyPr>
          <a:lstStyle/>
          <a:p>
            <a:r>
              <a:t>Millionär</a:t>
            </a:r>
          </a:p>
        </p:txBody>
      </p:sp>
      <p:sp>
        <p:nvSpPr>
          <p:cNvPr id="31" name="TextBox 30"/>
          <p:cNvSpPr txBox="1"/>
          <p:nvPr/>
        </p:nvSpPr>
        <p:spPr>
          <a:xfrm>
            <a:off x="2384162" y="5851320"/>
            <a:ext cx="4264288" cy="374650"/>
          </a:xfrm>
          <a:prstGeom prst="rect">
            <a:avLst/>
          </a:prstGeom>
          <a:noFill/>
        </p:spPr>
        <p:txBody>
          <a:bodyPr wrap="none">
            <a:spAutoFit/>
          </a:bodyPr>
          <a:lstStyle/>
          <a:p>
            <a:r>
              <a:t>Erfüllt, weil ich gereist bin und viel von der Welt gesehen habe!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Karla L. Musiol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27.02.2007</a:t>
            </a:r>
          </a:p>
        </p:txBody>
      </p:sp>
      <p:sp>
        <p:nvSpPr>
          <p:cNvPr id="21" name="TextBox 20"/>
          <p:cNvSpPr txBox="1"/>
          <p:nvPr/>
        </p:nvSpPr>
        <p:spPr>
          <a:xfrm>
            <a:off x="3494622" y="1740345"/>
            <a:ext cx="3153825" cy="374650"/>
          </a:xfrm>
          <a:prstGeom prst="rect">
            <a:avLst/>
          </a:prstGeom>
          <a:noFill/>
        </p:spPr>
        <p:txBody>
          <a:bodyPr wrap="none">
            <a:spAutoFit/>
          </a:bodyPr>
          <a:lstStyle/>
          <a:p>
            <a:r>
              <a:t>Spanisch und Pädagogik (beste Wahl)</a:t>
            </a:r>
          </a:p>
          <a:p/>
        </p:txBody>
      </p:sp>
      <p:sp>
        <p:nvSpPr>
          <p:cNvPr id="22" name="TextBox 21"/>
          <p:cNvSpPr txBox="1"/>
          <p:nvPr/>
        </p:nvSpPr>
        <p:spPr>
          <a:xfrm>
            <a:off x="3700998" y="2157496"/>
            <a:ext cx="2947450" cy="374650"/>
          </a:xfrm>
          <a:prstGeom prst="rect">
            <a:avLst/>
          </a:prstGeom>
          <a:noFill/>
        </p:spPr>
        <p:txBody>
          <a:bodyPr wrap="none">
            <a:spAutoFit/>
          </a:bodyPr>
          <a:lstStyle/>
          <a:p>
            <a:r>
              <a:t>Gute Frage…aber meine LKs sind schonmal ganz gut</a:t>
            </a:r>
          </a:p>
        </p:txBody>
      </p:sp>
      <p:sp>
        <p:nvSpPr>
          <p:cNvPr id="23" name="TextBox 22"/>
          <p:cNvSpPr txBox="1"/>
          <p:nvPr/>
        </p:nvSpPr>
        <p:spPr>
          <a:xfrm>
            <a:off x="4381510" y="2564674"/>
            <a:ext cx="2266938" cy="374650"/>
          </a:xfrm>
          <a:prstGeom prst="rect">
            <a:avLst/>
          </a:prstGeom>
          <a:noFill/>
        </p:spPr>
        <p:txBody>
          <a:bodyPr wrap="none">
            <a:spAutoFit/>
          </a:bodyPr>
          <a:lstStyle/>
          <a:p>
            <a:r>
              <a:t>Lena P. und Anna C. aber ich freue mich über jede Gesellschaft und Gespräche🫶</a:t>
            </a:r>
          </a:p>
        </p:txBody>
      </p:sp>
      <p:sp>
        <p:nvSpPr>
          <p:cNvPr id="24" name="TextBox 23"/>
          <p:cNvSpPr txBox="1"/>
          <p:nvPr/>
        </p:nvSpPr>
        <p:spPr>
          <a:xfrm>
            <a:off x="1228020" y="2979874"/>
            <a:ext cx="5420428" cy="360000"/>
          </a:xfrm>
          <a:prstGeom prst="rect">
            <a:avLst/>
          </a:prstGeom>
          <a:noFill/>
        </p:spPr>
        <p:txBody>
          <a:bodyPr wrap="none">
            <a:spAutoFit/>
          </a:bodyPr>
          <a:lstStyle/>
          <a:p>
            <a:r>
              <a:t>Practise what you preach!</a:t>
            </a:r>
          </a:p>
          <a:p>
            <a:r>
              <a:t>„The most amazing things that can happen to a human being, will happen to you, just lower your expections“ ~ Phil‘s-Osophie</a:t>
            </a:r>
          </a:p>
        </p:txBody>
      </p:sp>
      <p:sp>
        <p:nvSpPr>
          <p:cNvPr id="25" name="TextBox 24"/>
          <p:cNvSpPr txBox="1"/>
          <p:nvPr/>
        </p:nvSpPr>
        <p:spPr>
          <a:xfrm>
            <a:off x="891470" y="3377592"/>
            <a:ext cx="5756978" cy="374650"/>
          </a:xfrm>
          <a:prstGeom prst="rect">
            <a:avLst/>
          </a:prstGeom>
          <a:noFill/>
        </p:spPr>
        <p:txBody>
          <a:bodyPr wrap="none">
            <a:spAutoFit/>
          </a:bodyPr>
          <a:lstStyle/>
          <a:p>
            <a:r>
              <a:t>Pilates, Kochen und natürlich spazieren gehen (mit Freunden)🤭</a:t>
            </a:r>
          </a:p>
        </p:txBody>
      </p:sp>
      <p:sp>
        <p:nvSpPr>
          <p:cNvPr id="26" name="TextBox 25"/>
          <p:cNvSpPr txBox="1"/>
          <p:nvPr/>
        </p:nvSpPr>
        <p:spPr>
          <a:xfrm>
            <a:off x="2473501" y="5022689"/>
            <a:ext cx="4174948" cy="374650"/>
          </a:xfrm>
          <a:prstGeom prst="rect">
            <a:avLst/>
          </a:prstGeom>
          <a:noFill/>
        </p:spPr>
        <p:txBody>
          <a:bodyPr wrap="none">
            <a:spAutoFit/>
          </a:bodyPr>
          <a:lstStyle/>
          <a:p>
            <a:r>
              <a:t>Ich bin genug. Ich darf Ich sein.</a:t>
            </a:r>
          </a:p>
        </p:txBody>
      </p:sp>
      <p:sp>
        <p:nvSpPr>
          <p:cNvPr id="27" name="TextBox 26"/>
          <p:cNvSpPr txBox="1"/>
          <p:nvPr/>
        </p:nvSpPr>
        <p:spPr>
          <a:xfrm>
            <a:off x="2014219" y="4189739"/>
            <a:ext cx="4634229" cy="374650"/>
          </a:xfrm>
          <a:prstGeom prst="rect">
            <a:avLst/>
          </a:prstGeom>
          <a:noFill/>
        </p:spPr>
        <p:txBody>
          <a:bodyPr wrap="none">
            <a:spAutoFit/>
          </a:bodyPr>
          <a:lstStyle/>
          <a:p>
            <a:r>
              <a:t>An apple a day keeps the doctor away ;)</a:t>
            </a:r>
          </a:p>
        </p:txBody>
      </p:sp>
      <p:sp>
        <p:nvSpPr>
          <p:cNvPr id="28" name="TextBox 27"/>
          <p:cNvSpPr txBox="1"/>
          <p:nvPr/>
        </p:nvSpPr>
        <p:spPr>
          <a:xfrm>
            <a:off x="2473500" y="4606214"/>
            <a:ext cx="4174949" cy="374650"/>
          </a:xfrm>
          <a:prstGeom prst="rect">
            <a:avLst/>
          </a:prstGeom>
          <a:noFill/>
        </p:spPr>
        <p:txBody>
          <a:bodyPr wrap="none">
            <a:spAutoFit/>
          </a:bodyPr>
          <a:lstStyle/>
          <a:p>
            <a:r>
              <a:t>Ich würde tatsächlich sagen: Das Beste kommt zum Schluss.</a:t>
            </a:r>
          </a:p>
          <a:p>
            <a:r>
              <a:t>In meinen Erinnerungen an die Schulzeit gab es keine schönere, als die Abschlussfahrt nach Barcelona🥹! Im Club mit Frau Friedrich, Herrn Kohlhaas und Herrn Teschke war es einfach unglaublich witzig und ich werde diesen und die anderen Abende nie mehr vergessen! Diese Fahrt hat nicht nur Lehrer und Schüler connected, sondern auch neue Freundschaften geschaffen.🫶</a:t>
            </a:r>
          </a:p>
        </p:txBody>
      </p:sp>
      <p:sp>
        <p:nvSpPr>
          <p:cNvPr id="29" name="TextBox 28"/>
          <p:cNvSpPr txBox="1"/>
          <p:nvPr/>
        </p:nvSpPr>
        <p:spPr>
          <a:xfrm>
            <a:off x="3057108" y="3781885"/>
            <a:ext cx="3591340" cy="374650"/>
          </a:xfrm>
          <a:prstGeom prst="rect">
            <a:avLst/>
          </a:prstGeom>
          <a:noFill/>
        </p:spPr>
        <p:txBody>
          <a:bodyPr wrap="none">
            <a:spAutoFit/>
          </a:bodyPr>
          <a:lstStyle/>
          <a:p>
            <a:r>
              <a:t>Die Alltagsherausforderungen (Verträge schließen, Steuerberichte, How to manage a Studium,…)</a:t>
            </a:r>
          </a:p>
        </p:txBody>
      </p:sp>
      <p:sp>
        <p:nvSpPr>
          <p:cNvPr id="30" name="TextBox 29"/>
          <p:cNvSpPr txBox="1"/>
          <p:nvPr/>
        </p:nvSpPr>
        <p:spPr>
          <a:xfrm>
            <a:off x="1212016" y="5435714"/>
            <a:ext cx="5436434" cy="374650"/>
          </a:xfrm>
          <a:prstGeom prst="rect">
            <a:avLst/>
          </a:prstGeom>
          <a:noFill/>
        </p:spPr>
        <p:txBody>
          <a:bodyPr wrap="none">
            <a:spAutoFit/>
          </a:bodyPr>
          <a:lstStyle/>
          <a:p>
            <a:r>
              <a:t>Life-/Ehe-/Familiencoach</a:t>
            </a:r>
          </a:p>
        </p:txBody>
      </p:sp>
      <p:sp>
        <p:nvSpPr>
          <p:cNvPr id="31" name="TextBox 30"/>
          <p:cNvSpPr txBox="1"/>
          <p:nvPr/>
        </p:nvSpPr>
        <p:spPr>
          <a:xfrm>
            <a:off x="2384162" y="5851320"/>
            <a:ext cx="4264288" cy="374650"/>
          </a:xfrm>
          <a:prstGeom prst="rect">
            <a:avLst/>
          </a:prstGeom>
          <a:noFill/>
        </p:spPr>
        <p:txBody>
          <a:bodyPr wrap="none">
            <a:spAutoFit/>
          </a:bodyPr>
          <a:lstStyle/>
          <a:p>
            <a:r>
              <a:t>Im Garten vor meinem kleinen Cottage🏡, wo ich ,mit einem Huhn🐓 im Arm, durch meine Gemüsebeete gehe… Tagsüber ist meine kleine Farm 🐄🐑🦆ein Teil der Therapie für die Familien- und Paarcoach-Sitzungen die ich gebe🫂. Und, ganz wichtig, im Garten flitzt mindestens ein Dackel herum! Ehrenamtlich backe ich Kuchen 🍰 für die Tafel und wirke in Umweltschutzvereinen 🌎🌱mit!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Kilian Gros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10.04.2007</a:t>
            </a:r>
          </a:p>
        </p:txBody>
      </p:sp>
      <p:sp>
        <p:nvSpPr>
          <p:cNvPr id="21" name="TextBox 20"/>
          <p:cNvSpPr txBox="1"/>
          <p:nvPr/>
        </p:nvSpPr>
        <p:spPr>
          <a:xfrm>
            <a:off x="3494622" y="1740345"/>
            <a:ext cx="3153825" cy="374650"/>
          </a:xfrm>
          <a:prstGeom prst="rect">
            <a:avLst/>
          </a:prstGeom>
          <a:noFill/>
        </p:spPr>
        <p:txBody>
          <a:bodyPr wrap="none">
            <a:spAutoFit/>
          </a:bodyPr>
          <a:lstStyle/>
          <a:p>
            <a:r>
              <a:t>Mathe,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Simon</a:t>
            </a:r>
          </a:p>
        </p:txBody>
      </p:sp>
      <p:sp>
        <p:nvSpPr>
          <p:cNvPr id="24" name="TextBox 23"/>
          <p:cNvSpPr txBox="1"/>
          <p:nvPr/>
        </p:nvSpPr>
        <p:spPr>
          <a:xfrm>
            <a:off x="1228020" y="2979874"/>
            <a:ext cx="5420428" cy="360000"/>
          </a:xfrm>
          <a:prstGeom prst="rect">
            <a:avLst/>
          </a:prstGeom>
          <a:noFill/>
        </p:spPr>
        <p:txBody>
          <a:bodyPr wrap="none">
            <a:spAutoFit/>
          </a:bodyPr>
          <a:lstStyle/>
          <a:p>
            <a:r>
              <a:t>Alles ist schwer, bevor es leicht wird</a:t>
            </a:r>
          </a:p>
        </p:txBody>
      </p:sp>
      <p:sp>
        <p:nvSpPr>
          <p:cNvPr id="25" name="TextBox 24"/>
          <p:cNvSpPr txBox="1"/>
          <p:nvPr/>
        </p:nvSpPr>
        <p:spPr>
          <a:xfrm>
            <a:off x="891470" y="3377592"/>
            <a:ext cx="5756978" cy="374650"/>
          </a:xfrm>
          <a:prstGeom prst="rect">
            <a:avLst/>
          </a:prstGeom>
          <a:noFill/>
        </p:spPr>
        <p:txBody>
          <a:bodyPr wrap="none">
            <a:spAutoFit/>
          </a:bodyPr>
          <a:lstStyle/>
          <a:p>
            <a:r>
              <a:t>Fußball</a:t>
            </a:r>
          </a:p>
        </p:txBody>
      </p:sp>
      <p:sp>
        <p:nvSpPr>
          <p:cNvPr id="26" name="TextBox 25"/>
          <p:cNvSpPr txBox="1"/>
          <p:nvPr/>
        </p:nvSpPr>
        <p:spPr>
          <a:xfrm>
            <a:off x="2473501" y="5022689"/>
            <a:ext cx="4174948" cy="374650"/>
          </a:xfrm>
          <a:prstGeom prst="rect">
            <a:avLst/>
          </a:prstGeom>
          <a:noFill/>
        </p:spPr>
        <p:txBody>
          <a:bodyPr wrap="none">
            <a:spAutoFit/>
          </a:bodyPr>
          <a:lstStyle/>
          <a:p>
            <a:r>
              <a:t>Abi ist einfacher als gedacht</a:t>
            </a:r>
          </a:p>
        </p:txBody>
      </p:sp>
      <p:sp>
        <p:nvSpPr>
          <p:cNvPr id="27" name="TextBox 26"/>
          <p:cNvSpPr txBox="1"/>
          <p:nvPr/>
        </p:nvSpPr>
        <p:spPr>
          <a:xfrm>
            <a:off x="2014219" y="4189739"/>
            <a:ext cx="4634229" cy="374650"/>
          </a:xfrm>
          <a:prstGeom prst="rect">
            <a:avLst/>
          </a:prstGeom>
          <a:noFill/>
        </p:spPr>
        <p:txBody>
          <a:bodyPr wrap="none">
            <a:spAutoFit/>
          </a:bodyPr>
          <a:lstStyle/>
          <a:p>
            <a:r>
              <a:t>Obst, wie ne Banane oder so</a:t>
            </a:r>
          </a:p>
        </p:txBody>
      </p:sp>
      <p:sp>
        <p:nvSpPr>
          <p:cNvPr id="28" name="TextBox 27"/>
          <p:cNvSpPr txBox="1"/>
          <p:nvPr/>
        </p:nvSpPr>
        <p:spPr>
          <a:xfrm>
            <a:off x="2473500" y="4606214"/>
            <a:ext cx="4174949" cy="374650"/>
          </a:xfrm>
          <a:prstGeom prst="rect">
            <a:avLst/>
          </a:prstGeom>
          <a:noFill/>
        </p:spPr>
        <p:txBody>
          <a:bodyPr wrap="none">
            <a:spAutoFit/>
          </a:bodyPr>
          <a:lstStyle/>
          <a:p>
            <a:r>
              <a:t>Kursfahrt nach Barcelona</a:t>
            </a:r>
          </a:p>
        </p:txBody>
      </p:sp>
      <p:sp>
        <p:nvSpPr>
          <p:cNvPr id="29" name="TextBox 28"/>
          <p:cNvSpPr txBox="1"/>
          <p:nvPr/>
        </p:nvSpPr>
        <p:spPr>
          <a:xfrm>
            <a:off x="3057108" y="3781885"/>
            <a:ext cx="3591340" cy="374650"/>
          </a:xfrm>
          <a:prstGeom prst="rect">
            <a:avLst/>
          </a:prstGeom>
          <a:noFill/>
        </p:spPr>
        <p:txBody>
          <a:bodyPr wrap="none">
            <a:spAutoFit/>
          </a:bodyPr>
          <a:lstStyle/>
          <a:p>
            <a:r>
              <a:t>wie das Leben funktioniert, d.h. Steuern etc.</a:t>
            </a:r>
          </a:p>
        </p:txBody>
      </p:sp>
      <p:sp>
        <p:nvSpPr>
          <p:cNvPr id="30" name="TextBox 29"/>
          <p:cNvSpPr txBox="1"/>
          <p:nvPr/>
        </p:nvSpPr>
        <p:spPr>
          <a:xfrm>
            <a:off x="1212016" y="5435714"/>
            <a:ext cx="5436434" cy="374650"/>
          </a:xfrm>
          <a:prstGeom prst="rect">
            <a:avLst/>
          </a:prstGeom>
          <a:noFill/>
        </p:spPr>
        <p:txBody>
          <a:bodyPr wrap="none">
            <a:spAutoFit/>
          </a:bodyPr>
          <a:lstStyle/>
          <a:p>
            <a:r>
              <a:t>Informatiker</a:t>
            </a:r>
          </a:p>
        </p:txBody>
      </p:sp>
      <p:sp>
        <p:nvSpPr>
          <p:cNvPr id="31" name="TextBox 30"/>
          <p:cNvSpPr txBox="1"/>
          <p:nvPr/>
        </p:nvSpPr>
        <p:spPr>
          <a:xfrm>
            <a:off x="2384162" y="5851320"/>
            <a:ext cx="4264288" cy="374650"/>
          </a:xfrm>
          <a:prstGeom prst="rect">
            <a:avLst/>
          </a:prstGeom>
          <a:noFill/>
        </p:spPr>
        <p:txBody>
          <a:bodyPr wrap="none">
            <a:spAutoFit/>
          </a:bodyPr>
          <a:lstStyle/>
          <a:p>
            <a:r>
              <a:t>Hoffentlich noch fit genug, um noch Fußball zu spielen. Und in einem Job, der mir Spaß macht.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Kira Wotzke</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24.02.2007</a:t>
            </a:r>
          </a:p>
        </p:txBody>
      </p:sp>
      <p:sp>
        <p:nvSpPr>
          <p:cNvPr id="21" name="TextBox 20"/>
          <p:cNvSpPr txBox="1"/>
          <p:nvPr/>
        </p:nvSpPr>
        <p:spPr>
          <a:xfrm>
            <a:off x="3494622" y="1740345"/>
            <a:ext cx="3153825" cy="374650"/>
          </a:xfrm>
          <a:prstGeom prst="rect">
            <a:avLst/>
          </a:prstGeom>
          <a:noFill/>
        </p:spPr>
        <p:txBody>
          <a:bodyPr wrap="none">
            <a:spAutoFit/>
          </a:bodyPr>
          <a:lstStyle/>
          <a:p>
            <a:r>
              <a:t>Biologie Lk &amp; Pädagogik Lk</a:t>
            </a:r>
          </a:p>
          <a:p/>
        </p:txBody>
      </p:sp>
      <p:sp>
        <p:nvSpPr>
          <p:cNvPr id="22" name="TextBox 21"/>
          <p:cNvSpPr txBox="1"/>
          <p:nvPr/>
        </p:nvSpPr>
        <p:spPr>
          <a:xfrm>
            <a:off x="3700998" y="2157496"/>
            <a:ext cx="2947450" cy="374650"/>
          </a:xfrm>
          <a:prstGeom prst="rect">
            <a:avLst/>
          </a:prstGeom>
          <a:noFill/>
        </p:spPr>
        <p:txBody>
          <a:bodyPr wrap="none">
            <a:spAutoFit/>
          </a:bodyPr>
          <a:lstStyle/>
          <a:p>
            <a:r>
              <a:t>Pause🙏 &amp; Biologie 🧬</a:t>
            </a:r>
          </a:p>
        </p:txBody>
      </p:sp>
      <p:sp>
        <p:nvSpPr>
          <p:cNvPr id="23" name="TextBox 22"/>
          <p:cNvSpPr txBox="1"/>
          <p:nvPr/>
        </p:nvSpPr>
        <p:spPr>
          <a:xfrm>
            <a:off x="4381510" y="2564674"/>
            <a:ext cx="2266938" cy="374650"/>
          </a:xfrm>
          <a:prstGeom prst="rect">
            <a:avLst/>
          </a:prstGeom>
          <a:noFill/>
        </p:spPr>
        <p:txBody>
          <a:bodyPr wrap="none">
            <a:spAutoFit/>
          </a:bodyPr>
          <a:lstStyle/>
          <a:p>
            <a:r>
              <a:t>Lotti❣️</a:t>
            </a:r>
          </a:p>
        </p:txBody>
      </p:sp>
      <p:sp>
        <p:nvSpPr>
          <p:cNvPr id="24" name="TextBox 23"/>
          <p:cNvSpPr txBox="1"/>
          <p:nvPr/>
        </p:nvSpPr>
        <p:spPr>
          <a:xfrm>
            <a:off x="1228020" y="2979874"/>
            <a:ext cx="5420428" cy="360000"/>
          </a:xfrm>
          <a:prstGeom prst="rect">
            <a:avLst/>
          </a:prstGeom>
          <a:noFill/>
        </p:spPr>
        <p:txBody>
          <a:bodyPr wrap="none">
            <a:spAutoFit/>
          </a:bodyPr>
          <a:lstStyle/>
          <a:p>
            <a:r>
              <a:t>Wenn du es bis zur letzten Minute aufschiebst, dauert es nur eine Minute.</a:t>
            </a:r>
          </a:p>
        </p:txBody>
      </p:sp>
      <p:sp>
        <p:nvSpPr>
          <p:cNvPr id="25" name="TextBox 24"/>
          <p:cNvSpPr txBox="1"/>
          <p:nvPr/>
        </p:nvSpPr>
        <p:spPr>
          <a:xfrm>
            <a:off x="891470" y="3377592"/>
            <a:ext cx="5756978" cy="374650"/>
          </a:xfrm>
          <a:prstGeom prst="rect">
            <a:avLst/>
          </a:prstGeom>
          <a:noFill/>
        </p:spPr>
        <p:txBody>
          <a:bodyPr wrap="none">
            <a:spAutoFit/>
          </a:bodyPr>
          <a:lstStyle/>
          <a:p>
            <a:r>
              <a:t>Cheerleading</a:t>
            </a:r>
          </a:p>
        </p:txBody>
      </p:sp>
      <p:sp>
        <p:nvSpPr>
          <p:cNvPr id="26" name="TextBox 25"/>
          <p:cNvSpPr txBox="1"/>
          <p:nvPr/>
        </p:nvSpPr>
        <p:spPr>
          <a:xfrm>
            <a:off x="2473501" y="5022689"/>
            <a:ext cx="4174948" cy="374650"/>
          </a:xfrm>
          <a:prstGeom prst="rect">
            <a:avLst/>
          </a:prstGeom>
          <a:noFill/>
        </p:spPr>
        <p:txBody>
          <a:bodyPr wrap="none">
            <a:spAutoFit/>
          </a:bodyPr>
          <a:lstStyle/>
          <a:p>
            <a:r>
              <a:t>Genieß es, solange Hausaufgaben dein größtes Problem sind.</a:t>
            </a:r>
          </a:p>
        </p:txBody>
      </p:sp>
      <p:sp>
        <p:nvSpPr>
          <p:cNvPr id="27" name="TextBox 26"/>
          <p:cNvSpPr txBox="1"/>
          <p:nvPr/>
        </p:nvSpPr>
        <p:spPr>
          <a:xfrm>
            <a:off x="2014219" y="4189739"/>
            <a:ext cx="4634229" cy="374650"/>
          </a:xfrm>
          <a:prstGeom prst="rect">
            <a:avLst/>
          </a:prstGeom>
          <a:noFill/>
        </p:spPr>
        <p:txBody>
          <a:bodyPr wrap="none">
            <a:spAutoFit/>
          </a:bodyPr>
          <a:lstStyle/>
          <a:p>
            <a:r>
              <a:t>Schoki Croissant ;)</a:t>
            </a:r>
          </a:p>
        </p:txBody>
      </p:sp>
      <p:sp>
        <p:nvSpPr>
          <p:cNvPr id="28" name="TextBox 27"/>
          <p:cNvSpPr txBox="1"/>
          <p:nvPr/>
        </p:nvSpPr>
        <p:spPr>
          <a:xfrm>
            <a:off x="2473500" y="4606214"/>
            <a:ext cx="4174949" cy="374650"/>
          </a:xfrm>
          <a:prstGeom prst="rect">
            <a:avLst/>
          </a:prstGeom>
          <a:noFill/>
        </p:spPr>
        <p:txBody>
          <a:bodyPr wrap="none">
            <a:spAutoFit/>
          </a:bodyPr>
          <a:lstStyle/>
          <a:p>
            <a:r>
              <a:t>Barcelona Fahrt &amp; EF Englischuntericht bei Frau Seibert mit Lotti</a:t>
            </a:r>
          </a:p>
        </p:txBody>
      </p:sp>
      <p:sp>
        <p:nvSpPr>
          <p:cNvPr id="29" name="TextBox 28"/>
          <p:cNvSpPr txBox="1"/>
          <p:nvPr/>
        </p:nvSpPr>
        <p:spPr>
          <a:xfrm>
            <a:off x="3057108" y="3781885"/>
            <a:ext cx="3591340" cy="374650"/>
          </a:xfrm>
          <a:prstGeom prst="rect">
            <a:avLst/>
          </a:prstGeom>
          <a:noFill/>
        </p:spPr>
        <p:txBody>
          <a:bodyPr wrap="none">
            <a:spAutoFit/>
          </a:bodyPr>
          <a:lstStyle/>
          <a:p>
            <a:r>
              <a:t>Wie man im echten Leben den Satz des Pythagoras benutzt.</a:t>
            </a:r>
          </a:p>
        </p:txBody>
      </p:sp>
      <p:sp>
        <p:nvSpPr>
          <p:cNvPr id="30" name="TextBox 29"/>
          <p:cNvSpPr txBox="1"/>
          <p:nvPr/>
        </p:nvSpPr>
        <p:spPr>
          <a:xfrm>
            <a:off x="1212016" y="5435714"/>
            <a:ext cx="5436434" cy="374650"/>
          </a:xfrm>
          <a:prstGeom prst="rect">
            <a:avLst/>
          </a:prstGeom>
          <a:noFill/>
        </p:spPr>
        <p:txBody>
          <a:bodyPr wrap="none">
            <a:spAutoFit/>
          </a:bodyPr>
          <a:lstStyle/>
          <a:p>
            <a:r>
              <a:t>Tester für Luxushotels und Strände🌟</a:t>
            </a:r>
          </a:p>
        </p:txBody>
      </p:sp>
      <p:sp>
        <p:nvSpPr>
          <p:cNvPr id="31" name="TextBox 30"/>
          <p:cNvSpPr txBox="1"/>
          <p:nvPr/>
        </p:nvSpPr>
        <p:spPr>
          <a:xfrm>
            <a:off x="2384162" y="5851320"/>
            <a:ext cx="4264288" cy="374650"/>
          </a:xfrm>
          <a:prstGeom prst="rect">
            <a:avLst/>
          </a:prstGeom>
          <a:noFill/>
        </p:spPr>
        <p:txBody>
          <a:bodyPr wrap="none">
            <a:spAutoFit/>
          </a:bodyPr>
          <a:lstStyle/>
          <a:p>
            <a:r>
              <a:t>In meiner eigenen Villa mit Pool… oder doch noch im Studium?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Kjell Sonntag</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18.10.2007</a:t>
            </a:r>
          </a:p>
        </p:txBody>
      </p:sp>
      <p:sp>
        <p:nvSpPr>
          <p:cNvPr id="21" name="TextBox 20"/>
          <p:cNvSpPr txBox="1"/>
          <p:nvPr/>
        </p:nvSpPr>
        <p:spPr>
          <a:xfrm>
            <a:off x="3494622" y="1740345"/>
            <a:ext cx="3153825" cy="374650"/>
          </a:xfrm>
          <a:prstGeom prst="rect">
            <a:avLst/>
          </a:prstGeom>
          <a:noFill/>
        </p:spPr>
        <p:txBody>
          <a:bodyPr wrap="none">
            <a:spAutoFit/>
          </a:bodyPr>
          <a:lstStyle/>
          <a:p>
            <a:r>
              <a:t>Sport und Mathe</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Mika Schalow</a:t>
            </a:r>
          </a:p>
        </p:txBody>
      </p:sp>
      <p:sp>
        <p:nvSpPr>
          <p:cNvPr id="24" name="TextBox 23"/>
          <p:cNvSpPr txBox="1"/>
          <p:nvPr/>
        </p:nvSpPr>
        <p:spPr>
          <a:xfrm>
            <a:off x="1228020" y="2979874"/>
            <a:ext cx="5420428" cy="360000"/>
          </a:xfrm>
          <a:prstGeom prst="rect">
            <a:avLst/>
          </a:prstGeom>
          <a:noFill/>
        </p:spPr>
        <p:txBody>
          <a:bodyPr wrap="none">
            <a:spAutoFit/>
          </a:bodyPr>
          <a:lstStyle/>
          <a:p>
            <a:r>
              <a:t>Work smart not hard aber vergiss deine eigenen Werte nicht</a:t>
            </a:r>
          </a:p>
        </p:txBody>
      </p:sp>
      <p:sp>
        <p:nvSpPr>
          <p:cNvPr id="25" name="TextBox 24"/>
          <p:cNvSpPr txBox="1"/>
          <p:nvPr/>
        </p:nvSpPr>
        <p:spPr>
          <a:xfrm>
            <a:off x="891470" y="3377592"/>
            <a:ext cx="5756978" cy="374650"/>
          </a:xfrm>
          <a:prstGeom prst="rect">
            <a:avLst/>
          </a:prstGeom>
          <a:noFill/>
        </p:spPr>
        <p:txBody>
          <a:bodyPr wrap="none">
            <a:spAutoFit/>
          </a:bodyPr>
          <a:lstStyle/>
          <a:p>
            <a:r>
              <a:t>Fußball</a:t>
            </a:r>
          </a:p>
        </p:txBody>
      </p:sp>
      <p:sp>
        <p:nvSpPr>
          <p:cNvPr id="26" name="TextBox 25"/>
          <p:cNvSpPr txBox="1"/>
          <p:nvPr/>
        </p:nvSpPr>
        <p:spPr>
          <a:xfrm>
            <a:off x="2473501" y="5022689"/>
            <a:ext cx="4174948" cy="374650"/>
          </a:xfrm>
          <a:prstGeom prst="rect">
            <a:avLst/>
          </a:prstGeom>
          <a:noFill/>
        </p:spPr>
        <p:txBody>
          <a:bodyPr wrap="none">
            <a:spAutoFit/>
          </a:bodyPr>
          <a:lstStyle/>
          <a:p>
            <a:r>
              <a:t>Nimm dich selber nicht zu ernst</a:t>
            </a:r>
          </a:p>
        </p:txBody>
      </p:sp>
      <p:sp>
        <p:nvSpPr>
          <p:cNvPr id="27" name="TextBox 26"/>
          <p:cNvSpPr txBox="1"/>
          <p:nvPr/>
        </p:nvSpPr>
        <p:spPr>
          <a:xfrm>
            <a:off x="2014219" y="4189739"/>
            <a:ext cx="4634229" cy="374650"/>
          </a:xfrm>
          <a:prstGeom prst="rect">
            <a:avLst/>
          </a:prstGeom>
          <a:noFill/>
        </p:spPr>
        <p:txBody>
          <a:bodyPr wrap="none">
            <a:spAutoFit/>
          </a:bodyPr>
          <a:lstStyle/>
          <a:p>
            <a:r>
              <a:t>Pizza Margherita vom Aldi</a:t>
            </a:r>
          </a:p>
        </p:txBody>
      </p:sp>
      <p:sp>
        <p:nvSpPr>
          <p:cNvPr id="28" name="TextBox 27"/>
          <p:cNvSpPr txBox="1"/>
          <p:nvPr/>
        </p:nvSpPr>
        <p:spPr>
          <a:xfrm>
            <a:off x="2473500" y="4606214"/>
            <a:ext cx="4174949" cy="374650"/>
          </a:xfrm>
          <a:prstGeom prst="rect">
            <a:avLst/>
          </a:prstGeom>
          <a:noFill/>
        </p:spPr>
        <p:txBody>
          <a:bodyPr wrap="none">
            <a:spAutoFit/>
          </a:bodyPr>
          <a:lstStyle/>
          <a:p>
            <a:r>
              <a:t>Skifahrt in der EF</a:t>
            </a:r>
          </a:p>
        </p:txBody>
      </p:sp>
      <p:sp>
        <p:nvSpPr>
          <p:cNvPr id="29" name="TextBox 28"/>
          <p:cNvSpPr txBox="1"/>
          <p:nvPr/>
        </p:nvSpPr>
        <p:spPr>
          <a:xfrm>
            <a:off x="3057108" y="3781885"/>
            <a:ext cx="3591340" cy="374650"/>
          </a:xfrm>
          <a:prstGeom prst="rect">
            <a:avLst/>
          </a:prstGeom>
          <a:noFill/>
        </p:spPr>
        <p:txBody>
          <a:bodyPr wrap="none">
            <a:spAutoFit/>
          </a:bodyPr>
          <a:lstStyle/>
          <a:p>
            <a:r>
              <a:t>Wie das Leben funktioniert</a:t>
            </a:r>
          </a:p>
        </p:txBody>
      </p:sp>
      <p:sp>
        <p:nvSpPr>
          <p:cNvPr id="30" name="TextBox 29"/>
          <p:cNvSpPr txBox="1"/>
          <p:nvPr/>
        </p:nvSpPr>
        <p:spPr>
          <a:xfrm>
            <a:off x="1212016" y="5435714"/>
            <a:ext cx="5436434" cy="374650"/>
          </a:xfrm>
          <a:prstGeom prst="rect">
            <a:avLst/>
          </a:prstGeom>
          <a:noFill/>
        </p:spPr>
        <p:txBody>
          <a:bodyPr wrap="none">
            <a:spAutoFit/>
          </a:bodyPr>
          <a:lstStyle/>
          <a:p>
            <a:r>
              <a:t>Fußballtrainer</a:t>
            </a:r>
          </a:p>
        </p:txBody>
      </p:sp>
      <p:sp>
        <p:nvSpPr>
          <p:cNvPr id="31" name="TextBox 30"/>
          <p:cNvSpPr txBox="1"/>
          <p:nvPr/>
        </p:nvSpPr>
        <p:spPr>
          <a:xfrm>
            <a:off x="2384162" y="5851320"/>
            <a:ext cx="4264288" cy="374650"/>
          </a:xfrm>
          <a:prstGeom prst="rect">
            <a:avLst/>
          </a:prstGeom>
          <a:noFill/>
        </p:spPr>
        <p:txBody>
          <a:bodyPr wrap="none">
            <a:spAutoFit/>
          </a:bodyPr>
          <a:lstStyle/>
          <a:p>
            <a:r>
              <a:t>Mit beiden Beinen fest im Leben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Anna Sofia Borgardt</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27.04.2007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Musik und Darstellung in der 8./9. Klasse</a:t>
            </a:r>
          </a:p>
        </p:txBody>
      </p:sp>
      <p:sp>
        <p:nvSpPr>
          <p:cNvPr id="23" name="TextBox 22"/>
          <p:cNvSpPr txBox="1"/>
          <p:nvPr/>
        </p:nvSpPr>
        <p:spPr>
          <a:xfrm>
            <a:off x="4381510" y="2564674"/>
            <a:ext cx="2266938" cy="374650"/>
          </a:xfrm>
          <a:prstGeom prst="rect">
            <a:avLst/>
          </a:prstGeom>
          <a:noFill/>
        </p:spPr>
        <p:txBody>
          <a:bodyPr wrap="none">
            <a:spAutoFit/>
          </a:bodyPr>
          <a:lstStyle/>
          <a:p>
            <a:r>
              <a:t>SoWi mit Luise war schon sehr unterhaltsam, Englisch LK in unserer Ecke wurde auch nie langweilig</a:t>
            </a:r>
          </a:p>
        </p:txBody>
      </p:sp>
      <p:sp>
        <p:nvSpPr>
          <p:cNvPr id="24" name="TextBox 23"/>
          <p:cNvSpPr txBox="1"/>
          <p:nvPr/>
        </p:nvSpPr>
        <p:spPr>
          <a:xfrm>
            <a:off x="1228020" y="2979874"/>
            <a:ext cx="5420428" cy="360000"/>
          </a:xfrm>
          <a:prstGeom prst="rect">
            <a:avLst/>
          </a:prstGeom>
          <a:noFill/>
        </p:spPr>
        <p:txBody>
          <a:bodyPr wrap="none">
            <a:spAutoFit/>
          </a:bodyPr>
          <a:lstStyle/>
          <a:p>
            <a:r>
              <a:t>Wenn ich es nicht mache, macht es niemand</a:t>
            </a:r>
          </a:p>
        </p:txBody>
      </p:sp>
      <p:sp>
        <p:nvSpPr>
          <p:cNvPr id="25" name="TextBox 24"/>
          <p:cNvSpPr txBox="1"/>
          <p:nvPr/>
        </p:nvSpPr>
        <p:spPr>
          <a:xfrm>
            <a:off x="891470" y="3377592"/>
            <a:ext cx="5756978" cy="374650"/>
          </a:xfrm>
          <a:prstGeom prst="rect">
            <a:avLst/>
          </a:prstGeom>
          <a:noFill/>
        </p:spPr>
        <p:txBody>
          <a:bodyPr wrap="none">
            <a:spAutoFit/>
          </a:bodyPr>
          <a:lstStyle/>
          <a:p>
            <a:r>
              <a:t>Cosplay, Singen &amp; Schauspiel, Backen</a:t>
            </a:r>
          </a:p>
        </p:txBody>
      </p:sp>
      <p:sp>
        <p:nvSpPr>
          <p:cNvPr id="26" name="TextBox 25"/>
          <p:cNvSpPr txBox="1"/>
          <p:nvPr/>
        </p:nvSpPr>
        <p:spPr>
          <a:xfrm>
            <a:off x="2473501" y="5022689"/>
            <a:ext cx="4174948" cy="374650"/>
          </a:xfrm>
          <a:prstGeom prst="rect">
            <a:avLst/>
          </a:prstGeom>
          <a:noFill/>
        </p:spPr>
        <p:txBody>
          <a:bodyPr wrap="none">
            <a:spAutoFit/>
          </a:bodyPr>
          <a:lstStyle/>
          <a:p>
            <a:r>
              <a:t>Marinette und Adrien kommen noch zusammen!!! Hab einfach ein paar mehr Jahre Geduld...</a:t>
            </a:r>
          </a:p>
          <a:p>
            <a:r>
              <a:t>Außerdem solltest du vielleicht mal anfangen Vokabeln zu lernen.</a:t>
            </a:r>
          </a:p>
        </p:txBody>
      </p:sp>
      <p:sp>
        <p:nvSpPr>
          <p:cNvPr id="27" name="TextBox 26"/>
          <p:cNvSpPr txBox="1"/>
          <p:nvPr/>
        </p:nvSpPr>
        <p:spPr>
          <a:xfrm>
            <a:off x="2014219" y="4189739"/>
            <a:ext cx="4634229" cy="374650"/>
          </a:xfrm>
          <a:prstGeom prst="rect">
            <a:avLst/>
          </a:prstGeom>
          <a:noFill/>
        </p:spPr>
        <p:txBody>
          <a:bodyPr wrap="none">
            <a:spAutoFit/>
          </a:bodyPr>
          <a:lstStyle/>
          <a:p>
            <a:r>
              <a:t>Apfelringe</a:t>
            </a:r>
          </a:p>
        </p:txBody>
      </p:sp>
      <p:sp>
        <p:nvSpPr>
          <p:cNvPr id="28" name="TextBox 27"/>
          <p:cNvSpPr txBox="1"/>
          <p:nvPr/>
        </p:nvSpPr>
        <p:spPr>
          <a:xfrm>
            <a:off x="2473500" y="4606214"/>
            <a:ext cx="4174949" cy="374650"/>
          </a:xfrm>
          <a:prstGeom prst="rect">
            <a:avLst/>
          </a:prstGeom>
          <a:noFill/>
        </p:spPr>
        <p:txBody>
          <a:bodyPr wrap="none">
            <a:spAutoFit/>
          </a:bodyPr>
          <a:lstStyle/>
          <a:p>
            <a:r>
              <a:t>All die Shows und Musicals waren schon sehr cool</a:t>
            </a:r>
          </a:p>
        </p:txBody>
      </p:sp>
      <p:sp>
        <p:nvSpPr>
          <p:cNvPr id="29" name="TextBox 28"/>
          <p:cNvSpPr txBox="1"/>
          <p:nvPr/>
        </p:nvSpPr>
        <p:spPr>
          <a:xfrm>
            <a:off x="3057108" y="3781885"/>
            <a:ext cx="3591340" cy="374650"/>
          </a:xfrm>
          <a:prstGeom prst="rect">
            <a:avLst/>
          </a:prstGeom>
          <a:noFill/>
        </p:spPr>
        <p:txBody>
          <a:bodyPr wrap="none">
            <a:spAutoFit/>
          </a:bodyPr>
          <a:lstStyle/>
          <a:p>
            <a:r>
              <a:t>1. Daltonstunden planen und sinnvoll nutzen... Die Mentoren wollten immer, dass man vorher plant, aber ich habe das noch nie gemacht.</a:t>
            </a:r>
          </a:p>
          <a:p>
            <a:r>
              <a:t>2. In welchen dieser zwei Mülleimer jetzt das Papier soll und in welchen der restliche Müll. Das war gefühlt jeden Tag anders und im Endeffekt haben die Putzleute eh alles in den selben Müllsack geschmissen 😭</a:t>
            </a:r>
          </a:p>
        </p:txBody>
      </p:sp>
      <p:sp>
        <p:nvSpPr>
          <p:cNvPr id="30" name="TextBox 29"/>
          <p:cNvSpPr txBox="1"/>
          <p:nvPr/>
        </p:nvSpPr>
        <p:spPr>
          <a:xfrm>
            <a:off x="1212016" y="5435714"/>
            <a:ext cx="5436434" cy="374650"/>
          </a:xfrm>
          <a:prstGeom prst="rect">
            <a:avLst/>
          </a:prstGeom>
          <a:noFill/>
        </p:spPr>
        <p:txBody>
          <a:bodyPr wrap="none">
            <a:spAutoFit/>
          </a:bodyPr>
          <a:lstStyle/>
          <a:p>
            <a:r>
              <a:t>Prinzessin</a:t>
            </a:r>
          </a:p>
        </p:txBody>
      </p:sp>
      <p:sp>
        <p:nvSpPr>
          <p:cNvPr id="31" name="TextBox 30"/>
          <p:cNvSpPr txBox="1"/>
          <p:nvPr/>
        </p:nvSpPr>
        <p:spPr>
          <a:xfrm>
            <a:off x="2384162" y="5851320"/>
            <a:ext cx="4264288" cy="374650"/>
          </a:xfrm>
          <a:prstGeom prst="rect">
            <a:avLst/>
          </a:prstGeom>
          <a:noFill/>
        </p:spPr>
        <p:txBody>
          <a:bodyPr wrap="none">
            <a:spAutoFit/>
          </a:bodyPr>
          <a:lstStyle/>
          <a:p>
            <a:r>
              <a:t>Hoffentlich habe ich immernoch coole Hobbys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Lars Zesin🐢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20.06.2007 🏖️</a:t>
            </a:r>
          </a:p>
        </p:txBody>
      </p:sp>
      <p:sp>
        <p:nvSpPr>
          <p:cNvPr id="21" name="TextBox 20"/>
          <p:cNvSpPr txBox="1"/>
          <p:nvPr/>
        </p:nvSpPr>
        <p:spPr>
          <a:xfrm>
            <a:off x="3494622" y="1740345"/>
            <a:ext cx="3153825" cy="374650"/>
          </a:xfrm>
          <a:prstGeom prst="rect">
            <a:avLst/>
          </a:prstGeom>
          <a:noFill/>
        </p:spPr>
        <p:txBody>
          <a:bodyPr wrap="none">
            <a:spAutoFit/>
          </a:bodyPr>
          <a:lstStyle/>
          <a:p>
            <a:r>
              <a:t>Sport🏐 &amp; Spanisch🇪🇸</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Janne Potulski &amp; Lena Petermann❤️</a:t>
            </a:r>
          </a:p>
        </p:txBody>
      </p:sp>
      <p:sp>
        <p:nvSpPr>
          <p:cNvPr id="24" name="TextBox 23"/>
          <p:cNvSpPr txBox="1"/>
          <p:nvPr/>
        </p:nvSpPr>
        <p:spPr>
          <a:xfrm>
            <a:off x="1228020" y="2979874"/>
            <a:ext cx="5420428" cy="360000"/>
          </a:xfrm>
          <a:prstGeom prst="rect">
            <a:avLst/>
          </a:prstGeom>
          <a:noFill/>
        </p:spPr>
        <p:txBody>
          <a:bodyPr wrap="none">
            <a:spAutoFit/>
          </a:bodyPr>
          <a:lstStyle/>
          <a:p>
            <a:r>
              <a:t>Leben und leben lassen💚</a:t>
            </a:r>
          </a:p>
        </p:txBody>
      </p:sp>
      <p:sp>
        <p:nvSpPr>
          <p:cNvPr id="25" name="TextBox 24"/>
          <p:cNvSpPr txBox="1"/>
          <p:nvPr/>
        </p:nvSpPr>
        <p:spPr>
          <a:xfrm>
            <a:off x="891470" y="3377592"/>
            <a:ext cx="5756978" cy="374650"/>
          </a:xfrm>
          <a:prstGeom prst="rect">
            <a:avLst/>
          </a:prstGeom>
          <a:noFill/>
        </p:spPr>
        <p:txBody>
          <a:bodyPr wrap="none">
            <a:spAutoFit/>
          </a:bodyPr>
          <a:lstStyle/>
          <a:p>
            <a:r>
              <a:t>Alles mögliche was mit Leistungssport zutun hat⚽, zocken/streamen🎮, cosplayen✨, Reisen✈️, lesen📖, bullshit labern💬💩</a:t>
            </a:r>
          </a:p>
        </p:txBody>
      </p:sp>
      <p:sp>
        <p:nvSpPr>
          <p:cNvPr id="26" name="TextBox 25"/>
          <p:cNvSpPr txBox="1"/>
          <p:nvPr/>
        </p:nvSpPr>
        <p:spPr>
          <a:xfrm>
            <a:off x="2473501" y="5022689"/>
            <a:ext cx="4174948" cy="374650"/>
          </a:xfrm>
          <a:prstGeom prst="rect">
            <a:avLst/>
          </a:prstGeom>
          <a:noFill/>
        </p:spPr>
        <p:txBody>
          <a:bodyPr wrap="none">
            <a:spAutoFit/>
          </a:bodyPr>
          <a:lstStyle/>
          <a:p>
            <a:r>
              <a:t>Egal was andere sagen, zieh dein Ding durch und hab Spaß, Attacke!💯</a:t>
            </a:r>
          </a:p>
        </p:txBody>
      </p:sp>
      <p:sp>
        <p:nvSpPr>
          <p:cNvPr id="27" name="TextBox 26"/>
          <p:cNvSpPr txBox="1"/>
          <p:nvPr/>
        </p:nvSpPr>
        <p:spPr>
          <a:xfrm>
            <a:off x="2014219" y="4189739"/>
            <a:ext cx="4634229" cy="374650"/>
          </a:xfrm>
          <a:prstGeom prst="rect">
            <a:avLst/>
          </a:prstGeom>
          <a:noFill/>
        </p:spPr>
        <p:txBody>
          <a:bodyPr wrap="none">
            <a:spAutoFit/>
          </a:bodyPr>
          <a:lstStyle/>
          <a:p>
            <a:r>
              <a:t>Schokomuffins von Bibi🤌🏻</a:t>
            </a:r>
          </a:p>
        </p:txBody>
      </p:sp>
      <p:sp>
        <p:nvSpPr>
          <p:cNvPr id="28" name="TextBox 27"/>
          <p:cNvSpPr txBox="1"/>
          <p:nvPr/>
        </p:nvSpPr>
        <p:spPr>
          <a:xfrm>
            <a:off x="2473500" y="4606214"/>
            <a:ext cx="4174949" cy="374650"/>
          </a:xfrm>
          <a:prstGeom prst="rect">
            <a:avLst/>
          </a:prstGeom>
          <a:noFill/>
        </p:spPr>
        <p:txBody>
          <a:bodyPr wrap="none">
            <a:spAutoFit/>
          </a:bodyPr>
          <a:lstStyle/>
          <a:p>
            <a:r>
              <a:t>Definitiv die Kursfahrt nach Barcelona✈️🇪🇸</a:t>
            </a:r>
          </a:p>
        </p:txBody>
      </p:sp>
      <p:sp>
        <p:nvSpPr>
          <p:cNvPr id="29" name="TextBox 28"/>
          <p:cNvSpPr txBox="1"/>
          <p:nvPr/>
        </p:nvSpPr>
        <p:spPr>
          <a:xfrm>
            <a:off x="3057108" y="3781885"/>
            <a:ext cx="3591340" cy="374650"/>
          </a:xfrm>
          <a:prstGeom prst="rect">
            <a:avLst/>
          </a:prstGeom>
          <a:noFill/>
        </p:spPr>
        <p:txBody>
          <a:bodyPr wrap="none">
            <a:spAutoFit/>
          </a:bodyPr>
          <a:lstStyle/>
          <a:p>
            <a:r>
              <a:t>Ich selbst sein, I guess🐻‍❄️</a:t>
            </a:r>
          </a:p>
        </p:txBody>
      </p:sp>
      <p:sp>
        <p:nvSpPr>
          <p:cNvPr id="30" name="TextBox 29"/>
          <p:cNvSpPr txBox="1"/>
          <p:nvPr/>
        </p:nvSpPr>
        <p:spPr>
          <a:xfrm>
            <a:off x="1212016" y="5435714"/>
            <a:ext cx="5436434" cy="374650"/>
          </a:xfrm>
          <a:prstGeom prst="rect">
            <a:avLst/>
          </a:prstGeom>
          <a:noFill/>
        </p:spPr>
        <p:txBody>
          <a:bodyPr wrap="none">
            <a:spAutoFit/>
          </a:bodyPr>
          <a:lstStyle/>
          <a:p>
            <a:r>
              <a:t>Influencer🔮</a:t>
            </a:r>
          </a:p>
        </p:txBody>
      </p:sp>
      <p:sp>
        <p:nvSpPr>
          <p:cNvPr id="31" name="TextBox 30"/>
          <p:cNvSpPr txBox="1"/>
          <p:nvPr/>
        </p:nvSpPr>
        <p:spPr>
          <a:xfrm>
            <a:off x="2384162" y="5851320"/>
            <a:ext cx="4264288" cy="374650"/>
          </a:xfrm>
          <a:prstGeom prst="rect">
            <a:avLst/>
          </a:prstGeom>
          <a:noFill/>
        </p:spPr>
        <p:txBody>
          <a:bodyPr wrap="none">
            <a:spAutoFit/>
          </a:bodyPr>
          <a:lstStyle/>
          <a:p>
            <a:r>
              <a:t>In einer stabilen Lebenslage, mit sicheren Gehalt💸, hoffentlich in einer Selbstständigkeit und in einer glücklichen Beziehung.✨</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Laura Pagontzikis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30.08.2007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Pädagogik</a:t>
            </a:r>
          </a:p>
        </p:txBody>
      </p:sp>
      <p:sp>
        <p:nvSpPr>
          <p:cNvPr id="23" name="TextBox 22"/>
          <p:cNvSpPr txBox="1"/>
          <p:nvPr/>
        </p:nvSpPr>
        <p:spPr>
          <a:xfrm>
            <a:off x="4381510" y="2564674"/>
            <a:ext cx="2266938" cy="374650"/>
          </a:xfrm>
          <a:prstGeom prst="rect">
            <a:avLst/>
          </a:prstGeom>
          <a:noFill/>
        </p:spPr>
        <p:txBody>
          <a:bodyPr wrap="none">
            <a:spAutoFit/>
          </a:bodyPr>
          <a:lstStyle/>
          <a:p>
            <a:r>
              <a:t>Abishaa</a:t>
            </a:r>
          </a:p>
        </p:txBody>
      </p:sp>
      <p:sp>
        <p:nvSpPr>
          <p:cNvPr id="24" name="TextBox 23"/>
          <p:cNvSpPr txBox="1"/>
          <p:nvPr/>
        </p:nvSpPr>
        <p:spPr>
          <a:xfrm>
            <a:off x="1228020" y="2979874"/>
            <a:ext cx="5420428" cy="360000"/>
          </a:xfrm>
          <a:prstGeom prst="rect">
            <a:avLst/>
          </a:prstGeom>
          <a:noFill/>
        </p:spPr>
        <p:txBody>
          <a:bodyPr wrap="none">
            <a:spAutoFit/>
          </a:bodyPr>
          <a:lstStyle/>
          <a:p>
            <a:r>
              <a:t>Alles passiert aus einem Grund</a:t>
            </a:r>
          </a:p>
        </p:txBody>
      </p:sp>
      <p:sp>
        <p:nvSpPr>
          <p:cNvPr id="25" name="TextBox 24"/>
          <p:cNvSpPr txBox="1"/>
          <p:nvPr/>
        </p:nvSpPr>
        <p:spPr>
          <a:xfrm>
            <a:off x="891470" y="3377592"/>
            <a:ext cx="5756978" cy="374650"/>
          </a:xfrm>
          <a:prstGeom prst="rect">
            <a:avLst/>
          </a:prstGeom>
          <a:noFill/>
        </p:spPr>
        <p:txBody>
          <a:bodyPr wrap="none">
            <a:spAutoFit/>
          </a:bodyPr>
          <a:lstStyle/>
          <a:p>
            <a:r>
              <a:t>Backen</a:t>
            </a:r>
          </a:p>
        </p:txBody>
      </p:sp>
      <p:sp>
        <p:nvSpPr>
          <p:cNvPr id="26" name="TextBox 25"/>
          <p:cNvSpPr txBox="1"/>
          <p:nvPr/>
        </p:nvSpPr>
        <p:spPr>
          <a:xfrm>
            <a:off x="2473501" y="5022689"/>
            <a:ext cx="4174948" cy="374650"/>
          </a:xfrm>
          <a:prstGeom prst="rect">
            <a:avLst/>
          </a:prstGeom>
          <a:noFill/>
        </p:spPr>
        <p:txBody>
          <a:bodyPr wrap="none">
            <a:spAutoFit/>
          </a:bodyPr>
          <a:lstStyle/>
          <a:p>
            <a:r>
              <a:t>Sei nicht so verkopft</a:t>
            </a:r>
          </a:p>
        </p:txBody>
      </p:sp>
      <p:sp>
        <p:nvSpPr>
          <p:cNvPr id="27" name="TextBox 26"/>
          <p:cNvSpPr txBox="1"/>
          <p:nvPr/>
        </p:nvSpPr>
        <p:spPr>
          <a:xfrm>
            <a:off x="2014219" y="4189739"/>
            <a:ext cx="4634229" cy="374650"/>
          </a:xfrm>
          <a:prstGeom prst="rect">
            <a:avLst/>
          </a:prstGeom>
          <a:noFill/>
        </p:spPr>
        <p:txBody>
          <a:bodyPr wrap="none">
            <a:spAutoFit/>
          </a:bodyPr>
          <a:lstStyle/>
          <a:p>
            <a:r>
              <a:t>Donut von Bibi</a:t>
            </a:r>
          </a:p>
        </p:txBody>
      </p:sp>
      <p:sp>
        <p:nvSpPr>
          <p:cNvPr id="28" name="TextBox 27"/>
          <p:cNvSpPr txBox="1"/>
          <p:nvPr/>
        </p:nvSpPr>
        <p:spPr>
          <a:xfrm>
            <a:off x="2473500" y="4606214"/>
            <a:ext cx="4174949" cy="374650"/>
          </a:xfrm>
          <a:prstGeom prst="rect">
            <a:avLst/>
          </a:prstGeom>
          <a:noFill/>
        </p:spPr>
        <p:txBody>
          <a:bodyPr wrap="none">
            <a:spAutoFit/>
          </a:bodyPr>
          <a:lstStyle/>
          <a:p>
            <a:r>
              <a:t>Alle Stufenfahrten</a:t>
            </a:r>
          </a:p>
        </p:txBody>
      </p:sp>
      <p:sp>
        <p:nvSpPr>
          <p:cNvPr id="29" name="TextBox 28"/>
          <p:cNvSpPr txBox="1"/>
          <p:nvPr/>
        </p:nvSpPr>
        <p:spPr>
          <a:xfrm>
            <a:off x="3057108" y="3781885"/>
            <a:ext cx="3591340" cy="374650"/>
          </a:xfrm>
          <a:prstGeom prst="rect">
            <a:avLst/>
          </a:prstGeom>
          <a:noFill/>
        </p:spPr>
        <p:txBody>
          <a:bodyPr wrap="none">
            <a:spAutoFit/>
          </a:bodyPr>
          <a:lstStyle/>
          <a:p>
            <a:r>
              <a:t>Alles, was man fürs alleine Leben wissen muss</a:t>
            </a:r>
          </a:p>
        </p:txBody>
      </p:sp>
      <p:sp>
        <p:nvSpPr>
          <p:cNvPr id="30" name="TextBox 29"/>
          <p:cNvSpPr txBox="1"/>
          <p:nvPr/>
        </p:nvSpPr>
        <p:spPr>
          <a:xfrm>
            <a:off x="1212016" y="5435714"/>
            <a:ext cx="5436434" cy="374650"/>
          </a:xfrm>
          <a:prstGeom prst="rect">
            <a:avLst/>
          </a:prstGeom>
          <a:noFill/>
        </p:spPr>
        <p:txBody>
          <a:bodyPr wrap="none">
            <a:spAutoFit/>
          </a:bodyPr>
          <a:lstStyle/>
          <a:p>
            <a:r>
              <a:t>Irgendwas mit Tieren</a:t>
            </a:r>
          </a:p>
        </p:txBody>
      </p:sp>
      <p:sp>
        <p:nvSpPr>
          <p:cNvPr id="31" name="TextBox 30"/>
          <p:cNvSpPr txBox="1"/>
          <p:nvPr/>
        </p:nvSpPr>
        <p:spPr>
          <a:xfrm>
            <a:off x="2384162" y="5851320"/>
            <a:ext cx="4264288" cy="374650"/>
          </a:xfrm>
          <a:prstGeom prst="rect">
            <a:avLst/>
          </a:prstGeom>
          <a:noFill/>
        </p:spPr>
        <p:txBody>
          <a:bodyPr wrap="none">
            <a:spAutoFit/>
          </a:bodyPr>
          <a:lstStyle/>
          <a:p>
            <a:r>
              <a:t>glücklich, guter Job, Familie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Laura Rikken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03.10.2007</a:t>
            </a:r>
          </a:p>
        </p:txBody>
      </p:sp>
      <p:sp>
        <p:nvSpPr>
          <p:cNvPr id="21" name="TextBox 20"/>
          <p:cNvSpPr txBox="1"/>
          <p:nvPr/>
        </p:nvSpPr>
        <p:spPr>
          <a:xfrm>
            <a:off x="3494622" y="1740345"/>
            <a:ext cx="3153825" cy="374650"/>
          </a:xfrm>
          <a:prstGeom prst="rect">
            <a:avLst/>
          </a:prstGeom>
          <a:noFill/>
        </p:spPr>
        <p:txBody>
          <a:bodyPr wrap="none">
            <a:spAutoFit/>
          </a:bodyPr>
          <a:lstStyle/>
          <a:p>
            <a:r>
              <a:t>Biologie </a:t>
            </a:r>
          </a:p>
          <a:p>
            <a:r>
              <a:t>Sozialwissenschaften</a:t>
            </a:r>
          </a:p>
          <a:p/>
        </p:txBody>
      </p:sp>
      <p:sp>
        <p:nvSpPr>
          <p:cNvPr id="22" name="TextBox 21"/>
          <p:cNvSpPr txBox="1"/>
          <p:nvPr/>
        </p:nvSpPr>
        <p:spPr>
          <a:xfrm>
            <a:off x="3700998" y="2157496"/>
            <a:ext cx="2947450" cy="374650"/>
          </a:xfrm>
          <a:prstGeom prst="rect">
            <a:avLst/>
          </a:prstGeom>
          <a:noFill/>
        </p:spPr>
        <p:txBody>
          <a:bodyPr wrap="none">
            <a:spAutoFit/>
          </a:bodyPr>
          <a:lstStyle/>
          <a:p>
            <a:r>
              <a:t>Biologie</a:t>
            </a:r>
          </a:p>
        </p:txBody>
      </p:sp>
      <p:sp>
        <p:nvSpPr>
          <p:cNvPr id="23" name="TextBox 22"/>
          <p:cNvSpPr txBox="1"/>
          <p:nvPr/>
        </p:nvSpPr>
        <p:spPr>
          <a:xfrm>
            <a:off x="4381510" y="2564674"/>
            <a:ext cx="2266938" cy="374650"/>
          </a:xfrm>
          <a:prstGeom prst="rect">
            <a:avLst/>
          </a:prstGeom>
          <a:noFill/>
        </p:spPr>
        <p:txBody>
          <a:bodyPr wrap="none">
            <a:spAutoFit/>
          </a:bodyPr>
          <a:lstStyle/>
          <a:p>
            <a:r>
              <a:t>Luise</a:t>
            </a:r>
          </a:p>
        </p:txBody>
      </p:sp>
      <p:sp>
        <p:nvSpPr>
          <p:cNvPr id="24" name="TextBox 23"/>
          <p:cNvSpPr txBox="1"/>
          <p:nvPr/>
        </p:nvSpPr>
        <p:spPr>
          <a:xfrm>
            <a:off x="1228020" y="2979874"/>
            <a:ext cx="5420428" cy="360000"/>
          </a:xfrm>
          <a:prstGeom prst="rect">
            <a:avLst/>
          </a:prstGeom>
          <a:noFill/>
        </p:spPr>
        <p:txBody>
          <a:bodyPr wrap="none">
            <a:spAutoFit/>
          </a:bodyPr>
          <a:lstStyle/>
          <a:p>
            <a:r>
              <a:t>Wenn du deine Träume aufgibst, stirbst du.</a:t>
            </a:r>
          </a:p>
        </p:txBody>
      </p:sp>
      <p:sp>
        <p:nvSpPr>
          <p:cNvPr id="25" name="TextBox 24"/>
          <p:cNvSpPr txBox="1"/>
          <p:nvPr/>
        </p:nvSpPr>
        <p:spPr>
          <a:xfrm>
            <a:off x="891470" y="3377592"/>
            <a:ext cx="5756978" cy="374650"/>
          </a:xfrm>
          <a:prstGeom prst="rect">
            <a:avLst/>
          </a:prstGeom>
          <a:noFill/>
        </p:spPr>
        <p:txBody>
          <a:bodyPr wrap="none">
            <a:spAutoFit/>
          </a:bodyPr>
          <a:lstStyle/>
          <a:p>
            <a:r>
              <a:t>Mit Freunden draußen sein, Lesen, schlafen tbh</a:t>
            </a:r>
          </a:p>
        </p:txBody>
      </p:sp>
      <p:sp>
        <p:nvSpPr>
          <p:cNvPr id="26" name="TextBox 25"/>
          <p:cNvSpPr txBox="1"/>
          <p:nvPr/>
        </p:nvSpPr>
        <p:spPr>
          <a:xfrm>
            <a:off x="2473501" y="5022689"/>
            <a:ext cx="4174948" cy="374650"/>
          </a:xfrm>
          <a:prstGeom prst="rect">
            <a:avLst/>
          </a:prstGeom>
          <a:noFill/>
        </p:spPr>
        <p:txBody>
          <a:bodyPr wrap="none">
            <a:spAutoFit/>
          </a:bodyPr>
          <a:lstStyle/>
          <a:p>
            <a:r>
              <a:t>Alles wird gut. Geb nur nicht auf</a:t>
            </a:r>
          </a:p>
        </p:txBody>
      </p:sp>
      <p:sp>
        <p:nvSpPr>
          <p:cNvPr id="27" name="TextBox 26"/>
          <p:cNvSpPr txBox="1"/>
          <p:nvPr/>
        </p:nvSpPr>
        <p:spPr>
          <a:xfrm>
            <a:off x="2014219" y="4189739"/>
            <a:ext cx="4634229" cy="374650"/>
          </a:xfrm>
          <a:prstGeom prst="rect">
            <a:avLst/>
          </a:prstGeom>
          <a:noFill/>
        </p:spPr>
        <p:txBody>
          <a:bodyPr wrap="none">
            <a:spAutoFit/>
          </a:bodyPr>
          <a:lstStyle/>
          <a:p>
            <a:r>
              <a:t>Apfel</a:t>
            </a:r>
          </a:p>
        </p:txBody>
      </p:sp>
      <p:sp>
        <p:nvSpPr>
          <p:cNvPr id="28" name="TextBox 27"/>
          <p:cNvSpPr txBox="1"/>
          <p:nvPr/>
        </p:nvSpPr>
        <p:spPr>
          <a:xfrm>
            <a:off x="2473500" y="4606214"/>
            <a:ext cx="4174949" cy="374650"/>
          </a:xfrm>
          <a:prstGeom prst="rect">
            <a:avLst/>
          </a:prstGeom>
          <a:noFill/>
        </p:spPr>
        <p:txBody>
          <a:bodyPr wrap="none">
            <a:spAutoFit/>
          </a:bodyPr>
          <a:lstStyle/>
          <a:p>
            <a:r>
              <a:t>Jede Show, jedes Musical, jede After Show Party. Mit Menschen zusammen zu wachsen, die ich unendlich vermissen werde.</a:t>
            </a:r>
          </a:p>
        </p:txBody>
      </p:sp>
      <p:sp>
        <p:nvSpPr>
          <p:cNvPr id="29" name="TextBox 28"/>
          <p:cNvSpPr txBox="1"/>
          <p:nvPr/>
        </p:nvSpPr>
        <p:spPr>
          <a:xfrm>
            <a:off x="3057108" y="3781885"/>
            <a:ext cx="3591340" cy="374650"/>
          </a:xfrm>
          <a:prstGeom prst="rect">
            <a:avLst/>
          </a:prstGeom>
          <a:noFill/>
        </p:spPr>
        <p:txBody>
          <a:bodyPr wrap="none">
            <a:spAutoFit/>
          </a:bodyPr>
          <a:lstStyle/>
          <a:p>
            <a:r>
              <a:t>Wie ich mich in Mathe melde, ohne Angst zu haben.</a:t>
            </a:r>
          </a:p>
        </p:txBody>
      </p:sp>
      <p:sp>
        <p:nvSpPr>
          <p:cNvPr id="30" name="TextBox 29"/>
          <p:cNvSpPr txBox="1"/>
          <p:nvPr/>
        </p:nvSpPr>
        <p:spPr>
          <a:xfrm>
            <a:off x="1212016" y="5435714"/>
            <a:ext cx="5436434" cy="374650"/>
          </a:xfrm>
          <a:prstGeom prst="rect">
            <a:avLst/>
          </a:prstGeom>
          <a:noFill/>
        </p:spPr>
        <p:txBody>
          <a:bodyPr wrap="none">
            <a:spAutoFit/>
          </a:bodyPr>
          <a:lstStyle/>
          <a:p>
            <a:r>
              <a:t>Grundschullehrerin</a:t>
            </a:r>
          </a:p>
        </p:txBody>
      </p:sp>
      <p:sp>
        <p:nvSpPr>
          <p:cNvPr id="31" name="TextBox 30"/>
          <p:cNvSpPr txBox="1"/>
          <p:nvPr/>
        </p:nvSpPr>
        <p:spPr>
          <a:xfrm>
            <a:off x="2384162" y="5851320"/>
            <a:ext cx="4264288" cy="374650"/>
          </a:xfrm>
          <a:prstGeom prst="rect">
            <a:avLst/>
          </a:prstGeom>
          <a:noFill/>
        </p:spPr>
        <p:txBody>
          <a:bodyPr wrap="none">
            <a:spAutoFit/>
          </a:bodyPr>
          <a:lstStyle/>
          <a:p>
            <a:r>
              <a:t>In meinem Traumjob, mit einer schönen Wohnung/einem schönen Haus und wenig Stress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Lena Petermann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29.12.2006</a:t>
            </a:r>
          </a:p>
        </p:txBody>
      </p:sp>
      <p:sp>
        <p:nvSpPr>
          <p:cNvPr id="21" name="TextBox 20"/>
          <p:cNvSpPr txBox="1"/>
          <p:nvPr/>
        </p:nvSpPr>
        <p:spPr>
          <a:xfrm>
            <a:off x="3494622" y="1740345"/>
            <a:ext cx="3153825" cy="374650"/>
          </a:xfrm>
          <a:prstGeom prst="rect">
            <a:avLst/>
          </a:prstGeom>
          <a:noFill/>
        </p:spPr>
        <p:txBody>
          <a:bodyPr wrap="none">
            <a:spAutoFit/>
          </a:bodyPr>
          <a:lstStyle/>
          <a:p>
            <a:r>
              <a:t>Biologie, Englisch</a:t>
            </a:r>
          </a:p>
          <a:p/>
        </p:txBody>
      </p:sp>
      <p:sp>
        <p:nvSpPr>
          <p:cNvPr id="22" name="TextBox 21"/>
          <p:cNvSpPr txBox="1"/>
          <p:nvPr/>
        </p:nvSpPr>
        <p:spPr>
          <a:xfrm>
            <a:off x="3700998" y="2157496"/>
            <a:ext cx="2947450" cy="374650"/>
          </a:xfrm>
          <a:prstGeom prst="rect">
            <a:avLst/>
          </a:prstGeom>
          <a:noFill/>
        </p:spPr>
        <p:txBody>
          <a:bodyPr wrap="none">
            <a:spAutoFit/>
          </a:bodyPr>
          <a:lstStyle/>
          <a:p>
            <a:r>
              <a:t>Biologie/ Erdkunde</a:t>
            </a:r>
          </a:p>
        </p:txBody>
      </p:sp>
      <p:sp>
        <p:nvSpPr>
          <p:cNvPr id="23" name="TextBox 22"/>
          <p:cNvSpPr txBox="1"/>
          <p:nvPr/>
        </p:nvSpPr>
        <p:spPr>
          <a:xfrm>
            <a:off x="4381510" y="2564674"/>
            <a:ext cx="2266938" cy="374650"/>
          </a:xfrm>
          <a:prstGeom prst="rect">
            <a:avLst/>
          </a:prstGeom>
          <a:noFill/>
        </p:spPr>
        <p:txBody>
          <a:bodyPr wrap="none">
            <a:spAutoFit/>
          </a:bodyPr>
          <a:lstStyle/>
          <a:p>
            <a:r>
              <a:t>Karla, Jonah, Joachim, Lars</a:t>
            </a:r>
          </a:p>
        </p:txBody>
      </p:sp>
      <p:sp>
        <p:nvSpPr>
          <p:cNvPr id="24" name="TextBox 23"/>
          <p:cNvSpPr txBox="1"/>
          <p:nvPr/>
        </p:nvSpPr>
        <p:spPr>
          <a:xfrm>
            <a:off x="1228020" y="2979874"/>
            <a:ext cx="5420428" cy="360000"/>
          </a:xfrm>
          <a:prstGeom prst="rect">
            <a:avLst/>
          </a:prstGeom>
          <a:noFill/>
        </p:spPr>
        <p:txBody>
          <a:bodyPr wrap="none">
            <a:spAutoFit/>
          </a:bodyPr>
          <a:lstStyle/>
          <a:p>
            <a:r>
              <a:t>Ich möchte so leben, dass sowohl 5 Jahre altes ich, als auch 80 Jahre altes ich stolz auf mich sein können.</a:t>
            </a:r>
          </a:p>
        </p:txBody>
      </p:sp>
      <p:sp>
        <p:nvSpPr>
          <p:cNvPr id="25" name="TextBox 24"/>
          <p:cNvSpPr txBox="1"/>
          <p:nvPr/>
        </p:nvSpPr>
        <p:spPr>
          <a:xfrm>
            <a:off x="891470" y="3377592"/>
            <a:ext cx="5756978" cy="374650"/>
          </a:xfrm>
          <a:prstGeom prst="rect">
            <a:avLst/>
          </a:prstGeom>
          <a:noFill/>
        </p:spPr>
        <p:txBody>
          <a:bodyPr wrap="none">
            <a:spAutoFit/>
          </a:bodyPr>
          <a:lstStyle/>
          <a:p>
            <a:r>
              <a:t>Schwimmen, Gym, Lesen, Gedichte und anderes Schreiben, Backen</a:t>
            </a:r>
          </a:p>
        </p:txBody>
      </p:sp>
      <p:sp>
        <p:nvSpPr>
          <p:cNvPr id="26" name="TextBox 25"/>
          <p:cNvSpPr txBox="1"/>
          <p:nvPr/>
        </p:nvSpPr>
        <p:spPr>
          <a:xfrm>
            <a:off x="2473501" y="5022689"/>
            <a:ext cx="4174948" cy="374650"/>
          </a:xfrm>
          <a:prstGeom prst="rect">
            <a:avLst/>
          </a:prstGeom>
          <a:noFill/>
        </p:spPr>
        <p:txBody>
          <a:bodyPr wrap="none">
            <a:spAutoFit/>
          </a:bodyPr>
          <a:lstStyle/>
          <a:p>
            <a:r>
              <a:t>Es tut mir leid, dass ich nicht immer an dich geglaubt habe. Das du einiges alleine durchstehen musstest. Hauptsächlich bin ich aber dankbar, denn obwohl ich wohl heute anders Handeln würde, währe ich sonst nie die Person geworden die ich geworden bin. </a:t>
            </a:r>
          </a:p>
          <a:p>
            <a:r>
              <a:t>Ich bin stolz auf dich und auf die, die ich durch dich Heute sein kann. Ich wünschte nur ich könnte es dir zeigen, um es für dich leichter zu machen.</a:t>
            </a:r>
          </a:p>
        </p:txBody>
      </p:sp>
      <p:sp>
        <p:nvSpPr>
          <p:cNvPr id="27" name="TextBox 26"/>
          <p:cNvSpPr txBox="1"/>
          <p:nvPr/>
        </p:nvSpPr>
        <p:spPr>
          <a:xfrm>
            <a:off x="2014219" y="4189739"/>
            <a:ext cx="4634229" cy="374650"/>
          </a:xfrm>
          <a:prstGeom prst="rect">
            <a:avLst/>
          </a:prstGeom>
          <a:noFill/>
        </p:spPr>
        <p:txBody>
          <a:bodyPr wrap="none">
            <a:spAutoFit/>
          </a:bodyPr>
          <a:lstStyle/>
          <a:p>
            <a:r>
              <a:t>Bibis Schokomuffins</a:t>
            </a:r>
          </a:p>
        </p:txBody>
      </p:sp>
      <p:sp>
        <p:nvSpPr>
          <p:cNvPr id="28" name="TextBox 27"/>
          <p:cNvSpPr txBox="1"/>
          <p:nvPr/>
        </p:nvSpPr>
        <p:spPr>
          <a:xfrm>
            <a:off x="2473500" y="4606214"/>
            <a:ext cx="4174949" cy="374650"/>
          </a:xfrm>
          <a:prstGeom prst="rect">
            <a:avLst/>
          </a:prstGeom>
          <a:noFill/>
        </p:spPr>
        <p:txBody>
          <a:bodyPr wrap="none">
            <a:spAutoFit/>
          </a:bodyPr>
          <a:lstStyle/>
          <a:p>
            <a:r>
              <a:t>Die Barcelona Fahrt!!!</a:t>
            </a:r>
          </a:p>
        </p:txBody>
      </p:sp>
      <p:sp>
        <p:nvSpPr>
          <p:cNvPr id="29" name="TextBox 28"/>
          <p:cNvSpPr txBox="1"/>
          <p:nvPr/>
        </p:nvSpPr>
        <p:spPr>
          <a:xfrm>
            <a:off x="3057108" y="3781885"/>
            <a:ext cx="3591340" cy="374650"/>
          </a:xfrm>
          <a:prstGeom prst="rect">
            <a:avLst/>
          </a:prstGeom>
          <a:noFill/>
        </p:spPr>
        <p:txBody>
          <a:bodyPr wrap="none">
            <a:spAutoFit/>
          </a:bodyPr>
          <a:lstStyle/>
          <a:p>
            <a:r>
              <a:t>Mit Stress umgehen</a:t>
            </a:r>
          </a:p>
        </p:txBody>
      </p:sp>
      <p:sp>
        <p:nvSpPr>
          <p:cNvPr id="30" name="TextBox 29"/>
          <p:cNvSpPr txBox="1"/>
          <p:nvPr/>
        </p:nvSpPr>
        <p:spPr>
          <a:xfrm>
            <a:off x="1212016" y="5435714"/>
            <a:ext cx="5436434" cy="374650"/>
          </a:xfrm>
          <a:prstGeom prst="rect">
            <a:avLst/>
          </a:prstGeom>
          <a:noFill/>
        </p:spPr>
        <p:txBody>
          <a:bodyPr wrap="none">
            <a:spAutoFit/>
          </a:bodyPr>
          <a:lstStyle/>
          <a:p>
            <a:r>
              <a:t>Im Bereich Meeresbiologie oder  Naturschutz</a:t>
            </a:r>
          </a:p>
        </p:txBody>
      </p:sp>
      <p:sp>
        <p:nvSpPr>
          <p:cNvPr id="31" name="TextBox 30"/>
          <p:cNvSpPr txBox="1"/>
          <p:nvPr/>
        </p:nvSpPr>
        <p:spPr>
          <a:xfrm>
            <a:off x="2384162" y="5851320"/>
            <a:ext cx="4264288" cy="374650"/>
          </a:xfrm>
          <a:prstGeom prst="rect">
            <a:avLst/>
          </a:prstGeom>
          <a:noFill/>
        </p:spPr>
        <p:txBody>
          <a:bodyPr wrap="none">
            <a:spAutoFit/>
          </a:bodyPr>
          <a:lstStyle/>
          <a:p>
            <a:r>
              <a:t>Ich habe einen Job in dem ich etwas für unsere Umwelt bewirken kann, ich lerne über andere Kulturen und Menschen, ich arbeite an mir selber, ich Reise und erlebe Abenteuer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Lena Inema Sengi</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06.03.2007</a:t>
            </a:r>
          </a:p>
        </p:txBody>
      </p:sp>
      <p:sp>
        <p:nvSpPr>
          <p:cNvPr id="21" name="TextBox 20"/>
          <p:cNvSpPr txBox="1"/>
          <p:nvPr/>
        </p:nvSpPr>
        <p:spPr>
          <a:xfrm>
            <a:off x="3494622" y="1740345"/>
            <a:ext cx="3153825" cy="374650"/>
          </a:xfrm>
          <a:prstGeom prst="rect">
            <a:avLst/>
          </a:prstGeom>
          <a:noFill/>
        </p:spPr>
        <p:txBody>
          <a:bodyPr wrap="none">
            <a:spAutoFit/>
          </a:bodyPr>
          <a:lstStyle/>
          <a:p>
            <a:r>
              <a:t>Chemie, Mathe</a:t>
            </a:r>
          </a:p>
          <a:p/>
        </p:txBody>
      </p:sp>
      <p:sp>
        <p:nvSpPr>
          <p:cNvPr id="22" name="TextBox 21"/>
          <p:cNvSpPr txBox="1"/>
          <p:nvPr/>
        </p:nvSpPr>
        <p:spPr>
          <a:xfrm>
            <a:off x="3700998" y="2157496"/>
            <a:ext cx="2947450" cy="374650"/>
          </a:xfrm>
          <a:prstGeom prst="rect">
            <a:avLst/>
          </a:prstGeom>
          <a:noFill/>
        </p:spPr>
        <p:txBody>
          <a:bodyPr wrap="none">
            <a:spAutoFit/>
          </a:bodyPr>
          <a:lstStyle/>
          <a:p>
            <a:r>
              <a:t>Pause</a:t>
            </a:r>
          </a:p>
        </p:txBody>
      </p:sp>
      <p:sp>
        <p:nvSpPr>
          <p:cNvPr id="23" name="TextBox 22"/>
          <p:cNvSpPr txBox="1"/>
          <p:nvPr/>
        </p:nvSpPr>
        <p:spPr>
          <a:xfrm>
            <a:off x="4381510" y="2564674"/>
            <a:ext cx="2266938" cy="374650"/>
          </a:xfrm>
          <a:prstGeom prst="rect">
            <a:avLst/>
          </a:prstGeom>
          <a:noFill/>
        </p:spPr>
        <p:txBody>
          <a:bodyPr wrap="none">
            <a:spAutoFit/>
          </a:bodyPr>
          <a:lstStyle/>
          <a:p>
            <a:r>
              <a:t>Am Besten keiner</a:t>
            </a:r>
          </a:p>
        </p:txBody>
      </p:sp>
      <p:sp>
        <p:nvSpPr>
          <p:cNvPr id="24" name="TextBox 23"/>
          <p:cNvSpPr txBox="1"/>
          <p:nvPr/>
        </p:nvSpPr>
        <p:spPr>
          <a:xfrm>
            <a:off x="1228020" y="2979874"/>
            <a:ext cx="5420428" cy="360000"/>
          </a:xfrm>
          <a:prstGeom prst="rect">
            <a:avLst/>
          </a:prstGeom>
          <a:noFill/>
        </p:spPr>
        <p:txBody>
          <a:bodyPr wrap="none">
            <a:spAutoFit/>
          </a:bodyPr>
          <a:lstStyle/>
          <a:p>
            <a:r>
              <a:t>It's about drive, it's about power</a:t>
            </a:r>
          </a:p>
          <a:p>
            <a:r>
              <a:t>WE STAY HUNGRY, WE DEVOUR</a:t>
            </a:r>
          </a:p>
          <a:p>
            <a:r>
              <a:t>Put in the work, put in the hours and take what's ours (AHOOO)</a:t>
            </a:r>
          </a:p>
        </p:txBody>
      </p:sp>
      <p:sp>
        <p:nvSpPr>
          <p:cNvPr id="25" name="TextBox 24"/>
          <p:cNvSpPr txBox="1"/>
          <p:nvPr/>
        </p:nvSpPr>
        <p:spPr>
          <a:xfrm>
            <a:off x="891470" y="3377592"/>
            <a:ext cx="5756978" cy="374650"/>
          </a:xfrm>
          <a:prstGeom prst="rect">
            <a:avLst/>
          </a:prstGeom>
          <a:noFill/>
        </p:spPr>
        <p:txBody>
          <a:bodyPr wrap="none">
            <a:spAutoFit/>
          </a:bodyPr>
          <a:lstStyle/>
          <a:p>
            <a:r>
              <a:t>.</a:t>
            </a:r>
          </a:p>
        </p:txBody>
      </p:sp>
      <p:sp>
        <p:nvSpPr>
          <p:cNvPr id="26" name="TextBox 25"/>
          <p:cNvSpPr txBox="1"/>
          <p:nvPr/>
        </p:nvSpPr>
        <p:spPr>
          <a:xfrm>
            <a:off x="2473501" y="5022689"/>
            <a:ext cx="4174948" cy="374650"/>
          </a:xfrm>
          <a:prstGeom prst="rect">
            <a:avLst/>
          </a:prstGeom>
          <a:noFill/>
        </p:spPr>
        <p:txBody>
          <a:bodyPr wrap="none">
            <a:spAutoFit/>
          </a:bodyPr>
          <a:lstStyle/>
          <a:p>
            <a:r>
              <a:t>Bitte wähl kein Mathe LK🙏</a:t>
            </a:r>
          </a:p>
        </p:txBody>
      </p:sp>
      <p:sp>
        <p:nvSpPr>
          <p:cNvPr id="27" name="TextBox 26"/>
          <p:cNvSpPr txBox="1"/>
          <p:nvPr/>
        </p:nvSpPr>
        <p:spPr>
          <a:xfrm>
            <a:off x="2014219" y="4189739"/>
            <a:ext cx="4634229" cy="374650"/>
          </a:xfrm>
          <a:prstGeom prst="rect">
            <a:avLst/>
          </a:prstGeom>
          <a:noFill/>
        </p:spPr>
        <p:txBody>
          <a:bodyPr wrap="none">
            <a:spAutoFit/>
          </a:bodyPr>
          <a:lstStyle/>
          <a:p>
            <a:r>
              <a:t>Schokobrötchen vom Aldi</a:t>
            </a:r>
          </a:p>
        </p:txBody>
      </p:sp>
      <p:sp>
        <p:nvSpPr>
          <p:cNvPr id="28" name="TextBox 27"/>
          <p:cNvSpPr txBox="1"/>
          <p:nvPr/>
        </p:nvSpPr>
        <p:spPr>
          <a:xfrm>
            <a:off x="2473500" y="4606214"/>
            <a:ext cx="4174949" cy="374650"/>
          </a:xfrm>
          <a:prstGeom prst="rect">
            <a:avLst/>
          </a:prstGeom>
          <a:noFill/>
        </p:spPr>
        <p:txBody>
          <a:bodyPr wrap="none">
            <a:spAutoFit/>
          </a:bodyPr>
          <a:lstStyle/>
          <a:p>
            <a:r>
              <a:t>Spaziergänge zum Huma</a:t>
            </a:r>
          </a:p>
        </p:txBody>
      </p:sp>
      <p:sp>
        <p:nvSpPr>
          <p:cNvPr id="29" name="TextBox 28"/>
          <p:cNvSpPr txBox="1"/>
          <p:nvPr/>
        </p:nvSpPr>
        <p:spPr>
          <a:xfrm>
            <a:off x="3057108" y="3781885"/>
            <a:ext cx="3591340" cy="374650"/>
          </a:xfrm>
          <a:prstGeom prst="rect">
            <a:avLst/>
          </a:prstGeom>
          <a:noFill/>
        </p:spPr>
        <p:txBody>
          <a:bodyPr wrap="none">
            <a:spAutoFit/>
          </a:bodyPr>
          <a:lstStyle/>
          <a:p>
            <a:r>
              <a:t>Vieles…</a:t>
            </a:r>
          </a:p>
        </p:txBody>
      </p:sp>
      <p:sp>
        <p:nvSpPr>
          <p:cNvPr id="30" name="TextBox 29"/>
          <p:cNvSpPr txBox="1"/>
          <p:nvPr/>
        </p:nvSpPr>
        <p:spPr>
          <a:xfrm>
            <a:off x="1212016" y="5435714"/>
            <a:ext cx="5436434" cy="374650"/>
          </a:xfrm>
          <a:prstGeom prst="rect">
            <a:avLst/>
          </a:prstGeom>
          <a:noFill/>
        </p:spPr>
        <p:txBody>
          <a:bodyPr wrap="none">
            <a:spAutoFit/>
          </a:bodyPr>
          <a:lstStyle/>
          <a:p>
            <a:r>
              <a:t>Frei</a:t>
            </a:r>
          </a:p>
        </p:txBody>
      </p:sp>
      <p:sp>
        <p:nvSpPr>
          <p:cNvPr id="31" name="TextBox 30"/>
          <p:cNvSpPr txBox="1"/>
          <p:nvPr/>
        </p:nvSpPr>
        <p:spPr>
          <a:xfrm>
            <a:off x="2384162" y="5851320"/>
            <a:ext cx="4264288" cy="374650"/>
          </a:xfrm>
          <a:prstGeom prst="rect">
            <a:avLst/>
          </a:prstGeom>
          <a:noFill/>
        </p:spPr>
        <p:txBody>
          <a:bodyPr wrap="none">
            <a:spAutoFit/>
          </a:bodyPr>
          <a:lstStyle/>
          <a:p>
            <a:r>
              <a:t>Schokobrötchen vom Aldi</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Lena Wagner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13.01.2007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&amp; Kunst</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Marie, Nour, Marleen</a:t>
            </a:r>
          </a:p>
        </p:txBody>
      </p:sp>
      <p:sp>
        <p:nvSpPr>
          <p:cNvPr id="24" name="TextBox 23"/>
          <p:cNvSpPr txBox="1"/>
          <p:nvPr/>
        </p:nvSpPr>
        <p:spPr>
          <a:xfrm>
            <a:off x="1228020" y="2979874"/>
            <a:ext cx="5420428" cy="360000"/>
          </a:xfrm>
          <a:prstGeom prst="rect">
            <a:avLst/>
          </a:prstGeom>
          <a:noFill/>
        </p:spPr>
        <p:txBody>
          <a:bodyPr wrap="none">
            <a:spAutoFit/>
          </a:bodyPr>
          <a:lstStyle/>
          <a:p>
            <a:r>
              <a:t>Finde Schönheit in den kleinen Dingen des Lebens</a:t>
            </a:r>
          </a:p>
        </p:txBody>
      </p:sp>
      <p:sp>
        <p:nvSpPr>
          <p:cNvPr id="25" name="TextBox 24"/>
          <p:cNvSpPr txBox="1"/>
          <p:nvPr/>
        </p:nvSpPr>
        <p:spPr>
          <a:xfrm>
            <a:off x="891470" y="3377592"/>
            <a:ext cx="5756978" cy="374650"/>
          </a:xfrm>
          <a:prstGeom prst="rect">
            <a:avLst/>
          </a:prstGeom>
          <a:noFill/>
        </p:spPr>
        <p:txBody>
          <a:bodyPr wrap="none">
            <a:spAutoFit/>
          </a:bodyPr>
          <a:lstStyle/>
          <a:p>
            <a:r>
              <a:t>Klavier spielen</a:t>
            </a:r>
          </a:p>
        </p:txBody>
      </p:sp>
      <p:sp>
        <p:nvSpPr>
          <p:cNvPr id="26" name="TextBox 25"/>
          <p:cNvSpPr txBox="1"/>
          <p:nvPr/>
        </p:nvSpPr>
        <p:spPr>
          <a:xfrm>
            <a:off x="2473501" y="5022689"/>
            <a:ext cx="4174948" cy="374650"/>
          </a:xfrm>
          <a:prstGeom prst="rect">
            <a:avLst/>
          </a:prstGeom>
          <a:noFill/>
        </p:spPr>
        <p:txBody>
          <a:bodyPr wrap="none">
            <a:spAutoFit/>
          </a:bodyPr>
          <a:lstStyle/>
          <a:p>
            <a:r>
              <a:t>Alles paletti</a:t>
            </a:r>
          </a:p>
        </p:txBody>
      </p:sp>
      <p:sp>
        <p:nvSpPr>
          <p:cNvPr id="27" name="TextBox 26"/>
          <p:cNvSpPr txBox="1"/>
          <p:nvPr/>
        </p:nvSpPr>
        <p:spPr>
          <a:xfrm>
            <a:off x="2014219" y="4189739"/>
            <a:ext cx="4634229" cy="374650"/>
          </a:xfrm>
          <a:prstGeom prst="rect">
            <a:avLst/>
          </a:prstGeom>
          <a:noFill/>
        </p:spPr>
        <p:txBody>
          <a:bodyPr wrap="none">
            <a:spAutoFit/>
          </a:bodyPr>
          <a:lstStyle/>
          <a:p>
            <a:r>
              <a:t>Berliner</a:t>
            </a:r>
          </a:p>
        </p:txBody>
      </p:sp>
      <p:sp>
        <p:nvSpPr>
          <p:cNvPr id="28" name="TextBox 27"/>
          <p:cNvSpPr txBox="1"/>
          <p:nvPr/>
        </p:nvSpPr>
        <p:spPr>
          <a:xfrm>
            <a:off x="2473500" y="4606214"/>
            <a:ext cx="4174949" cy="374650"/>
          </a:xfrm>
          <a:prstGeom prst="rect">
            <a:avLst/>
          </a:prstGeom>
          <a:noFill/>
        </p:spPr>
        <p:txBody>
          <a:bodyPr wrap="none">
            <a:spAutoFit/>
          </a:bodyPr>
          <a:lstStyle/>
          <a:p>
            <a:r>
              <a:t>Allgemein Klassenfahrten</a:t>
            </a:r>
          </a:p>
        </p:txBody>
      </p:sp>
      <p:sp>
        <p:nvSpPr>
          <p:cNvPr id="29" name="TextBox 28"/>
          <p:cNvSpPr txBox="1"/>
          <p:nvPr/>
        </p:nvSpPr>
        <p:spPr>
          <a:xfrm>
            <a:off x="3057108" y="3781885"/>
            <a:ext cx="3591340" cy="374650"/>
          </a:xfrm>
          <a:prstGeom prst="rect">
            <a:avLst/>
          </a:prstGeom>
          <a:noFill/>
        </p:spPr>
        <p:txBody>
          <a:bodyPr wrap="none">
            <a:spAutoFit/>
          </a:bodyPr>
          <a:lstStyle/>
          <a:p>
            <a:r>
              <a:t>Informationen sammeln</a:t>
            </a:r>
          </a:p>
        </p:txBody>
      </p:sp>
      <p:sp>
        <p:nvSpPr>
          <p:cNvPr id="30" name="TextBox 29"/>
          <p:cNvSpPr txBox="1"/>
          <p:nvPr/>
        </p:nvSpPr>
        <p:spPr>
          <a:xfrm>
            <a:off x="1212016" y="5435714"/>
            <a:ext cx="5436434" cy="374650"/>
          </a:xfrm>
          <a:prstGeom prst="rect">
            <a:avLst/>
          </a:prstGeom>
          <a:noFill/>
        </p:spPr>
        <p:txBody>
          <a:bodyPr wrap="none">
            <a:spAutoFit/>
          </a:bodyPr>
          <a:lstStyle/>
          <a:p>
            <a:r>
              <a:t>Etwas Entspanntes</a:t>
            </a:r>
          </a:p>
        </p:txBody>
      </p:sp>
      <p:sp>
        <p:nvSpPr>
          <p:cNvPr id="31" name="TextBox 30"/>
          <p:cNvSpPr txBox="1"/>
          <p:nvPr/>
        </p:nvSpPr>
        <p:spPr>
          <a:xfrm>
            <a:off x="2384162" y="5851320"/>
            <a:ext cx="4264288" cy="374650"/>
          </a:xfrm>
          <a:prstGeom prst="rect">
            <a:avLst/>
          </a:prstGeom>
          <a:noFill/>
        </p:spPr>
        <p:txBody>
          <a:bodyPr wrap="none">
            <a:spAutoFit/>
          </a:bodyPr>
          <a:lstStyle/>
          <a:p>
            <a:r>
              <a:t>In einem schönem Haus mit einem Beruf, der Spaß macht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Leni Rackow</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11.06.2007</a:t>
            </a:r>
          </a:p>
        </p:txBody>
      </p:sp>
      <p:sp>
        <p:nvSpPr>
          <p:cNvPr id="21" name="TextBox 20"/>
          <p:cNvSpPr txBox="1"/>
          <p:nvPr/>
        </p:nvSpPr>
        <p:spPr>
          <a:xfrm>
            <a:off x="3494622" y="1740345"/>
            <a:ext cx="3153825" cy="374650"/>
          </a:xfrm>
          <a:prstGeom prst="rect">
            <a:avLst/>
          </a:prstGeom>
          <a:noFill/>
        </p:spPr>
        <p:txBody>
          <a:bodyPr wrap="none">
            <a:spAutoFit/>
          </a:bodyPr>
          <a:lstStyle/>
          <a:p>
            <a:r>
              <a:t>Deutsch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Deutsch LK letzte Reihe (Anna, Johanna, Manu)</a:t>
            </a:r>
          </a:p>
        </p:txBody>
      </p:sp>
      <p:sp>
        <p:nvSpPr>
          <p:cNvPr id="24" name="TextBox 23"/>
          <p:cNvSpPr txBox="1"/>
          <p:nvPr/>
        </p:nvSpPr>
        <p:spPr>
          <a:xfrm>
            <a:off x="1228020" y="2979874"/>
            <a:ext cx="5420428" cy="360000"/>
          </a:xfrm>
          <a:prstGeom prst="rect">
            <a:avLst/>
          </a:prstGeom>
          <a:noFill/>
        </p:spPr>
        <p:txBody>
          <a:bodyPr wrap="none">
            <a:spAutoFit/>
          </a:bodyPr>
          <a:lstStyle/>
          <a:p>
            <a:r>
              <a:t>Am Ende wird alles gut</a:t>
            </a:r>
          </a:p>
        </p:txBody>
      </p:sp>
      <p:sp>
        <p:nvSpPr>
          <p:cNvPr id="25" name="TextBox 24"/>
          <p:cNvSpPr txBox="1"/>
          <p:nvPr/>
        </p:nvSpPr>
        <p:spPr>
          <a:xfrm>
            <a:off x="891470" y="3377592"/>
            <a:ext cx="5756978" cy="374650"/>
          </a:xfrm>
          <a:prstGeom prst="rect">
            <a:avLst/>
          </a:prstGeom>
          <a:noFill/>
        </p:spPr>
        <p:txBody>
          <a:bodyPr wrap="none">
            <a:spAutoFit/>
          </a:bodyPr>
          <a:lstStyle/>
          <a:p>
            <a:r>
              <a:t>reiten</a:t>
            </a:r>
          </a:p>
        </p:txBody>
      </p:sp>
      <p:sp>
        <p:nvSpPr>
          <p:cNvPr id="26" name="TextBox 25"/>
          <p:cNvSpPr txBox="1"/>
          <p:nvPr/>
        </p:nvSpPr>
        <p:spPr>
          <a:xfrm>
            <a:off x="2473501" y="5022689"/>
            <a:ext cx="4174948" cy="374650"/>
          </a:xfrm>
          <a:prstGeom prst="rect">
            <a:avLst/>
          </a:prstGeom>
          <a:noFill/>
        </p:spPr>
        <p:txBody>
          <a:bodyPr wrap="none">
            <a:spAutoFit/>
          </a:bodyPr>
          <a:lstStyle/>
          <a:p>
            <a:r>
              <a:t>Wähl Spanisch vor der Oberstufe ab</a:t>
            </a:r>
          </a:p>
        </p:txBody>
      </p:sp>
      <p:sp>
        <p:nvSpPr>
          <p:cNvPr id="27" name="TextBox 26"/>
          <p:cNvSpPr txBox="1"/>
          <p:nvPr/>
        </p:nvSpPr>
        <p:spPr>
          <a:xfrm>
            <a:off x="2014219" y="4189739"/>
            <a:ext cx="4634229" cy="374650"/>
          </a:xfrm>
          <a:prstGeom prst="rect">
            <a:avLst/>
          </a:prstGeom>
          <a:noFill/>
        </p:spPr>
        <p:txBody>
          <a:bodyPr wrap="none">
            <a:spAutoFit/>
          </a:bodyPr>
          <a:lstStyle/>
          <a:p>
            <a:r>
              <a:t>Schokobrötchen</a:t>
            </a:r>
          </a:p>
        </p:txBody>
      </p:sp>
      <p:sp>
        <p:nvSpPr>
          <p:cNvPr id="28" name="TextBox 27"/>
          <p:cNvSpPr txBox="1"/>
          <p:nvPr/>
        </p:nvSpPr>
        <p:spPr>
          <a:xfrm>
            <a:off x="2473500" y="4606214"/>
            <a:ext cx="4174949" cy="374650"/>
          </a:xfrm>
          <a:prstGeom prst="rect">
            <a:avLst/>
          </a:prstGeom>
          <a:noFill/>
        </p:spPr>
        <p:txBody>
          <a:bodyPr wrap="none">
            <a:spAutoFit/>
          </a:bodyPr>
          <a:lstStyle/>
          <a:p>
            <a:r>
              <a:t>Spanienaustausch</a:t>
            </a:r>
          </a:p>
        </p:txBody>
      </p:sp>
      <p:sp>
        <p:nvSpPr>
          <p:cNvPr id="29" name="TextBox 28"/>
          <p:cNvSpPr txBox="1"/>
          <p:nvPr/>
        </p:nvSpPr>
        <p:spPr>
          <a:xfrm>
            <a:off x="3057108" y="3781885"/>
            <a:ext cx="3591340" cy="374650"/>
          </a:xfrm>
          <a:prstGeom prst="rect">
            <a:avLst/>
          </a:prstGeom>
          <a:noFill/>
        </p:spPr>
        <p:txBody>
          <a:bodyPr wrap="none">
            <a:spAutoFit/>
          </a:bodyPr>
          <a:lstStyle/>
          <a:p>
            <a:r>
              <a:t>Handstand</a:t>
            </a:r>
          </a:p>
        </p:txBody>
      </p:sp>
      <p:sp>
        <p:nvSpPr>
          <p:cNvPr id="30" name="TextBox 29"/>
          <p:cNvSpPr txBox="1"/>
          <p:nvPr/>
        </p:nvSpPr>
        <p:spPr>
          <a:xfrm>
            <a:off x="1212016" y="5435714"/>
            <a:ext cx="5436434" cy="374650"/>
          </a:xfrm>
          <a:prstGeom prst="rect">
            <a:avLst/>
          </a:prstGeom>
          <a:noFill/>
        </p:spPr>
        <p:txBody>
          <a:bodyPr wrap="none">
            <a:spAutoFit/>
          </a:bodyPr>
          <a:lstStyle/>
          <a:p>
            <a:r>
              <a:t>Psychologin/ Psychiaterin</a:t>
            </a:r>
          </a:p>
        </p:txBody>
      </p:sp>
      <p:sp>
        <p:nvSpPr>
          <p:cNvPr id="31" name="TextBox 30"/>
          <p:cNvSpPr txBox="1"/>
          <p:nvPr/>
        </p:nvSpPr>
        <p:spPr>
          <a:xfrm>
            <a:off x="2384162" y="5851320"/>
            <a:ext cx="4264288" cy="374650"/>
          </a:xfrm>
          <a:prstGeom prst="rect">
            <a:avLst/>
          </a:prstGeom>
          <a:noFill/>
        </p:spPr>
        <p:txBody>
          <a:bodyPr wrap="none">
            <a:spAutoFit/>
          </a:bodyPr>
          <a:lstStyle/>
          <a:p>
            <a:r>
              <a:t>irgendwo im Ausland in der Sonne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Leonie Liedtke</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29.08.2007</a:t>
            </a:r>
          </a:p>
        </p:txBody>
      </p:sp>
      <p:sp>
        <p:nvSpPr>
          <p:cNvPr id="21" name="TextBox 20"/>
          <p:cNvSpPr txBox="1"/>
          <p:nvPr/>
        </p:nvSpPr>
        <p:spPr>
          <a:xfrm>
            <a:off x="3494622" y="1740345"/>
            <a:ext cx="3153825" cy="374650"/>
          </a:xfrm>
          <a:prstGeom prst="rect">
            <a:avLst/>
          </a:prstGeom>
          <a:noFill/>
        </p:spPr>
        <p:txBody>
          <a:bodyPr wrap="none">
            <a:spAutoFit/>
          </a:bodyPr>
          <a:lstStyle/>
          <a:p>
            <a:r>
              <a:t>Biologie und Deutsch</a:t>
            </a:r>
          </a:p>
          <a:p/>
        </p:txBody>
      </p:sp>
      <p:sp>
        <p:nvSpPr>
          <p:cNvPr id="22" name="TextBox 21"/>
          <p:cNvSpPr txBox="1"/>
          <p:nvPr/>
        </p:nvSpPr>
        <p:spPr>
          <a:xfrm>
            <a:off x="3700998" y="2157496"/>
            <a:ext cx="2947450" cy="374650"/>
          </a:xfrm>
          <a:prstGeom prst="rect">
            <a:avLst/>
          </a:prstGeom>
          <a:noFill/>
        </p:spPr>
        <p:txBody>
          <a:bodyPr wrap="none">
            <a:spAutoFit/>
          </a:bodyPr>
          <a:lstStyle/>
          <a:p>
            <a:r>
              <a:t>Biologie</a:t>
            </a:r>
          </a:p>
        </p:txBody>
      </p:sp>
      <p:sp>
        <p:nvSpPr>
          <p:cNvPr id="23" name="TextBox 22"/>
          <p:cNvSpPr txBox="1"/>
          <p:nvPr/>
        </p:nvSpPr>
        <p:spPr>
          <a:xfrm>
            <a:off x="4381510" y="2564674"/>
            <a:ext cx="2266938" cy="374650"/>
          </a:xfrm>
          <a:prstGeom prst="rect">
            <a:avLst/>
          </a:prstGeom>
          <a:noFill/>
        </p:spPr>
        <p:txBody>
          <a:bodyPr wrap="none">
            <a:spAutoFit/>
          </a:bodyPr>
          <a:lstStyle/>
          <a:p>
            <a:r>
              <a:t>-</a:t>
            </a:r>
          </a:p>
        </p:txBody>
      </p:sp>
      <p:sp>
        <p:nvSpPr>
          <p:cNvPr id="24" name="TextBox 23"/>
          <p:cNvSpPr txBox="1"/>
          <p:nvPr/>
        </p:nvSpPr>
        <p:spPr>
          <a:xfrm>
            <a:off x="1228020" y="2979874"/>
            <a:ext cx="5420428" cy="360000"/>
          </a:xfrm>
          <a:prstGeom prst="rect">
            <a:avLst/>
          </a:prstGeom>
          <a:noFill/>
        </p:spPr>
        <p:txBody>
          <a:bodyPr wrap="none">
            <a:spAutoFit/>
          </a:bodyPr>
          <a:lstStyle/>
          <a:p>
            <a:r>
              <a:t>Kleine Schritte sind besser als keine Schritte</a:t>
            </a:r>
          </a:p>
        </p:txBody>
      </p:sp>
      <p:sp>
        <p:nvSpPr>
          <p:cNvPr id="25" name="TextBox 24"/>
          <p:cNvSpPr txBox="1"/>
          <p:nvPr/>
        </p:nvSpPr>
        <p:spPr>
          <a:xfrm>
            <a:off x="891470" y="3377592"/>
            <a:ext cx="5756978" cy="374650"/>
          </a:xfrm>
          <a:prstGeom prst="rect">
            <a:avLst/>
          </a:prstGeom>
          <a:noFill/>
        </p:spPr>
        <p:txBody>
          <a:bodyPr wrap="none">
            <a:spAutoFit/>
          </a:bodyPr>
          <a:lstStyle/>
          <a:p>
            <a:r>
              <a:t>Feuerwehr und DRK</a:t>
            </a:r>
          </a:p>
        </p:txBody>
      </p:sp>
      <p:sp>
        <p:nvSpPr>
          <p:cNvPr id="26" name="TextBox 25"/>
          <p:cNvSpPr txBox="1"/>
          <p:nvPr/>
        </p:nvSpPr>
        <p:spPr>
          <a:xfrm>
            <a:off x="2473501" y="5022689"/>
            <a:ext cx="4174948" cy="374650"/>
          </a:xfrm>
          <a:prstGeom prst="rect">
            <a:avLst/>
          </a:prstGeom>
          <a:noFill/>
        </p:spPr>
        <p:txBody>
          <a:bodyPr wrap="none">
            <a:spAutoFit/>
          </a:bodyPr>
          <a:lstStyle/>
          <a:p>
            <a:r>
              <a:t>Du musst nicht von allen gemocht werden, solange du dir selber Treu bist funktioniert das Leben.</a:t>
            </a:r>
          </a:p>
        </p:txBody>
      </p:sp>
      <p:sp>
        <p:nvSpPr>
          <p:cNvPr id="27" name="TextBox 26"/>
          <p:cNvSpPr txBox="1"/>
          <p:nvPr/>
        </p:nvSpPr>
        <p:spPr>
          <a:xfrm>
            <a:off x="2014219" y="4189739"/>
            <a:ext cx="4634229" cy="374650"/>
          </a:xfrm>
          <a:prstGeom prst="rect">
            <a:avLst/>
          </a:prstGeom>
          <a:noFill/>
        </p:spPr>
        <p:txBody>
          <a:bodyPr wrap="none">
            <a:spAutoFit/>
          </a:bodyPr>
          <a:lstStyle/>
          <a:p>
            <a:r>
              <a:t>Energy</a:t>
            </a:r>
          </a:p>
        </p:txBody>
      </p:sp>
      <p:sp>
        <p:nvSpPr>
          <p:cNvPr id="28" name="TextBox 27"/>
          <p:cNvSpPr txBox="1"/>
          <p:nvPr/>
        </p:nvSpPr>
        <p:spPr>
          <a:xfrm>
            <a:off x="2473500" y="4606214"/>
            <a:ext cx="4174949" cy="374650"/>
          </a:xfrm>
          <a:prstGeom prst="rect">
            <a:avLst/>
          </a:prstGeom>
          <a:noFill/>
        </p:spPr>
        <p:txBody>
          <a:bodyPr wrap="none">
            <a:spAutoFit/>
          </a:bodyPr>
          <a:lstStyle/>
          <a:p>
            <a:r>
              <a:t>Neue Menschen kennen lernen</a:t>
            </a:r>
          </a:p>
        </p:txBody>
      </p:sp>
      <p:sp>
        <p:nvSpPr>
          <p:cNvPr id="29" name="TextBox 28"/>
          <p:cNvSpPr txBox="1"/>
          <p:nvPr/>
        </p:nvSpPr>
        <p:spPr>
          <a:xfrm>
            <a:off x="3057108" y="3781885"/>
            <a:ext cx="3591340" cy="374650"/>
          </a:xfrm>
          <a:prstGeom prst="rect">
            <a:avLst/>
          </a:prstGeom>
          <a:noFill/>
        </p:spPr>
        <p:txBody>
          <a:bodyPr wrap="none">
            <a:spAutoFit/>
          </a:bodyPr>
          <a:lstStyle/>
          <a:p>
            <a:r>
              <a:t>Steuern und Investitionen</a:t>
            </a:r>
          </a:p>
        </p:txBody>
      </p:sp>
      <p:sp>
        <p:nvSpPr>
          <p:cNvPr id="30" name="TextBox 29"/>
          <p:cNvSpPr txBox="1"/>
          <p:nvPr/>
        </p:nvSpPr>
        <p:spPr>
          <a:xfrm>
            <a:off x="1212016" y="5435714"/>
            <a:ext cx="5436434" cy="374650"/>
          </a:xfrm>
          <a:prstGeom prst="rect">
            <a:avLst/>
          </a:prstGeom>
          <a:noFill/>
        </p:spPr>
        <p:txBody>
          <a:bodyPr wrap="none">
            <a:spAutoFit/>
          </a:bodyPr>
          <a:lstStyle/>
          <a:p>
            <a:r>
              <a:t>Chirurgin</a:t>
            </a:r>
          </a:p>
        </p:txBody>
      </p:sp>
      <p:sp>
        <p:nvSpPr>
          <p:cNvPr id="31" name="TextBox 30"/>
          <p:cNvSpPr txBox="1"/>
          <p:nvPr/>
        </p:nvSpPr>
        <p:spPr>
          <a:xfrm>
            <a:off x="2384162" y="5851320"/>
            <a:ext cx="4264288" cy="374650"/>
          </a:xfrm>
          <a:prstGeom prst="rect">
            <a:avLst/>
          </a:prstGeom>
          <a:noFill/>
        </p:spPr>
        <p:txBody>
          <a:bodyPr wrap="none">
            <a:spAutoFit/>
          </a:bodyPr>
          <a:lstStyle/>
          <a:p>
            <a:r>
              <a:t>Mit einer glücklichen Familie und erfüllten Berufszielen</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Lorenz Lampo</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20.09.2007</a:t>
            </a:r>
          </a:p>
        </p:txBody>
      </p:sp>
      <p:sp>
        <p:nvSpPr>
          <p:cNvPr id="21" name="TextBox 20"/>
          <p:cNvSpPr txBox="1"/>
          <p:nvPr/>
        </p:nvSpPr>
        <p:spPr>
          <a:xfrm>
            <a:off x="3494622" y="1740345"/>
            <a:ext cx="3153825" cy="374650"/>
          </a:xfrm>
          <a:prstGeom prst="rect">
            <a:avLst/>
          </a:prstGeom>
          <a:noFill/>
        </p:spPr>
        <p:txBody>
          <a:bodyPr wrap="none">
            <a:spAutoFit/>
          </a:bodyPr>
          <a:lstStyle/>
          <a:p>
            <a:r>
              <a:t>Geschichte, Englisch</a:t>
            </a:r>
          </a:p>
          <a:p/>
        </p:txBody>
      </p:sp>
      <p:sp>
        <p:nvSpPr>
          <p:cNvPr id="22" name="TextBox 21"/>
          <p:cNvSpPr txBox="1"/>
          <p:nvPr/>
        </p:nvSpPr>
        <p:spPr>
          <a:xfrm>
            <a:off x="3700998" y="2157496"/>
            <a:ext cx="2947450" cy="374650"/>
          </a:xfrm>
          <a:prstGeom prst="rect">
            <a:avLst/>
          </a:prstGeom>
          <a:noFill/>
        </p:spPr>
        <p:txBody>
          <a:bodyPr wrap="none">
            <a:spAutoFit/>
          </a:bodyPr>
          <a:lstStyle/>
          <a:p>
            <a:r>
              <a:t>Biologie</a:t>
            </a:r>
          </a:p>
        </p:txBody>
      </p:sp>
      <p:sp>
        <p:nvSpPr>
          <p:cNvPr id="23" name="TextBox 22"/>
          <p:cNvSpPr txBox="1"/>
          <p:nvPr/>
        </p:nvSpPr>
        <p:spPr>
          <a:xfrm>
            <a:off x="4381510" y="2564674"/>
            <a:ext cx="2266938" cy="374650"/>
          </a:xfrm>
          <a:prstGeom prst="rect">
            <a:avLst/>
          </a:prstGeom>
          <a:noFill/>
        </p:spPr>
        <p:txBody>
          <a:bodyPr wrap="none">
            <a:spAutoFit/>
          </a:bodyPr>
          <a:lstStyle/>
          <a:p>
            <a:r>
              <a:t>Lutz Botzet</a:t>
            </a:r>
          </a:p>
        </p:txBody>
      </p:sp>
      <p:sp>
        <p:nvSpPr>
          <p:cNvPr id="24" name="TextBox 23"/>
          <p:cNvSpPr txBox="1"/>
          <p:nvPr/>
        </p:nvSpPr>
        <p:spPr>
          <a:xfrm>
            <a:off x="1228020" y="2979874"/>
            <a:ext cx="5420428" cy="360000"/>
          </a:xfrm>
          <a:prstGeom prst="rect">
            <a:avLst/>
          </a:prstGeom>
          <a:noFill/>
        </p:spPr>
        <p:txBody>
          <a:bodyPr wrap="none">
            <a:spAutoFit/>
          </a:bodyPr>
          <a:lstStyle/>
          <a:p>
            <a:r>
              <a:t>Nie mehr arbeiten, als man muss.</a:t>
            </a:r>
          </a:p>
        </p:txBody>
      </p:sp>
      <p:sp>
        <p:nvSpPr>
          <p:cNvPr id="25" name="TextBox 24"/>
          <p:cNvSpPr txBox="1"/>
          <p:nvPr/>
        </p:nvSpPr>
        <p:spPr>
          <a:xfrm>
            <a:off x="891470" y="3377592"/>
            <a:ext cx="5756978" cy="374650"/>
          </a:xfrm>
          <a:prstGeom prst="rect">
            <a:avLst/>
          </a:prstGeom>
          <a:noFill/>
        </p:spPr>
        <p:txBody>
          <a:bodyPr wrap="none">
            <a:spAutoFit/>
          </a:bodyPr>
          <a:lstStyle/>
          <a:p>
            <a:r>
              <a:t>Sport, Zeichnen</a:t>
            </a:r>
          </a:p>
        </p:txBody>
      </p:sp>
      <p:sp>
        <p:nvSpPr>
          <p:cNvPr id="26" name="TextBox 25"/>
          <p:cNvSpPr txBox="1"/>
          <p:nvPr/>
        </p:nvSpPr>
        <p:spPr>
          <a:xfrm>
            <a:off x="2473501" y="5022689"/>
            <a:ext cx="4174948" cy="374650"/>
          </a:xfrm>
          <a:prstGeom prst="rect">
            <a:avLst/>
          </a:prstGeom>
          <a:noFill/>
        </p:spPr>
        <p:txBody>
          <a:bodyPr wrap="none">
            <a:spAutoFit/>
          </a:bodyPr>
          <a:lstStyle/>
          <a:p>
            <a:r>
              <a:t>Nimm Mathe nicht ins Abi.</a:t>
            </a:r>
          </a:p>
        </p:txBody>
      </p:sp>
      <p:sp>
        <p:nvSpPr>
          <p:cNvPr id="27" name="TextBox 26"/>
          <p:cNvSpPr txBox="1"/>
          <p:nvPr/>
        </p:nvSpPr>
        <p:spPr>
          <a:xfrm>
            <a:off x="2014219" y="4189739"/>
            <a:ext cx="4634229" cy="374650"/>
          </a:xfrm>
          <a:prstGeom prst="rect">
            <a:avLst/>
          </a:prstGeom>
          <a:noFill/>
        </p:spPr>
        <p:txBody>
          <a:bodyPr wrap="none">
            <a:spAutoFit/>
          </a:bodyPr>
          <a:lstStyle/>
          <a:p>
            <a:r>
              <a:t>Laugenecke</a:t>
            </a:r>
          </a:p>
        </p:txBody>
      </p:sp>
      <p:sp>
        <p:nvSpPr>
          <p:cNvPr id="28" name="TextBox 27"/>
          <p:cNvSpPr txBox="1"/>
          <p:nvPr/>
        </p:nvSpPr>
        <p:spPr>
          <a:xfrm>
            <a:off x="2473500" y="4606214"/>
            <a:ext cx="4174949" cy="374650"/>
          </a:xfrm>
          <a:prstGeom prst="rect">
            <a:avLst/>
          </a:prstGeom>
          <a:noFill/>
        </p:spPr>
        <p:txBody>
          <a:bodyPr wrap="none">
            <a:spAutoFit/>
          </a:bodyPr>
          <a:lstStyle/>
          <a:p>
            <a:r>
              <a:t>In Dalton Frau Memmolo nerven.</a:t>
            </a:r>
          </a:p>
        </p:txBody>
      </p:sp>
      <p:sp>
        <p:nvSpPr>
          <p:cNvPr id="29" name="TextBox 28"/>
          <p:cNvSpPr txBox="1"/>
          <p:nvPr/>
        </p:nvSpPr>
        <p:spPr>
          <a:xfrm>
            <a:off x="3057108" y="3781885"/>
            <a:ext cx="3591340" cy="374650"/>
          </a:xfrm>
          <a:prstGeom prst="rect">
            <a:avLst/>
          </a:prstGeom>
          <a:noFill/>
        </p:spPr>
        <p:txBody>
          <a:bodyPr wrap="none">
            <a:spAutoFit/>
          </a:bodyPr>
          <a:lstStyle/>
          <a:p>
            <a:r>
              <a:t>Steuererklärungen schreiben.</a:t>
            </a:r>
          </a:p>
        </p:txBody>
      </p:sp>
      <p:sp>
        <p:nvSpPr>
          <p:cNvPr id="30" name="TextBox 29"/>
          <p:cNvSpPr txBox="1"/>
          <p:nvPr/>
        </p:nvSpPr>
        <p:spPr>
          <a:xfrm>
            <a:off x="1212016" y="5435714"/>
            <a:ext cx="5436434" cy="374650"/>
          </a:xfrm>
          <a:prstGeom prst="rect">
            <a:avLst/>
          </a:prstGeom>
          <a:noFill/>
        </p:spPr>
        <p:txBody>
          <a:bodyPr wrap="none">
            <a:spAutoFit/>
          </a:bodyPr>
          <a:lstStyle/>
          <a:p>
            <a:r>
              <a:t>Architekt</a:t>
            </a:r>
          </a:p>
        </p:txBody>
      </p:sp>
      <p:sp>
        <p:nvSpPr>
          <p:cNvPr id="31" name="TextBox 30"/>
          <p:cNvSpPr txBox="1"/>
          <p:nvPr/>
        </p:nvSpPr>
        <p:spPr>
          <a:xfrm>
            <a:off x="2384162" y="5851320"/>
            <a:ext cx="4264288" cy="374650"/>
          </a:xfrm>
          <a:prstGeom prst="rect">
            <a:avLst/>
          </a:prstGeom>
          <a:noFill/>
        </p:spPr>
        <p:txBody>
          <a:bodyPr wrap="none">
            <a:spAutoFit/>
          </a:bodyPr>
          <a:lstStyle/>
          <a:p>
            <a:r>
              <a:t>Berufstätig.</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Ludovic aus der Fünten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04.05.2007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&amp; Geschichte</a:t>
            </a:r>
          </a:p>
          <a:p/>
        </p:txBody>
      </p:sp>
      <p:sp>
        <p:nvSpPr>
          <p:cNvPr id="22" name="TextBox 21"/>
          <p:cNvSpPr txBox="1"/>
          <p:nvPr/>
        </p:nvSpPr>
        <p:spPr>
          <a:xfrm>
            <a:off x="3700998" y="2157496"/>
            <a:ext cx="2947450" cy="374650"/>
          </a:xfrm>
          <a:prstGeom prst="rect">
            <a:avLst/>
          </a:prstGeom>
          <a:noFill/>
        </p:spPr>
        <p:txBody>
          <a:bodyPr wrap="none">
            <a:spAutoFit/>
          </a:bodyPr>
          <a:lstStyle/>
          <a:p>
            <a:r>
              <a:t>SoWi</a:t>
            </a:r>
          </a:p>
        </p:txBody>
      </p:sp>
      <p:sp>
        <p:nvSpPr>
          <p:cNvPr id="23" name="TextBox 22"/>
          <p:cNvSpPr txBox="1"/>
          <p:nvPr/>
        </p:nvSpPr>
        <p:spPr>
          <a:xfrm>
            <a:off x="4381510" y="2564674"/>
            <a:ext cx="2266938" cy="374650"/>
          </a:xfrm>
          <a:prstGeom prst="rect">
            <a:avLst/>
          </a:prstGeom>
          <a:noFill/>
        </p:spPr>
        <p:txBody>
          <a:bodyPr wrap="none">
            <a:spAutoFit/>
          </a:bodyPr>
          <a:lstStyle/>
          <a:p>
            <a:r>
              <a:t>Simon Kämper</a:t>
            </a:r>
          </a:p>
        </p:txBody>
      </p:sp>
      <p:sp>
        <p:nvSpPr>
          <p:cNvPr id="24" name="TextBox 23"/>
          <p:cNvSpPr txBox="1"/>
          <p:nvPr/>
        </p:nvSpPr>
        <p:spPr>
          <a:xfrm>
            <a:off x="1228020" y="2979874"/>
            <a:ext cx="5420428" cy="360000"/>
          </a:xfrm>
          <a:prstGeom prst="rect">
            <a:avLst/>
          </a:prstGeom>
          <a:noFill/>
        </p:spPr>
        <p:txBody>
          <a:bodyPr wrap="none">
            <a:spAutoFit/>
          </a:bodyPr>
          <a:lstStyle/>
          <a:p>
            <a:r>
              <a:t>Vorwärts immer, rückwärts nimmer!</a:t>
            </a:r>
          </a:p>
        </p:txBody>
      </p:sp>
      <p:sp>
        <p:nvSpPr>
          <p:cNvPr id="25" name="TextBox 24"/>
          <p:cNvSpPr txBox="1"/>
          <p:nvPr/>
        </p:nvSpPr>
        <p:spPr>
          <a:xfrm>
            <a:off x="891470" y="3377592"/>
            <a:ext cx="5756978" cy="374650"/>
          </a:xfrm>
          <a:prstGeom prst="rect">
            <a:avLst/>
          </a:prstGeom>
          <a:noFill/>
        </p:spPr>
        <p:txBody>
          <a:bodyPr wrap="none">
            <a:spAutoFit/>
          </a:bodyPr>
          <a:lstStyle/>
          <a:p>
            <a:r>
              <a:t>Wikipedia Deep Dives, lesen, Schach</a:t>
            </a:r>
          </a:p>
        </p:txBody>
      </p:sp>
      <p:sp>
        <p:nvSpPr>
          <p:cNvPr id="26" name="TextBox 25"/>
          <p:cNvSpPr txBox="1"/>
          <p:nvPr/>
        </p:nvSpPr>
        <p:spPr>
          <a:xfrm>
            <a:off x="2473501" y="5022689"/>
            <a:ext cx="4174948" cy="374650"/>
          </a:xfrm>
          <a:prstGeom prst="rect">
            <a:avLst/>
          </a:prstGeom>
          <a:noFill/>
        </p:spPr>
        <p:txBody>
          <a:bodyPr wrap="none">
            <a:spAutoFit/>
          </a:bodyPr>
          <a:lstStyle/>
          <a:p>
            <a:r>
              <a:t>Lern für Klausuren und melde dich mehr.</a:t>
            </a:r>
          </a:p>
        </p:txBody>
      </p:sp>
      <p:sp>
        <p:nvSpPr>
          <p:cNvPr id="27" name="TextBox 26"/>
          <p:cNvSpPr txBox="1"/>
          <p:nvPr/>
        </p:nvSpPr>
        <p:spPr>
          <a:xfrm>
            <a:off x="2014219" y="4189739"/>
            <a:ext cx="4634229" cy="374650"/>
          </a:xfrm>
          <a:prstGeom prst="rect">
            <a:avLst/>
          </a:prstGeom>
          <a:noFill/>
        </p:spPr>
        <p:txBody>
          <a:bodyPr wrap="none">
            <a:spAutoFit/>
          </a:bodyPr>
          <a:lstStyle/>
          <a:p>
            <a:r>
              <a:t>Muffin</a:t>
            </a:r>
          </a:p>
        </p:txBody>
      </p:sp>
      <p:sp>
        <p:nvSpPr>
          <p:cNvPr id="28" name="TextBox 27"/>
          <p:cNvSpPr txBox="1"/>
          <p:nvPr/>
        </p:nvSpPr>
        <p:spPr>
          <a:xfrm>
            <a:off x="2473500" y="4606214"/>
            <a:ext cx="4174949" cy="374650"/>
          </a:xfrm>
          <a:prstGeom prst="rect">
            <a:avLst/>
          </a:prstGeom>
          <a:noFill/>
        </p:spPr>
        <p:txBody>
          <a:bodyPr wrap="none">
            <a:spAutoFit/>
          </a:bodyPr>
          <a:lstStyle/>
          <a:p>
            <a:r>
              <a:t>Am letzten Tag der Berlinfahrt bei der East Side Gallery am wasser sitzen.</a:t>
            </a:r>
          </a:p>
        </p:txBody>
      </p:sp>
      <p:sp>
        <p:nvSpPr>
          <p:cNvPr id="29" name="TextBox 28"/>
          <p:cNvSpPr txBox="1"/>
          <p:nvPr/>
        </p:nvSpPr>
        <p:spPr>
          <a:xfrm>
            <a:off x="3057108" y="3781885"/>
            <a:ext cx="3591340" cy="374650"/>
          </a:xfrm>
          <a:prstGeom prst="rect">
            <a:avLst/>
          </a:prstGeom>
          <a:noFill/>
        </p:spPr>
        <p:txBody>
          <a:bodyPr wrap="none">
            <a:spAutoFit/>
          </a:bodyPr>
          <a:lstStyle/>
          <a:p>
            <a:r>
              <a:t>Etwas 24 Stunden vor dem Abgabe termin fertig zu haben.</a:t>
            </a:r>
          </a:p>
        </p:txBody>
      </p:sp>
      <p:sp>
        <p:nvSpPr>
          <p:cNvPr id="30" name="TextBox 29"/>
          <p:cNvSpPr txBox="1"/>
          <p:nvPr/>
        </p:nvSpPr>
        <p:spPr>
          <a:xfrm>
            <a:off x="1212016" y="5435714"/>
            <a:ext cx="5436434" cy="374650"/>
          </a:xfrm>
          <a:prstGeom prst="rect">
            <a:avLst/>
          </a:prstGeom>
          <a:noFill/>
        </p:spPr>
        <p:txBody>
          <a:bodyPr wrap="none">
            <a:spAutoFit/>
          </a:bodyPr>
          <a:lstStyle/>
          <a:p>
            <a:r>
              <a:t>Milliardär</a:t>
            </a:r>
          </a:p>
        </p:txBody>
      </p:sp>
      <p:sp>
        <p:nvSpPr>
          <p:cNvPr id="31" name="TextBox 30"/>
          <p:cNvSpPr txBox="1"/>
          <p:nvPr/>
        </p:nvSpPr>
        <p:spPr>
          <a:xfrm>
            <a:off x="2384162" y="5851320"/>
            <a:ext cx="4264288" cy="374650"/>
          </a:xfrm>
          <a:prstGeom prst="rect">
            <a:avLst/>
          </a:prstGeom>
          <a:noFill/>
        </p:spPr>
        <p:txBody>
          <a:bodyPr wrap="none">
            <a:spAutoFit/>
          </a:bodyPr>
          <a:lstStyle/>
          <a:p>
            <a:r>
              <a:t>Immer noch am studieren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Anna Cleef</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03.03.2007</a:t>
            </a:r>
          </a:p>
        </p:txBody>
      </p:sp>
      <p:sp>
        <p:nvSpPr>
          <p:cNvPr id="21" name="TextBox 20"/>
          <p:cNvSpPr txBox="1"/>
          <p:nvPr/>
        </p:nvSpPr>
        <p:spPr>
          <a:xfrm>
            <a:off x="3494622" y="1740345"/>
            <a:ext cx="3153825" cy="374650"/>
          </a:xfrm>
          <a:prstGeom prst="rect">
            <a:avLst/>
          </a:prstGeom>
          <a:noFill/>
        </p:spPr>
        <p:txBody>
          <a:bodyPr wrap="none">
            <a:spAutoFit/>
          </a:bodyPr>
          <a:lstStyle/>
          <a:p>
            <a:r>
              <a:t>Deutsch und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Sport,Erdkunde,Pädagogik</a:t>
            </a:r>
          </a:p>
        </p:txBody>
      </p:sp>
      <p:sp>
        <p:nvSpPr>
          <p:cNvPr id="23" name="TextBox 22"/>
          <p:cNvSpPr txBox="1"/>
          <p:nvPr/>
        </p:nvSpPr>
        <p:spPr>
          <a:xfrm>
            <a:off x="4381510" y="2564674"/>
            <a:ext cx="2266938" cy="374650"/>
          </a:xfrm>
          <a:prstGeom prst="rect">
            <a:avLst/>
          </a:prstGeom>
          <a:noFill/>
        </p:spPr>
        <p:txBody>
          <a:bodyPr wrap="none">
            <a:spAutoFit/>
          </a:bodyPr>
          <a:lstStyle/>
          <a:p>
            <a:r>
              <a:t>Die Pädacrew mit Johanna und Melina, </a:t>
            </a:r>
          </a:p>
          <a:p>
            <a:r>
              <a:t>Karla</a:t>
            </a:r>
          </a:p>
        </p:txBody>
      </p:sp>
      <p:sp>
        <p:nvSpPr>
          <p:cNvPr id="24" name="TextBox 23"/>
          <p:cNvSpPr txBox="1"/>
          <p:nvPr/>
        </p:nvSpPr>
        <p:spPr>
          <a:xfrm>
            <a:off x="1228020" y="2979874"/>
            <a:ext cx="5420428" cy="360000"/>
          </a:xfrm>
          <a:prstGeom prst="rect">
            <a:avLst/>
          </a:prstGeom>
          <a:noFill/>
        </p:spPr>
        <p:txBody>
          <a:bodyPr wrap="none">
            <a:spAutoFit/>
          </a:bodyPr>
          <a:lstStyle/>
          <a:p>
            <a:r>
              <a:t>Schlimmer geht immer</a:t>
            </a:r>
          </a:p>
        </p:txBody>
      </p:sp>
      <p:sp>
        <p:nvSpPr>
          <p:cNvPr id="25" name="TextBox 24"/>
          <p:cNvSpPr txBox="1"/>
          <p:nvPr/>
        </p:nvSpPr>
        <p:spPr>
          <a:xfrm>
            <a:off x="891470" y="3377592"/>
            <a:ext cx="5756978" cy="374650"/>
          </a:xfrm>
          <a:prstGeom prst="rect">
            <a:avLst/>
          </a:prstGeom>
          <a:noFill/>
        </p:spPr>
        <p:txBody>
          <a:bodyPr wrap="none">
            <a:spAutoFit/>
          </a:bodyPr>
          <a:lstStyle/>
          <a:p>
            <a:r>
              <a:t>Fußball,Gitarre,Spieleabende mit der Gang</a:t>
            </a:r>
          </a:p>
        </p:txBody>
      </p:sp>
      <p:sp>
        <p:nvSpPr>
          <p:cNvPr id="26" name="TextBox 25"/>
          <p:cNvSpPr txBox="1"/>
          <p:nvPr/>
        </p:nvSpPr>
        <p:spPr>
          <a:xfrm>
            <a:off x="2473501" y="5022689"/>
            <a:ext cx="4174948" cy="374650"/>
          </a:xfrm>
          <a:prstGeom prst="rect">
            <a:avLst/>
          </a:prstGeom>
          <a:noFill/>
        </p:spPr>
        <p:txBody>
          <a:bodyPr wrap="none">
            <a:spAutoFit/>
          </a:bodyPr>
          <a:lstStyle/>
          <a:p>
            <a:r>
              <a:t>Mach deine Daltonaufgaben rechtzeitig, schneid dir die Haare früher ab (du siehst aus wie Hagrid) und hör auf dein herz</a:t>
            </a:r>
          </a:p>
        </p:txBody>
      </p:sp>
      <p:sp>
        <p:nvSpPr>
          <p:cNvPr id="27" name="TextBox 26"/>
          <p:cNvSpPr txBox="1"/>
          <p:nvPr/>
        </p:nvSpPr>
        <p:spPr>
          <a:xfrm>
            <a:off x="2014219" y="4189739"/>
            <a:ext cx="4634229" cy="374650"/>
          </a:xfrm>
          <a:prstGeom prst="rect">
            <a:avLst/>
          </a:prstGeom>
          <a:noFill/>
        </p:spPr>
        <p:txBody>
          <a:bodyPr wrap="none">
            <a:spAutoFit/>
          </a:bodyPr>
          <a:lstStyle/>
          <a:p>
            <a:r>
              <a:t>Apfelschorle!!!</a:t>
            </a:r>
          </a:p>
        </p:txBody>
      </p:sp>
      <p:sp>
        <p:nvSpPr>
          <p:cNvPr id="28" name="TextBox 27"/>
          <p:cNvSpPr txBox="1"/>
          <p:nvPr/>
        </p:nvSpPr>
        <p:spPr>
          <a:xfrm>
            <a:off x="2473500" y="4606214"/>
            <a:ext cx="4174949" cy="374650"/>
          </a:xfrm>
          <a:prstGeom prst="rect">
            <a:avLst/>
          </a:prstGeom>
          <a:noFill/>
        </p:spPr>
        <p:txBody>
          <a:bodyPr wrap="none">
            <a:spAutoFit/>
          </a:bodyPr>
          <a:lstStyle/>
          <a:p>
            <a:r>
              <a:t>Polenaustausch und Gardaseefahrt</a:t>
            </a:r>
          </a:p>
        </p:txBody>
      </p:sp>
      <p:sp>
        <p:nvSpPr>
          <p:cNvPr id="29" name="TextBox 28"/>
          <p:cNvSpPr txBox="1"/>
          <p:nvPr/>
        </p:nvSpPr>
        <p:spPr>
          <a:xfrm>
            <a:off x="3057108" y="3781885"/>
            <a:ext cx="3591340" cy="374650"/>
          </a:xfrm>
          <a:prstGeom prst="rect">
            <a:avLst/>
          </a:prstGeom>
          <a:noFill/>
        </p:spPr>
        <p:txBody>
          <a:bodyPr wrap="none">
            <a:spAutoFit/>
          </a:bodyPr>
          <a:lstStyle/>
          <a:p>
            <a:r>
              <a:t>Vorwärtsrolle</a:t>
            </a:r>
          </a:p>
        </p:txBody>
      </p:sp>
      <p:sp>
        <p:nvSpPr>
          <p:cNvPr id="30" name="TextBox 29"/>
          <p:cNvSpPr txBox="1"/>
          <p:nvPr/>
        </p:nvSpPr>
        <p:spPr>
          <a:xfrm>
            <a:off x="1212016" y="5435714"/>
            <a:ext cx="5436434" cy="374650"/>
          </a:xfrm>
          <a:prstGeom prst="rect">
            <a:avLst/>
          </a:prstGeom>
          <a:noFill/>
        </p:spPr>
        <p:txBody>
          <a:bodyPr wrap="none">
            <a:spAutoFit/>
          </a:bodyPr>
          <a:lstStyle/>
          <a:p>
            <a:r>
              <a:t>Tagesschausprecherin , Lehrerin</a:t>
            </a:r>
          </a:p>
        </p:txBody>
      </p:sp>
      <p:sp>
        <p:nvSpPr>
          <p:cNvPr id="31" name="TextBox 30"/>
          <p:cNvSpPr txBox="1"/>
          <p:nvPr/>
        </p:nvSpPr>
        <p:spPr>
          <a:xfrm>
            <a:off x="2384162" y="5851320"/>
            <a:ext cx="4264288" cy="374650"/>
          </a:xfrm>
          <a:prstGeom prst="rect">
            <a:avLst/>
          </a:prstGeom>
          <a:noFill/>
        </p:spPr>
        <p:txBody>
          <a:bodyPr wrap="none">
            <a:spAutoFit/>
          </a:bodyPr>
          <a:lstStyle/>
          <a:p>
            <a:r>
              <a:t>In einer Altbauwohnung mit einem Dackel</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Luisa Filser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28.05.2007</a:t>
            </a:r>
          </a:p>
        </p:txBody>
      </p:sp>
      <p:sp>
        <p:nvSpPr>
          <p:cNvPr id="21" name="TextBox 20"/>
          <p:cNvSpPr txBox="1"/>
          <p:nvPr/>
        </p:nvSpPr>
        <p:spPr>
          <a:xfrm>
            <a:off x="3494622" y="1740345"/>
            <a:ext cx="3153825" cy="374650"/>
          </a:xfrm>
          <a:prstGeom prst="rect">
            <a:avLst/>
          </a:prstGeom>
          <a:noFill/>
        </p:spPr>
        <p:txBody>
          <a:bodyPr wrap="none">
            <a:spAutoFit/>
          </a:bodyPr>
          <a:lstStyle/>
          <a:p>
            <a:r>
              <a:t>Mathe und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Hab keinen. Mag alle meine Sitznachbar</a:t>
            </a:r>
          </a:p>
        </p:txBody>
      </p:sp>
      <p:sp>
        <p:nvSpPr>
          <p:cNvPr id="24" name="TextBox 23"/>
          <p:cNvSpPr txBox="1"/>
          <p:nvPr/>
        </p:nvSpPr>
        <p:spPr>
          <a:xfrm>
            <a:off x="1228020" y="2979874"/>
            <a:ext cx="5420428" cy="360000"/>
          </a:xfrm>
          <a:prstGeom prst="rect">
            <a:avLst/>
          </a:prstGeom>
          <a:noFill/>
        </p:spPr>
        <p:txBody>
          <a:bodyPr wrap="none">
            <a:spAutoFit/>
          </a:bodyPr>
          <a:lstStyle/>
          <a:p>
            <a:r>
              <a:t>Sei, was du willst. Nicht, was andere von dir erwarten.</a:t>
            </a:r>
          </a:p>
        </p:txBody>
      </p:sp>
      <p:sp>
        <p:nvSpPr>
          <p:cNvPr id="25" name="TextBox 24"/>
          <p:cNvSpPr txBox="1"/>
          <p:nvPr/>
        </p:nvSpPr>
        <p:spPr>
          <a:xfrm>
            <a:off x="891470" y="3377592"/>
            <a:ext cx="5756978" cy="374650"/>
          </a:xfrm>
          <a:prstGeom prst="rect">
            <a:avLst/>
          </a:prstGeom>
          <a:noFill/>
        </p:spPr>
        <p:txBody>
          <a:bodyPr wrap="none">
            <a:spAutoFit/>
          </a:bodyPr>
          <a:lstStyle/>
          <a:p>
            <a:r>
              <a:t>Lesen, Kochen und Backen</a:t>
            </a:r>
          </a:p>
        </p:txBody>
      </p:sp>
      <p:sp>
        <p:nvSpPr>
          <p:cNvPr id="26" name="TextBox 25"/>
          <p:cNvSpPr txBox="1"/>
          <p:nvPr/>
        </p:nvSpPr>
        <p:spPr>
          <a:xfrm>
            <a:off x="2473501" y="5022689"/>
            <a:ext cx="4174948" cy="374650"/>
          </a:xfrm>
          <a:prstGeom prst="rect">
            <a:avLst/>
          </a:prstGeom>
          <a:noFill/>
        </p:spPr>
        <p:txBody>
          <a:bodyPr wrap="none">
            <a:spAutoFit/>
          </a:bodyPr>
          <a:lstStyle/>
          <a:p>
            <a:r>
              <a:t>Höre auf dein Bauchgefühl</a:t>
            </a:r>
          </a:p>
        </p:txBody>
      </p:sp>
      <p:sp>
        <p:nvSpPr>
          <p:cNvPr id="27" name="TextBox 26"/>
          <p:cNvSpPr txBox="1"/>
          <p:nvPr/>
        </p:nvSpPr>
        <p:spPr>
          <a:xfrm>
            <a:off x="2014219" y="4189739"/>
            <a:ext cx="4634229" cy="374650"/>
          </a:xfrm>
          <a:prstGeom prst="rect">
            <a:avLst/>
          </a:prstGeom>
          <a:noFill/>
        </p:spPr>
        <p:txBody>
          <a:bodyPr wrap="none">
            <a:spAutoFit/>
          </a:bodyPr>
          <a:lstStyle/>
          <a:p>
            <a:r>
              <a:t>Brötchen</a:t>
            </a:r>
          </a:p>
        </p:txBody>
      </p:sp>
      <p:sp>
        <p:nvSpPr>
          <p:cNvPr id="28" name="TextBox 27"/>
          <p:cNvSpPr txBox="1"/>
          <p:nvPr/>
        </p:nvSpPr>
        <p:spPr>
          <a:xfrm>
            <a:off x="2473500" y="4606214"/>
            <a:ext cx="4174949" cy="374650"/>
          </a:xfrm>
          <a:prstGeom prst="rect">
            <a:avLst/>
          </a:prstGeom>
          <a:noFill/>
        </p:spPr>
        <p:txBody>
          <a:bodyPr wrap="none">
            <a:spAutoFit/>
          </a:bodyPr>
          <a:lstStyle/>
          <a:p>
            <a:r>
              <a:t>Gibt zu viele</a:t>
            </a:r>
          </a:p>
        </p:txBody>
      </p:sp>
      <p:sp>
        <p:nvSpPr>
          <p:cNvPr id="29" name="TextBox 28"/>
          <p:cNvSpPr txBox="1"/>
          <p:nvPr/>
        </p:nvSpPr>
        <p:spPr>
          <a:xfrm>
            <a:off x="3057108" y="3781885"/>
            <a:ext cx="3591340" cy="374650"/>
          </a:xfrm>
          <a:prstGeom prst="rect">
            <a:avLst/>
          </a:prstGeom>
          <a:noFill/>
        </p:spPr>
        <p:txBody>
          <a:bodyPr wrap="none">
            <a:spAutoFit/>
          </a:bodyPr>
          <a:lstStyle/>
          <a:p>
            <a:r>
              <a:t>Die wichtigen Sachen für die Zukunft</a:t>
            </a:r>
          </a:p>
        </p:txBody>
      </p:sp>
      <p:sp>
        <p:nvSpPr>
          <p:cNvPr id="30" name="TextBox 29"/>
          <p:cNvSpPr txBox="1"/>
          <p:nvPr/>
        </p:nvSpPr>
        <p:spPr>
          <a:xfrm>
            <a:off x="1212016" y="5435714"/>
            <a:ext cx="5436434" cy="374650"/>
          </a:xfrm>
          <a:prstGeom prst="rect">
            <a:avLst/>
          </a:prstGeom>
          <a:noFill/>
        </p:spPr>
        <p:txBody>
          <a:bodyPr wrap="none">
            <a:spAutoFit/>
          </a:bodyPr>
          <a:lstStyle/>
          <a:p>
            <a:r>
              <a:t>Software Engineer</a:t>
            </a:r>
          </a:p>
        </p:txBody>
      </p:sp>
      <p:sp>
        <p:nvSpPr>
          <p:cNvPr id="31" name="TextBox 30"/>
          <p:cNvSpPr txBox="1"/>
          <p:nvPr/>
        </p:nvSpPr>
        <p:spPr>
          <a:xfrm>
            <a:off x="2384162" y="5851320"/>
            <a:ext cx="4264288" cy="374650"/>
          </a:xfrm>
          <a:prstGeom prst="rect">
            <a:avLst/>
          </a:prstGeom>
          <a:noFill/>
        </p:spPr>
        <p:txBody>
          <a:bodyPr wrap="none">
            <a:spAutoFit/>
          </a:bodyPr>
          <a:lstStyle/>
          <a:p>
            <a:r>
              <a:t>Ich weiß nicht wo, aber hoffentlich glücklich</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Luise Schmitz</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21.02.2007</a:t>
            </a:r>
          </a:p>
        </p:txBody>
      </p:sp>
      <p:sp>
        <p:nvSpPr>
          <p:cNvPr id="21" name="TextBox 20"/>
          <p:cNvSpPr txBox="1"/>
          <p:nvPr/>
        </p:nvSpPr>
        <p:spPr>
          <a:xfrm>
            <a:off x="3494622" y="1740345"/>
            <a:ext cx="3153825" cy="374650"/>
          </a:xfrm>
          <a:prstGeom prst="rect">
            <a:avLst/>
          </a:prstGeom>
          <a:noFill/>
        </p:spPr>
        <p:txBody>
          <a:bodyPr wrap="none">
            <a:spAutoFit/>
          </a:bodyPr>
          <a:lstStyle/>
          <a:p>
            <a:r>
              <a:t>Mathe </a:t>
            </a:r>
          </a:p>
          <a:p>
            <a:r>
              <a:t>Geschichte</a:t>
            </a:r>
          </a:p>
          <a:p/>
        </p:txBody>
      </p:sp>
      <p:sp>
        <p:nvSpPr>
          <p:cNvPr id="22" name="TextBox 21"/>
          <p:cNvSpPr txBox="1"/>
          <p:nvPr/>
        </p:nvSpPr>
        <p:spPr>
          <a:xfrm>
            <a:off x="3700998" y="2157496"/>
            <a:ext cx="2947450" cy="374650"/>
          </a:xfrm>
          <a:prstGeom prst="rect">
            <a:avLst/>
          </a:prstGeom>
          <a:noFill/>
        </p:spPr>
        <p:txBody>
          <a:bodyPr wrap="none">
            <a:spAutoFit/>
          </a:bodyPr>
          <a:lstStyle/>
          <a:p>
            <a:r>
              <a:t>Geschichte</a:t>
            </a:r>
          </a:p>
        </p:txBody>
      </p:sp>
      <p:sp>
        <p:nvSpPr>
          <p:cNvPr id="23" name="TextBox 22"/>
          <p:cNvSpPr txBox="1"/>
          <p:nvPr/>
        </p:nvSpPr>
        <p:spPr>
          <a:xfrm>
            <a:off x="4381510" y="2564674"/>
            <a:ext cx="2266938" cy="374650"/>
          </a:xfrm>
          <a:prstGeom prst="rect">
            <a:avLst/>
          </a:prstGeom>
          <a:noFill/>
        </p:spPr>
        <p:txBody>
          <a:bodyPr wrap="none">
            <a:spAutoFit/>
          </a:bodyPr>
          <a:lstStyle/>
          <a:p>
            <a:r>
              <a:t>Laura Rikken, Jessy &amp; Henriette</a:t>
            </a:r>
          </a:p>
        </p:txBody>
      </p:sp>
      <p:sp>
        <p:nvSpPr>
          <p:cNvPr id="24" name="TextBox 23"/>
          <p:cNvSpPr txBox="1"/>
          <p:nvPr/>
        </p:nvSpPr>
        <p:spPr>
          <a:xfrm>
            <a:off x="1228020" y="2979874"/>
            <a:ext cx="5420428" cy="360000"/>
          </a:xfrm>
          <a:prstGeom prst="rect">
            <a:avLst/>
          </a:prstGeom>
          <a:noFill/>
        </p:spPr>
        <p:txBody>
          <a:bodyPr wrap="none">
            <a:spAutoFit/>
          </a:bodyPr>
          <a:lstStyle/>
          <a:p>
            <a:r>
              <a:t>Be the voice, not an echo</a:t>
            </a:r>
          </a:p>
        </p:txBody>
      </p:sp>
      <p:sp>
        <p:nvSpPr>
          <p:cNvPr id="25" name="TextBox 24"/>
          <p:cNvSpPr txBox="1"/>
          <p:nvPr/>
        </p:nvSpPr>
        <p:spPr>
          <a:xfrm>
            <a:off x="891470" y="3377592"/>
            <a:ext cx="5756978" cy="374650"/>
          </a:xfrm>
          <a:prstGeom prst="rect">
            <a:avLst/>
          </a:prstGeom>
          <a:noFill/>
        </p:spPr>
        <p:txBody>
          <a:bodyPr wrap="none">
            <a:spAutoFit/>
          </a:bodyPr>
          <a:lstStyle/>
          <a:p>
            <a:r>
              <a:t>Laufen gehen, Lesen, Backen, mit Freunden Zeit verbringen, Chor und Musicals</a:t>
            </a:r>
          </a:p>
        </p:txBody>
      </p:sp>
      <p:sp>
        <p:nvSpPr>
          <p:cNvPr id="26" name="TextBox 25"/>
          <p:cNvSpPr txBox="1"/>
          <p:nvPr/>
        </p:nvSpPr>
        <p:spPr>
          <a:xfrm>
            <a:off x="2473501" y="5022689"/>
            <a:ext cx="4174948" cy="374650"/>
          </a:xfrm>
          <a:prstGeom prst="rect">
            <a:avLst/>
          </a:prstGeom>
          <a:noFill/>
        </p:spPr>
        <p:txBody>
          <a:bodyPr wrap="none">
            <a:spAutoFit/>
          </a:bodyPr>
          <a:lstStyle/>
          <a:p>
            <a:r>
              <a:t>Do it for the Plot, kümmer dich nicht drum, was andere über dich denken und pass auf dich auf (und lern mehr Mathe sonst gehst du drauf im LK)</a:t>
            </a:r>
          </a:p>
        </p:txBody>
      </p:sp>
      <p:sp>
        <p:nvSpPr>
          <p:cNvPr id="27" name="TextBox 26"/>
          <p:cNvSpPr txBox="1"/>
          <p:nvPr/>
        </p:nvSpPr>
        <p:spPr>
          <a:xfrm>
            <a:off x="2014219" y="4189739"/>
            <a:ext cx="4634229" cy="374650"/>
          </a:xfrm>
          <a:prstGeom prst="rect">
            <a:avLst/>
          </a:prstGeom>
          <a:noFill/>
        </p:spPr>
        <p:txBody>
          <a:bodyPr wrap="none">
            <a:spAutoFit/>
          </a:bodyPr>
          <a:lstStyle/>
          <a:p>
            <a:r>
              <a:t>Gesalzene Pistazien &amp; Beeren</a:t>
            </a:r>
          </a:p>
        </p:txBody>
      </p:sp>
      <p:sp>
        <p:nvSpPr>
          <p:cNvPr id="28" name="TextBox 27"/>
          <p:cNvSpPr txBox="1"/>
          <p:nvPr/>
        </p:nvSpPr>
        <p:spPr>
          <a:xfrm>
            <a:off x="2473500" y="4606214"/>
            <a:ext cx="4174949" cy="374650"/>
          </a:xfrm>
          <a:prstGeom prst="rect">
            <a:avLst/>
          </a:prstGeom>
          <a:noFill/>
        </p:spPr>
        <p:txBody>
          <a:bodyPr wrap="none">
            <a:spAutoFit/>
          </a:bodyPr>
          <a:lstStyle/>
          <a:p>
            <a:r>
              <a:t>Musicals &amp; Kursfahrten</a:t>
            </a:r>
          </a:p>
        </p:txBody>
      </p:sp>
      <p:sp>
        <p:nvSpPr>
          <p:cNvPr id="29" name="TextBox 28"/>
          <p:cNvSpPr txBox="1"/>
          <p:nvPr/>
        </p:nvSpPr>
        <p:spPr>
          <a:xfrm>
            <a:off x="3057108" y="3781885"/>
            <a:ext cx="3591340" cy="374650"/>
          </a:xfrm>
          <a:prstGeom prst="rect">
            <a:avLst/>
          </a:prstGeom>
          <a:noFill/>
        </p:spPr>
        <p:txBody>
          <a:bodyPr wrap="none">
            <a:spAutoFit/>
          </a:bodyPr>
          <a:lstStyle/>
          <a:p>
            <a:r>
              <a:t>Mich selbst wertzuschätzen</a:t>
            </a:r>
          </a:p>
        </p:txBody>
      </p:sp>
      <p:sp>
        <p:nvSpPr>
          <p:cNvPr id="30" name="TextBox 29"/>
          <p:cNvSpPr txBox="1"/>
          <p:nvPr/>
        </p:nvSpPr>
        <p:spPr>
          <a:xfrm>
            <a:off x="1212016" y="5435714"/>
            <a:ext cx="5436434" cy="374650"/>
          </a:xfrm>
          <a:prstGeom prst="rect">
            <a:avLst/>
          </a:prstGeom>
          <a:noFill/>
        </p:spPr>
        <p:txBody>
          <a:bodyPr wrap="none">
            <a:spAutoFit/>
          </a:bodyPr>
          <a:lstStyle/>
          <a:p>
            <a:r>
              <a:t>Psychologin (Maybe Kriminalpsychologin oder Kriminologin) oder Konditorin in meinem eigenen Lesecafé</a:t>
            </a:r>
          </a:p>
        </p:txBody>
      </p:sp>
      <p:sp>
        <p:nvSpPr>
          <p:cNvPr id="31" name="TextBox 30"/>
          <p:cNvSpPr txBox="1"/>
          <p:nvPr/>
        </p:nvSpPr>
        <p:spPr>
          <a:xfrm>
            <a:off x="2384162" y="5851320"/>
            <a:ext cx="4264288" cy="374650"/>
          </a:xfrm>
          <a:prstGeom prst="rect">
            <a:avLst/>
          </a:prstGeom>
          <a:noFill/>
        </p:spPr>
        <p:txBody>
          <a:bodyPr wrap="none">
            <a:spAutoFit/>
          </a:bodyPr>
          <a:lstStyle/>
          <a:p>
            <a:r>
              <a:t>In einem Cottage auf dem Land mit meinem Partner und vielen süßen Tieren</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Lutz Botzet</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21.08.2007</a:t>
            </a:r>
          </a:p>
        </p:txBody>
      </p:sp>
      <p:sp>
        <p:nvSpPr>
          <p:cNvPr id="21" name="TextBox 20"/>
          <p:cNvSpPr txBox="1"/>
          <p:nvPr/>
        </p:nvSpPr>
        <p:spPr>
          <a:xfrm>
            <a:off x="3494622" y="1740345"/>
            <a:ext cx="3153825" cy="374650"/>
          </a:xfrm>
          <a:prstGeom prst="rect">
            <a:avLst/>
          </a:prstGeom>
          <a:noFill/>
        </p:spPr>
        <p:txBody>
          <a:bodyPr wrap="none">
            <a:spAutoFit/>
          </a:bodyPr>
          <a:lstStyle/>
          <a:p>
            <a:r>
              <a:t>Erdkunde, Deutsch</a:t>
            </a:r>
          </a:p>
          <a:p/>
        </p:txBody>
      </p:sp>
      <p:sp>
        <p:nvSpPr>
          <p:cNvPr id="22" name="TextBox 21"/>
          <p:cNvSpPr txBox="1"/>
          <p:nvPr/>
        </p:nvSpPr>
        <p:spPr>
          <a:xfrm>
            <a:off x="3700998" y="2157496"/>
            <a:ext cx="2947450" cy="374650"/>
          </a:xfrm>
          <a:prstGeom prst="rect">
            <a:avLst/>
          </a:prstGeom>
          <a:noFill/>
        </p:spPr>
        <p:txBody>
          <a:bodyPr wrap="none">
            <a:spAutoFit/>
          </a:bodyPr>
          <a:lstStyle/>
          <a:p>
            <a:r>
              <a:t>Erdkunde/Biologie (Bei Herr Bendlow)</a:t>
            </a:r>
          </a:p>
        </p:txBody>
      </p:sp>
      <p:sp>
        <p:nvSpPr>
          <p:cNvPr id="23" name="TextBox 22"/>
          <p:cNvSpPr txBox="1"/>
          <p:nvPr/>
        </p:nvSpPr>
        <p:spPr>
          <a:xfrm>
            <a:off x="4381510" y="2564674"/>
            <a:ext cx="2266938" cy="374650"/>
          </a:xfrm>
          <a:prstGeom prst="rect">
            <a:avLst/>
          </a:prstGeom>
          <a:noFill/>
        </p:spPr>
        <p:txBody>
          <a:bodyPr wrap="none">
            <a:spAutoFit/>
          </a:bodyPr>
          <a:lstStyle/>
          <a:p>
            <a:r>
              <a:t>Julien Rost</a:t>
            </a:r>
          </a:p>
        </p:txBody>
      </p:sp>
      <p:sp>
        <p:nvSpPr>
          <p:cNvPr id="24" name="TextBox 23"/>
          <p:cNvSpPr txBox="1"/>
          <p:nvPr/>
        </p:nvSpPr>
        <p:spPr>
          <a:xfrm>
            <a:off x="1228020" y="2979874"/>
            <a:ext cx="5420428" cy="360000"/>
          </a:xfrm>
          <a:prstGeom prst="rect">
            <a:avLst/>
          </a:prstGeom>
          <a:noFill/>
        </p:spPr>
        <p:txBody>
          <a:bodyPr wrap="none">
            <a:spAutoFit/>
          </a:bodyPr>
          <a:lstStyle/>
          <a:p>
            <a:r>
              <a:t>Das wird schon</a:t>
            </a:r>
          </a:p>
        </p:txBody>
      </p:sp>
      <p:sp>
        <p:nvSpPr>
          <p:cNvPr id="25" name="TextBox 24"/>
          <p:cNvSpPr txBox="1"/>
          <p:nvPr/>
        </p:nvSpPr>
        <p:spPr>
          <a:xfrm>
            <a:off x="891470" y="3377592"/>
            <a:ext cx="5756978" cy="374650"/>
          </a:xfrm>
          <a:prstGeom prst="rect">
            <a:avLst/>
          </a:prstGeom>
          <a:noFill/>
        </p:spPr>
        <p:txBody>
          <a:bodyPr wrap="none">
            <a:spAutoFit/>
          </a:bodyPr>
          <a:lstStyle/>
          <a:p>
            <a:r>
              <a:t>Gym, Ski</a:t>
            </a:r>
          </a:p>
        </p:txBody>
      </p:sp>
      <p:sp>
        <p:nvSpPr>
          <p:cNvPr id="26" name="TextBox 25"/>
          <p:cNvSpPr txBox="1"/>
          <p:nvPr/>
        </p:nvSpPr>
        <p:spPr>
          <a:xfrm>
            <a:off x="2473501" y="5022689"/>
            <a:ext cx="4174948" cy="374650"/>
          </a:xfrm>
          <a:prstGeom prst="rect">
            <a:avLst/>
          </a:prstGeom>
          <a:noFill/>
        </p:spPr>
        <p:txBody>
          <a:bodyPr wrap="none">
            <a:spAutoFit/>
          </a:bodyPr>
          <a:lstStyle/>
          <a:p>
            <a:r>
              <a:t>Herr Faber ist der größte ayri</a:t>
            </a:r>
          </a:p>
        </p:txBody>
      </p:sp>
      <p:sp>
        <p:nvSpPr>
          <p:cNvPr id="27" name="TextBox 26"/>
          <p:cNvSpPr txBox="1"/>
          <p:nvPr/>
        </p:nvSpPr>
        <p:spPr>
          <a:xfrm>
            <a:off x="2014219" y="4189739"/>
            <a:ext cx="4634229" cy="374650"/>
          </a:xfrm>
          <a:prstGeom prst="rect">
            <a:avLst/>
          </a:prstGeom>
          <a:noFill/>
        </p:spPr>
        <p:txBody>
          <a:bodyPr wrap="none">
            <a:spAutoFit/>
          </a:bodyPr>
          <a:lstStyle/>
          <a:p>
            <a:r>
              <a:t>Edeka Laugen-Ecke</a:t>
            </a:r>
          </a:p>
        </p:txBody>
      </p:sp>
      <p:sp>
        <p:nvSpPr>
          <p:cNvPr id="28" name="TextBox 27"/>
          <p:cNvSpPr txBox="1"/>
          <p:nvPr/>
        </p:nvSpPr>
        <p:spPr>
          <a:xfrm>
            <a:off x="2473500" y="4606214"/>
            <a:ext cx="4174949" cy="374650"/>
          </a:xfrm>
          <a:prstGeom prst="rect">
            <a:avLst/>
          </a:prstGeom>
          <a:noFill/>
        </p:spPr>
        <p:txBody>
          <a:bodyPr wrap="none">
            <a:spAutoFit/>
          </a:bodyPr>
          <a:lstStyle/>
          <a:p>
            <a:r>
              <a:t>Podiumsdiskussion-Etienne bringt Mädchen zum Weinen</a:t>
            </a:r>
          </a:p>
        </p:txBody>
      </p:sp>
      <p:sp>
        <p:nvSpPr>
          <p:cNvPr id="29" name="TextBox 28"/>
          <p:cNvSpPr txBox="1"/>
          <p:nvPr/>
        </p:nvSpPr>
        <p:spPr>
          <a:xfrm>
            <a:off x="3057108" y="3781885"/>
            <a:ext cx="3591340" cy="374650"/>
          </a:xfrm>
          <a:prstGeom prst="rect">
            <a:avLst/>
          </a:prstGeom>
          <a:noFill/>
        </p:spPr>
        <p:txBody>
          <a:bodyPr wrap="none">
            <a:spAutoFit/>
          </a:bodyPr>
          <a:lstStyle/>
          <a:p>
            <a:r>
              <a:t>Wie man aus der Matrix ausbricht</a:t>
            </a:r>
          </a:p>
        </p:txBody>
      </p:sp>
      <p:sp>
        <p:nvSpPr>
          <p:cNvPr id="30" name="TextBox 29"/>
          <p:cNvSpPr txBox="1"/>
          <p:nvPr/>
        </p:nvSpPr>
        <p:spPr>
          <a:xfrm>
            <a:off x="1212016" y="5435714"/>
            <a:ext cx="5436434" cy="374650"/>
          </a:xfrm>
          <a:prstGeom prst="rect">
            <a:avLst/>
          </a:prstGeom>
          <a:noFill/>
        </p:spPr>
        <p:txBody>
          <a:bodyPr wrap="none">
            <a:spAutoFit/>
          </a:bodyPr>
          <a:lstStyle/>
          <a:p>
            <a:r>
              <a:t>Skilehrer</a:t>
            </a:r>
          </a:p>
        </p:txBody>
      </p:sp>
      <p:sp>
        <p:nvSpPr>
          <p:cNvPr id="31" name="TextBox 30"/>
          <p:cNvSpPr txBox="1"/>
          <p:nvPr/>
        </p:nvSpPr>
        <p:spPr>
          <a:xfrm>
            <a:off x="2384162" y="5851320"/>
            <a:ext cx="4264288" cy="374650"/>
          </a:xfrm>
          <a:prstGeom prst="rect">
            <a:avLst/>
          </a:prstGeom>
          <a:noFill/>
        </p:spPr>
        <p:txBody>
          <a:bodyPr wrap="none">
            <a:spAutoFit/>
          </a:bodyPr>
          <a:lstStyle/>
          <a:p>
            <a:r>
              <a:t>Am Reisen</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Malte Rudel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29/07/2006</a:t>
            </a:r>
          </a:p>
        </p:txBody>
      </p:sp>
      <p:sp>
        <p:nvSpPr>
          <p:cNvPr id="21" name="TextBox 20"/>
          <p:cNvSpPr txBox="1"/>
          <p:nvPr/>
        </p:nvSpPr>
        <p:spPr>
          <a:xfrm>
            <a:off x="3494622" y="1740345"/>
            <a:ext cx="3153825" cy="374650"/>
          </a:xfrm>
          <a:prstGeom prst="rect">
            <a:avLst/>
          </a:prstGeom>
          <a:noFill/>
        </p:spPr>
        <p:txBody>
          <a:bodyPr wrap="none">
            <a:spAutoFit/>
          </a:bodyPr>
          <a:lstStyle/>
          <a:p>
            <a:r>
              <a:t>Biologie </a:t>
            </a:r>
          </a:p>
          <a:p>
            <a:r>
              <a:t>Geschichte</a:t>
            </a:r>
          </a:p>
          <a:p/>
        </p:txBody>
      </p:sp>
      <p:sp>
        <p:nvSpPr>
          <p:cNvPr id="22" name="TextBox 21"/>
          <p:cNvSpPr txBox="1"/>
          <p:nvPr/>
        </p:nvSpPr>
        <p:spPr>
          <a:xfrm>
            <a:off x="3700998" y="2157496"/>
            <a:ext cx="2947450" cy="374650"/>
          </a:xfrm>
          <a:prstGeom prst="rect">
            <a:avLst/>
          </a:prstGeom>
          <a:noFill/>
        </p:spPr>
        <p:txBody>
          <a:bodyPr wrap="none">
            <a:spAutoFit/>
          </a:bodyPr>
          <a:lstStyle/>
          <a:p>
            <a:r>
              <a:t>Biologie</a:t>
            </a:r>
          </a:p>
        </p:txBody>
      </p:sp>
      <p:sp>
        <p:nvSpPr>
          <p:cNvPr id="23" name="TextBox 22"/>
          <p:cNvSpPr txBox="1"/>
          <p:nvPr/>
        </p:nvSpPr>
        <p:spPr>
          <a:xfrm>
            <a:off x="4381510" y="2564674"/>
            <a:ext cx="2266938" cy="374650"/>
          </a:xfrm>
          <a:prstGeom prst="rect">
            <a:avLst/>
          </a:prstGeom>
          <a:noFill/>
        </p:spPr>
        <p:txBody>
          <a:bodyPr wrap="none">
            <a:spAutoFit/>
          </a:bodyPr>
          <a:lstStyle/>
          <a:p>
            <a:r>
              <a:t>Christian Japs</a:t>
            </a:r>
          </a:p>
        </p:txBody>
      </p:sp>
      <p:sp>
        <p:nvSpPr>
          <p:cNvPr id="24" name="TextBox 23"/>
          <p:cNvSpPr txBox="1"/>
          <p:nvPr/>
        </p:nvSpPr>
        <p:spPr>
          <a:xfrm>
            <a:off x="1228020" y="2979874"/>
            <a:ext cx="5420428" cy="360000"/>
          </a:xfrm>
          <a:prstGeom prst="rect">
            <a:avLst/>
          </a:prstGeom>
          <a:noFill/>
        </p:spPr>
        <p:txBody>
          <a:bodyPr wrap="none">
            <a:spAutoFit/>
          </a:bodyPr>
          <a:lstStyle/>
          <a:p>
            <a:r>
              <a:t>Jeder Tag ist eine chance</a:t>
            </a:r>
          </a:p>
        </p:txBody>
      </p:sp>
      <p:sp>
        <p:nvSpPr>
          <p:cNvPr id="25" name="TextBox 24"/>
          <p:cNvSpPr txBox="1"/>
          <p:nvPr/>
        </p:nvSpPr>
        <p:spPr>
          <a:xfrm>
            <a:off x="891470" y="3377592"/>
            <a:ext cx="5756978" cy="374650"/>
          </a:xfrm>
          <a:prstGeom prst="rect">
            <a:avLst/>
          </a:prstGeom>
          <a:noFill/>
        </p:spPr>
        <p:txBody>
          <a:bodyPr wrap="none">
            <a:spAutoFit/>
          </a:bodyPr>
          <a:lstStyle/>
          <a:p>
            <a:r>
              <a:t>spaß haben</a:t>
            </a:r>
          </a:p>
        </p:txBody>
      </p:sp>
      <p:sp>
        <p:nvSpPr>
          <p:cNvPr id="26" name="TextBox 25"/>
          <p:cNvSpPr txBox="1"/>
          <p:nvPr/>
        </p:nvSpPr>
        <p:spPr>
          <a:xfrm>
            <a:off x="2473501" y="5022689"/>
            <a:ext cx="4174948" cy="374650"/>
          </a:xfrm>
          <a:prstGeom prst="rect">
            <a:avLst/>
          </a:prstGeom>
          <a:noFill/>
        </p:spPr>
        <p:txBody>
          <a:bodyPr wrap="none">
            <a:spAutoFit/>
          </a:bodyPr>
          <a:lstStyle/>
          <a:p>
            <a:r>
              <a:t>Am ende wird alles besser</a:t>
            </a:r>
          </a:p>
        </p:txBody>
      </p:sp>
      <p:sp>
        <p:nvSpPr>
          <p:cNvPr id="27" name="TextBox 26"/>
          <p:cNvSpPr txBox="1"/>
          <p:nvPr/>
        </p:nvSpPr>
        <p:spPr>
          <a:xfrm>
            <a:off x="2014219" y="4189739"/>
            <a:ext cx="4634229" cy="374650"/>
          </a:xfrm>
          <a:prstGeom prst="rect">
            <a:avLst/>
          </a:prstGeom>
          <a:noFill/>
        </p:spPr>
        <p:txBody>
          <a:bodyPr wrap="none">
            <a:spAutoFit/>
          </a:bodyPr>
          <a:lstStyle/>
          <a:p>
            <a:r>
              <a:t>Kaffee</a:t>
            </a:r>
          </a:p>
        </p:txBody>
      </p:sp>
      <p:sp>
        <p:nvSpPr>
          <p:cNvPr id="28" name="TextBox 27"/>
          <p:cNvSpPr txBox="1"/>
          <p:nvPr/>
        </p:nvSpPr>
        <p:spPr>
          <a:xfrm>
            <a:off x="2473500" y="4606214"/>
            <a:ext cx="4174949" cy="374650"/>
          </a:xfrm>
          <a:prstGeom prst="rect">
            <a:avLst/>
          </a:prstGeom>
          <a:noFill/>
        </p:spPr>
        <p:txBody>
          <a:bodyPr wrap="none">
            <a:spAutoFit/>
          </a:bodyPr>
          <a:lstStyle/>
          <a:p>
            <a:r>
              <a:t>Barcelona</a:t>
            </a:r>
          </a:p>
        </p:txBody>
      </p:sp>
      <p:sp>
        <p:nvSpPr>
          <p:cNvPr id="29" name="TextBox 28"/>
          <p:cNvSpPr txBox="1"/>
          <p:nvPr/>
        </p:nvSpPr>
        <p:spPr>
          <a:xfrm>
            <a:off x="3057108" y="3781885"/>
            <a:ext cx="3591340" cy="374650"/>
          </a:xfrm>
          <a:prstGeom prst="rect">
            <a:avLst/>
          </a:prstGeom>
          <a:noFill/>
        </p:spPr>
        <p:txBody>
          <a:bodyPr wrap="none">
            <a:spAutoFit/>
          </a:bodyPr>
          <a:lstStyle/>
          <a:p>
            <a:r>
              <a:t>wie leben funktioniert</a:t>
            </a:r>
          </a:p>
        </p:txBody>
      </p:sp>
      <p:sp>
        <p:nvSpPr>
          <p:cNvPr id="30" name="TextBox 29"/>
          <p:cNvSpPr txBox="1"/>
          <p:nvPr/>
        </p:nvSpPr>
        <p:spPr>
          <a:xfrm>
            <a:off x="1212016" y="5435714"/>
            <a:ext cx="5436434" cy="374650"/>
          </a:xfrm>
          <a:prstGeom prst="rect">
            <a:avLst/>
          </a:prstGeom>
          <a:noFill/>
        </p:spPr>
        <p:txBody>
          <a:bodyPr wrap="none">
            <a:spAutoFit/>
          </a:bodyPr>
          <a:lstStyle/>
          <a:p>
            <a:r>
              <a:t>Immobilienmarkler</a:t>
            </a:r>
          </a:p>
        </p:txBody>
      </p:sp>
      <p:sp>
        <p:nvSpPr>
          <p:cNvPr id="31" name="TextBox 30"/>
          <p:cNvSpPr txBox="1"/>
          <p:nvPr/>
        </p:nvSpPr>
        <p:spPr>
          <a:xfrm>
            <a:off x="2384162" y="5851320"/>
            <a:ext cx="4264288" cy="374650"/>
          </a:xfrm>
          <a:prstGeom prst="rect">
            <a:avLst/>
          </a:prstGeom>
          <a:noFill/>
        </p:spPr>
        <p:txBody>
          <a:bodyPr wrap="none">
            <a:spAutoFit/>
          </a:bodyPr>
          <a:lstStyle/>
          <a:p>
            <a:r>
              <a:t>Porsche fahren</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Manuel Danso</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18.10.2006</a:t>
            </a:r>
          </a:p>
        </p:txBody>
      </p:sp>
      <p:sp>
        <p:nvSpPr>
          <p:cNvPr id="21" name="TextBox 20"/>
          <p:cNvSpPr txBox="1"/>
          <p:nvPr/>
        </p:nvSpPr>
        <p:spPr>
          <a:xfrm>
            <a:off x="3494622" y="1740345"/>
            <a:ext cx="3153825" cy="374650"/>
          </a:xfrm>
          <a:prstGeom prst="rect">
            <a:avLst/>
          </a:prstGeom>
          <a:noFill/>
        </p:spPr>
        <p:txBody>
          <a:bodyPr wrap="none">
            <a:spAutoFit/>
          </a:bodyPr>
          <a:lstStyle/>
          <a:p>
            <a:r>
              <a:t>Deutsch </a:t>
            </a:r>
          </a:p>
          <a:p>
            <a:r>
              <a:t>Erdkunde</a:t>
            </a:r>
          </a:p>
          <a:p/>
        </p:txBody>
      </p:sp>
      <p:sp>
        <p:nvSpPr>
          <p:cNvPr id="22" name="TextBox 21"/>
          <p:cNvSpPr txBox="1"/>
          <p:nvPr/>
        </p:nvSpPr>
        <p:spPr>
          <a:xfrm>
            <a:off x="3700998" y="2157496"/>
            <a:ext cx="2947450" cy="374650"/>
          </a:xfrm>
          <a:prstGeom prst="rect">
            <a:avLst/>
          </a:prstGeom>
          <a:noFill/>
        </p:spPr>
        <p:txBody>
          <a:bodyPr wrap="none">
            <a:spAutoFit/>
          </a:bodyPr>
          <a:lstStyle/>
          <a:p>
            <a:r>
              <a:t>Erdkunde</a:t>
            </a:r>
          </a:p>
        </p:txBody>
      </p:sp>
      <p:sp>
        <p:nvSpPr>
          <p:cNvPr id="23" name="TextBox 22"/>
          <p:cNvSpPr txBox="1"/>
          <p:nvPr/>
        </p:nvSpPr>
        <p:spPr>
          <a:xfrm>
            <a:off x="4381510" y="2564674"/>
            <a:ext cx="2266938" cy="374650"/>
          </a:xfrm>
          <a:prstGeom prst="rect">
            <a:avLst/>
          </a:prstGeom>
          <a:noFill/>
        </p:spPr>
        <p:txBody>
          <a:bodyPr wrap="none">
            <a:spAutoFit/>
          </a:bodyPr>
          <a:lstStyle/>
          <a:p>
            <a:r>
              <a:t>Ian Berchman</a:t>
            </a:r>
          </a:p>
        </p:txBody>
      </p:sp>
      <p:sp>
        <p:nvSpPr>
          <p:cNvPr id="24" name="TextBox 23"/>
          <p:cNvSpPr txBox="1"/>
          <p:nvPr/>
        </p:nvSpPr>
        <p:spPr>
          <a:xfrm>
            <a:off x="1228020" y="2979874"/>
            <a:ext cx="5420428" cy="360000"/>
          </a:xfrm>
          <a:prstGeom prst="rect">
            <a:avLst/>
          </a:prstGeom>
          <a:noFill/>
        </p:spPr>
        <p:txBody>
          <a:bodyPr wrap="none">
            <a:spAutoFit/>
          </a:bodyPr>
          <a:lstStyle/>
          <a:p>
            <a:r>
              <a:t>In der Ruhe liegt die Kraft</a:t>
            </a:r>
          </a:p>
        </p:txBody>
      </p:sp>
      <p:sp>
        <p:nvSpPr>
          <p:cNvPr id="25" name="TextBox 24"/>
          <p:cNvSpPr txBox="1"/>
          <p:nvPr/>
        </p:nvSpPr>
        <p:spPr>
          <a:xfrm>
            <a:off x="891470" y="3377592"/>
            <a:ext cx="5756978" cy="374650"/>
          </a:xfrm>
          <a:prstGeom prst="rect">
            <a:avLst/>
          </a:prstGeom>
          <a:noFill/>
        </p:spPr>
        <p:txBody>
          <a:bodyPr wrap="none">
            <a:spAutoFit/>
          </a:bodyPr>
          <a:lstStyle/>
          <a:p>
            <a:r>
              <a:t>Malen/Zeichnen, mit Freunden treffen</a:t>
            </a:r>
          </a:p>
        </p:txBody>
      </p:sp>
      <p:sp>
        <p:nvSpPr>
          <p:cNvPr id="26" name="TextBox 25"/>
          <p:cNvSpPr txBox="1"/>
          <p:nvPr/>
        </p:nvSpPr>
        <p:spPr>
          <a:xfrm>
            <a:off x="2473501" y="5022689"/>
            <a:ext cx="4174948" cy="374650"/>
          </a:xfrm>
          <a:prstGeom prst="rect">
            <a:avLst/>
          </a:prstGeom>
          <a:noFill/>
        </p:spPr>
        <p:txBody>
          <a:bodyPr wrap="none">
            <a:spAutoFit/>
          </a:bodyPr>
          <a:lstStyle/>
          <a:p>
            <a:r>
              <a:t>Bruder, Lerne</a:t>
            </a:r>
          </a:p>
        </p:txBody>
      </p:sp>
      <p:sp>
        <p:nvSpPr>
          <p:cNvPr id="27" name="TextBox 26"/>
          <p:cNvSpPr txBox="1"/>
          <p:nvPr/>
        </p:nvSpPr>
        <p:spPr>
          <a:xfrm>
            <a:off x="2014219" y="4189739"/>
            <a:ext cx="4634229" cy="374650"/>
          </a:xfrm>
          <a:prstGeom prst="rect">
            <a:avLst/>
          </a:prstGeom>
          <a:noFill/>
        </p:spPr>
        <p:txBody>
          <a:bodyPr wrap="none">
            <a:spAutoFit/>
          </a:bodyPr>
          <a:lstStyle/>
          <a:p>
            <a:r>
              <a:t>Russisch Brot</a:t>
            </a:r>
          </a:p>
        </p:txBody>
      </p:sp>
      <p:sp>
        <p:nvSpPr>
          <p:cNvPr id="28" name="TextBox 27"/>
          <p:cNvSpPr txBox="1"/>
          <p:nvPr/>
        </p:nvSpPr>
        <p:spPr>
          <a:xfrm>
            <a:off x="2473500" y="4606214"/>
            <a:ext cx="4174949" cy="374650"/>
          </a:xfrm>
          <a:prstGeom prst="rect">
            <a:avLst/>
          </a:prstGeom>
          <a:noFill/>
        </p:spPr>
        <p:txBody>
          <a:bodyPr wrap="none">
            <a:spAutoFit/>
          </a:bodyPr>
          <a:lstStyle/>
          <a:p>
            <a:r>
              <a:t>Die Klassenfahrten</a:t>
            </a:r>
          </a:p>
        </p:txBody>
      </p:sp>
      <p:sp>
        <p:nvSpPr>
          <p:cNvPr id="29" name="TextBox 28"/>
          <p:cNvSpPr txBox="1"/>
          <p:nvPr/>
        </p:nvSpPr>
        <p:spPr>
          <a:xfrm>
            <a:off x="3057108" y="3781885"/>
            <a:ext cx="3591340" cy="374650"/>
          </a:xfrm>
          <a:prstGeom prst="rect">
            <a:avLst/>
          </a:prstGeom>
          <a:noFill/>
        </p:spPr>
        <p:txBody>
          <a:bodyPr wrap="none">
            <a:spAutoFit/>
          </a:bodyPr>
          <a:lstStyle/>
          <a:p>
            <a:r>
              <a:t>Steuern machen</a:t>
            </a:r>
          </a:p>
        </p:txBody>
      </p:sp>
      <p:sp>
        <p:nvSpPr>
          <p:cNvPr id="30" name="TextBox 29"/>
          <p:cNvSpPr txBox="1"/>
          <p:nvPr/>
        </p:nvSpPr>
        <p:spPr>
          <a:xfrm>
            <a:off x="1212016" y="5435714"/>
            <a:ext cx="5436434" cy="374650"/>
          </a:xfrm>
          <a:prstGeom prst="rect">
            <a:avLst/>
          </a:prstGeom>
          <a:noFill/>
        </p:spPr>
        <p:txBody>
          <a:bodyPr wrap="none">
            <a:spAutoFit/>
          </a:bodyPr>
          <a:lstStyle/>
          <a:p>
            <a:r>
              <a:t>Stadtplaner/Landwirtschaftsarchitekt</a:t>
            </a:r>
          </a:p>
        </p:txBody>
      </p:sp>
      <p:sp>
        <p:nvSpPr>
          <p:cNvPr id="31" name="TextBox 30"/>
          <p:cNvSpPr txBox="1"/>
          <p:nvPr/>
        </p:nvSpPr>
        <p:spPr>
          <a:xfrm>
            <a:off x="2384162" y="5851320"/>
            <a:ext cx="4264288" cy="374650"/>
          </a:xfrm>
          <a:prstGeom prst="rect">
            <a:avLst/>
          </a:prstGeom>
          <a:noFill/>
        </p:spPr>
        <p:txBody>
          <a:bodyPr wrap="none">
            <a:spAutoFit/>
          </a:bodyPr>
          <a:lstStyle/>
          <a:p>
            <a:r>
              <a:t>Im Ausland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Marie Wagner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13.01.2007</a:t>
            </a:r>
          </a:p>
        </p:txBody>
      </p:sp>
      <p:sp>
        <p:nvSpPr>
          <p:cNvPr id="21" name="TextBox 20"/>
          <p:cNvSpPr txBox="1"/>
          <p:nvPr/>
        </p:nvSpPr>
        <p:spPr>
          <a:xfrm>
            <a:off x="3494622" y="1740345"/>
            <a:ext cx="3153825" cy="374650"/>
          </a:xfrm>
          <a:prstGeom prst="rect">
            <a:avLst/>
          </a:prstGeom>
          <a:noFill/>
        </p:spPr>
        <p:txBody>
          <a:bodyPr wrap="none">
            <a:spAutoFit/>
          </a:bodyPr>
          <a:lstStyle/>
          <a:p>
            <a:r>
              <a:t>Kunst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Julian, Lena, Marleen, Nour</a:t>
            </a:r>
          </a:p>
        </p:txBody>
      </p:sp>
      <p:sp>
        <p:nvSpPr>
          <p:cNvPr id="24" name="TextBox 23"/>
          <p:cNvSpPr txBox="1"/>
          <p:nvPr/>
        </p:nvSpPr>
        <p:spPr>
          <a:xfrm>
            <a:off x="1228020" y="2979874"/>
            <a:ext cx="5420428" cy="360000"/>
          </a:xfrm>
          <a:prstGeom prst="rect">
            <a:avLst/>
          </a:prstGeom>
          <a:noFill/>
        </p:spPr>
        <p:txBody>
          <a:bodyPr wrap="none">
            <a:spAutoFit/>
          </a:bodyPr>
          <a:lstStyle/>
          <a:p>
            <a:r>
              <a:t>Habe keins</a:t>
            </a:r>
          </a:p>
        </p:txBody>
      </p:sp>
      <p:sp>
        <p:nvSpPr>
          <p:cNvPr id="25" name="TextBox 24"/>
          <p:cNvSpPr txBox="1"/>
          <p:nvPr/>
        </p:nvSpPr>
        <p:spPr>
          <a:xfrm>
            <a:off x="891470" y="3377592"/>
            <a:ext cx="5756978" cy="374650"/>
          </a:xfrm>
          <a:prstGeom prst="rect">
            <a:avLst/>
          </a:prstGeom>
          <a:noFill/>
        </p:spPr>
        <p:txBody>
          <a:bodyPr wrap="none">
            <a:spAutoFit/>
          </a:bodyPr>
          <a:lstStyle/>
          <a:p>
            <a:r>
              <a:t>Klavier spielen</a:t>
            </a:r>
          </a:p>
        </p:txBody>
      </p:sp>
      <p:sp>
        <p:nvSpPr>
          <p:cNvPr id="26" name="TextBox 25"/>
          <p:cNvSpPr txBox="1"/>
          <p:nvPr/>
        </p:nvSpPr>
        <p:spPr>
          <a:xfrm>
            <a:off x="2473501" y="5022689"/>
            <a:ext cx="4174948" cy="374650"/>
          </a:xfrm>
          <a:prstGeom prst="rect">
            <a:avLst/>
          </a:prstGeom>
          <a:noFill/>
        </p:spPr>
        <p:txBody>
          <a:bodyPr wrap="none">
            <a:spAutoFit/>
          </a:bodyPr>
          <a:lstStyle/>
          <a:p>
            <a:r>
              <a:t>Noten vor der Oberstufe sind nicht so wichtig</a:t>
            </a:r>
          </a:p>
        </p:txBody>
      </p:sp>
      <p:sp>
        <p:nvSpPr>
          <p:cNvPr id="27" name="TextBox 26"/>
          <p:cNvSpPr txBox="1"/>
          <p:nvPr/>
        </p:nvSpPr>
        <p:spPr>
          <a:xfrm>
            <a:off x="2014219" y="4189739"/>
            <a:ext cx="4634229" cy="374650"/>
          </a:xfrm>
          <a:prstGeom prst="rect">
            <a:avLst/>
          </a:prstGeom>
          <a:noFill/>
        </p:spPr>
        <p:txBody>
          <a:bodyPr wrap="none">
            <a:spAutoFit/>
          </a:bodyPr>
          <a:lstStyle/>
          <a:p>
            <a:r>
              <a:t>Nachos</a:t>
            </a:r>
          </a:p>
        </p:txBody>
      </p:sp>
      <p:sp>
        <p:nvSpPr>
          <p:cNvPr id="28" name="TextBox 27"/>
          <p:cNvSpPr txBox="1"/>
          <p:nvPr/>
        </p:nvSpPr>
        <p:spPr>
          <a:xfrm>
            <a:off x="2473500" y="4606214"/>
            <a:ext cx="4174949" cy="374650"/>
          </a:xfrm>
          <a:prstGeom prst="rect">
            <a:avLst/>
          </a:prstGeom>
          <a:noFill/>
        </p:spPr>
        <p:txBody>
          <a:bodyPr wrap="none">
            <a:spAutoFit/>
          </a:bodyPr>
          <a:lstStyle/>
          <a:p>
            <a:r>
              <a:t>Skifahrt</a:t>
            </a:r>
          </a:p>
        </p:txBody>
      </p:sp>
      <p:sp>
        <p:nvSpPr>
          <p:cNvPr id="29" name="TextBox 28"/>
          <p:cNvSpPr txBox="1"/>
          <p:nvPr/>
        </p:nvSpPr>
        <p:spPr>
          <a:xfrm>
            <a:off x="3057108" y="3781885"/>
            <a:ext cx="3591340" cy="374650"/>
          </a:xfrm>
          <a:prstGeom prst="rect">
            <a:avLst/>
          </a:prstGeom>
          <a:noFill/>
        </p:spPr>
        <p:txBody>
          <a:bodyPr wrap="none">
            <a:spAutoFit/>
          </a:bodyPr>
          <a:lstStyle/>
          <a:p>
            <a:r>
              <a:t>Leben</a:t>
            </a:r>
          </a:p>
        </p:txBody>
      </p:sp>
      <p:sp>
        <p:nvSpPr>
          <p:cNvPr id="30" name="TextBox 29"/>
          <p:cNvSpPr txBox="1"/>
          <p:nvPr/>
        </p:nvSpPr>
        <p:spPr>
          <a:xfrm>
            <a:off x="1212016" y="5435714"/>
            <a:ext cx="5436434" cy="374650"/>
          </a:xfrm>
          <a:prstGeom prst="rect">
            <a:avLst/>
          </a:prstGeom>
          <a:noFill/>
        </p:spPr>
        <p:txBody>
          <a:bodyPr wrap="none">
            <a:spAutoFit/>
          </a:bodyPr>
          <a:lstStyle/>
          <a:p>
            <a:r>
              <a:t>Nichts mit Informatik</a:t>
            </a:r>
          </a:p>
        </p:txBody>
      </p:sp>
      <p:sp>
        <p:nvSpPr>
          <p:cNvPr id="31" name="TextBox 30"/>
          <p:cNvSpPr txBox="1"/>
          <p:nvPr/>
        </p:nvSpPr>
        <p:spPr>
          <a:xfrm>
            <a:off x="2384162" y="5851320"/>
            <a:ext cx="4264288" cy="374650"/>
          </a:xfrm>
          <a:prstGeom prst="rect">
            <a:avLst/>
          </a:prstGeom>
          <a:noFill/>
        </p:spPr>
        <p:txBody>
          <a:bodyPr wrap="none">
            <a:spAutoFit/>
          </a:bodyPr>
          <a:lstStyle/>
          <a:p>
            <a:r>
              <a:t>Nicht in der Schule &amp; glücklich</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Mariella Budzinski</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04.10.2007</a:t>
            </a:r>
          </a:p>
        </p:txBody>
      </p:sp>
      <p:sp>
        <p:nvSpPr>
          <p:cNvPr id="21" name="TextBox 20"/>
          <p:cNvSpPr txBox="1"/>
          <p:nvPr/>
        </p:nvSpPr>
        <p:spPr>
          <a:xfrm>
            <a:off x="3494622" y="1740345"/>
            <a:ext cx="3153825" cy="374650"/>
          </a:xfrm>
          <a:prstGeom prst="rect">
            <a:avLst/>
          </a:prstGeom>
          <a:noFill/>
        </p:spPr>
        <p:txBody>
          <a:bodyPr wrap="none">
            <a:spAutoFit/>
          </a:bodyPr>
          <a:lstStyle/>
          <a:p>
            <a:r>
              <a:t>Mathe und Chemie</a:t>
            </a:r>
          </a:p>
          <a:p/>
        </p:txBody>
      </p:sp>
      <p:sp>
        <p:nvSpPr>
          <p:cNvPr id="22" name="TextBox 21"/>
          <p:cNvSpPr txBox="1"/>
          <p:nvPr/>
        </p:nvSpPr>
        <p:spPr>
          <a:xfrm>
            <a:off x="3700998" y="2157496"/>
            <a:ext cx="2947450" cy="374650"/>
          </a:xfrm>
          <a:prstGeom prst="rect">
            <a:avLst/>
          </a:prstGeom>
          <a:noFill/>
        </p:spPr>
        <p:txBody>
          <a:bodyPr wrap="none">
            <a:spAutoFit/>
          </a:bodyPr>
          <a:lstStyle/>
          <a:p>
            <a:r>
              <a:t>Pause</a:t>
            </a:r>
          </a:p>
        </p:txBody>
      </p:sp>
      <p:sp>
        <p:nvSpPr>
          <p:cNvPr id="23" name="TextBox 22"/>
          <p:cNvSpPr txBox="1"/>
          <p:nvPr/>
        </p:nvSpPr>
        <p:spPr>
          <a:xfrm>
            <a:off x="4381510" y="2564674"/>
            <a:ext cx="2266938" cy="374650"/>
          </a:xfrm>
          <a:prstGeom prst="rect">
            <a:avLst/>
          </a:prstGeom>
          <a:noFill/>
        </p:spPr>
        <p:txBody>
          <a:bodyPr wrap="none">
            <a:spAutoFit/>
          </a:bodyPr>
          <a:lstStyle/>
          <a:p>
            <a:r>
              <a:t>Isabel Becker, Inessa Wiederhold, Sarah Kisselbach und Lena Sengi</a:t>
            </a:r>
          </a:p>
        </p:txBody>
      </p:sp>
      <p:sp>
        <p:nvSpPr>
          <p:cNvPr id="24" name="TextBox 23"/>
          <p:cNvSpPr txBox="1"/>
          <p:nvPr/>
        </p:nvSpPr>
        <p:spPr>
          <a:xfrm>
            <a:off x="1228020" y="2979874"/>
            <a:ext cx="5420428" cy="360000"/>
          </a:xfrm>
          <a:prstGeom prst="rect">
            <a:avLst/>
          </a:prstGeom>
          <a:noFill/>
        </p:spPr>
        <p:txBody>
          <a:bodyPr wrap="none">
            <a:spAutoFit/>
          </a:bodyPr>
          <a:lstStyle/>
          <a:p>
            <a:r>
              <a:t>It's about drive, it's about power</a:t>
            </a:r>
          </a:p>
          <a:p>
            <a:r>
              <a:t>WE STAY HUNGRY, WE DEVOUR</a:t>
            </a:r>
          </a:p>
          <a:p>
            <a:r>
              <a:t>Put in the work, put in the hours and take what's ours (AHOOO)</a:t>
            </a:r>
          </a:p>
        </p:txBody>
      </p:sp>
      <p:sp>
        <p:nvSpPr>
          <p:cNvPr id="25" name="TextBox 24"/>
          <p:cNvSpPr txBox="1"/>
          <p:nvPr/>
        </p:nvSpPr>
        <p:spPr>
          <a:xfrm>
            <a:off x="891470" y="3377592"/>
            <a:ext cx="5756978" cy="374650"/>
          </a:xfrm>
          <a:prstGeom prst="rect">
            <a:avLst/>
          </a:prstGeom>
          <a:noFill/>
        </p:spPr>
        <p:txBody>
          <a:bodyPr wrap="none">
            <a:spAutoFit/>
          </a:bodyPr>
          <a:lstStyle/>
          <a:p>
            <a:r>
              <a:t>Chillen</a:t>
            </a:r>
          </a:p>
        </p:txBody>
      </p:sp>
      <p:sp>
        <p:nvSpPr>
          <p:cNvPr id="26" name="TextBox 25"/>
          <p:cNvSpPr txBox="1"/>
          <p:nvPr/>
        </p:nvSpPr>
        <p:spPr>
          <a:xfrm>
            <a:off x="2473501" y="5022689"/>
            <a:ext cx="4174948" cy="374650"/>
          </a:xfrm>
          <a:prstGeom prst="rect">
            <a:avLst/>
          </a:prstGeom>
          <a:noFill/>
        </p:spPr>
        <p:txBody>
          <a:bodyPr wrap="none">
            <a:spAutoFit/>
          </a:bodyPr>
          <a:lstStyle/>
          <a:p>
            <a:r>
              <a:t>LAUF UM DEIN LEBEN!!!!!</a:t>
            </a:r>
          </a:p>
        </p:txBody>
      </p:sp>
      <p:sp>
        <p:nvSpPr>
          <p:cNvPr id="27" name="TextBox 26"/>
          <p:cNvSpPr txBox="1"/>
          <p:nvPr/>
        </p:nvSpPr>
        <p:spPr>
          <a:xfrm>
            <a:off x="2014219" y="4189739"/>
            <a:ext cx="4634229" cy="374650"/>
          </a:xfrm>
          <a:prstGeom prst="rect">
            <a:avLst/>
          </a:prstGeom>
          <a:noFill/>
        </p:spPr>
        <p:txBody>
          <a:bodyPr wrap="none">
            <a:spAutoFit/>
          </a:bodyPr>
          <a:lstStyle/>
          <a:p>
            <a:r>
              <a:t>Geflügelrolle von Aldi</a:t>
            </a:r>
          </a:p>
        </p:txBody>
      </p:sp>
      <p:sp>
        <p:nvSpPr>
          <p:cNvPr id="28" name="TextBox 27"/>
          <p:cNvSpPr txBox="1"/>
          <p:nvPr/>
        </p:nvSpPr>
        <p:spPr>
          <a:xfrm>
            <a:off x="2473500" y="4606214"/>
            <a:ext cx="4174949" cy="374650"/>
          </a:xfrm>
          <a:prstGeom prst="rect">
            <a:avLst/>
          </a:prstGeom>
          <a:noFill/>
        </p:spPr>
        <p:txBody>
          <a:bodyPr wrap="none">
            <a:spAutoFit/>
          </a:bodyPr>
          <a:lstStyle/>
          <a:p>
            <a:r>
              <a:t>Pause und Entfall</a:t>
            </a:r>
          </a:p>
        </p:txBody>
      </p:sp>
      <p:sp>
        <p:nvSpPr>
          <p:cNvPr id="29" name="TextBox 28"/>
          <p:cNvSpPr txBox="1"/>
          <p:nvPr/>
        </p:nvSpPr>
        <p:spPr>
          <a:xfrm>
            <a:off x="3057108" y="3781885"/>
            <a:ext cx="3591340" cy="374650"/>
          </a:xfrm>
          <a:prstGeom prst="rect">
            <a:avLst/>
          </a:prstGeom>
          <a:noFill/>
        </p:spPr>
        <p:txBody>
          <a:bodyPr wrap="none">
            <a:spAutoFit/>
          </a:bodyPr>
          <a:lstStyle/>
          <a:p>
            <a:r>
              <a:t>Vieles</a:t>
            </a:r>
          </a:p>
        </p:txBody>
      </p:sp>
      <p:sp>
        <p:nvSpPr>
          <p:cNvPr id="30" name="TextBox 29"/>
          <p:cNvSpPr txBox="1"/>
          <p:nvPr/>
        </p:nvSpPr>
        <p:spPr>
          <a:xfrm>
            <a:off x="1212016" y="5435714"/>
            <a:ext cx="5436434" cy="374650"/>
          </a:xfrm>
          <a:prstGeom prst="rect">
            <a:avLst/>
          </a:prstGeom>
          <a:noFill/>
        </p:spPr>
        <p:txBody>
          <a:bodyPr wrap="none">
            <a:spAutoFit/>
          </a:bodyPr>
          <a:lstStyle/>
          <a:p>
            <a:r>
              <a:t>Wasserrutschentester</a:t>
            </a:r>
          </a:p>
        </p:txBody>
      </p:sp>
      <p:sp>
        <p:nvSpPr>
          <p:cNvPr id="31" name="TextBox 30"/>
          <p:cNvSpPr txBox="1"/>
          <p:nvPr/>
        </p:nvSpPr>
        <p:spPr>
          <a:xfrm>
            <a:off x="2384162" y="5851320"/>
            <a:ext cx="4264288" cy="374650"/>
          </a:xfrm>
          <a:prstGeom prst="rect">
            <a:avLst/>
          </a:prstGeom>
          <a:noFill/>
        </p:spPr>
        <p:txBody>
          <a:bodyPr wrap="none">
            <a:spAutoFit/>
          </a:bodyPr>
          <a:lstStyle/>
          <a:p>
            <a:r>
              <a:t>Nicht in Sankt Augustin</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Marleen Mechlen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25.07.2007</a:t>
            </a:r>
          </a:p>
        </p:txBody>
      </p:sp>
      <p:sp>
        <p:nvSpPr>
          <p:cNvPr id="21" name="TextBox 20"/>
          <p:cNvSpPr txBox="1"/>
          <p:nvPr/>
        </p:nvSpPr>
        <p:spPr>
          <a:xfrm>
            <a:off x="3494622" y="1740345"/>
            <a:ext cx="3153825" cy="374650"/>
          </a:xfrm>
          <a:prstGeom prst="rect">
            <a:avLst/>
          </a:prstGeom>
          <a:noFill/>
        </p:spPr>
        <p:txBody>
          <a:bodyPr wrap="none">
            <a:spAutoFit/>
          </a:bodyPr>
          <a:lstStyle/>
          <a:p>
            <a:r>
              <a:t>Kunst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Lena&amp;Marie</a:t>
            </a:r>
          </a:p>
        </p:txBody>
      </p:sp>
      <p:sp>
        <p:nvSpPr>
          <p:cNvPr id="24" name="TextBox 23"/>
          <p:cNvSpPr txBox="1"/>
          <p:nvPr/>
        </p:nvSpPr>
        <p:spPr>
          <a:xfrm>
            <a:off x="1228020" y="2979874"/>
            <a:ext cx="5420428" cy="360000"/>
          </a:xfrm>
          <a:prstGeom prst="rect">
            <a:avLst/>
          </a:prstGeom>
          <a:noFill/>
        </p:spPr>
        <p:txBody>
          <a:bodyPr wrap="none">
            <a:spAutoFit/>
          </a:bodyPr>
          <a:lstStyle/>
          <a:p>
            <a:r>
              <a:t>Life isn't perfect, but your outfit can be.</a:t>
            </a:r>
          </a:p>
        </p:txBody>
      </p:sp>
      <p:sp>
        <p:nvSpPr>
          <p:cNvPr id="25" name="TextBox 24"/>
          <p:cNvSpPr txBox="1"/>
          <p:nvPr/>
        </p:nvSpPr>
        <p:spPr>
          <a:xfrm>
            <a:off x="891470" y="3377592"/>
            <a:ext cx="5756978" cy="374650"/>
          </a:xfrm>
          <a:prstGeom prst="rect">
            <a:avLst/>
          </a:prstGeom>
          <a:noFill/>
        </p:spPr>
        <p:txBody>
          <a:bodyPr wrap="none">
            <a:spAutoFit/>
          </a:bodyPr>
          <a:lstStyle/>
          <a:p>
            <a:r>
              <a:t>Lesen, Sticken</a:t>
            </a:r>
          </a:p>
        </p:txBody>
      </p:sp>
      <p:sp>
        <p:nvSpPr>
          <p:cNvPr id="26" name="TextBox 25"/>
          <p:cNvSpPr txBox="1"/>
          <p:nvPr/>
        </p:nvSpPr>
        <p:spPr>
          <a:xfrm>
            <a:off x="2473501" y="5022689"/>
            <a:ext cx="4174948" cy="374650"/>
          </a:xfrm>
          <a:prstGeom prst="rect">
            <a:avLst/>
          </a:prstGeom>
          <a:noFill/>
        </p:spPr>
        <p:txBody>
          <a:bodyPr wrap="none">
            <a:spAutoFit/>
          </a:bodyPr>
          <a:lstStyle/>
          <a:p>
            <a:r>
              <a:t>Mathe in der Oberstufe ist nicht so schlimm wie du dachtest</a:t>
            </a:r>
          </a:p>
        </p:txBody>
      </p:sp>
      <p:sp>
        <p:nvSpPr>
          <p:cNvPr id="27" name="TextBox 26"/>
          <p:cNvSpPr txBox="1"/>
          <p:nvPr/>
        </p:nvSpPr>
        <p:spPr>
          <a:xfrm>
            <a:off x="2014219" y="4189739"/>
            <a:ext cx="4634229" cy="374650"/>
          </a:xfrm>
          <a:prstGeom prst="rect">
            <a:avLst/>
          </a:prstGeom>
          <a:noFill/>
        </p:spPr>
        <p:txBody>
          <a:bodyPr wrap="none">
            <a:spAutoFit/>
          </a:bodyPr>
          <a:lstStyle/>
          <a:p>
            <a:r>
              <a:t>Belegter Bagel</a:t>
            </a:r>
          </a:p>
        </p:txBody>
      </p:sp>
      <p:sp>
        <p:nvSpPr>
          <p:cNvPr id="28" name="TextBox 27"/>
          <p:cNvSpPr txBox="1"/>
          <p:nvPr/>
        </p:nvSpPr>
        <p:spPr>
          <a:xfrm>
            <a:off x="2473500" y="4606214"/>
            <a:ext cx="4174949" cy="374650"/>
          </a:xfrm>
          <a:prstGeom prst="rect">
            <a:avLst/>
          </a:prstGeom>
          <a:noFill/>
        </p:spPr>
        <p:txBody>
          <a:bodyPr wrap="none">
            <a:spAutoFit/>
          </a:bodyPr>
          <a:lstStyle/>
          <a:p>
            <a:r>
              <a:t>Alle Fahrten</a:t>
            </a:r>
          </a:p>
        </p:txBody>
      </p:sp>
      <p:sp>
        <p:nvSpPr>
          <p:cNvPr id="29" name="TextBox 28"/>
          <p:cNvSpPr txBox="1"/>
          <p:nvPr/>
        </p:nvSpPr>
        <p:spPr>
          <a:xfrm>
            <a:off x="3057108" y="3781885"/>
            <a:ext cx="3591340" cy="374650"/>
          </a:xfrm>
          <a:prstGeom prst="rect">
            <a:avLst/>
          </a:prstGeom>
          <a:noFill/>
        </p:spPr>
        <p:txBody>
          <a:bodyPr wrap="none">
            <a:spAutoFit/>
          </a:bodyPr>
          <a:lstStyle/>
          <a:p>
            <a:r>
              <a:t>How to Leben organisieren</a:t>
            </a:r>
          </a:p>
        </p:txBody>
      </p:sp>
      <p:sp>
        <p:nvSpPr>
          <p:cNvPr id="30" name="TextBox 29"/>
          <p:cNvSpPr txBox="1"/>
          <p:nvPr/>
        </p:nvSpPr>
        <p:spPr>
          <a:xfrm>
            <a:off x="1212016" y="5435714"/>
            <a:ext cx="5436434" cy="374650"/>
          </a:xfrm>
          <a:prstGeom prst="rect">
            <a:avLst/>
          </a:prstGeom>
          <a:noFill/>
        </p:spPr>
        <p:txBody>
          <a:bodyPr wrap="none">
            <a:spAutoFit/>
          </a:bodyPr>
          <a:lstStyle/>
          <a:p>
            <a:r>
              <a:t>Modedesigner</a:t>
            </a:r>
          </a:p>
        </p:txBody>
      </p:sp>
      <p:sp>
        <p:nvSpPr>
          <p:cNvPr id="31" name="TextBox 30"/>
          <p:cNvSpPr txBox="1"/>
          <p:nvPr/>
        </p:nvSpPr>
        <p:spPr>
          <a:xfrm>
            <a:off x="2384162" y="5851320"/>
            <a:ext cx="4264288" cy="374650"/>
          </a:xfrm>
          <a:prstGeom prst="rect">
            <a:avLst/>
          </a:prstGeom>
          <a:noFill/>
        </p:spPr>
        <p:txBody>
          <a:bodyPr wrap="none">
            <a:spAutoFit/>
          </a:bodyPr>
          <a:lstStyle/>
          <a:p>
            <a:r>
              <a:t>In einem coolen Beruf an einem coolen Ort mit coolen Leuten</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Melina Kleist</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14.10.2006</a:t>
            </a:r>
          </a:p>
        </p:txBody>
      </p:sp>
      <p:sp>
        <p:nvSpPr>
          <p:cNvPr id="21" name="TextBox 20"/>
          <p:cNvSpPr txBox="1"/>
          <p:nvPr/>
        </p:nvSpPr>
        <p:spPr>
          <a:xfrm>
            <a:off x="3494622" y="1740345"/>
            <a:ext cx="3153825" cy="374650"/>
          </a:xfrm>
          <a:prstGeom prst="rect">
            <a:avLst/>
          </a:prstGeom>
          <a:noFill/>
        </p:spPr>
        <p:txBody>
          <a:bodyPr wrap="none">
            <a:spAutoFit/>
          </a:bodyPr>
          <a:lstStyle/>
          <a:p>
            <a:r>
              <a:t>Pädagogik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Biologie</a:t>
            </a:r>
          </a:p>
        </p:txBody>
      </p:sp>
      <p:sp>
        <p:nvSpPr>
          <p:cNvPr id="23" name="TextBox 22"/>
          <p:cNvSpPr txBox="1"/>
          <p:nvPr/>
        </p:nvSpPr>
        <p:spPr>
          <a:xfrm>
            <a:off x="4381510" y="2564674"/>
            <a:ext cx="2266938" cy="374650"/>
          </a:xfrm>
          <a:prstGeom prst="rect">
            <a:avLst/>
          </a:prstGeom>
          <a:noFill/>
        </p:spPr>
        <p:txBody>
          <a:bodyPr wrap="none">
            <a:spAutoFit/>
          </a:bodyPr>
          <a:lstStyle/>
          <a:p>
            <a:r>
              <a:t>Die Päda-Crew 😎</a:t>
            </a:r>
          </a:p>
        </p:txBody>
      </p:sp>
      <p:sp>
        <p:nvSpPr>
          <p:cNvPr id="24" name="TextBox 23"/>
          <p:cNvSpPr txBox="1"/>
          <p:nvPr/>
        </p:nvSpPr>
        <p:spPr>
          <a:xfrm>
            <a:off x="1228020" y="2979874"/>
            <a:ext cx="5420428" cy="360000"/>
          </a:xfrm>
          <a:prstGeom prst="rect">
            <a:avLst/>
          </a:prstGeom>
          <a:noFill/>
        </p:spPr>
        <p:txBody>
          <a:bodyPr wrap="none">
            <a:spAutoFit/>
          </a:bodyPr>
          <a:lstStyle/>
          <a:p>
            <a:r>
              <a:t>Don’t worry about it. Everything is going to be fine!</a:t>
            </a:r>
          </a:p>
        </p:txBody>
      </p:sp>
      <p:sp>
        <p:nvSpPr>
          <p:cNvPr id="25" name="TextBox 24"/>
          <p:cNvSpPr txBox="1"/>
          <p:nvPr/>
        </p:nvSpPr>
        <p:spPr>
          <a:xfrm>
            <a:off x="891470" y="3377592"/>
            <a:ext cx="5756978" cy="374650"/>
          </a:xfrm>
          <a:prstGeom prst="rect">
            <a:avLst/>
          </a:prstGeom>
          <a:noFill/>
        </p:spPr>
        <p:txBody>
          <a:bodyPr wrap="none">
            <a:spAutoFit/>
          </a:bodyPr>
          <a:lstStyle/>
          <a:p>
            <a:r>
              <a:t>Tanzen und mit Freunden treffen</a:t>
            </a:r>
          </a:p>
        </p:txBody>
      </p:sp>
      <p:sp>
        <p:nvSpPr>
          <p:cNvPr id="26" name="TextBox 25"/>
          <p:cNvSpPr txBox="1"/>
          <p:nvPr/>
        </p:nvSpPr>
        <p:spPr>
          <a:xfrm>
            <a:off x="2473501" y="5022689"/>
            <a:ext cx="4174948" cy="374650"/>
          </a:xfrm>
          <a:prstGeom prst="rect">
            <a:avLst/>
          </a:prstGeom>
          <a:noFill/>
        </p:spPr>
        <p:txBody>
          <a:bodyPr wrap="none">
            <a:spAutoFit/>
          </a:bodyPr>
          <a:lstStyle/>
          <a:p>
            <a:r>
              <a:t>Mach die nicht so viel Stress. Und Mathe nicht mit ins Abi zu nehmen ist eine sehr gute Entscheidung!</a:t>
            </a:r>
          </a:p>
        </p:txBody>
      </p:sp>
      <p:sp>
        <p:nvSpPr>
          <p:cNvPr id="27" name="TextBox 26"/>
          <p:cNvSpPr txBox="1"/>
          <p:nvPr/>
        </p:nvSpPr>
        <p:spPr>
          <a:xfrm>
            <a:off x="2014219" y="4189739"/>
            <a:ext cx="4634229" cy="374650"/>
          </a:xfrm>
          <a:prstGeom prst="rect">
            <a:avLst/>
          </a:prstGeom>
          <a:noFill/>
        </p:spPr>
        <p:txBody>
          <a:bodyPr wrap="none">
            <a:spAutoFit/>
          </a:bodyPr>
          <a:lstStyle/>
          <a:p>
            <a:r>
              <a:t>Schokobrötchen</a:t>
            </a:r>
          </a:p>
        </p:txBody>
      </p:sp>
      <p:sp>
        <p:nvSpPr>
          <p:cNvPr id="28" name="TextBox 27"/>
          <p:cNvSpPr txBox="1"/>
          <p:nvPr/>
        </p:nvSpPr>
        <p:spPr>
          <a:xfrm>
            <a:off x="2473500" y="4606214"/>
            <a:ext cx="4174949" cy="374650"/>
          </a:xfrm>
          <a:prstGeom prst="rect">
            <a:avLst/>
          </a:prstGeom>
          <a:noFill/>
        </p:spPr>
        <p:txBody>
          <a:bodyPr wrap="none">
            <a:spAutoFit/>
          </a:bodyPr>
          <a:lstStyle/>
          <a:p>
            <a:r>
              <a:t>Die Zeit mit dem Ensemble</a:t>
            </a:r>
          </a:p>
        </p:txBody>
      </p:sp>
      <p:sp>
        <p:nvSpPr>
          <p:cNvPr id="29" name="TextBox 28"/>
          <p:cNvSpPr txBox="1"/>
          <p:nvPr/>
        </p:nvSpPr>
        <p:spPr>
          <a:xfrm>
            <a:off x="3057108" y="3781885"/>
            <a:ext cx="3591340" cy="374650"/>
          </a:xfrm>
          <a:prstGeom prst="rect">
            <a:avLst/>
          </a:prstGeom>
          <a:noFill/>
        </p:spPr>
        <p:txBody>
          <a:bodyPr wrap="none">
            <a:spAutoFit/>
          </a:bodyPr>
          <a:lstStyle/>
          <a:p>
            <a:r>
              <a:t>Steuererklärungen</a:t>
            </a:r>
          </a:p>
        </p:txBody>
      </p:sp>
      <p:sp>
        <p:nvSpPr>
          <p:cNvPr id="30" name="TextBox 29"/>
          <p:cNvSpPr txBox="1"/>
          <p:nvPr/>
        </p:nvSpPr>
        <p:spPr>
          <a:xfrm>
            <a:off x="1212016" y="5435714"/>
            <a:ext cx="5436434" cy="374650"/>
          </a:xfrm>
          <a:prstGeom prst="rect">
            <a:avLst/>
          </a:prstGeom>
          <a:noFill/>
        </p:spPr>
        <p:txBody>
          <a:bodyPr wrap="none">
            <a:spAutoFit/>
          </a:bodyPr>
          <a:lstStyle/>
          <a:p>
            <a:r>
              <a:t>Schauspielerin (wenn Geld keine Rolle spielen würde)</a:t>
            </a:r>
          </a:p>
        </p:txBody>
      </p:sp>
      <p:sp>
        <p:nvSpPr>
          <p:cNvPr id="31" name="TextBox 30"/>
          <p:cNvSpPr txBox="1"/>
          <p:nvPr/>
        </p:nvSpPr>
        <p:spPr>
          <a:xfrm>
            <a:off x="2384162" y="5851320"/>
            <a:ext cx="4264288" cy="374650"/>
          </a:xfrm>
          <a:prstGeom prst="rect">
            <a:avLst/>
          </a:prstGeom>
          <a:noFill/>
        </p:spPr>
        <p:txBody>
          <a:bodyPr wrap="none">
            <a:spAutoFit/>
          </a:bodyPr>
          <a:lstStyle/>
          <a:p>
            <a:r>
              <a:t>In einem süßen Haus mit zwei Kindern, einem Hund und einem krassen Job</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Mika Brack</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27.07.2007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Mit Julian Tantz survival of the fittest in Bio Bili</a:t>
            </a:r>
          </a:p>
        </p:txBody>
      </p:sp>
      <p:sp>
        <p:nvSpPr>
          <p:cNvPr id="24" name="TextBox 23"/>
          <p:cNvSpPr txBox="1"/>
          <p:nvPr/>
        </p:nvSpPr>
        <p:spPr>
          <a:xfrm>
            <a:off x="1228020" y="2979874"/>
            <a:ext cx="5420428" cy="360000"/>
          </a:xfrm>
          <a:prstGeom prst="rect">
            <a:avLst/>
          </a:prstGeom>
          <a:noFill/>
        </p:spPr>
        <p:txBody>
          <a:bodyPr wrap="none">
            <a:spAutoFit/>
          </a:bodyPr>
          <a:lstStyle/>
          <a:p>
            <a:r>
              <a:t>Kopf hoch - nächsten Freitag gibt’s wieder Bier!</a:t>
            </a:r>
          </a:p>
        </p:txBody>
      </p:sp>
      <p:sp>
        <p:nvSpPr>
          <p:cNvPr id="25" name="TextBox 24"/>
          <p:cNvSpPr txBox="1"/>
          <p:nvPr/>
        </p:nvSpPr>
        <p:spPr>
          <a:xfrm>
            <a:off x="891470" y="3377592"/>
            <a:ext cx="5756978" cy="374650"/>
          </a:xfrm>
          <a:prstGeom prst="rect">
            <a:avLst/>
          </a:prstGeom>
          <a:noFill/>
        </p:spPr>
        <p:txBody>
          <a:bodyPr wrap="none">
            <a:spAutoFit/>
          </a:bodyPr>
          <a:lstStyle/>
          <a:p>
            <a:r>
              <a:t>Tennis/Gitarre spielen, Snowboard/Wakeboard fahren</a:t>
            </a:r>
          </a:p>
        </p:txBody>
      </p:sp>
      <p:sp>
        <p:nvSpPr>
          <p:cNvPr id="26" name="TextBox 25"/>
          <p:cNvSpPr txBox="1"/>
          <p:nvPr/>
        </p:nvSpPr>
        <p:spPr>
          <a:xfrm>
            <a:off x="2473501" y="5022689"/>
            <a:ext cx="4174948" cy="374650"/>
          </a:xfrm>
          <a:prstGeom prst="rect">
            <a:avLst/>
          </a:prstGeom>
          <a:noFill/>
        </p:spPr>
        <p:txBody>
          <a:bodyPr wrap="none">
            <a:spAutoFit/>
          </a:bodyPr>
          <a:lstStyle/>
          <a:p>
            <a:r>
              <a:t>Sag zu keinem Freibier nein</a:t>
            </a:r>
          </a:p>
        </p:txBody>
      </p:sp>
      <p:sp>
        <p:nvSpPr>
          <p:cNvPr id="27" name="TextBox 26"/>
          <p:cNvSpPr txBox="1"/>
          <p:nvPr/>
        </p:nvSpPr>
        <p:spPr>
          <a:xfrm>
            <a:off x="2014219" y="4189739"/>
            <a:ext cx="4634229" cy="374650"/>
          </a:xfrm>
          <a:prstGeom prst="rect">
            <a:avLst/>
          </a:prstGeom>
          <a:noFill/>
        </p:spPr>
        <p:txBody>
          <a:bodyPr wrap="none">
            <a:spAutoFit/>
          </a:bodyPr>
          <a:lstStyle/>
          <a:p>
            <a:r>
              <a:t>Curry-Dog vom Edeka (Jarek weiß was ich meine)</a:t>
            </a:r>
          </a:p>
        </p:txBody>
      </p:sp>
      <p:sp>
        <p:nvSpPr>
          <p:cNvPr id="28" name="TextBox 27"/>
          <p:cNvSpPr txBox="1"/>
          <p:nvPr/>
        </p:nvSpPr>
        <p:spPr>
          <a:xfrm>
            <a:off x="2473500" y="4606214"/>
            <a:ext cx="4174949" cy="374650"/>
          </a:xfrm>
          <a:prstGeom prst="rect">
            <a:avLst/>
          </a:prstGeom>
          <a:noFill/>
        </p:spPr>
        <p:txBody>
          <a:bodyPr wrap="none">
            <a:spAutoFit/>
          </a:bodyPr>
          <a:lstStyle/>
          <a:p>
            <a:r>
              <a:t>Estrella-Stand auf der Barcelona-Fahrt</a:t>
            </a:r>
          </a:p>
        </p:txBody>
      </p:sp>
      <p:sp>
        <p:nvSpPr>
          <p:cNvPr id="29" name="TextBox 28"/>
          <p:cNvSpPr txBox="1"/>
          <p:nvPr/>
        </p:nvSpPr>
        <p:spPr>
          <a:xfrm>
            <a:off x="3057108" y="3781885"/>
            <a:ext cx="3591340" cy="374650"/>
          </a:xfrm>
          <a:prstGeom prst="rect">
            <a:avLst/>
          </a:prstGeom>
          <a:noFill/>
        </p:spPr>
        <p:txBody>
          <a:bodyPr wrap="none">
            <a:spAutoFit/>
          </a:bodyPr>
          <a:lstStyle/>
          <a:p>
            <a:r>
              <a:t>Eine Bierflasche auf jegliche Art und Weise zu öffnen.</a:t>
            </a:r>
          </a:p>
        </p:txBody>
      </p:sp>
      <p:sp>
        <p:nvSpPr>
          <p:cNvPr id="30" name="TextBox 29"/>
          <p:cNvSpPr txBox="1"/>
          <p:nvPr/>
        </p:nvSpPr>
        <p:spPr>
          <a:xfrm>
            <a:off x="1212016" y="5435714"/>
            <a:ext cx="5436434" cy="374650"/>
          </a:xfrm>
          <a:prstGeom prst="rect">
            <a:avLst/>
          </a:prstGeom>
          <a:noFill/>
        </p:spPr>
        <p:txBody>
          <a:bodyPr wrap="none">
            <a:spAutoFit/>
          </a:bodyPr>
          <a:lstStyle/>
          <a:p>
            <a:r>
              <a:t>Surfcoach auf Bali</a:t>
            </a:r>
          </a:p>
        </p:txBody>
      </p:sp>
      <p:sp>
        <p:nvSpPr>
          <p:cNvPr id="31" name="TextBox 30"/>
          <p:cNvSpPr txBox="1"/>
          <p:nvPr/>
        </p:nvSpPr>
        <p:spPr>
          <a:xfrm>
            <a:off x="2384162" y="5851320"/>
            <a:ext cx="4264288" cy="374650"/>
          </a:xfrm>
          <a:prstGeom prst="rect">
            <a:avLst/>
          </a:prstGeom>
          <a:noFill/>
        </p:spPr>
        <p:txBody>
          <a:bodyPr wrap="none">
            <a:spAutoFit/>
          </a:bodyPr>
          <a:lstStyle/>
          <a:p>
            <a:r>
              <a:t>Auf einer Weltreise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Aya Gadaoui Hammadi</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25.11.2005</a:t>
            </a:r>
          </a:p>
        </p:txBody>
      </p:sp>
      <p:sp>
        <p:nvSpPr>
          <p:cNvPr id="21" name="TextBox 20"/>
          <p:cNvSpPr txBox="1"/>
          <p:nvPr/>
        </p:nvSpPr>
        <p:spPr>
          <a:xfrm>
            <a:off x="3494622" y="1740345"/>
            <a:ext cx="3153825" cy="374650"/>
          </a:xfrm>
          <a:prstGeom prst="rect">
            <a:avLst/>
          </a:prstGeom>
          <a:noFill/>
        </p:spPr>
        <p:txBody>
          <a:bodyPr wrap="none">
            <a:spAutoFit/>
          </a:bodyPr>
          <a:lstStyle/>
          <a:p>
            <a:r>
              <a:t>Spanisch, Biologie</a:t>
            </a:r>
          </a:p>
          <a:p/>
        </p:txBody>
      </p:sp>
      <p:sp>
        <p:nvSpPr>
          <p:cNvPr id="22" name="TextBox 21"/>
          <p:cNvSpPr txBox="1"/>
          <p:nvPr/>
        </p:nvSpPr>
        <p:spPr>
          <a:xfrm>
            <a:off x="3700998" y="2157496"/>
            <a:ext cx="2947450" cy="374650"/>
          </a:xfrm>
          <a:prstGeom prst="rect">
            <a:avLst/>
          </a:prstGeom>
          <a:noFill/>
        </p:spPr>
        <p:txBody>
          <a:bodyPr wrap="none">
            <a:spAutoFit/>
          </a:bodyPr>
          <a:lstStyle/>
          <a:p>
            <a:r>
              <a:t>Spanisch</a:t>
            </a:r>
          </a:p>
        </p:txBody>
      </p:sp>
      <p:sp>
        <p:nvSpPr>
          <p:cNvPr id="23" name="TextBox 22"/>
          <p:cNvSpPr txBox="1"/>
          <p:nvPr/>
        </p:nvSpPr>
        <p:spPr>
          <a:xfrm>
            <a:off x="4381510" y="2564674"/>
            <a:ext cx="2266938" cy="374650"/>
          </a:xfrm>
          <a:prstGeom prst="rect">
            <a:avLst/>
          </a:prstGeom>
          <a:noFill/>
        </p:spPr>
        <p:txBody>
          <a:bodyPr wrap="none">
            <a:spAutoFit/>
          </a:bodyPr>
          <a:lstStyle/>
          <a:p>
            <a:r>
              <a:t>Nicole</a:t>
            </a:r>
          </a:p>
        </p:txBody>
      </p:sp>
      <p:sp>
        <p:nvSpPr>
          <p:cNvPr id="24" name="TextBox 23"/>
          <p:cNvSpPr txBox="1"/>
          <p:nvPr/>
        </p:nvSpPr>
        <p:spPr>
          <a:xfrm>
            <a:off x="1228020" y="2979874"/>
            <a:ext cx="5420428" cy="360000"/>
          </a:xfrm>
          <a:prstGeom prst="rect">
            <a:avLst/>
          </a:prstGeom>
          <a:noFill/>
        </p:spPr>
        <p:txBody>
          <a:bodyPr wrap="none">
            <a:spAutoFit/>
          </a:bodyPr>
          <a:lstStyle/>
          <a:p>
            <a:r>
              <a:t>Alles zur richtigen Zeit</a:t>
            </a:r>
          </a:p>
        </p:txBody>
      </p:sp>
      <p:sp>
        <p:nvSpPr>
          <p:cNvPr id="25" name="TextBox 24"/>
          <p:cNvSpPr txBox="1"/>
          <p:nvPr/>
        </p:nvSpPr>
        <p:spPr>
          <a:xfrm>
            <a:off x="891470" y="3377592"/>
            <a:ext cx="5756978" cy="374650"/>
          </a:xfrm>
          <a:prstGeom prst="rect">
            <a:avLst/>
          </a:prstGeom>
          <a:noFill/>
        </p:spPr>
        <p:txBody>
          <a:bodyPr wrap="none">
            <a:spAutoFit/>
          </a:bodyPr>
          <a:lstStyle/>
          <a:p>
            <a:r>
              <a:t>Henna Bemalung, backen</a:t>
            </a:r>
          </a:p>
        </p:txBody>
      </p:sp>
      <p:sp>
        <p:nvSpPr>
          <p:cNvPr id="26" name="TextBox 25"/>
          <p:cNvSpPr txBox="1"/>
          <p:nvPr/>
        </p:nvSpPr>
        <p:spPr>
          <a:xfrm>
            <a:off x="2473501" y="5022689"/>
            <a:ext cx="4174948" cy="374650"/>
          </a:xfrm>
          <a:prstGeom prst="rect">
            <a:avLst/>
          </a:prstGeom>
          <a:noFill/>
        </p:spPr>
        <p:txBody>
          <a:bodyPr wrap="none">
            <a:spAutoFit/>
          </a:bodyPr>
          <a:lstStyle/>
          <a:p>
            <a:r>
              <a:t>Mach dir nicht so viele Sorgen und hab keine Angst, Fehler zu machen. Am Ende wird alles irgendwie klappen.</a:t>
            </a:r>
          </a:p>
        </p:txBody>
      </p:sp>
      <p:sp>
        <p:nvSpPr>
          <p:cNvPr id="27" name="TextBox 26"/>
          <p:cNvSpPr txBox="1"/>
          <p:nvPr/>
        </p:nvSpPr>
        <p:spPr>
          <a:xfrm>
            <a:off x="2014219" y="4189739"/>
            <a:ext cx="4634229" cy="374650"/>
          </a:xfrm>
          <a:prstGeom prst="rect">
            <a:avLst/>
          </a:prstGeom>
          <a:noFill/>
        </p:spPr>
        <p:txBody>
          <a:bodyPr wrap="none">
            <a:spAutoFit/>
          </a:bodyPr>
          <a:lstStyle/>
          <a:p>
            <a:r>
              <a:t>Power Box von Bibi</a:t>
            </a:r>
          </a:p>
        </p:txBody>
      </p:sp>
      <p:sp>
        <p:nvSpPr>
          <p:cNvPr id="28" name="TextBox 27"/>
          <p:cNvSpPr txBox="1"/>
          <p:nvPr/>
        </p:nvSpPr>
        <p:spPr>
          <a:xfrm>
            <a:off x="2473500" y="4606214"/>
            <a:ext cx="4174949" cy="374650"/>
          </a:xfrm>
          <a:prstGeom prst="rect">
            <a:avLst/>
          </a:prstGeom>
          <a:noFill/>
        </p:spPr>
        <p:txBody>
          <a:bodyPr wrap="none">
            <a:spAutoFit/>
          </a:bodyPr>
          <a:lstStyle/>
          <a:p>
            <a:r>
              <a:t>Spanisch Stunden, Barcelona</a:t>
            </a:r>
          </a:p>
        </p:txBody>
      </p:sp>
      <p:sp>
        <p:nvSpPr>
          <p:cNvPr id="29" name="TextBox 28"/>
          <p:cNvSpPr txBox="1"/>
          <p:nvPr/>
        </p:nvSpPr>
        <p:spPr>
          <a:xfrm>
            <a:off x="3057108" y="3781885"/>
            <a:ext cx="3591340" cy="374650"/>
          </a:xfrm>
          <a:prstGeom prst="rect">
            <a:avLst/>
          </a:prstGeom>
          <a:noFill/>
        </p:spPr>
        <p:txBody>
          <a:bodyPr wrap="none">
            <a:spAutoFit/>
          </a:bodyPr>
          <a:lstStyle/>
          <a:p>
            <a:r>
              <a:t>Kochen</a:t>
            </a:r>
          </a:p>
        </p:txBody>
      </p:sp>
      <p:sp>
        <p:nvSpPr>
          <p:cNvPr id="30" name="TextBox 29"/>
          <p:cNvSpPr txBox="1"/>
          <p:nvPr/>
        </p:nvSpPr>
        <p:spPr>
          <a:xfrm>
            <a:off x="1212016" y="5435714"/>
            <a:ext cx="5436434" cy="374650"/>
          </a:xfrm>
          <a:prstGeom prst="rect">
            <a:avLst/>
          </a:prstGeom>
          <a:noFill/>
        </p:spPr>
        <p:txBody>
          <a:bodyPr wrap="none">
            <a:spAutoFit/>
          </a:bodyPr>
          <a:lstStyle/>
          <a:p>
            <a:r>
              <a:t>Ärztin</a:t>
            </a:r>
          </a:p>
        </p:txBody>
      </p:sp>
      <p:sp>
        <p:nvSpPr>
          <p:cNvPr id="31" name="TextBox 30"/>
          <p:cNvSpPr txBox="1"/>
          <p:nvPr/>
        </p:nvSpPr>
        <p:spPr>
          <a:xfrm>
            <a:off x="2384162" y="5851320"/>
            <a:ext cx="4264288" cy="374650"/>
          </a:xfrm>
          <a:prstGeom prst="rect">
            <a:avLst/>
          </a:prstGeom>
          <a:noFill/>
        </p:spPr>
        <p:txBody>
          <a:bodyPr wrap="none">
            <a:spAutoFit/>
          </a:bodyPr>
          <a:lstStyle/>
          <a:p>
            <a:r>
              <a:t>Ich sehe mich in 10 Jahren in einem Krankenhaus, hoffentlich zufrieden mit meinem Beruf und viel auf Reisen</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Mika Nguyen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22.08.2006</a:t>
            </a:r>
          </a:p>
        </p:txBody>
      </p:sp>
      <p:sp>
        <p:nvSpPr>
          <p:cNvPr id="21" name="TextBox 20"/>
          <p:cNvSpPr txBox="1"/>
          <p:nvPr/>
        </p:nvSpPr>
        <p:spPr>
          <a:xfrm>
            <a:off x="3494622" y="1740345"/>
            <a:ext cx="3153825" cy="374650"/>
          </a:xfrm>
          <a:prstGeom prst="rect">
            <a:avLst/>
          </a:prstGeom>
          <a:noFill/>
        </p:spPr>
        <p:txBody>
          <a:bodyPr wrap="none">
            <a:spAutoFit/>
          </a:bodyPr>
          <a:lstStyle/>
          <a:p>
            <a:r>
              <a:t>Pädagogik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Mathe</a:t>
            </a:r>
          </a:p>
        </p:txBody>
      </p:sp>
      <p:sp>
        <p:nvSpPr>
          <p:cNvPr id="23" name="TextBox 22"/>
          <p:cNvSpPr txBox="1"/>
          <p:nvPr/>
        </p:nvSpPr>
        <p:spPr>
          <a:xfrm>
            <a:off x="4381510" y="2564674"/>
            <a:ext cx="2266938" cy="374650"/>
          </a:xfrm>
          <a:prstGeom prst="rect">
            <a:avLst/>
          </a:prstGeom>
          <a:noFill/>
        </p:spPr>
        <p:txBody>
          <a:bodyPr wrap="none">
            <a:spAutoFit/>
          </a:bodyPr>
          <a:lstStyle/>
          <a:p>
            <a:r>
              <a:t>Fabian, Shruti</a:t>
            </a:r>
          </a:p>
        </p:txBody>
      </p:sp>
      <p:sp>
        <p:nvSpPr>
          <p:cNvPr id="24" name="TextBox 23"/>
          <p:cNvSpPr txBox="1"/>
          <p:nvPr/>
        </p:nvSpPr>
        <p:spPr>
          <a:xfrm>
            <a:off x="1228020" y="2979874"/>
            <a:ext cx="5420428" cy="360000"/>
          </a:xfrm>
          <a:prstGeom prst="rect">
            <a:avLst/>
          </a:prstGeom>
          <a:noFill/>
        </p:spPr>
        <p:txBody>
          <a:bodyPr wrap="none">
            <a:spAutoFit/>
          </a:bodyPr>
          <a:lstStyle/>
          <a:p>
            <a:r>
              <a:t>It is what it is</a:t>
            </a:r>
          </a:p>
        </p:txBody>
      </p:sp>
      <p:sp>
        <p:nvSpPr>
          <p:cNvPr id="25" name="TextBox 24"/>
          <p:cNvSpPr txBox="1"/>
          <p:nvPr/>
        </p:nvSpPr>
        <p:spPr>
          <a:xfrm>
            <a:off x="891470" y="3377592"/>
            <a:ext cx="5756978" cy="374650"/>
          </a:xfrm>
          <a:prstGeom prst="rect">
            <a:avLst/>
          </a:prstGeom>
          <a:noFill/>
        </p:spPr>
        <p:txBody>
          <a:bodyPr wrap="none">
            <a:spAutoFit/>
          </a:bodyPr>
          <a:lstStyle/>
          <a:p>
            <a:r>
              <a:t>Klavier spielen, singen, lesen, Volleyball</a:t>
            </a:r>
          </a:p>
        </p:txBody>
      </p:sp>
      <p:sp>
        <p:nvSpPr>
          <p:cNvPr id="26" name="TextBox 25"/>
          <p:cNvSpPr txBox="1"/>
          <p:nvPr/>
        </p:nvSpPr>
        <p:spPr>
          <a:xfrm>
            <a:off x="2473501" y="5022689"/>
            <a:ext cx="4174948" cy="374650"/>
          </a:xfrm>
          <a:prstGeom prst="rect">
            <a:avLst/>
          </a:prstGeom>
          <a:noFill/>
        </p:spPr>
        <p:txBody>
          <a:bodyPr wrap="none">
            <a:spAutoFit/>
          </a:bodyPr>
          <a:lstStyle/>
          <a:p>
            <a:r>
              <a:t>Don't cut your hair short!!!!</a:t>
            </a:r>
          </a:p>
        </p:txBody>
      </p:sp>
      <p:sp>
        <p:nvSpPr>
          <p:cNvPr id="27" name="TextBox 26"/>
          <p:cNvSpPr txBox="1"/>
          <p:nvPr/>
        </p:nvSpPr>
        <p:spPr>
          <a:xfrm>
            <a:off x="2014219" y="4189739"/>
            <a:ext cx="4634229" cy="374650"/>
          </a:xfrm>
          <a:prstGeom prst="rect">
            <a:avLst/>
          </a:prstGeom>
          <a:noFill/>
        </p:spPr>
        <p:txBody>
          <a:bodyPr wrap="none">
            <a:spAutoFit/>
          </a:bodyPr>
          <a:lstStyle/>
          <a:p>
            <a:r>
              <a:t>Corny Riegel</a:t>
            </a:r>
          </a:p>
        </p:txBody>
      </p:sp>
      <p:sp>
        <p:nvSpPr>
          <p:cNvPr id="28" name="TextBox 27"/>
          <p:cNvSpPr txBox="1"/>
          <p:nvPr/>
        </p:nvSpPr>
        <p:spPr>
          <a:xfrm>
            <a:off x="2473500" y="4606214"/>
            <a:ext cx="4174949" cy="374650"/>
          </a:xfrm>
          <a:prstGeom prst="rect">
            <a:avLst/>
          </a:prstGeom>
          <a:noFill/>
        </p:spPr>
        <p:txBody>
          <a:bodyPr wrap="none">
            <a:spAutoFit/>
          </a:bodyPr>
          <a:lstStyle/>
          <a:p>
            <a:r>
              <a:t>Die Pausen und die Freistunden mit meinen Freunden</a:t>
            </a:r>
          </a:p>
        </p:txBody>
      </p:sp>
      <p:sp>
        <p:nvSpPr>
          <p:cNvPr id="29" name="TextBox 28"/>
          <p:cNvSpPr txBox="1"/>
          <p:nvPr/>
        </p:nvSpPr>
        <p:spPr>
          <a:xfrm>
            <a:off x="3057108" y="3781885"/>
            <a:ext cx="3591340" cy="374650"/>
          </a:xfrm>
          <a:prstGeom prst="rect">
            <a:avLst/>
          </a:prstGeom>
          <a:noFill/>
        </p:spPr>
        <p:txBody>
          <a:bodyPr wrap="none">
            <a:spAutoFit/>
          </a:bodyPr>
          <a:lstStyle/>
          <a:p>
            <a:r>
              <a:t>zu viel, um alles aufzulisten</a:t>
            </a:r>
          </a:p>
        </p:txBody>
      </p:sp>
      <p:sp>
        <p:nvSpPr>
          <p:cNvPr id="30" name="TextBox 29"/>
          <p:cNvSpPr txBox="1"/>
          <p:nvPr/>
        </p:nvSpPr>
        <p:spPr>
          <a:xfrm>
            <a:off x="1212016" y="5435714"/>
            <a:ext cx="5436434" cy="374650"/>
          </a:xfrm>
          <a:prstGeom prst="rect">
            <a:avLst/>
          </a:prstGeom>
          <a:noFill/>
        </p:spPr>
        <p:txBody>
          <a:bodyPr wrap="none">
            <a:spAutoFit/>
          </a:bodyPr>
          <a:lstStyle/>
          <a:p>
            <a:r>
              <a:t>Sozialpädagogin / -arbeiterin</a:t>
            </a:r>
          </a:p>
        </p:txBody>
      </p:sp>
      <p:sp>
        <p:nvSpPr>
          <p:cNvPr id="31" name="TextBox 30"/>
          <p:cNvSpPr txBox="1"/>
          <p:nvPr/>
        </p:nvSpPr>
        <p:spPr>
          <a:xfrm>
            <a:off x="2384162" y="5851320"/>
            <a:ext cx="4264288" cy="374650"/>
          </a:xfrm>
          <a:prstGeom prst="rect">
            <a:avLst/>
          </a:prstGeom>
          <a:noFill/>
        </p:spPr>
        <p:txBody>
          <a:bodyPr wrap="none">
            <a:spAutoFit/>
          </a:bodyPr>
          <a:lstStyle/>
          <a:p>
            <a:r>
              <a:t>Sehr weit weg von hier</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Mika Schalow</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05.06.2007</a:t>
            </a:r>
          </a:p>
        </p:txBody>
      </p:sp>
      <p:sp>
        <p:nvSpPr>
          <p:cNvPr id="21" name="TextBox 20"/>
          <p:cNvSpPr txBox="1"/>
          <p:nvPr/>
        </p:nvSpPr>
        <p:spPr>
          <a:xfrm>
            <a:off x="3494622" y="1740345"/>
            <a:ext cx="3153825" cy="374650"/>
          </a:xfrm>
          <a:prstGeom prst="rect">
            <a:avLst/>
          </a:prstGeom>
          <a:noFill/>
        </p:spPr>
        <p:txBody>
          <a:bodyPr wrap="none">
            <a:spAutoFit/>
          </a:bodyPr>
          <a:lstStyle/>
          <a:p>
            <a:r>
              <a:t>Geschichte und Mathe</a:t>
            </a:r>
          </a:p>
          <a:p/>
        </p:txBody>
      </p:sp>
      <p:sp>
        <p:nvSpPr>
          <p:cNvPr id="22" name="TextBox 21"/>
          <p:cNvSpPr txBox="1"/>
          <p:nvPr/>
        </p:nvSpPr>
        <p:spPr>
          <a:xfrm>
            <a:off x="3700998" y="2157496"/>
            <a:ext cx="2947450" cy="374650"/>
          </a:xfrm>
          <a:prstGeom prst="rect">
            <a:avLst/>
          </a:prstGeom>
          <a:noFill/>
        </p:spPr>
        <p:txBody>
          <a:bodyPr wrap="none">
            <a:spAutoFit/>
          </a:bodyPr>
          <a:lstStyle/>
          <a:p>
            <a:r>
              <a:t>Geschichte und Physik</a:t>
            </a:r>
          </a:p>
        </p:txBody>
      </p:sp>
      <p:sp>
        <p:nvSpPr>
          <p:cNvPr id="23" name="TextBox 22"/>
          <p:cNvSpPr txBox="1"/>
          <p:nvPr/>
        </p:nvSpPr>
        <p:spPr>
          <a:xfrm>
            <a:off x="4381510" y="2564674"/>
            <a:ext cx="2266938" cy="374650"/>
          </a:xfrm>
          <a:prstGeom prst="rect">
            <a:avLst/>
          </a:prstGeom>
          <a:noFill/>
        </p:spPr>
        <p:txBody>
          <a:bodyPr wrap="none">
            <a:spAutoFit/>
          </a:bodyPr>
          <a:lstStyle/>
          <a:p>
            <a:r>
              <a:t>Kjell</a:t>
            </a:r>
          </a:p>
        </p:txBody>
      </p:sp>
      <p:sp>
        <p:nvSpPr>
          <p:cNvPr id="24" name="TextBox 23"/>
          <p:cNvSpPr txBox="1"/>
          <p:nvPr/>
        </p:nvSpPr>
        <p:spPr>
          <a:xfrm>
            <a:off x="1228020" y="2979874"/>
            <a:ext cx="5420428" cy="360000"/>
          </a:xfrm>
          <a:prstGeom prst="rect">
            <a:avLst/>
          </a:prstGeom>
          <a:noFill/>
        </p:spPr>
        <p:txBody>
          <a:bodyPr wrap="none">
            <a:spAutoFit/>
          </a:bodyPr>
          <a:lstStyle/>
          <a:p>
            <a:r>
              <a:t>So viele Erfahrungen zu machen, wie man kann, solange man es kann</a:t>
            </a:r>
          </a:p>
        </p:txBody>
      </p:sp>
      <p:sp>
        <p:nvSpPr>
          <p:cNvPr id="25" name="TextBox 24"/>
          <p:cNvSpPr txBox="1"/>
          <p:nvPr/>
        </p:nvSpPr>
        <p:spPr>
          <a:xfrm>
            <a:off x="891470" y="3377592"/>
            <a:ext cx="5756978" cy="374650"/>
          </a:xfrm>
          <a:prstGeom prst="rect">
            <a:avLst/>
          </a:prstGeom>
          <a:noFill/>
        </p:spPr>
        <p:txBody>
          <a:bodyPr wrap="none">
            <a:spAutoFit/>
          </a:bodyPr>
          <a:lstStyle/>
          <a:p>
            <a:r>
              <a:t>Alles mögliche was mit Technik zu tun hat und Zeit mit Freunden verbringen</a:t>
            </a:r>
          </a:p>
        </p:txBody>
      </p:sp>
      <p:sp>
        <p:nvSpPr>
          <p:cNvPr id="26" name="TextBox 25"/>
          <p:cNvSpPr txBox="1"/>
          <p:nvPr/>
        </p:nvSpPr>
        <p:spPr>
          <a:xfrm>
            <a:off x="2473501" y="5022689"/>
            <a:ext cx="4174948" cy="374650"/>
          </a:xfrm>
          <a:prstGeom prst="rect">
            <a:avLst/>
          </a:prstGeom>
          <a:noFill/>
        </p:spPr>
        <p:txBody>
          <a:bodyPr wrap="none">
            <a:spAutoFit/>
          </a:bodyPr>
          <a:lstStyle/>
          <a:p>
            <a:r>
              <a:t>Genieß die Zeit mit deinen Freunden und mach dir nicht so viel Stress mit Noten</a:t>
            </a:r>
          </a:p>
        </p:txBody>
      </p:sp>
      <p:sp>
        <p:nvSpPr>
          <p:cNvPr id="27" name="TextBox 26"/>
          <p:cNvSpPr txBox="1"/>
          <p:nvPr/>
        </p:nvSpPr>
        <p:spPr>
          <a:xfrm>
            <a:off x="2014219" y="4189739"/>
            <a:ext cx="4634229" cy="374650"/>
          </a:xfrm>
          <a:prstGeom prst="rect">
            <a:avLst/>
          </a:prstGeom>
          <a:noFill/>
        </p:spPr>
        <p:txBody>
          <a:bodyPr wrap="none">
            <a:spAutoFit/>
          </a:bodyPr>
          <a:lstStyle/>
          <a:p>
            <a:r>
              <a:t>Käselaugenstange</a:t>
            </a:r>
          </a:p>
        </p:txBody>
      </p:sp>
      <p:sp>
        <p:nvSpPr>
          <p:cNvPr id="28" name="TextBox 27"/>
          <p:cNvSpPr txBox="1"/>
          <p:nvPr/>
        </p:nvSpPr>
        <p:spPr>
          <a:xfrm>
            <a:off x="2473500" y="4606214"/>
            <a:ext cx="4174949" cy="374650"/>
          </a:xfrm>
          <a:prstGeom prst="rect">
            <a:avLst/>
          </a:prstGeom>
          <a:noFill/>
        </p:spPr>
        <p:txBody>
          <a:bodyPr wrap="none">
            <a:spAutoFit/>
          </a:bodyPr>
          <a:lstStyle/>
          <a:p>
            <a:r>
              <a:t>Übernachten im Musikraum mit Kjell und Hendrik in der Nacht vor School‘s out 2023. Die große Fahrradtour auf der Gardaseefahrt und die Musicals/Shows waren auch eine schöne Zeit.</a:t>
            </a:r>
          </a:p>
        </p:txBody>
      </p:sp>
      <p:sp>
        <p:nvSpPr>
          <p:cNvPr id="29" name="TextBox 28"/>
          <p:cNvSpPr txBox="1"/>
          <p:nvPr/>
        </p:nvSpPr>
        <p:spPr>
          <a:xfrm>
            <a:off x="3057108" y="3781885"/>
            <a:ext cx="3591340" cy="374650"/>
          </a:xfrm>
          <a:prstGeom prst="rect">
            <a:avLst/>
          </a:prstGeom>
          <a:noFill/>
        </p:spPr>
        <p:txBody>
          <a:bodyPr wrap="none">
            <a:spAutoFit/>
          </a:bodyPr>
          <a:lstStyle/>
          <a:p>
            <a:r>
              <a:t>Wie man morgens aufsteht ohne 10 Wecker</a:t>
            </a:r>
          </a:p>
        </p:txBody>
      </p:sp>
      <p:sp>
        <p:nvSpPr>
          <p:cNvPr id="30" name="TextBox 29"/>
          <p:cNvSpPr txBox="1"/>
          <p:nvPr/>
        </p:nvSpPr>
        <p:spPr>
          <a:xfrm>
            <a:off x="1212016" y="5435714"/>
            <a:ext cx="5436434" cy="374650"/>
          </a:xfrm>
          <a:prstGeom prst="rect">
            <a:avLst/>
          </a:prstGeom>
          <a:noFill/>
        </p:spPr>
        <p:txBody>
          <a:bodyPr wrap="none">
            <a:spAutoFit/>
          </a:bodyPr>
          <a:lstStyle/>
          <a:p>
            <a:r>
              <a:t>Luft- und Raumfahrtingenieur</a:t>
            </a:r>
          </a:p>
        </p:txBody>
      </p:sp>
      <p:sp>
        <p:nvSpPr>
          <p:cNvPr id="31" name="TextBox 30"/>
          <p:cNvSpPr txBox="1"/>
          <p:nvPr/>
        </p:nvSpPr>
        <p:spPr>
          <a:xfrm>
            <a:off x="2384162" y="5851320"/>
            <a:ext cx="4264288" cy="374650"/>
          </a:xfrm>
          <a:prstGeom prst="rect">
            <a:avLst/>
          </a:prstGeom>
          <a:noFill/>
        </p:spPr>
        <p:txBody>
          <a:bodyPr wrap="none">
            <a:spAutoFit/>
          </a:bodyPr>
          <a:lstStyle/>
          <a:p>
            <a:r>
              <a:t>Hoffentlich glücklich, erfolgreich und mit den richtigen Menschen um mich herum. Ich möchte andere Orte kennengelernt haben und reicher an Erfahrungen sein.</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Miriam Geuß</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24.09.2007</a:t>
            </a:r>
          </a:p>
        </p:txBody>
      </p:sp>
      <p:sp>
        <p:nvSpPr>
          <p:cNvPr id="21" name="TextBox 20"/>
          <p:cNvSpPr txBox="1"/>
          <p:nvPr/>
        </p:nvSpPr>
        <p:spPr>
          <a:xfrm>
            <a:off x="3494622" y="1740345"/>
            <a:ext cx="3153825" cy="374650"/>
          </a:xfrm>
          <a:prstGeom prst="rect">
            <a:avLst/>
          </a:prstGeom>
          <a:noFill/>
        </p:spPr>
        <p:txBody>
          <a:bodyPr wrap="none">
            <a:spAutoFit/>
          </a:bodyPr>
          <a:lstStyle/>
          <a:p>
            <a:r>
              <a:t>Mathe, Englisch</a:t>
            </a:r>
          </a:p>
          <a:p/>
        </p:txBody>
      </p:sp>
      <p:sp>
        <p:nvSpPr>
          <p:cNvPr id="22" name="TextBox 21"/>
          <p:cNvSpPr txBox="1"/>
          <p:nvPr/>
        </p:nvSpPr>
        <p:spPr>
          <a:xfrm>
            <a:off x="3700998" y="2157496"/>
            <a:ext cx="2947450" cy="374650"/>
          </a:xfrm>
          <a:prstGeom prst="rect">
            <a:avLst/>
          </a:prstGeom>
          <a:noFill/>
        </p:spPr>
        <p:txBody>
          <a:bodyPr wrap="none">
            <a:spAutoFit/>
          </a:bodyPr>
          <a:lstStyle/>
          <a:p>
            <a:r>
              <a:t>Erdkunde</a:t>
            </a:r>
          </a:p>
        </p:txBody>
      </p:sp>
      <p:sp>
        <p:nvSpPr>
          <p:cNvPr id="23" name="TextBox 22"/>
          <p:cNvSpPr txBox="1"/>
          <p:nvPr/>
        </p:nvSpPr>
        <p:spPr>
          <a:xfrm>
            <a:off x="4381510" y="2564674"/>
            <a:ext cx="2266938" cy="374650"/>
          </a:xfrm>
          <a:prstGeom prst="rect">
            <a:avLst/>
          </a:prstGeom>
          <a:noFill/>
        </p:spPr>
        <p:txBody>
          <a:bodyPr wrap="none">
            <a:spAutoFit/>
          </a:bodyPr>
          <a:lstStyle/>
          <a:p>
            <a:r>
              <a:t>Henriette</a:t>
            </a:r>
          </a:p>
        </p:txBody>
      </p:sp>
      <p:sp>
        <p:nvSpPr>
          <p:cNvPr id="24" name="TextBox 23"/>
          <p:cNvSpPr txBox="1"/>
          <p:nvPr/>
        </p:nvSpPr>
        <p:spPr>
          <a:xfrm>
            <a:off x="1228020" y="2979874"/>
            <a:ext cx="5420428" cy="360000"/>
          </a:xfrm>
          <a:prstGeom prst="rect">
            <a:avLst/>
          </a:prstGeom>
          <a:noFill/>
        </p:spPr>
        <p:txBody>
          <a:bodyPr wrap="none">
            <a:spAutoFit/>
          </a:bodyPr>
          <a:lstStyle/>
          <a:p>
            <a:r>
              <a:t>It builds character</a:t>
            </a:r>
          </a:p>
        </p:txBody>
      </p:sp>
      <p:sp>
        <p:nvSpPr>
          <p:cNvPr id="25" name="TextBox 24"/>
          <p:cNvSpPr txBox="1"/>
          <p:nvPr/>
        </p:nvSpPr>
        <p:spPr>
          <a:xfrm>
            <a:off x="891470" y="3377592"/>
            <a:ext cx="5756978" cy="374650"/>
          </a:xfrm>
          <a:prstGeom prst="rect">
            <a:avLst/>
          </a:prstGeom>
          <a:noFill/>
        </p:spPr>
        <p:txBody>
          <a:bodyPr wrap="none">
            <a:spAutoFit/>
          </a:bodyPr>
          <a:lstStyle/>
          <a:p>
            <a:r>
              <a:t>Schwimmen, Rudern, Singen</a:t>
            </a:r>
          </a:p>
        </p:txBody>
      </p:sp>
      <p:sp>
        <p:nvSpPr>
          <p:cNvPr id="26" name="TextBox 25"/>
          <p:cNvSpPr txBox="1"/>
          <p:nvPr/>
        </p:nvSpPr>
        <p:spPr>
          <a:xfrm>
            <a:off x="2473501" y="5022689"/>
            <a:ext cx="4174948" cy="374650"/>
          </a:xfrm>
          <a:prstGeom prst="rect">
            <a:avLst/>
          </a:prstGeom>
          <a:noFill/>
        </p:spPr>
        <p:txBody>
          <a:bodyPr wrap="none">
            <a:spAutoFit/>
          </a:bodyPr>
          <a:lstStyle/>
          <a:p>
            <a:r>
              <a:t>Wechsel so schnell wie möglich die Schule, der Nonnenbunker ist nichts</a:t>
            </a:r>
          </a:p>
        </p:txBody>
      </p:sp>
      <p:sp>
        <p:nvSpPr>
          <p:cNvPr id="27" name="TextBox 26"/>
          <p:cNvSpPr txBox="1"/>
          <p:nvPr/>
        </p:nvSpPr>
        <p:spPr>
          <a:xfrm>
            <a:off x="2014219" y="4189739"/>
            <a:ext cx="4634229" cy="374650"/>
          </a:xfrm>
          <a:prstGeom prst="rect">
            <a:avLst/>
          </a:prstGeom>
          <a:noFill/>
        </p:spPr>
        <p:txBody>
          <a:bodyPr wrap="none">
            <a:spAutoFit/>
          </a:bodyPr>
          <a:lstStyle/>
          <a:p>
            <a:r>
              <a:t>Onigiri</a:t>
            </a:r>
          </a:p>
        </p:txBody>
      </p:sp>
      <p:sp>
        <p:nvSpPr>
          <p:cNvPr id="28" name="TextBox 27"/>
          <p:cNvSpPr txBox="1"/>
          <p:nvPr/>
        </p:nvSpPr>
        <p:spPr>
          <a:xfrm>
            <a:off x="2473500" y="4606214"/>
            <a:ext cx="4174949" cy="374650"/>
          </a:xfrm>
          <a:prstGeom prst="rect">
            <a:avLst/>
          </a:prstGeom>
          <a:noFill/>
        </p:spPr>
        <p:txBody>
          <a:bodyPr wrap="none">
            <a:spAutoFit/>
          </a:bodyPr>
          <a:lstStyle/>
          <a:p>
            <a:r>
              <a:t>Die Musicals</a:t>
            </a:r>
          </a:p>
        </p:txBody>
      </p:sp>
      <p:sp>
        <p:nvSpPr>
          <p:cNvPr id="29" name="TextBox 28"/>
          <p:cNvSpPr txBox="1"/>
          <p:nvPr/>
        </p:nvSpPr>
        <p:spPr>
          <a:xfrm>
            <a:off x="3057108" y="3781885"/>
            <a:ext cx="3591340" cy="374650"/>
          </a:xfrm>
          <a:prstGeom prst="rect">
            <a:avLst/>
          </a:prstGeom>
          <a:noFill/>
        </p:spPr>
        <p:txBody>
          <a:bodyPr wrap="none">
            <a:spAutoFit/>
          </a:bodyPr>
          <a:lstStyle/>
          <a:p>
            <a:r>
              <a:t>Wie man sich nach 4 Stunden Schlaf nicht wie ein Zombie fühlt</a:t>
            </a:r>
          </a:p>
        </p:txBody>
      </p:sp>
      <p:sp>
        <p:nvSpPr>
          <p:cNvPr id="30" name="TextBox 29"/>
          <p:cNvSpPr txBox="1"/>
          <p:nvPr/>
        </p:nvSpPr>
        <p:spPr>
          <a:xfrm>
            <a:off x="1212016" y="5435714"/>
            <a:ext cx="5436434" cy="374650"/>
          </a:xfrm>
          <a:prstGeom prst="rect">
            <a:avLst/>
          </a:prstGeom>
          <a:noFill/>
        </p:spPr>
        <p:txBody>
          <a:bodyPr wrap="none">
            <a:spAutoFit/>
          </a:bodyPr>
          <a:lstStyle/>
          <a:p>
            <a:r>
              <a:t>Bauingenieurin</a:t>
            </a:r>
          </a:p>
        </p:txBody>
      </p:sp>
      <p:sp>
        <p:nvSpPr>
          <p:cNvPr id="31" name="TextBox 30"/>
          <p:cNvSpPr txBox="1"/>
          <p:nvPr/>
        </p:nvSpPr>
        <p:spPr>
          <a:xfrm>
            <a:off x="2384162" y="5851320"/>
            <a:ext cx="4264288" cy="374650"/>
          </a:xfrm>
          <a:prstGeom prst="rect">
            <a:avLst/>
          </a:prstGeom>
          <a:noFill/>
        </p:spPr>
        <p:txBody>
          <a:bodyPr wrap="none">
            <a:spAutoFit/>
          </a:bodyPr>
          <a:lstStyle/>
          <a:p>
            <a:r>
              <a:t>Mit einem Hund und viel Urlaub</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Moritz Ehrenberg</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17.07.2007</a:t>
            </a:r>
          </a:p>
        </p:txBody>
      </p:sp>
      <p:sp>
        <p:nvSpPr>
          <p:cNvPr id="21" name="TextBox 20"/>
          <p:cNvSpPr txBox="1"/>
          <p:nvPr/>
        </p:nvSpPr>
        <p:spPr>
          <a:xfrm>
            <a:off x="3494622" y="1740345"/>
            <a:ext cx="3153825" cy="374650"/>
          </a:xfrm>
          <a:prstGeom prst="rect">
            <a:avLst/>
          </a:prstGeom>
          <a:noFill/>
        </p:spPr>
        <p:txBody>
          <a:bodyPr wrap="none">
            <a:spAutoFit/>
          </a:bodyPr>
          <a:lstStyle/>
          <a:p>
            <a:r>
              <a:t>Mathe,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Musik</a:t>
            </a:r>
          </a:p>
        </p:txBody>
      </p:sp>
      <p:sp>
        <p:nvSpPr>
          <p:cNvPr id="23" name="TextBox 22"/>
          <p:cNvSpPr txBox="1"/>
          <p:nvPr/>
        </p:nvSpPr>
        <p:spPr>
          <a:xfrm>
            <a:off x="4381510" y="2564674"/>
            <a:ext cx="2266938" cy="374650"/>
          </a:xfrm>
          <a:prstGeom prst="rect">
            <a:avLst/>
          </a:prstGeom>
          <a:noFill/>
        </p:spPr>
        <p:txBody>
          <a:bodyPr wrap="none">
            <a:spAutoFit/>
          </a:bodyPr>
          <a:lstStyle/>
          <a:p>
            <a:r>
              <a:t>Aaron Pieper</a:t>
            </a:r>
          </a:p>
        </p:txBody>
      </p:sp>
      <p:sp>
        <p:nvSpPr>
          <p:cNvPr id="24" name="TextBox 23"/>
          <p:cNvSpPr txBox="1"/>
          <p:nvPr/>
        </p:nvSpPr>
        <p:spPr>
          <a:xfrm>
            <a:off x="1228020" y="2979874"/>
            <a:ext cx="5420428" cy="360000"/>
          </a:xfrm>
          <a:prstGeom prst="rect">
            <a:avLst/>
          </a:prstGeom>
          <a:noFill/>
        </p:spPr>
        <p:txBody>
          <a:bodyPr wrap="none">
            <a:spAutoFit/>
          </a:bodyPr>
          <a:lstStyle/>
          <a:p>
            <a:r>
              <a:t>Hauptsache bestanden</a:t>
            </a:r>
          </a:p>
        </p:txBody>
      </p:sp>
      <p:sp>
        <p:nvSpPr>
          <p:cNvPr id="25" name="TextBox 24"/>
          <p:cNvSpPr txBox="1"/>
          <p:nvPr/>
        </p:nvSpPr>
        <p:spPr>
          <a:xfrm>
            <a:off x="891470" y="3377592"/>
            <a:ext cx="5756978" cy="374650"/>
          </a:xfrm>
          <a:prstGeom prst="rect">
            <a:avLst/>
          </a:prstGeom>
          <a:noFill/>
        </p:spPr>
        <p:txBody>
          <a:bodyPr wrap="none">
            <a:spAutoFit/>
          </a:bodyPr>
          <a:lstStyle/>
          <a:p>
            <a:r>
              <a:t>Gym, Freunde treffen, Klavier</a:t>
            </a:r>
          </a:p>
        </p:txBody>
      </p:sp>
      <p:sp>
        <p:nvSpPr>
          <p:cNvPr id="26" name="TextBox 25"/>
          <p:cNvSpPr txBox="1"/>
          <p:nvPr/>
        </p:nvSpPr>
        <p:spPr>
          <a:xfrm>
            <a:off x="2473501" y="5022689"/>
            <a:ext cx="4174948" cy="374650"/>
          </a:xfrm>
          <a:prstGeom prst="rect">
            <a:avLst/>
          </a:prstGeom>
          <a:noFill/>
        </p:spPr>
        <p:txBody>
          <a:bodyPr wrap="none">
            <a:spAutoFit/>
          </a:bodyPr>
          <a:lstStyle/>
          <a:p>
            <a:r>
              <a:t>Fang früher mit gym an</a:t>
            </a:r>
          </a:p>
        </p:txBody>
      </p:sp>
      <p:sp>
        <p:nvSpPr>
          <p:cNvPr id="27" name="TextBox 26"/>
          <p:cNvSpPr txBox="1"/>
          <p:nvPr/>
        </p:nvSpPr>
        <p:spPr>
          <a:xfrm>
            <a:off x="2014219" y="4189739"/>
            <a:ext cx="4634229" cy="374650"/>
          </a:xfrm>
          <a:prstGeom prst="rect">
            <a:avLst/>
          </a:prstGeom>
          <a:noFill/>
        </p:spPr>
        <p:txBody>
          <a:bodyPr wrap="none">
            <a:spAutoFit/>
          </a:bodyPr>
          <a:lstStyle/>
          <a:p>
            <a:r>
              <a:t>Laugenstange aldi</a:t>
            </a:r>
          </a:p>
        </p:txBody>
      </p:sp>
      <p:sp>
        <p:nvSpPr>
          <p:cNvPr id="28" name="TextBox 27"/>
          <p:cNvSpPr txBox="1"/>
          <p:nvPr/>
        </p:nvSpPr>
        <p:spPr>
          <a:xfrm>
            <a:off x="2473500" y="4606214"/>
            <a:ext cx="4174949" cy="374650"/>
          </a:xfrm>
          <a:prstGeom prst="rect">
            <a:avLst/>
          </a:prstGeom>
          <a:noFill/>
        </p:spPr>
        <p:txBody>
          <a:bodyPr wrap="none">
            <a:spAutoFit/>
          </a:bodyPr>
          <a:lstStyle/>
          <a:p>
            <a:r>
              <a:t>Barcelona Kursfahrt</a:t>
            </a:r>
          </a:p>
        </p:txBody>
      </p:sp>
      <p:sp>
        <p:nvSpPr>
          <p:cNvPr id="29" name="TextBox 28"/>
          <p:cNvSpPr txBox="1"/>
          <p:nvPr/>
        </p:nvSpPr>
        <p:spPr>
          <a:xfrm>
            <a:off x="3057108" y="3781885"/>
            <a:ext cx="3591340" cy="374650"/>
          </a:xfrm>
          <a:prstGeom prst="rect">
            <a:avLst/>
          </a:prstGeom>
          <a:noFill/>
        </p:spPr>
        <p:txBody>
          <a:bodyPr wrap="none">
            <a:spAutoFit/>
          </a:bodyPr>
          <a:lstStyle/>
          <a:p>
            <a:r>
              <a:t>Alles fürs Leben</a:t>
            </a:r>
          </a:p>
        </p:txBody>
      </p:sp>
      <p:sp>
        <p:nvSpPr>
          <p:cNvPr id="30" name="TextBox 29"/>
          <p:cNvSpPr txBox="1"/>
          <p:nvPr/>
        </p:nvSpPr>
        <p:spPr>
          <a:xfrm>
            <a:off x="1212016" y="5435714"/>
            <a:ext cx="5436434" cy="374650"/>
          </a:xfrm>
          <a:prstGeom prst="rect">
            <a:avLst/>
          </a:prstGeom>
          <a:noFill/>
        </p:spPr>
        <p:txBody>
          <a:bodyPr wrap="none">
            <a:spAutoFit/>
          </a:bodyPr>
          <a:lstStyle/>
          <a:p>
            <a:r>
              <a:t>Bänker</a:t>
            </a:r>
          </a:p>
        </p:txBody>
      </p:sp>
      <p:sp>
        <p:nvSpPr>
          <p:cNvPr id="31" name="TextBox 30"/>
          <p:cNvSpPr txBox="1"/>
          <p:nvPr/>
        </p:nvSpPr>
        <p:spPr>
          <a:xfrm>
            <a:off x="2384162" y="5851320"/>
            <a:ext cx="4264288" cy="374650"/>
          </a:xfrm>
          <a:prstGeom prst="rect">
            <a:avLst/>
          </a:prstGeom>
          <a:noFill/>
        </p:spPr>
        <p:txBody>
          <a:bodyPr wrap="none">
            <a:spAutoFit/>
          </a:bodyPr>
          <a:lstStyle/>
          <a:p>
            <a:r>
              <a:t>Lottogewinner</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Moritz Tornau</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15.02.2007</a:t>
            </a:r>
          </a:p>
        </p:txBody>
      </p:sp>
      <p:sp>
        <p:nvSpPr>
          <p:cNvPr id="21" name="TextBox 20"/>
          <p:cNvSpPr txBox="1"/>
          <p:nvPr/>
        </p:nvSpPr>
        <p:spPr>
          <a:xfrm>
            <a:off x="3494622" y="1740345"/>
            <a:ext cx="3153825" cy="374650"/>
          </a:xfrm>
          <a:prstGeom prst="rect">
            <a:avLst/>
          </a:prstGeom>
          <a:noFill/>
        </p:spPr>
        <p:txBody>
          <a:bodyPr wrap="none">
            <a:spAutoFit/>
          </a:bodyPr>
          <a:lstStyle/>
          <a:p>
            <a:r>
              <a:t>Sport, Mathe</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kommt drauf an ob arbeiten möchte</a:t>
            </a:r>
          </a:p>
        </p:txBody>
      </p:sp>
      <p:sp>
        <p:nvSpPr>
          <p:cNvPr id="24" name="TextBox 23"/>
          <p:cNvSpPr txBox="1"/>
          <p:nvPr/>
        </p:nvSpPr>
        <p:spPr>
          <a:xfrm>
            <a:off x="1228020" y="2979874"/>
            <a:ext cx="5420428" cy="360000"/>
          </a:xfrm>
          <a:prstGeom prst="rect">
            <a:avLst/>
          </a:prstGeom>
          <a:noFill/>
        </p:spPr>
        <p:txBody>
          <a:bodyPr wrap="none">
            <a:spAutoFit/>
          </a:bodyPr>
          <a:lstStyle/>
          <a:p>
            <a:r>
              <a:t>¡sɹǝpuɐ lɐɯ ǝƃuıp ǝıp ǝʇɥɔɐɹʇǝq</a:t>
            </a:r>
          </a:p>
        </p:txBody>
      </p:sp>
      <p:sp>
        <p:nvSpPr>
          <p:cNvPr id="25" name="TextBox 24"/>
          <p:cNvSpPr txBox="1"/>
          <p:nvPr/>
        </p:nvSpPr>
        <p:spPr>
          <a:xfrm>
            <a:off x="891470" y="3377592"/>
            <a:ext cx="5756978" cy="374650"/>
          </a:xfrm>
          <a:prstGeom prst="rect">
            <a:avLst/>
          </a:prstGeom>
          <a:noFill/>
        </p:spPr>
        <p:txBody>
          <a:bodyPr wrap="none">
            <a:spAutoFit/>
          </a:bodyPr>
          <a:lstStyle/>
          <a:p>
            <a:r>
              <a:t>Fußball, Freunde treffen</a:t>
            </a:r>
          </a:p>
        </p:txBody>
      </p:sp>
      <p:sp>
        <p:nvSpPr>
          <p:cNvPr id="26" name="TextBox 25"/>
          <p:cNvSpPr txBox="1"/>
          <p:nvPr/>
        </p:nvSpPr>
        <p:spPr>
          <a:xfrm>
            <a:off x="2473501" y="5022689"/>
            <a:ext cx="4174948" cy="374650"/>
          </a:xfrm>
          <a:prstGeom prst="rect">
            <a:avLst/>
          </a:prstGeom>
          <a:noFill/>
        </p:spPr>
        <p:txBody>
          <a:bodyPr wrap="none">
            <a:spAutoFit/>
          </a:bodyPr>
          <a:lstStyle/>
          <a:p>
            <a:r>
              <a:t>genieße die zeit</a:t>
            </a:r>
          </a:p>
        </p:txBody>
      </p:sp>
      <p:sp>
        <p:nvSpPr>
          <p:cNvPr id="27" name="TextBox 26"/>
          <p:cNvSpPr txBox="1"/>
          <p:nvPr/>
        </p:nvSpPr>
        <p:spPr>
          <a:xfrm>
            <a:off x="2014219" y="4189739"/>
            <a:ext cx="4634229" cy="374650"/>
          </a:xfrm>
          <a:prstGeom prst="rect">
            <a:avLst/>
          </a:prstGeom>
          <a:noFill/>
        </p:spPr>
        <p:txBody>
          <a:bodyPr wrap="none">
            <a:spAutoFit/>
          </a:bodyPr>
          <a:lstStyle/>
          <a:p>
            <a:r>
              <a:t>Laugenstange</a:t>
            </a:r>
          </a:p>
        </p:txBody>
      </p:sp>
      <p:sp>
        <p:nvSpPr>
          <p:cNvPr id="28" name="TextBox 27"/>
          <p:cNvSpPr txBox="1"/>
          <p:nvPr/>
        </p:nvSpPr>
        <p:spPr>
          <a:xfrm>
            <a:off x="2473500" y="4606214"/>
            <a:ext cx="4174949" cy="374650"/>
          </a:xfrm>
          <a:prstGeom prst="rect">
            <a:avLst/>
          </a:prstGeom>
          <a:noFill/>
        </p:spPr>
        <p:txBody>
          <a:bodyPr wrap="none">
            <a:spAutoFit/>
          </a:bodyPr>
          <a:lstStyle/>
          <a:p>
            <a:r>
              <a:t>Triple von Bayern</a:t>
            </a:r>
          </a:p>
        </p:txBody>
      </p:sp>
      <p:sp>
        <p:nvSpPr>
          <p:cNvPr id="29" name="TextBox 28"/>
          <p:cNvSpPr txBox="1"/>
          <p:nvPr/>
        </p:nvSpPr>
        <p:spPr>
          <a:xfrm>
            <a:off x="3057108" y="3781885"/>
            <a:ext cx="3591340" cy="374650"/>
          </a:xfrm>
          <a:prstGeom prst="rect">
            <a:avLst/>
          </a:prstGeom>
          <a:noFill/>
        </p:spPr>
        <p:txBody>
          <a:bodyPr wrap="none">
            <a:spAutoFit/>
          </a:bodyPr>
          <a:lstStyle/>
          <a:p>
            <a:r>
              <a:t>leben</a:t>
            </a:r>
          </a:p>
        </p:txBody>
      </p:sp>
      <p:sp>
        <p:nvSpPr>
          <p:cNvPr id="30" name="TextBox 29"/>
          <p:cNvSpPr txBox="1"/>
          <p:nvPr/>
        </p:nvSpPr>
        <p:spPr>
          <a:xfrm>
            <a:off x="1212016" y="5435714"/>
            <a:ext cx="5436434" cy="374650"/>
          </a:xfrm>
          <a:prstGeom prst="rect">
            <a:avLst/>
          </a:prstGeom>
          <a:noFill/>
        </p:spPr>
        <p:txBody>
          <a:bodyPr wrap="none">
            <a:spAutoFit/>
          </a:bodyPr>
          <a:lstStyle/>
          <a:p>
            <a:r>
              <a:t>nicht Lehrer</a:t>
            </a:r>
          </a:p>
        </p:txBody>
      </p:sp>
      <p:sp>
        <p:nvSpPr>
          <p:cNvPr id="31" name="TextBox 30"/>
          <p:cNvSpPr txBox="1"/>
          <p:nvPr/>
        </p:nvSpPr>
        <p:spPr>
          <a:xfrm>
            <a:off x="2384162" y="5851320"/>
            <a:ext cx="4264288" cy="374650"/>
          </a:xfrm>
          <a:prstGeom prst="rect">
            <a:avLst/>
          </a:prstGeom>
          <a:noFill/>
        </p:spPr>
        <p:txBody>
          <a:bodyPr wrap="none">
            <a:spAutoFit/>
          </a:bodyPr>
          <a:lstStyle/>
          <a:p>
            <a:r>
              <a:t>Cl Finale von Bayern schauen</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Nicole Guggenbühl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14.02.2005</a:t>
            </a:r>
          </a:p>
        </p:txBody>
      </p:sp>
      <p:sp>
        <p:nvSpPr>
          <p:cNvPr id="21" name="TextBox 20"/>
          <p:cNvSpPr txBox="1"/>
          <p:nvPr/>
        </p:nvSpPr>
        <p:spPr>
          <a:xfrm>
            <a:off x="3494622" y="1740345"/>
            <a:ext cx="3153825" cy="374650"/>
          </a:xfrm>
          <a:prstGeom prst="rect">
            <a:avLst/>
          </a:prstGeom>
          <a:noFill/>
        </p:spPr>
        <p:txBody>
          <a:bodyPr wrap="none">
            <a:spAutoFit/>
          </a:bodyPr>
          <a:lstStyle/>
          <a:p>
            <a:r>
              <a:t>Spanisch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Aya, Sara, Viviana, Nour und Vivian.</a:t>
            </a:r>
          </a:p>
        </p:txBody>
      </p:sp>
      <p:sp>
        <p:nvSpPr>
          <p:cNvPr id="24" name="TextBox 23"/>
          <p:cNvSpPr txBox="1"/>
          <p:nvPr/>
        </p:nvSpPr>
        <p:spPr>
          <a:xfrm>
            <a:off x="1228020" y="2979874"/>
            <a:ext cx="5420428" cy="360000"/>
          </a:xfrm>
          <a:prstGeom prst="rect">
            <a:avLst/>
          </a:prstGeom>
          <a:noFill/>
        </p:spPr>
        <p:txBody>
          <a:bodyPr wrap="none">
            <a:spAutoFit/>
          </a:bodyPr>
          <a:lstStyle/>
          <a:p>
            <a:r>
              <a:t>Lass es sein und vertraue dem Leben</a:t>
            </a:r>
          </a:p>
        </p:txBody>
      </p:sp>
      <p:sp>
        <p:nvSpPr>
          <p:cNvPr id="25" name="TextBox 24"/>
          <p:cNvSpPr txBox="1"/>
          <p:nvPr/>
        </p:nvSpPr>
        <p:spPr>
          <a:xfrm>
            <a:off x="891470" y="3377592"/>
            <a:ext cx="5756978" cy="374650"/>
          </a:xfrm>
          <a:prstGeom prst="rect">
            <a:avLst/>
          </a:prstGeom>
          <a:noFill/>
        </p:spPr>
        <p:txBody>
          <a:bodyPr wrap="none">
            <a:spAutoFit/>
          </a:bodyPr>
          <a:lstStyle/>
          <a:p>
            <a:r>
              <a:t>Das Leben genießen</a:t>
            </a:r>
          </a:p>
        </p:txBody>
      </p:sp>
      <p:sp>
        <p:nvSpPr>
          <p:cNvPr id="26" name="TextBox 25"/>
          <p:cNvSpPr txBox="1"/>
          <p:nvPr/>
        </p:nvSpPr>
        <p:spPr>
          <a:xfrm>
            <a:off x="2473501" y="5022689"/>
            <a:ext cx="4174948" cy="374650"/>
          </a:xfrm>
          <a:prstGeom prst="rect">
            <a:avLst/>
          </a:prstGeom>
          <a:noFill/>
        </p:spPr>
        <p:txBody>
          <a:bodyPr wrap="none">
            <a:spAutoFit/>
          </a:bodyPr>
          <a:lstStyle/>
          <a:p>
            <a:r>
              <a:t>Stress dich nicht so sehr, alles kommt zu seiner Zeit, und alles hat seinen Grund. Vertraue dir selbst und hab keine Angst. Du wirst deinen Weg finden!</a:t>
            </a:r>
          </a:p>
        </p:txBody>
      </p:sp>
      <p:sp>
        <p:nvSpPr>
          <p:cNvPr id="27" name="TextBox 26"/>
          <p:cNvSpPr txBox="1"/>
          <p:nvPr/>
        </p:nvSpPr>
        <p:spPr>
          <a:xfrm>
            <a:off x="2014219" y="4189739"/>
            <a:ext cx="4634229" cy="374650"/>
          </a:xfrm>
          <a:prstGeom prst="rect">
            <a:avLst/>
          </a:prstGeom>
          <a:noFill/>
        </p:spPr>
        <p:txBody>
          <a:bodyPr wrap="none">
            <a:spAutoFit/>
          </a:bodyPr>
          <a:lstStyle/>
          <a:p>
            <a:r>
              <a:t>Power box</a:t>
            </a:r>
          </a:p>
        </p:txBody>
      </p:sp>
      <p:sp>
        <p:nvSpPr>
          <p:cNvPr id="28" name="TextBox 27"/>
          <p:cNvSpPr txBox="1"/>
          <p:nvPr/>
        </p:nvSpPr>
        <p:spPr>
          <a:xfrm>
            <a:off x="2473500" y="4606214"/>
            <a:ext cx="4174949" cy="374650"/>
          </a:xfrm>
          <a:prstGeom prst="rect">
            <a:avLst/>
          </a:prstGeom>
          <a:noFill/>
        </p:spPr>
        <p:txBody>
          <a:bodyPr wrap="none">
            <a:spAutoFit/>
          </a:bodyPr>
          <a:lstStyle/>
          <a:p>
            <a:r>
              <a:t>Barcelona und London</a:t>
            </a:r>
          </a:p>
        </p:txBody>
      </p:sp>
      <p:sp>
        <p:nvSpPr>
          <p:cNvPr id="29" name="TextBox 28"/>
          <p:cNvSpPr txBox="1"/>
          <p:nvPr/>
        </p:nvSpPr>
        <p:spPr>
          <a:xfrm>
            <a:off x="3057108" y="3781885"/>
            <a:ext cx="3591340" cy="374650"/>
          </a:xfrm>
          <a:prstGeom prst="rect">
            <a:avLst/>
          </a:prstGeom>
          <a:noFill/>
        </p:spPr>
        <p:txBody>
          <a:bodyPr wrap="none">
            <a:spAutoFit/>
          </a:bodyPr>
          <a:lstStyle/>
          <a:p>
            <a:r>
              <a:t>Wie man mit Geld umgeht</a:t>
            </a:r>
          </a:p>
        </p:txBody>
      </p:sp>
      <p:sp>
        <p:nvSpPr>
          <p:cNvPr id="30" name="TextBox 29"/>
          <p:cNvSpPr txBox="1"/>
          <p:nvPr/>
        </p:nvSpPr>
        <p:spPr>
          <a:xfrm>
            <a:off x="1212016" y="5435714"/>
            <a:ext cx="5436434" cy="374650"/>
          </a:xfrm>
          <a:prstGeom prst="rect">
            <a:avLst/>
          </a:prstGeom>
          <a:noFill/>
        </p:spPr>
        <p:txBody>
          <a:bodyPr wrap="none">
            <a:spAutoFit/>
          </a:bodyPr>
          <a:lstStyle/>
          <a:p>
            <a:r>
              <a:t>Etwas im Bereich Psychologie .</a:t>
            </a:r>
          </a:p>
        </p:txBody>
      </p:sp>
      <p:sp>
        <p:nvSpPr>
          <p:cNvPr id="31" name="TextBox 30"/>
          <p:cNvSpPr txBox="1"/>
          <p:nvPr/>
        </p:nvSpPr>
        <p:spPr>
          <a:xfrm>
            <a:off x="2384162" y="5851320"/>
            <a:ext cx="4264288" cy="374650"/>
          </a:xfrm>
          <a:prstGeom prst="rect">
            <a:avLst/>
          </a:prstGeom>
          <a:noFill/>
        </p:spPr>
        <p:txBody>
          <a:bodyPr wrap="none">
            <a:spAutoFit/>
          </a:bodyPr>
          <a:lstStyle/>
          <a:p>
            <a:r>
              <a:t>Mit einem Job, der Spaß macht und einer liebevollen Familie.</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Nils Gerz</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18.04.2007</a:t>
            </a:r>
          </a:p>
        </p:txBody>
      </p:sp>
      <p:sp>
        <p:nvSpPr>
          <p:cNvPr id="21" name="TextBox 20"/>
          <p:cNvSpPr txBox="1"/>
          <p:nvPr/>
        </p:nvSpPr>
        <p:spPr>
          <a:xfrm>
            <a:off x="3494622" y="1740345"/>
            <a:ext cx="3153825" cy="374650"/>
          </a:xfrm>
          <a:prstGeom prst="rect">
            <a:avLst/>
          </a:prstGeom>
          <a:noFill/>
        </p:spPr>
        <p:txBody>
          <a:bodyPr wrap="none">
            <a:spAutoFit/>
          </a:bodyPr>
          <a:lstStyle/>
          <a:p>
            <a:r>
              <a:t>Englisch / Erdkunde</a:t>
            </a:r>
          </a:p>
          <a:p/>
        </p:txBody>
      </p:sp>
      <p:sp>
        <p:nvSpPr>
          <p:cNvPr id="22" name="TextBox 21"/>
          <p:cNvSpPr txBox="1"/>
          <p:nvPr/>
        </p:nvSpPr>
        <p:spPr>
          <a:xfrm>
            <a:off x="3700998" y="2157496"/>
            <a:ext cx="2947450" cy="374650"/>
          </a:xfrm>
          <a:prstGeom prst="rect">
            <a:avLst/>
          </a:prstGeom>
          <a:noFill/>
        </p:spPr>
        <p:txBody>
          <a:bodyPr wrap="none">
            <a:spAutoFit/>
          </a:bodyPr>
          <a:lstStyle/>
          <a:p>
            <a:r>
              <a:t>Erdkunde</a:t>
            </a:r>
          </a:p>
        </p:txBody>
      </p:sp>
      <p:sp>
        <p:nvSpPr>
          <p:cNvPr id="23" name="TextBox 22"/>
          <p:cNvSpPr txBox="1"/>
          <p:nvPr/>
        </p:nvSpPr>
        <p:spPr>
          <a:xfrm>
            <a:off x="4381510" y="2564674"/>
            <a:ext cx="2266938" cy="374650"/>
          </a:xfrm>
          <a:prstGeom prst="rect">
            <a:avLst/>
          </a:prstGeom>
          <a:noFill/>
        </p:spPr>
        <p:txBody>
          <a:bodyPr wrap="none">
            <a:spAutoFit/>
          </a:bodyPr>
          <a:lstStyle/>
          <a:p>
            <a:r>
              <a:t>Tim Burschkies</a:t>
            </a:r>
          </a:p>
        </p:txBody>
      </p:sp>
      <p:sp>
        <p:nvSpPr>
          <p:cNvPr id="24" name="TextBox 23"/>
          <p:cNvSpPr txBox="1"/>
          <p:nvPr/>
        </p:nvSpPr>
        <p:spPr>
          <a:xfrm>
            <a:off x="1228020" y="2979874"/>
            <a:ext cx="5420428" cy="360000"/>
          </a:xfrm>
          <a:prstGeom prst="rect">
            <a:avLst/>
          </a:prstGeom>
          <a:noFill/>
        </p:spPr>
        <p:txBody>
          <a:bodyPr wrap="none">
            <a:spAutoFit/>
          </a:bodyPr>
          <a:lstStyle/>
          <a:p>
            <a:r>
              <a:t>Es ist nicht so deep</a:t>
            </a:r>
          </a:p>
        </p:txBody>
      </p:sp>
      <p:sp>
        <p:nvSpPr>
          <p:cNvPr id="25" name="TextBox 24"/>
          <p:cNvSpPr txBox="1"/>
          <p:nvPr/>
        </p:nvSpPr>
        <p:spPr>
          <a:xfrm>
            <a:off x="891470" y="3377592"/>
            <a:ext cx="5756978" cy="374650"/>
          </a:xfrm>
          <a:prstGeom prst="rect">
            <a:avLst/>
          </a:prstGeom>
          <a:noFill/>
        </p:spPr>
        <p:txBody>
          <a:bodyPr wrap="none">
            <a:spAutoFit/>
          </a:bodyPr>
          <a:lstStyle/>
          <a:p>
            <a:r>
              <a:t>Fußball / gym</a:t>
            </a:r>
          </a:p>
        </p:txBody>
      </p:sp>
      <p:sp>
        <p:nvSpPr>
          <p:cNvPr id="26" name="TextBox 25"/>
          <p:cNvSpPr txBox="1"/>
          <p:nvPr/>
        </p:nvSpPr>
        <p:spPr>
          <a:xfrm>
            <a:off x="2473501" y="5022689"/>
            <a:ext cx="4174948" cy="374650"/>
          </a:xfrm>
          <a:prstGeom prst="rect">
            <a:avLst/>
          </a:prstGeom>
          <a:noFill/>
        </p:spPr>
        <p:txBody>
          <a:bodyPr wrap="none">
            <a:spAutoFit/>
          </a:bodyPr>
          <a:lstStyle/>
          <a:p>
            <a:r>
              <a:t>Gewinne kannst det Ding eh net weil de Bob Tschigerillo macht mit</a:t>
            </a:r>
          </a:p>
        </p:txBody>
      </p:sp>
      <p:sp>
        <p:nvSpPr>
          <p:cNvPr id="27" name="TextBox 26"/>
          <p:cNvSpPr txBox="1"/>
          <p:nvPr/>
        </p:nvSpPr>
        <p:spPr>
          <a:xfrm>
            <a:off x="2014219" y="4189739"/>
            <a:ext cx="4634229" cy="374650"/>
          </a:xfrm>
          <a:prstGeom prst="rect">
            <a:avLst/>
          </a:prstGeom>
          <a:noFill/>
        </p:spPr>
        <p:txBody>
          <a:bodyPr wrap="none">
            <a:spAutoFit/>
          </a:bodyPr>
          <a:lstStyle/>
          <a:p>
            <a:r>
              <a:t>Nuss-Nougat Croissant</a:t>
            </a:r>
          </a:p>
        </p:txBody>
      </p:sp>
      <p:sp>
        <p:nvSpPr>
          <p:cNvPr id="28" name="TextBox 27"/>
          <p:cNvSpPr txBox="1"/>
          <p:nvPr/>
        </p:nvSpPr>
        <p:spPr>
          <a:xfrm>
            <a:off x="2473500" y="4606214"/>
            <a:ext cx="4174949" cy="374650"/>
          </a:xfrm>
          <a:prstGeom prst="rect">
            <a:avLst/>
          </a:prstGeom>
          <a:noFill/>
        </p:spPr>
        <p:txBody>
          <a:bodyPr wrap="none">
            <a:spAutoFit/>
          </a:bodyPr>
          <a:lstStyle/>
          <a:p>
            <a:r>
              <a:t>Skifahrt EF</a:t>
            </a:r>
          </a:p>
        </p:txBody>
      </p:sp>
      <p:sp>
        <p:nvSpPr>
          <p:cNvPr id="29" name="TextBox 28"/>
          <p:cNvSpPr txBox="1"/>
          <p:nvPr/>
        </p:nvSpPr>
        <p:spPr>
          <a:xfrm>
            <a:off x="3057108" y="3781885"/>
            <a:ext cx="3591340" cy="374650"/>
          </a:xfrm>
          <a:prstGeom prst="rect">
            <a:avLst/>
          </a:prstGeom>
          <a:noFill/>
        </p:spPr>
        <p:txBody>
          <a:bodyPr wrap="none">
            <a:spAutoFit/>
          </a:bodyPr>
          <a:lstStyle/>
          <a:p>
            <a:r>
              <a:t>Pünktlichkeit</a:t>
            </a:r>
          </a:p>
        </p:txBody>
      </p:sp>
      <p:sp>
        <p:nvSpPr>
          <p:cNvPr id="30" name="TextBox 29"/>
          <p:cNvSpPr txBox="1"/>
          <p:nvPr/>
        </p:nvSpPr>
        <p:spPr>
          <a:xfrm>
            <a:off x="1212016" y="5435714"/>
            <a:ext cx="5436434" cy="374650"/>
          </a:xfrm>
          <a:prstGeom prst="rect">
            <a:avLst/>
          </a:prstGeom>
          <a:noFill/>
        </p:spPr>
        <p:txBody>
          <a:bodyPr wrap="none">
            <a:spAutoFit/>
          </a:bodyPr>
          <a:lstStyle/>
          <a:p>
            <a:r>
              <a:t>Social media manager</a:t>
            </a:r>
          </a:p>
        </p:txBody>
      </p:sp>
      <p:sp>
        <p:nvSpPr>
          <p:cNvPr id="31" name="TextBox 30"/>
          <p:cNvSpPr txBox="1"/>
          <p:nvPr/>
        </p:nvSpPr>
        <p:spPr>
          <a:xfrm>
            <a:off x="2384162" y="5851320"/>
            <a:ext cx="4264288" cy="374650"/>
          </a:xfrm>
          <a:prstGeom prst="rect">
            <a:avLst/>
          </a:prstGeom>
          <a:noFill/>
        </p:spPr>
        <p:txBody>
          <a:bodyPr wrap="none">
            <a:spAutoFit/>
          </a:bodyPr>
          <a:lstStyle/>
          <a:p>
            <a:r>
              <a:t>Im Urlaub</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Nour Makeia</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23.03.2006</a:t>
            </a:r>
          </a:p>
        </p:txBody>
      </p:sp>
      <p:sp>
        <p:nvSpPr>
          <p:cNvPr id="21" name="TextBox 20"/>
          <p:cNvSpPr txBox="1"/>
          <p:nvPr/>
        </p:nvSpPr>
        <p:spPr>
          <a:xfrm>
            <a:off x="3494622" y="1740345"/>
            <a:ext cx="3153825" cy="374650"/>
          </a:xfrm>
          <a:prstGeom prst="rect">
            <a:avLst/>
          </a:prstGeom>
          <a:noFill/>
        </p:spPr>
        <p:txBody>
          <a:bodyPr wrap="none">
            <a:spAutoFit/>
          </a:bodyPr>
          <a:lstStyle/>
          <a:p>
            <a:r>
              <a:t>Englisch, Mathe</a:t>
            </a:r>
          </a:p>
          <a:p/>
        </p:txBody>
      </p:sp>
      <p:sp>
        <p:nvSpPr>
          <p:cNvPr id="22" name="TextBox 21"/>
          <p:cNvSpPr txBox="1"/>
          <p:nvPr/>
        </p:nvSpPr>
        <p:spPr>
          <a:xfrm>
            <a:off x="3700998" y="2157496"/>
            <a:ext cx="2947450" cy="374650"/>
          </a:xfrm>
          <a:prstGeom prst="rect">
            <a:avLst/>
          </a:prstGeom>
          <a:noFill/>
        </p:spPr>
        <p:txBody>
          <a:bodyPr wrap="none">
            <a:spAutoFit/>
          </a:bodyPr>
          <a:lstStyle/>
          <a:p>
            <a:r>
              <a:t>Mathe</a:t>
            </a:r>
          </a:p>
        </p:txBody>
      </p:sp>
      <p:sp>
        <p:nvSpPr>
          <p:cNvPr id="23" name="TextBox 22"/>
          <p:cNvSpPr txBox="1"/>
          <p:nvPr/>
        </p:nvSpPr>
        <p:spPr>
          <a:xfrm>
            <a:off x="4381510" y="2564674"/>
            <a:ext cx="2266938" cy="374650"/>
          </a:xfrm>
          <a:prstGeom prst="rect">
            <a:avLst/>
          </a:prstGeom>
          <a:noFill/>
        </p:spPr>
        <p:txBody>
          <a:bodyPr wrap="none">
            <a:spAutoFit/>
          </a:bodyPr>
          <a:lstStyle/>
          <a:p>
            <a:r>
              <a:t>Lena W., Marie, Nicole, Sara R</a:t>
            </a:r>
          </a:p>
        </p:txBody>
      </p:sp>
      <p:sp>
        <p:nvSpPr>
          <p:cNvPr id="24" name="TextBox 23"/>
          <p:cNvSpPr txBox="1"/>
          <p:nvPr/>
        </p:nvSpPr>
        <p:spPr>
          <a:xfrm>
            <a:off x="1228020" y="2979874"/>
            <a:ext cx="5420428" cy="360000"/>
          </a:xfrm>
          <a:prstGeom prst="rect">
            <a:avLst/>
          </a:prstGeom>
          <a:noFill/>
        </p:spPr>
        <p:txBody>
          <a:bodyPr wrap="none">
            <a:spAutoFit/>
          </a:bodyPr>
          <a:lstStyle/>
          <a:p>
            <a:r>
              <a:t>Jetzt oder nie - das Leben ist zu kurz für " irgendwann"</a:t>
            </a:r>
          </a:p>
        </p:txBody>
      </p:sp>
      <p:sp>
        <p:nvSpPr>
          <p:cNvPr id="25" name="TextBox 24"/>
          <p:cNvSpPr txBox="1"/>
          <p:nvPr/>
        </p:nvSpPr>
        <p:spPr>
          <a:xfrm>
            <a:off x="891470" y="3377592"/>
            <a:ext cx="5756978" cy="374650"/>
          </a:xfrm>
          <a:prstGeom prst="rect">
            <a:avLst/>
          </a:prstGeom>
          <a:noFill/>
        </p:spPr>
        <p:txBody>
          <a:bodyPr wrap="none">
            <a:spAutoFit/>
          </a:bodyPr>
          <a:lstStyle/>
          <a:p>
            <a:r>
              <a:t>Lesen und Musik hören</a:t>
            </a:r>
          </a:p>
        </p:txBody>
      </p:sp>
      <p:sp>
        <p:nvSpPr>
          <p:cNvPr id="26" name="TextBox 25"/>
          <p:cNvSpPr txBox="1"/>
          <p:nvPr/>
        </p:nvSpPr>
        <p:spPr>
          <a:xfrm>
            <a:off x="2473501" y="5022689"/>
            <a:ext cx="4174948" cy="374650"/>
          </a:xfrm>
          <a:prstGeom prst="rect">
            <a:avLst/>
          </a:prstGeom>
          <a:noFill/>
        </p:spPr>
        <p:txBody>
          <a:bodyPr wrap="none">
            <a:spAutoFit/>
          </a:bodyPr>
          <a:lstStyle/>
          <a:p>
            <a:r>
              <a:t>Overthinken bringt nichts ;)</a:t>
            </a:r>
          </a:p>
        </p:txBody>
      </p:sp>
      <p:sp>
        <p:nvSpPr>
          <p:cNvPr id="27" name="TextBox 26"/>
          <p:cNvSpPr txBox="1"/>
          <p:nvPr/>
        </p:nvSpPr>
        <p:spPr>
          <a:xfrm>
            <a:off x="2014219" y="4189739"/>
            <a:ext cx="4634229" cy="374650"/>
          </a:xfrm>
          <a:prstGeom prst="rect">
            <a:avLst/>
          </a:prstGeom>
          <a:noFill/>
        </p:spPr>
        <p:txBody>
          <a:bodyPr wrap="none">
            <a:spAutoFit/>
          </a:bodyPr>
          <a:lstStyle/>
          <a:p>
            <a:r>
              <a:t>Italia-Wrap und Blaubeer-Muffin bei Bibi</a:t>
            </a:r>
          </a:p>
        </p:txBody>
      </p:sp>
      <p:sp>
        <p:nvSpPr>
          <p:cNvPr id="28" name="TextBox 27"/>
          <p:cNvSpPr txBox="1"/>
          <p:nvPr/>
        </p:nvSpPr>
        <p:spPr>
          <a:xfrm>
            <a:off x="2473500" y="4606214"/>
            <a:ext cx="4174949" cy="374650"/>
          </a:xfrm>
          <a:prstGeom prst="rect">
            <a:avLst/>
          </a:prstGeom>
          <a:noFill/>
        </p:spPr>
        <p:txBody>
          <a:bodyPr wrap="none">
            <a:spAutoFit/>
          </a:bodyPr>
          <a:lstStyle/>
          <a:p>
            <a:r>
              <a:t>Gardasee und London</a:t>
            </a:r>
          </a:p>
        </p:txBody>
      </p:sp>
      <p:sp>
        <p:nvSpPr>
          <p:cNvPr id="29" name="TextBox 28"/>
          <p:cNvSpPr txBox="1"/>
          <p:nvPr/>
        </p:nvSpPr>
        <p:spPr>
          <a:xfrm>
            <a:off x="3057108" y="3781885"/>
            <a:ext cx="3591340" cy="374650"/>
          </a:xfrm>
          <a:prstGeom prst="rect">
            <a:avLst/>
          </a:prstGeom>
          <a:noFill/>
        </p:spPr>
        <p:txBody>
          <a:bodyPr wrap="none">
            <a:spAutoFit/>
          </a:bodyPr>
          <a:lstStyle/>
          <a:p>
            <a:r>
              <a:t>Alles Wichtige im Leben</a:t>
            </a:r>
          </a:p>
        </p:txBody>
      </p:sp>
      <p:sp>
        <p:nvSpPr>
          <p:cNvPr id="30" name="TextBox 29"/>
          <p:cNvSpPr txBox="1"/>
          <p:nvPr/>
        </p:nvSpPr>
        <p:spPr>
          <a:xfrm>
            <a:off x="1212016" y="5435714"/>
            <a:ext cx="5436434" cy="374650"/>
          </a:xfrm>
          <a:prstGeom prst="rect">
            <a:avLst/>
          </a:prstGeom>
          <a:noFill/>
        </p:spPr>
        <p:txBody>
          <a:bodyPr wrap="none">
            <a:spAutoFit/>
          </a:bodyPr>
          <a:lstStyle/>
          <a:p>
            <a:r>
              <a:t>Etwas im medizinischen Bereich</a:t>
            </a:r>
          </a:p>
        </p:txBody>
      </p:sp>
      <p:sp>
        <p:nvSpPr>
          <p:cNvPr id="31" name="TextBox 30"/>
          <p:cNvSpPr txBox="1"/>
          <p:nvPr/>
        </p:nvSpPr>
        <p:spPr>
          <a:xfrm>
            <a:off x="2384162" y="5851320"/>
            <a:ext cx="4264288" cy="374650"/>
          </a:xfrm>
          <a:prstGeom prst="rect">
            <a:avLst/>
          </a:prstGeom>
          <a:noFill/>
        </p:spPr>
        <p:txBody>
          <a:bodyPr wrap="none">
            <a:spAutoFit/>
          </a:bodyPr>
          <a:lstStyle/>
          <a:p>
            <a:r>
              <a:t>Mit einer glücklichen Familie irgendwo am Strand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Osama omran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18.02.2006</a:t>
            </a:r>
          </a:p>
        </p:txBody>
      </p:sp>
      <p:sp>
        <p:nvSpPr>
          <p:cNvPr id="21" name="TextBox 20"/>
          <p:cNvSpPr txBox="1"/>
          <p:nvPr/>
        </p:nvSpPr>
        <p:spPr>
          <a:xfrm>
            <a:off x="3494622" y="1740345"/>
            <a:ext cx="3153825" cy="374650"/>
          </a:xfrm>
          <a:prstGeom prst="rect">
            <a:avLst/>
          </a:prstGeom>
          <a:noFill/>
        </p:spPr>
        <p:txBody>
          <a:bodyPr wrap="none">
            <a:spAutoFit/>
          </a:bodyPr>
          <a:lstStyle/>
          <a:p>
            <a:r>
              <a:t>Bio / Ek</a:t>
            </a:r>
          </a:p>
          <a:p/>
        </p:txBody>
      </p:sp>
      <p:sp>
        <p:nvSpPr>
          <p:cNvPr id="22" name="TextBox 21"/>
          <p:cNvSpPr txBox="1"/>
          <p:nvPr/>
        </p:nvSpPr>
        <p:spPr>
          <a:xfrm>
            <a:off x="3700998" y="2157496"/>
            <a:ext cx="2947450" cy="374650"/>
          </a:xfrm>
          <a:prstGeom prst="rect">
            <a:avLst/>
          </a:prstGeom>
          <a:noFill/>
        </p:spPr>
        <p:txBody>
          <a:bodyPr wrap="none">
            <a:spAutoFit/>
          </a:bodyPr>
          <a:lstStyle/>
          <a:p>
            <a:r>
              <a:t>Mag alle nicht</a:t>
            </a:r>
          </a:p>
        </p:txBody>
      </p:sp>
      <p:sp>
        <p:nvSpPr>
          <p:cNvPr id="23" name="TextBox 22"/>
          <p:cNvSpPr txBox="1"/>
          <p:nvPr/>
        </p:nvSpPr>
        <p:spPr>
          <a:xfrm>
            <a:off x="4381510" y="2564674"/>
            <a:ext cx="2266938" cy="374650"/>
          </a:xfrm>
          <a:prstGeom prst="rect">
            <a:avLst/>
          </a:prstGeom>
          <a:noFill/>
        </p:spPr>
        <p:txBody>
          <a:bodyPr wrap="none">
            <a:spAutoFit/>
          </a:bodyPr>
          <a:lstStyle/>
          <a:p>
            <a:r>
              <a:t>Christian Tattaw und Youness Alhorda</a:t>
            </a:r>
          </a:p>
        </p:txBody>
      </p:sp>
      <p:sp>
        <p:nvSpPr>
          <p:cNvPr id="24" name="TextBox 23"/>
          <p:cNvSpPr txBox="1"/>
          <p:nvPr/>
        </p:nvSpPr>
        <p:spPr>
          <a:xfrm>
            <a:off x="1228020" y="2979874"/>
            <a:ext cx="5420428" cy="360000"/>
          </a:xfrm>
          <a:prstGeom prst="rect">
            <a:avLst/>
          </a:prstGeom>
          <a:noFill/>
        </p:spPr>
        <p:txBody>
          <a:bodyPr wrap="none">
            <a:spAutoFit/>
          </a:bodyPr>
          <a:lstStyle/>
          <a:p>
            <a:r>
              <a:t>AbiNutten- Hart gelernt, wurden aber härter genommen.</a:t>
            </a:r>
          </a:p>
        </p:txBody>
      </p:sp>
      <p:sp>
        <p:nvSpPr>
          <p:cNvPr id="25" name="TextBox 24"/>
          <p:cNvSpPr txBox="1"/>
          <p:nvPr/>
        </p:nvSpPr>
        <p:spPr>
          <a:xfrm>
            <a:off x="891470" y="3377592"/>
            <a:ext cx="5756978" cy="374650"/>
          </a:xfrm>
          <a:prstGeom prst="rect">
            <a:avLst/>
          </a:prstGeom>
          <a:noFill/>
        </p:spPr>
        <p:txBody>
          <a:bodyPr wrap="none">
            <a:spAutoFit/>
          </a:bodyPr>
          <a:lstStyle/>
          <a:p>
            <a:r>
              <a:t>Fitness</a:t>
            </a:r>
          </a:p>
        </p:txBody>
      </p:sp>
      <p:sp>
        <p:nvSpPr>
          <p:cNvPr id="26" name="TextBox 25"/>
          <p:cNvSpPr txBox="1"/>
          <p:nvPr/>
        </p:nvSpPr>
        <p:spPr>
          <a:xfrm>
            <a:off x="2473501" y="5022689"/>
            <a:ext cx="4174948" cy="374650"/>
          </a:xfrm>
          <a:prstGeom prst="rect">
            <a:avLst/>
          </a:prstGeom>
          <a:noFill/>
        </p:spPr>
        <p:txBody>
          <a:bodyPr wrap="none">
            <a:spAutoFit/>
          </a:bodyPr>
          <a:lstStyle/>
          <a:p>
            <a:r>
              <a:t>Leben genießen.</a:t>
            </a:r>
          </a:p>
        </p:txBody>
      </p:sp>
      <p:sp>
        <p:nvSpPr>
          <p:cNvPr id="27" name="TextBox 26"/>
          <p:cNvSpPr txBox="1"/>
          <p:nvPr/>
        </p:nvSpPr>
        <p:spPr>
          <a:xfrm>
            <a:off x="2014219" y="4189739"/>
            <a:ext cx="4634229" cy="374650"/>
          </a:xfrm>
          <a:prstGeom prst="rect">
            <a:avLst/>
          </a:prstGeom>
          <a:noFill/>
        </p:spPr>
        <p:txBody>
          <a:bodyPr wrap="none">
            <a:spAutoFit/>
          </a:bodyPr>
          <a:lstStyle/>
          <a:p>
            <a:r>
              <a:t>Olivenstange mit Ayran beste</a:t>
            </a:r>
          </a:p>
        </p:txBody>
      </p:sp>
      <p:sp>
        <p:nvSpPr>
          <p:cNvPr id="28" name="TextBox 27"/>
          <p:cNvSpPr txBox="1"/>
          <p:nvPr/>
        </p:nvSpPr>
        <p:spPr>
          <a:xfrm>
            <a:off x="2473500" y="4606214"/>
            <a:ext cx="4174949" cy="374650"/>
          </a:xfrm>
          <a:prstGeom prst="rect">
            <a:avLst/>
          </a:prstGeom>
          <a:noFill/>
        </p:spPr>
        <p:txBody>
          <a:bodyPr wrap="none">
            <a:spAutoFit/>
          </a:bodyPr>
          <a:lstStyle/>
          <a:p>
            <a:r>
              <a:t>Barcelona</a:t>
            </a:r>
          </a:p>
        </p:txBody>
      </p:sp>
      <p:sp>
        <p:nvSpPr>
          <p:cNvPr id="29" name="TextBox 28"/>
          <p:cNvSpPr txBox="1"/>
          <p:nvPr/>
        </p:nvSpPr>
        <p:spPr>
          <a:xfrm>
            <a:off x="3057108" y="3781885"/>
            <a:ext cx="3591340" cy="374650"/>
          </a:xfrm>
          <a:prstGeom prst="rect">
            <a:avLst/>
          </a:prstGeom>
          <a:noFill/>
        </p:spPr>
        <p:txBody>
          <a:bodyPr wrap="none">
            <a:spAutoFit/>
          </a:bodyPr>
          <a:lstStyle/>
          <a:p>
            <a:r>
              <a:t>Mit Finanzen umzugehen und wichtige Sachen im Leben.</a:t>
            </a:r>
          </a:p>
        </p:txBody>
      </p:sp>
      <p:sp>
        <p:nvSpPr>
          <p:cNvPr id="30" name="TextBox 29"/>
          <p:cNvSpPr txBox="1"/>
          <p:nvPr/>
        </p:nvSpPr>
        <p:spPr>
          <a:xfrm>
            <a:off x="1212016" y="5435714"/>
            <a:ext cx="5436434" cy="374650"/>
          </a:xfrm>
          <a:prstGeom prst="rect">
            <a:avLst/>
          </a:prstGeom>
          <a:noFill/>
        </p:spPr>
        <p:txBody>
          <a:bodyPr wrap="none">
            <a:spAutoFit/>
          </a:bodyPr>
          <a:lstStyle/>
          <a:p>
            <a:r>
              <a:t>Selbstständig</a:t>
            </a:r>
          </a:p>
        </p:txBody>
      </p:sp>
      <p:sp>
        <p:nvSpPr>
          <p:cNvPr id="31" name="TextBox 30"/>
          <p:cNvSpPr txBox="1"/>
          <p:nvPr/>
        </p:nvSpPr>
        <p:spPr>
          <a:xfrm>
            <a:off x="2384162" y="5851320"/>
            <a:ext cx="4264288" cy="374650"/>
          </a:xfrm>
          <a:prstGeom prst="rect">
            <a:avLst/>
          </a:prstGeom>
          <a:noFill/>
        </p:spPr>
        <p:txBody>
          <a:bodyPr wrap="none">
            <a:spAutoFit/>
          </a:bodyPr>
          <a:lstStyle/>
          <a:p>
            <a:r>
              <a:t>In den Emiraten</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Patrick Struzyna</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01.10.2006</a:t>
            </a:r>
          </a:p>
        </p:txBody>
      </p:sp>
      <p:sp>
        <p:nvSpPr>
          <p:cNvPr id="21" name="TextBox 20"/>
          <p:cNvSpPr txBox="1"/>
          <p:nvPr/>
        </p:nvSpPr>
        <p:spPr>
          <a:xfrm>
            <a:off x="3494622" y="1740345"/>
            <a:ext cx="3153825" cy="374650"/>
          </a:xfrm>
          <a:prstGeom prst="rect">
            <a:avLst/>
          </a:prstGeom>
          <a:noFill/>
        </p:spPr>
        <p:txBody>
          <a:bodyPr wrap="none">
            <a:spAutoFit/>
          </a:bodyPr>
          <a:lstStyle/>
          <a:p>
            <a:r>
              <a:t>Informatik &amp; Mathematik</a:t>
            </a:r>
          </a:p>
          <a:p/>
        </p:txBody>
      </p:sp>
      <p:sp>
        <p:nvSpPr>
          <p:cNvPr id="22" name="TextBox 21"/>
          <p:cNvSpPr txBox="1"/>
          <p:nvPr/>
        </p:nvSpPr>
        <p:spPr>
          <a:xfrm>
            <a:off x="3700998" y="2157496"/>
            <a:ext cx="2947450" cy="374650"/>
          </a:xfrm>
          <a:prstGeom prst="rect">
            <a:avLst/>
          </a:prstGeom>
          <a:noFill/>
        </p:spPr>
        <p:txBody>
          <a:bodyPr wrap="none">
            <a:spAutoFit/>
          </a:bodyPr>
          <a:lstStyle/>
          <a:p>
            <a:r>
              <a:t>Sozialwissenschaften (&amp; Physik/Mathe) (eigentlich war aber alles extrem spannend)</a:t>
            </a:r>
          </a:p>
        </p:txBody>
      </p:sp>
      <p:sp>
        <p:nvSpPr>
          <p:cNvPr id="23" name="TextBox 22"/>
          <p:cNvSpPr txBox="1"/>
          <p:nvPr/>
        </p:nvSpPr>
        <p:spPr>
          <a:xfrm>
            <a:off x="4381510" y="2564674"/>
            <a:ext cx="2266938" cy="374650"/>
          </a:xfrm>
          <a:prstGeom prst="rect">
            <a:avLst/>
          </a:prstGeom>
          <a:noFill/>
        </p:spPr>
        <p:txBody>
          <a:bodyPr wrap="none">
            <a:spAutoFit/>
          </a:bodyPr>
          <a:lstStyle/>
          <a:p>
            <a:r>
              <a:t>Egal; Nette Leute mit denen man gut arbeiten und sich toll unterhalten kann</a:t>
            </a:r>
          </a:p>
        </p:txBody>
      </p:sp>
      <p:sp>
        <p:nvSpPr>
          <p:cNvPr id="24" name="TextBox 23"/>
          <p:cNvSpPr txBox="1"/>
          <p:nvPr/>
        </p:nvSpPr>
        <p:spPr>
          <a:xfrm>
            <a:off x="1228020" y="2979874"/>
            <a:ext cx="5420428" cy="360000"/>
          </a:xfrm>
          <a:prstGeom prst="rect">
            <a:avLst/>
          </a:prstGeom>
          <a:noFill/>
        </p:spPr>
        <p:txBody>
          <a:bodyPr wrap="none">
            <a:spAutoFit/>
          </a:bodyPr>
          <a:lstStyle/>
          <a:p>
            <a:r>
              <a:t>Be the change you wish to see in the world 🫱🏻‍🫲🏿🕊🇪🇺</a:t>
            </a:r>
          </a:p>
        </p:txBody>
      </p:sp>
      <p:sp>
        <p:nvSpPr>
          <p:cNvPr id="25" name="TextBox 24"/>
          <p:cNvSpPr txBox="1"/>
          <p:nvPr/>
        </p:nvSpPr>
        <p:spPr>
          <a:xfrm>
            <a:off x="891470" y="3377592"/>
            <a:ext cx="5756978" cy="374650"/>
          </a:xfrm>
          <a:prstGeom prst="rect">
            <a:avLst/>
          </a:prstGeom>
          <a:noFill/>
        </p:spPr>
        <p:txBody>
          <a:bodyPr wrap="none">
            <a:spAutoFit/>
          </a:bodyPr>
          <a:lstStyle/>
          <a:p>
            <a:r>
              <a:t>Lesen, Spazieren, Gute Unterhaltungen, neue Sachen lernen</a:t>
            </a:r>
          </a:p>
        </p:txBody>
      </p:sp>
      <p:sp>
        <p:nvSpPr>
          <p:cNvPr id="26" name="TextBox 25"/>
          <p:cNvSpPr txBox="1"/>
          <p:nvPr/>
        </p:nvSpPr>
        <p:spPr>
          <a:xfrm>
            <a:off x="2473501" y="5022689"/>
            <a:ext cx="4174948" cy="374650"/>
          </a:xfrm>
          <a:prstGeom prst="rect">
            <a:avLst/>
          </a:prstGeom>
          <a:noFill/>
        </p:spPr>
        <p:txBody>
          <a:bodyPr wrap="none">
            <a:spAutoFit/>
          </a:bodyPr>
          <a:lstStyle/>
          <a:p>
            <a:r>
              <a:t>Nutze jeden Augenblick mit Bedacht; hab etwas mehr Zuversicht und verlasse deine Komfortzone so oft wie möglich!</a:t>
            </a:r>
          </a:p>
        </p:txBody>
      </p:sp>
      <p:sp>
        <p:nvSpPr>
          <p:cNvPr id="27" name="TextBox 26"/>
          <p:cNvSpPr txBox="1"/>
          <p:nvPr/>
        </p:nvSpPr>
        <p:spPr>
          <a:xfrm>
            <a:off x="2014219" y="4189739"/>
            <a:ext cx="4634229" cy="374650"/>
          </a:xfrm>
          <a:prstGeom prst="rect">
            <a:avLst/>
          </a:prstGeom>
          <a:noFill/>
        </p:spPr>
        <p:txBody>
          <a:bodyPr wrap="none">
            <a:spAutoFit/>
          </a:bodyPr>
          <a:lstStyle/>
          <a:p>
            <a:r>
              <a:t>Meistens Fasten</a:t>
            </a:r>
          </a:p>
        </p:txBody>
      </p:sp>
      <p:sp>
        <p:nvSpPr>
          <p:cNvPr id="28" name="TextBox 27"/>
          <p:cNvSpPr txBox="1"/>
          <p:nvPr/>
        </p:nvSpPr>
        <p:spPr>
          <a:xfrm>
            <a:off x="2473500" y="4606214"/>
            <a:ext cx="4174949" cy="374650"/>
          </a:xfrm>
          <a:prstGeom prst="rect">
            <a:avLst/>
          </a:prstGeom>
          <a:noFill/>
        </p:spPr>
        <p:txBody>
          <a:bodyPr wrap="none">
            <a:spAutoFit/>
          </a:bodyPr>
          <a:lstStyle/>
          <a:p>
            <a:r>
              <a:t>DSA '23, Barcelona &amp; Londonfahrt</a:t>
            </a:r>
          </a:p>
        </p:txBody>
      </p:sp>
      <p:sp>
        <p:nvSpPr>
          <p:cNvPr id="29" name="TextBox 28"/>
          <p:cNvSpPr txBox="1"/>
          <p:nvPr/>
        </p:nvSpPr>
        <p:spPr>
          <a:xfrm>
            <a:off x="3057108" y="3781885"/>
            <a:ext cx="3591340" cy="374650"/>
          </a:xfrm>
          <a:prstGeom prst="rect">
            <a:avLst/>
          </a:prstGeom>
          <a:noFill/>
        </p:spPr>
        <p:txBody>
          <a:bodyPr wrap="none">
            <a:spAutoFit/>
          </a:bodyPr>
          <a:lstStyle/>
          <a:p>
            <a:r>
              <a:t>Über seinen Tellerrand hinausschauen, etwas rebellisch sein</a:t>
            </a:r>
          </a:p>
        </p:txBody>
      </p:sp>
      <p:sp>
        <p:nvSpPr>
          <p:cNvPr id="30" name="TextBox 29"/>
          <p:cNvSpPr txBox="1"/>
          <p:nvPr/>
        </p:nvSpPr>
        <p:spPr>
          <a:xfrm>
            <a:off x="1212016" y="5435714"/>
            <a:ext cx="5436434" cy="374650"/>
          </a:xfrm>
          <a:prstGeom prst="rect">
            <a:avLst/>
          </a:prstGeom>
          <a:noFill/>
        </p:spPr>
        <p:txBody>
          <a:bodyPr wrap="none">
            <a:spAutoFit/>
          </a:bodyPr>
          <a:lstStyle/>
          <a:p>
            <a:r>
              <a:t>AI-Startup Gründer &amp; NGO Mitarbeiter</a:t>
            </a:r>
          </a:p>
        </p:txBody>
      </p:sp>
      <p:sp>
        <p:nvSpPr>
          <p:cNvPr id="31" name="TextBox 30"/>
          <p:cNvSpPr txBox="1"/>
          <p:nvPr/>
        </p:nvSpPr>
        <p:spPr>
          <a:xfrm>
            <a:off x="2384162" y="5851320"/>
            <a:ext cx="4264288" cy="374650"/>
          </a:xfrm>
          <a:prstGeom prst="rect">
            <a:avLst/>
          </a:prstGeom>
          <a:noFill/>
        </p:spPr>
        <p:txBody>
          <a:bodyPr wrap="none">
            <a:spAutoFit/>
          </a:bodyPr>
          <a:lstStyle/>
          <a:p>
            <a:r>
              <a:t>Mit Familie und Hund in einem kleinen Eigenheim - tätig als Ingenieur bei einem internationalen Unternehmen und engagiere mich zusammen mit Freunden gesellschaftlich und politisch in der Welt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Benjamin Jaeb</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27.07.2007</a:t>
            </a:r>
          </a:p>
        </p:txBody>
      </p:sp>
      <p:sp>
        <p:nvSpPr>
          <p:cNvPr id="21" name="TextBox 20"/>
          <p:cNvSpPr txBox="1"/>
          <p:nvPr/>
        </p:nvSpPr>
        <p:spPr>
          <a:xfrm>
            <a:off x="3494622" y="1740345"/>
            <a:ext cx="3153825" cy="374650"/>
          </a:xfrm>
          <a:prstGeom prst="rect">
            <a:avLst/>
          </a:prstGeom>
          <a:noFill/>
        </p:spPr>
        <p:txBody>
          <a:bodyPr wrap="none">
            <a:spAutoFit/>
          </a:bodyPr>
          <a:lstStyle/>
          <a:p>
            <a:r>
              <a:t>Mathematik und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Mathematik</a:t>
            </a:r>
          </a:p>
        </p:txBody>
      </p:sp>
      <p:sp>
        <p:nvSpPr>
          <p:cNvPr id="23" name="TextBox 22"/>
          <p:cNvSpPr txBox="1"/>
          <p:nvPr/>
        </p:nvSpPr>
        <p:spPr>
          <a:xfrm>
            <a:off x="4381510" y="2564674"/>
            <a:ext cx="2266938" cy="374650"/>
          </a:xfrm>
          <a:prstGeom prst="rect">
            <a:avLst/>
          </a:prstGeom>
          <a:noFill/>
        </p:spPr>
        <p:txBody>
          <a:bodyPr wrap="none">
            <a:spAutoFit/>
          </a:bodyPr>
          <a:lstStyle/>
          <a:p>
            <a:r>
              <a:t>Kommt immer auf das Fach an</a:t>
            </a:r>
          </a:p>
        </p:txBody>
      </p:sp>
      <p:sp>
        <p:nvSpPr>
          <p:cNvPr id="24" name="TextBox 23"/>
          <p:cNvSpPr txBox="1"/>
          <p:nvPr/>
        </p:nvSpPr>
        <p:spPr>
          <a:xfrm>
            <a:off x="1228020" y="2979874"/>
            <a:ext cx="5420428" cy="360000"/>
          </a:xfrm>
          <a:prstGeom prst="rect">
            <a:avLst/>
          </a:prstGeom>
          <a:noFill/>
        </p:spPr>
        <p:txBody>
          <a:bodyPr wrap="none">
            <a:spAutoFit/>
          </a:bodyPr>
          <a:lstStyle/>
          <a:p>
            <a:r>
              <a:t>Keins</a:t>
            </a:r>
          </a:p>
        </p:txBody>
      </p:sp>
      <p:sp>
        <p:nvSpPr>
          <p:cNvPr id="25" name="TextBox 24"/>
          <p:cNvSpPr txBox="1"/>
          <p:nvPr/>
        </p:nvSpPr>
        <p:spPr>
          <a:xfrm>
            <a:off x="891470" y="3377592"/>
            <a:ext cx="5756978" cy="374650"/>
          </a:xfrm>
          <a:prstGeom prst="rect">
            <a:avLst/>
          </a:prstGeom>
          <a:noFill/>
        </p:spPr>
        <p:txBody>
          <a:bodyPr wrap="none">
            <a:spAutoFit/>
          </a:bodyPr>
          <a:lstStyle/>
          <a:p>
            <a:r>
              <a:t>Spazierengehen</a:t>
            </a:r>
          </a:p>
        </p:txBody>
      </p:sp>
      <p:sp>
        <p:nvSpPr>
          <p:cNvPr id="26" name="TextBox 25"/>
          <p:cNvSpPr txBox="1"/>
          <p:nvPr/>
        </p:nvSpPr>
        <p:spPr>
          <a:xfrm>
            <a:off x="2473501" y="5022689"/>
            <a:ext cx="4174948" cy="374650"/>
          </a:xfrm>
          <a:prstGeom prst="rect">
            <a:avLst/>
          </a:prstGeom>
          <a:noFill/>
        </p:spPr>
        <p:txBody>
          <a:bodyPr wrap="none">
            <a:spAutoFit/>
          </a:bodyPr>
          <a:lstStyle/>
          <a:p>
            <a:r>
              <a:t>Melde dich mehr im Unterricht</a:t>
            </a:r>
          </a:p>
        </p:txBody>
      </p:sp>
      <p:sp>
        <p:nvSpPr>
          <p:cNvPr id="27" name="TextBox 26"/>
          <p:cNvSpPr txBox="1"/>
          <p:nvPr/>
        </p:nvSpPr>
        <p:spPr>
          <a:xfrm>
            <a:off x="2014219" y="4189739"/>
            <a:ext cx="4634229" cy="374650"/>
          </a:xfrm>
          <a:prstGeom prst="rect">
            <a:avLst/>
          </a:prstGeom>
          <a:noFill/>
        </p:spPr>
        <p:txBody>
          <a:bodyPr wrap="none">
            <a:spAutoFit/>
          </a:bodyPr>
          <a:lstStyle/>
          <a:p>
            <a:r>
              <a:t>Eigentlich nichts</a:t>
            </a:r>
          </a:p>
        </p:txBody>
      </p:sp>
      <p:sp>
        <p:nvSpPr>
          <p:cNvPr id="28" name="TextBox 27"/>
          <p:cNvSpPr txBox="1"/>
          <p:nvPr/>
        </p:nvSpPr>
        <p:spPr>
          <a:xfrm>
            <a:off x="2473500" y="4606214"/>
            <a:ext cx="4174949" cy="374650"/>
          </a:xfrm>
          <a:prstGeom prst="rect">
            <a:avLst/>
          </a:prstGeom>
          <a:noFill/>
        </p:spPr>
        <p:txBody>
          <a:bodyPr wrap="none">
            <a:spAutoFit/>
          </a:bodyPr>
          <a:lstStyle/>
          <a:p>
            <a:r>
              <a:t>Entweder die Ski-Fahrt oder die Barcelona-Fahrt</a:t>
            </a:r>
          </a:p>
        </p:txBody>
      </p:sp>
      <p:sp>
        <p:nvSpPr>
          <p:cNvPr id="29" name="TextBox 28"/>
          <p:cNvSpPr txBox="1"/>
          <p:nvPr/>
        </p:nvSpPr>
        <p:spPr>
          <a:xfrm>
            <a:off x="3057108" y="3781885"/>
            <a:ext cx="3591340" cy="374650"/>
          </a:xfrm>
          <a:prstGeom prst="rect">
            <a:avLst/>
          </a:prstGeom>
          <a:noFill/>
        </p:spPr>
        <p:txBody>
          <a:bodyPr wrap="none">
            <a:spAutoFit/>
          </a:bodyPr>
          <a:lstStyle/>
          <a:p>
            <a:r>
              <a:t>Umgang mit dem Leben nach der Schule</a:t>
            </a:r>
          </a:p>
        </p:txBody>
      </p:sp>
      <p:sp>
        <p:nvSpPr>
          <p:cNvPr id="30" name="TextBox 29"/>
          <p:cNvSpPr txBox="1"/>
          <p:nvPr/>
        </p:nvSpPr>
        <p:spPr>
          <a:xfrm>
            <a:off x="1212016" y="5435714"/>
            <a:ext cx="5436434" cy="374650"/>
          </a:xfrm>
          <a:prstGeom prst="rect">
            <a:avLst/>
          </a:prstGeom>
          <a:noFill/>
        </p:spPr>
        <p:txBody>
          <a:bodyPr wrap="none">
            <a:spAutoFit/>
          </a:bodyPr>
          <a:lstStyle/>
          <a:p>
            <a:r>
              <a:t>Schwierig zu beantworten. Am besten ein Beruf der irgendwie mit Informatik oder Mathe zusammenhängt, aber wenn sich irgendwas anderes interessantes findet wäre das natürlich auch schön.</a:t>
            </a:r>
          </a:p>
        </p:txBody>
      </p:sp>
      <p:sp>
        <p:nvSpPr>
          <p:cNvPr id="31" name="TextBox 30"/>
          <p:cNvSpPr txBox="1"/>
          <p:nvPr/>
        </p:nvSpPr>
        <p:spPr>
          <a:xfrm>
            <a:off x="2384162" y="5851320"/>
            <a:ext cx="4264288" cy="374650"/>
          </a:xfrm>
          <a:prstGeom prst="rect">
            <a:avLst/>
          </a:prstGeom>
          <a:noFill/>
        </p:spPr>
        <p:txBody>
          <a:bodyPr wrap="none">
            <a:spAutoFit/>
          </a:bodyPr>
          <a:lstStyle/>
          <a:p>
            <a:r>
              <a:t>Hoffentlich mit einem abgeschlossenem Mathematik oder Infomatik Studium.</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Paul Wetzel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22. August 2007</a:t>
            </a:r>
          </a:p>
        </p:txBody>
      </p:sp>
      <p:sp>
        <p:nvSpPr>
          <p:cNvPr id="21" name="TextBox 20"/>
          <p:cNvSpPr txBox="1"/>
          <p:nvPr/>
        </p:nvSpPr>
        <p:spPr>
          <a:xfrm>
            <a:off x="3494622" y="1740345"/>
            <a:ext cx="3153825" cy="374650"/>
          </a:xfrm>
          <a:prstGeom prst="rect">
            <a:avLst/>
          </a:prstGeom>
          <a:noFill/>
        </p:spPr>
        <p:txBody>
          <a:bodyPr wrap="none">
            <a:spAutoFit/>
          </a:bodyPr>
          <a:lstStyle/>
          <a:p>
            <a:r>
              <a:t>Geschichte, Deutsch</a:t>
            </a:r>
          </a:p>
          <a:p/>
        </p:txBody>
      </p:sp>
      <p:sp>
        <p:nvSpPr>
          <p:cNvPr id="22" name="TextBox 21"/>
          <p:cNvSpPr txBox="1"/>
          <p:nvPr/>
        </p:nvSpPr>
        <p:spPr>
          <a:xfrm>
            <a:off x="3700998" y="2157496"/>
            <a:ext cx="2947450" cy="374650"/>
          </a:xfrm>
          <a:prstGeom prst="rect">
            <a:avLst/>
          </a:prstGeom>
          <a:noFill/>
        </p:spPr>
        <p:txBody>
          <a:bodyPr wrap="none">
            <a:spAutoFit/>
          </a:bodyPr>
          <a:lstStyle/>
          <a:p>
            <a:r>
              <a:t>Geschichte</a:t>
            </a:r>
          </a:p>
        </p:txBody>
      </p:sp>
      <p:sp>
        <p:nvSpPr>
          <p:cNvPr id="23" name="TextBox 22"/>
          <p:cNvSpPr txBox="1"/>
          <p:nvPr/>
        </p:nvSpPr>
        <p:spPr>
          <a:xfrm>
            <a:off x="4381510" y="2564674"/>
            <a:ext cx="2266938" cy="374650"/>
          </a:xfrm>
          <a:prstGeom prst="rect">
            <a:avLst/>
          </a:prstGeom>
          <a:noFill/>
        </p:spPr>
        <p:txBody>
          <a:bodyPr wrap="none">
            <a:spAutoFit/>
          </a:bodyPr>
          <a:lstStyle/>
          <a:p>
            <a:r>
              <a:t>Kilian Gros</a:t>
            </a:r>
          </a:p>
        </p:txBody>
      </p:sp>
      <p:sp>
        <p:nvSpPr>
          <p:cNvPr id="24" name="TextBox 23"/>
          <p:cNvSpPr txBox="1"/>
          <p:nvPr/>
        </p:nvSpPr>
        <p:spPr>
          <a:xfrm>
            <a:off x="1228020" y="2979874"/>
            <a:ext cx="5420428" cy="360000"/>
          </a:xfrm>
          <a:prstGeom prst="rect">
            <a:avLst/>
          </a:prstGeom>
          <a:noFill/>
        </p:spPr>
        <p:txBody>
          <a:bodyPr wrap="none">
            <a:spAutoFit/>
          </a:bodyPr>
          <a:lstStyle/>
          <a:p>
            <a:r>
              <a:t>Carpe diem</a:t>
            </a:r>
          </a:p>
        </p:txBody>
      </p:sp>
      <p:sp>
        <p:nvSpPr>
          <p:cNvPr id="25" name="TextBox 24"/>
          <p:cNvSpPr txBox="1"/>
          <p:nvPr/>
        </p:nvSpPr>
        <p:spPr>
          <a:xfrm>
            <a:off x="891470" y="3377592"/>
            <a:ext cx="5756978" cy="374650"/>
          </a:xfrm>
          <a:prstGeom prst="rect">
            <a:avLst/>
          </a:prstGeom>
          <a:noFill/>
        </p:spPr>
        <p:txBody>
          <a:bodyPr wrap="none">
            <a:spAutoFit/>
          </a:bodyPr>
          <a:lstStyle/>
          <a:p>
            <a:r>
              <a:t>Fußball, mit Freunden treffen</a:t>
            </a:r>
          </a:p>
        </p:txBody>
      </p:sp>
      <p:sp>
        <p:nvSpPr>
          <p:cNvPr id="26" name="TextBox 25"/>
          <p:cNvSpPr txBox="1"/>
          <p:nvPr/>
        </p:nvSpPr>
        <p:spPr>
          <a:xfrm>
            <a:off x="2473501" y="5022689"/>
            <a:ext cx="4174948" cy="374650"/>
          </a:xfrm>
          <a:prstGeom prst="rect">
            <a:avLst/>
          </a:prstGeom>
          <a:noFill/>
        </p:spPr>
        <p:txBody>
          <a:bodyPr wrap="none">
            <a:spAutoFit/>
          </a:bodyPr>
          <a:lstStyle/>
          <a:p>
            <a:r>
              <a:t>Mach dir das Leben nicht schwerer als es ist!</a:t>
            </a:r>
          </a:p>
        </p:txBody>
      </p:sp>
      <p:sp>
        <p:nvSpPr>
          <p:cNvPr id="27" name="TextBox 26"/>
          <p:cNvSpPr txBox="1"/>
          <p:nvPr/>
        </p:nvSpPr>
        <p:spPr>
          <a:xfrm>
            <a:off x="2014219" y="4189739"/>
            <a:ext cx="4634229" cy="374650"/>
          </a:xfrm>
          <a:prstGeom prst="rect">
            <a:avLst/>
          </a:prstGeom>
          <a:noFill/>
        </p:spPr>
        <p:txBody>
          <a:bodyPr wrap="none">
            <a:spAutoFit/>
          </a:bodyPr>
          <a:lstStyle/>
          <a:p>
            <a:r>
              <a:t>Die Käse-Schnitte von Daheim</a:t>
            </a:r>
          </a:p>
        </p:txBody>
      </p:sp>
      <p:sp>
        <p:nvSpPr>
          <p:cNvPr id="28" name="TextBox 27"/>
          <p:cNvSpPr txBox="1"/>
          <p:nvPr/>
        </p:nvSpPr>
        <p:spPr>
          <a:xfrm>
            <a:off x="2473500" y="4606214"/>
            <a:ext cx="4174949" cy="374650"/>
          </a:xfrm>
          <a:prstGeom prst="rect">
            <a:avLst/>
          </a:prstGeom>
          <a:noFill/>
        </p:spPr>
        <p:txBody>
          <a:bodyPr wrap="none">
            <a:spAutoFit/>
          </a:bodyPr>
          <a:lstStyle/>
          <a:p>
            <a:r>
              <a:t>In einer Daltonstunde kam einmal eine fremde Frau in den Unterricht und hat uns einen Vortrag gehalten, wie schlimm unsere Generation eigentlich sei.</a:t>
            </a:r>
          </a:p>
        </p:txBody>
      </p:sp>
      <p:sp>
        <p:nvSpPr>
          <p:cNvPr id="29" name="TextBox 28"/>
          <p:cNvSpPr txBox="1"/>
          <p:nvPr/>
        </p:nvSpPr>
        <p:spPr>
          <a:xfrm>
            <a:off x="3057108" y="3781885"/>
            <a:ext cx="3591340" cy="374650"/>
          </a:xfrm>
          <a:prstGeom prst="rect">
            <a:avLst/>
          </a:prstGeom>
          <a:noFill/>
        </p:spPr>
        <p:txBody>
          <a:bodyPr wrap="none">
            <a:spAutoFit/>
          </a:bodyPr>
          <a:lstStyle/>
          <a:p>
            <a:r>
              <a:t>Wie man Steckbriefe vernünftig ausfüllt.</a:t>
            </a:r>
          </a:p>
        </p:txBody>
      </p:sp>
      <p:sp>
        <p:nvSpPr>
          <p:cNvPr id="30" name="TextBox 29"/>
          <p:cNvSpPr txBox="1"/>
          <p:nvPr/>
        </p:nvSpPr>
        <p:spPr>
          <a:xfrm>
            <a:off x="1212016" y="5435714"/>
            <a:ext cx="5436434" cy="374650"/>
          </a:xfrm>
          <a:prstGeom prst="rect">
            <a:avLst/>
          </a:prstGeom>
          <a:noFill/>
        </p:spPr>
        <p:txBody>
          <a:bodyPr wrap="none">
            <a:spAutoFit/>
          </a:bodyPr>
          <a:lstStyle/>
          <a:p>
            <a:r>
              <a:t>Ein Beruf, der sich nicht anfühlt wie einer.</a:t>
            </a:r>
          </a:p>
        </p:txBody>
      </p:sp>
      <p:sp>
        <p:nvSpPr>
          <p:cNvPr id="31" name="TextBox 30"/>
          <p:cNvSpPr txBox="1"/>
          <p:nvPr/>
        </p:nvSpPr>
        <p:spPr>
          <a:xfrm>
            <a:off x="2384162" y="5851320"/>
            <a:ext cx="4264288" cy="374650"/>
          </a:xfrm>
          <a:prstGeom prst="rect">
            <a:avLst/>
          </a:prstGeom>
          <a:noFill/>
        </p:spPr>
        <p:txBody>
          <a:bodyPr wrap="none">
            <a:spAutoFit/>
          </a:bodyPr>
          <a:lstStyle/>
          <a:p>
            <a:r>
              <a:t>Vielleicht nicht in zehn Jahren, aber mein Ziel ist es mal zwei Esel zu haben.</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Paula Filenius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28.10.2006</a:t>
            </a:r>
          </a:p>
        </p:txBody>
      </p:sp>
      <p:sp>
        <p:nvSpPr>
          <p:cNvPr id="21" name="TextBox 20"/>
          <p:cNvSpPr txBox="1"/>
          <p:nvPr/>
        </p:nvSpPr>
        <p:spPr>
          <a:xfrm>
            <a:off x="3494622" y="1740345"/>
            <a:ext cx="3153825" cy="374650"/>
          </a:xfrm>
          <a:prstGeom prst="rect">
            <a:avLst/>
          </a:prstGeom>
          <a:noFill/>
        </p:spPr>
        <p:txBody>
          <a:bodyPr wrap="none">
            <a:spAutoFit/>
          </a:bodyPr>
          <a:lstStyle/>
          <a:p>
            <a:r>
              <a:t>Mathe und Kunst</a:t>
            </a:r>
          </a:p>
          <a:p/>
        </p:txBody>
      </p:sp>
      <p:sp>
        <p:nvSpPr>
          <p:cNvPr id="22" name="TextBox 21"/>
          <p:cNvSpPr txBox="1"/>
          <p:nvPr/>
        </p:nvSpPr>
        <p:spPr>
          <a:xfrm>
            <a:off x="3700998" y="2157496"/>
            <a:ext cx="2947450" cy="374650"/>
          </a:xfrm>
          <a:prstGeom prst="rect">
            <a:avLst/>
          </a:prstGeom>
          <a:noFill/>
        </p:spPr>
        <p:txBody>
          <a:bodyPr wrap="none">
            <a:spAutoFit/>
          </a:bodyPr>
          <a:lstStyle/>
          <a:p>
            <a:r>
              <a:t>Kunst und Bio (und Mathe manchmal)</a:t>
            </a:r>
          </a:p>
        </p:txBody>
      </p:sp>
      <p:sp>
        <p:nvSpPr>
          <p:cNvPr id="23" name="TextBox 22"/>
          <p:cNvSpPr txBox="1"/>
          <p:nvPr/>
        </p:nvSpPr>
        <p:spPr>
          <a:xfrm>
            <a:off x="4381510" y="2564674"/>
            <a:ext cx="2266938" cy="374650"/>
          </a:xfrm>
          <a:prstGeom prst="rect">
            <a:avLst/>
          </a:prstGeom>
          <a:noFill/>
        </p:spPr>
        <p:txBody>
          <a:bodyPr wrap="none">
            <a:spAutoFit/>
          </a:bodyPr>
          <a:lstStyle/>
          <a:p>
            <a:r>
              <a:t>Corinna</a:t>
            </a:r>
          </a:p>
        </p:txBody>
      </p:sp>
      <p:sp>
        <p:nvSpPr>
          <p:cNvPr id="24" name="TextBox 23"/>
          <p:cNvSpPr txBox="1"/>
          <p:nvPr/>
        </p:nvSpPr>
        <p:spPr>
          <a:xfrm>
            <a:off x="1228020" y="2979874"/>
            <a:ext cx="5420428" cy="360000"/>
          </a:xfrm>
          <a:prstGeom prst="rect">
            <a:avLst/>
          </a:prstGeom>
          <a:noFill/>
        </p:spPr>
        <p:txBody>
          <a:bodyPr wrap="none">
            <a:spAutoFit/>
          </a:bodyPr>
          <a:lstStyle/>
          <a:p>
            <a:r>
              <a:t>Nichts tun ist besser als mit viel Mühe nichts zu erreichen.</a:t>
            </a:r>
          </a:p>
        </p:txBody>
      </p:sp>
      <p:sp>
        <p:nvSpPr>
          <p:cNvPr id="25" name="TextBox 24"/>
          <p:cNvSpPr txBox="1"/>
          <p:nvPr/>
        </p:nvSpPr>
        <p:spPr>
          <a:xfrm>
            <a:off x="891470" y="3377592"/>
            <a:ext cx="5756978" cy="374650"/>
          </a:xfrm>
          <a:prstGeom prst="rect">
            <a:avLst/>
          </a:prstGeom>
          <a:noFill/>
        </p:spPr>
        <p:txBody>
          <a:bodyPr wrap="none">
            <a:spAutoFit/>
          </a:bodyPr>
          <a:lstStyle/>
          <a:p>
            <a:r>
              <a:t>Saxophon spielen, nähen, Tennis spielen, Freunde treffen...</a:t>
            </a:r>
          </a:p>
        </p:txBody>
      </p:sp>
      <p:sp>
        <p:nvSpPr>
          <p:cNvPr id="26" name="TextBox 25"/>
          <p:cNvSpPr txBox="1"/>
          <p:nvPr/>
        </p:nvSpPr>
        <p:spPr>
          <a:xfrm>
            <a:off x="2473501" y="5022689"/>
            <a:ext cx="4174948" cy="374650"/>
          </a:xfrm>
          <a:prstGeom prst="rect">
            <a:avLst/>
          </a:prstGeom>
          <a:noFill/>
        </p:spPr>
        <p:txBody>
          <a:bodyPr wrap="none">
            <a:spAutoFit/>
          </a:bodyPr>
          <a:lstStyle/>
          <a:p>
            <a:r>
              <a:t>Einfach machen!</a:t>
            </a:r>
          </a:p>
        </p:txBody>
      </p:sp>
      <p:sp>
        <p:nvSpPr>
          <p:cNvPr id="27" name="TextBox 26"/>
          <p:cNvSpPr txBox="1"/>
          <p:nvPr/>
        </p:nvSpPr>
        <p:spPr>
          <a:xfrm>
            <a:off x="2014219" y="4189739"/>
            <a:ext cx="4634229" cy="374650"/>
          </a:xfrm>
          <a:prstGeom prst="rect">
            <a:avLst/>
          </a:prstGeom>
          <a:noFill/>
        </p:spPr>
        <p:txBody>
          <a:bodyPr wrap="none">
            <a:spAutoFit/>
          </a:bodyPr>
          <a:lstStyle/>
          <a:p>
            <a:r>
              <a:t>Käsebrot und Apfel oder Tomaten</a:t>
            </a:r>
          </a:p>
        </p:txBody>
      </p:sp>
      <p:sp>
        <p:nvSpPr>
          <p:cNvPr id="28" name="TextBox 27"/>
          <p:cNvSpPr txBox="1"/>
          <p:nvPr/>
        </p:nvSpPr>
        <p:spPr>
          <a:xfrm>
            <a:off x="2473500" y="4606214"/>
            <a:ext cx="4174949" cy="374650"/>
          </a:xfrm>
          <a:prstGeom prst="rect">
            <a:avLst/>
          </a:prstGeom>
          <a:noFill/>
        </p:spPr>
        <p:txBody>
          <a:bodyPr wrap="none">
            <a:spAutoFit/>
          </a:bodyPr>
          <a:lstStyle/>
          <a:p>
            <a:r>
              <a:t>Kursfahrt nach Paris, Big Band und jeden Tag nette Leute treffen.</a:t>
            </a:r>
          </a:p>
        </p:txBody>
      </p:sp>
      <p:sp>
        <p:nvSpPr>
          <p:cNvPr id="29" name="TextBox 28"/>
          <p:cNvSpPr txBox="1"/>
          <p:nvPr/>
        </p:nvSpPr>
        <p:spPr>
          <a:xfrm>
            <a:off x="3057108" y="3781885"/>
            <a:ext cx="3591340" cy="374650"/>
          </a:xfrm>
          <a:prstGeom prst="rect">
            <a:avLst/>
          </a:prstGeom>
          <a:noFill/>
        </p:spPr>
        <p:txBody>
          <a:bodyPr wrap="none">
            <a:spAutoFit/>
          </a:bodyPr>
          <a:lstStyle/>
          <a:p>
            <a:r>
              <a:t>Brot backen und den Taschenrechner richtig zu benutzen.</a:t>
            </a:r>
          </a:p>
        </p:txBody>
      </p:sp>
      <p:sp>
        <p:nvSpPr>
          <p:cNvPr id="30" name="TextBox 29"/>
          <p:cNvSpPr txBox="1"/>
          <p:nvPr/>
        </p:nvSpPr>
        <p:spPr>
          <a:xfrm>
            <a:off x="1212016" y="5435714"/>
            <a:ext cx="5436434" cy="374650"/>
          </a:xfrm>
          <a:prstGeom prst="rect">
            <a:avLst/>
          </a:prstGeom>
          <a:noFill/>
        </p:spPr>
        <p:txBody>
          <a:bodyPr wrap="none">
            <a:spAutoFit/>
          </a:bodyPr>
          <a:lstStyle/>
          <a:p>
            <a:r>
              <a:t>Biologin oder Modedesignerin</a:t>
            </a:r>
          </a:p>
        </p:txBody>
      </p:sp>
      <p:sp>
        <p:nvSpPr>
          <p:cNvPr id="31" name="TextBox 30"/>
          <p:cNvSpPr txBox="1"/>
          <p:nvPr/>
        </p:nvSpPr>
        <p:spPr>
          <a:xfrm>
            <a:off x="2384162" y="5851320"/>
            <a:ext cx="4264288" cy="374650"/>
          </a:xfrm>
          <a:prstGeom prst="rect">
            <a:avLst/>
          </a:prstGeom>
          <a:noFill/>
        </p:spPr>
        <p:txBody>
          <a:bodyPr wrap="none">
            <a:spAutoFit/>
          </a:bodyPr>
          <a:lstStyle/>
          <a:p>
            <a:r>
              <a:t>Am liebsten glücklich mit viel Weisheit. Aber auch gerne in einer Hängematte mit Blick aufs Meer.</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Paule Carl Hellmann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16.09.2006</a:t>
            </a:r>
          </a:p>
        </p:txBody>
      </p:sp>
      <p:sp>
        <p:nvSpPr>
          <p:cNvPr id="21" name="TextBox 20"/>
          <p:cNvSpPr txBox="1"/>
          <p:nvPr/>
        </p:nvSpPr>
        <p:spPr>
          <a:xfrm>
            <a:off x="3494622" y="1740345"/>
            <a:ext cx="3153825" cy="374650"/>
          </a:xfrm>
          <a:prstGeom prst="rect">
            <a:avLst/>
          </a:prstGeom>
          <a:noFill/>
        </p:spPr>
        <p:txBody>
          <a:bodyPr wrap="none">
            <a:spAutoFit/>
          </a:bodyPr>
          <a:lstStyle/>
          <a:p>
            <a:r>
              <a:t>Mathe &amp; Sport</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Kjell</a:t>
            </a:r>
          </a:p>
        </p:txBody>
      </p:sp>
      <p:sp>
        <p:nvSpPr>
          <p:cNvPr id="24" name="TextBox 23"/>
          <p:cNvSpPr txBox="1"/>
          <p:nvPr/>
        </p:nvSpPr>
        <p:spPr>
          <a:xfrm>
            <a:off x="1228020" y="2979874"/>
            <a:ext cx="5420428" cy="360000"/>
          </a:xfrm>
          <a:prstGeom prst="rect">
            <a:avLst/>
          </a:prstGeom>
          <a:noFill/>
        </p:spPr>
        <p:txBody>
          <a:bodyPr wrap="none">
            <a:spAutoFit/>
          </a:bodyPr>
          <a:lstStyle/>
          <a:p>
            <a:r>
              <a:t>Wird schon irgendwie</a:t>
            </a:r>
          </a:p>
        </p:txBody>
      </p:sp>
      <p:sp>
        <p:nvSpPr>
          <p:cNvPr id="25" name="TextBox 24"/>
          <p:cNvSpPr txBox="1"/>
          <p:nvPr/>
        </p:nvSpPr>
        <p:spPr>
          <a:xfrm>
            <a:off x="891470" y="3377592"/>
            <a:ext cx="5756978" cy="374650"/>
          </a:xfrm>
          <a:prstGeom prst="rect">
            <a:avLst/>
          </a:prstGeom>
          <a:noFill/>
        </p:spPr>
        <p:txBody>
          <a:bodyPr wrap="none">
            <a:spAutoFit/>
          </a:bodyPr>
          <a:lstStyle/>
          <a:p>
            <a:r>
              <a:t>Schauspielen, Volleyball, Zocken</a:t>
            </a:r>
          </a:p>
        </p:txBody>
      </p:sp>
      <p:sp>
        <p:nvSpPr>
          <p:cNvPr id="26" name="TextBox 25"/>
          <p:cNvSpPr txBox="1"/>
          <p:nvPr/>
        </p:nvSpPr>
        <p:spPr>
          <a:xfrm>
            <a:off x="2473501" y="5022689"/>
            <a:ext cx="4174948" cy="374650"/>
          </a:xfrm>
          <a:prstGeom prst="rect">
            <a:avLst/>
          </a:prstGeom>
          <a:noFill/>
        </p:spPr>
        <p:txBody>
          <a:bodyPr wrap="none">
            <a:spAutoFit/>
          </a:bodyPr>
          <a:lstStyle/>
          <a:p>
            <a:r>
              <a:t>Pass besser in der Schule auf</a:t>
            </a:r>
          </a:p>
        </p:txBody>
      </p:sp>
      <p:sp>
        <p:nvSpPr>
          <p:cNvPr id="27" name="TextBox 26"/>
          <p:cNvSpPr txBox="1"/>
          <p:nvPr/>
        </p:nvSpPr>
        <p:spPr>
          <a:xfrm>
            <a:off x="2014219" y="4189739"/>
            <a:ext cx="4634229" cy="374650"/>
          </a:xfrm>
          <a:prstGeom prst="rect">
            <a:avLst/>
          </a:prstGeom>
          <a:noFill/>
        </p:spPr>
        <p:txBody>
          <a:bodyPr wrap="none">
            <a:spAutoFit/>
          </a:bodyPr>
          <a:lstStyle/>
          <a:p>
            <a:r>
              <a:t>Frucht-Riegel</a:t>
            </a:r>
          </a:p>
        </p:txBody>
      </p:sp>
      <p:sp>
        <p:nvSpPr>
          <p:cNvPr id="28" name="TextBox 27"/>
          <p:cNvSpPr txBox="1"/>
          <p:nvPr/>
        </p:nvSpPr>
        <p:spPr>
          <a:xfrm>
            <a:off x="2473500" y="4606214"/>
            <a:ext cx="4174949" cy="374650"/>
          </a:xfrm>
          <a:prstGeom prst="rect">
            <a:avLst/>
          </a:prstGeom>
          <a:noFill/>
        </p:spPr>
        <p:txBody>
          <a:bodyPr wrap="none">
            <a:spAutoFit/>
          </a:bodyPr>
          <a:lstStyle/>
          <a:p>
            <a:r>
              <a:t>Informatik Unterricht beim Teschke</a:t>
            </a:r>
          </a:p>
        </p:txBody>
      </p:sp>
      <p:sp>
        <p:nvSpPr>
          <p:cNvPr id="29" name="TextBox 28"/>
          <p:cNvSpPr txBox="1"/>
          <p:nvPr/>
        </p:nvSpPr>
        <p:spPr>
          <a:xfrm>
            <a:off x="3057108" y="3781885"/>
            <a:ext cx="3591340" cy="374650"/>
          </a:xfrm>
          <a:prstGeom prst="rect">
            <a:avLst/>
          </a:prstGeom>
          <a:noFill/>
        </p:spPr>
        <p:txBody>
          <a:bodyPr wrap="none">
            <a:spAutoFit/>
          </a:bodyPr>
          <a:lstStyle/>
          <a:p>
            <a:r>
              <a:t>Zu lernen, dass auch was hängen bleibt</a:t>
            </a:r>
          </a:p>
        </p:txBody>
      </p:sp>
      <p:sp>
        <p:nvSpPr>
          <p:cNvPr id="30" name="TextBox 29"/>
          <p:cNvSpPr txBox="1"/>
          <p:nvPr/>
        </p:nvSpPr>
        <p:spPr>
          <a:xfrm>
            <a:off x="1212016" y="5435714"/>
            <a:ext cx="5436434" cy="374650"/>
          </a:xfrm>
          <a:prstGeom prst="rect">
            <a:avLst/>
          </a:prstGeom>
          <a:noFill/>
        </p:spPr>
        <p:txBody>
          <a:bodyPr wrap="none">
            <a:spAutoFit/>
          </a:bodyPr>
          <a:lstStyle/>
          <a:p>
            <a:r>
              <a:t>Schauspieler</a:t>
            </a:r>
          </a:p>
        </p:txBody>
      </p:sp>
      <p:sp>
        <p:nvSpPr>
          <p:cNvPr id="31" name="TextBox 30"/>
          <p:cNvSpPr txBox="1"/>
          <p:nvPr/>
        </p:nvSpPr>
        <p:spPr>
          <a:xfrm>
            <a:off x="2384162" y="5851320"/>
            <a:ext cx="4264288" cy="374650"/>
          </a:xfrm>
          <a:prstGeom prst="rect">
            <a:avLst/>
          </a:prstGeom>
          <a:noFill/>
        </p:spPr>
        <p:txBody>
          <a:bodyPr wrap="none">
            <a:spAutoFit/>
          </a:bodyPr>
          <a:lstStyle/>
          <a:p>
            <a:r>
              <a:t>Auf irgendeiner Bühne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Pauline Lorenz</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25.04.2007</a:t>
            </a:r>
          </a:p>
        </p:txBody>
      </p:sp>
      <p:sp>
        <p:nvSpPr>
          <p:cNvPr id="21" name="TextBox 20"/>
          <p:cNvSpPr txBox="1"/>
          <p:nvPr/>
        </p:nvSpPr>
        <p:spPr>
          <a:xfrm>
            <a:off x="3494622" y="1740345"/>
            <a:ext cx="3153825" cy="374650"/>
          </a:xfrm>
          <a:prstGeom prst="rect">
            <a:avLst/>
          </a:prstGeom>
          <a:noFill/>
        </p:spPr>
        <p:txBody>
          <a:bodyPr wrap="none">
            <a:spAutoFit/>
          </a:bodyPr>
          <a:lstStyle/>
          <a:p>
            <a:r>
              <a:t>Deutsch </a:t>
            </a:r>
          </a:p>
          <a:p>
            <a:r>
              <a:t>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Julia Theresa</a:t>
            </a:r>
          </a:p>
        </p:txBody>
      </p:sp>
      <p:sp>
        <p:nvSpPr>
          <p:cNvPr id="24" name="TextBox 23"/>
          <p:cNvSpPr txBox="1"/>
          <p:nvPr/>
        </p:nvSpPr>
        <p:spPr>
          <a:xfrm>
            <a:off x="1228020" y="2979874"/>
            <a:ext cx="5420428" cy="360000"/>
          </a:xfrm>
          <a:prstGeom prst="rect">
            <a:avLst/>
          </a:prstGeom>
          <a:noFill/>
        </p:spPr>
        <p:txBody>
          <a:bodyPr wrap="none">
            <a:spAutoFit/>
          </a:bodyPr>
          <a:lstStyle/>
          <a:p>
            <a:r>
              <a:t>Irgendwann lachen wir darüber!</a:t>
            </a:r>
          </a:p>
        </p:txBody>
      </p:sp>
      <p:sp>
        <p:nvSpPr>
          <p:cNvPr id="25" name="TextBox 24"/>
          <p:cNvSpPr txBox="1"/>
          <p:nvPr/>
        </p:nvSpPr>
        <p:spPr>
          <a:xfrm>
            <a:off x="891470" y="3377592"/>
            <a:ext cx="5756978" cy="374650"/>
          </a:xfrm>
          <a:prstGeom prst="rect">
            <a:avLst/>
          </a:prstGeom>
          <a:noFill/>
        </p:spPr>
        <p:txBody>
          <a:bodyPr wrap="none">
            <a:spAutoFit/>
          </a:bodyPr>
          <a:lstStyle/>
          <a:p>
            <a:r>
              <a:t>Lesen, Malen</a:t>
            </a:r>
          </a:p>
        </p:txBody>
      </p:sp>
      <p:sp>
        <p:nvSpPr>
          <p:cNvPr id="26" name="TextBox 25"/>
          <p:cNvSpPr txBox="1"/>
          <p:nvPr/>
        </p:nvSpPr>
        <p:spPr>
          <a:xfrm>
            <a:off x="2473501" y="5022689"/>
            <a:ext cx="4174948" cy="374650"/>
          </a:xfrm>
          <a:prstGeom prst="rect">
            <a:avLst/>
          </a:prstGeom>
          <a:noFill/>
        </p:spPr>
        <p:txBody>
          <a:bodyPr wrap="none">
            <a:spAutoFit/>
          </a:bodyPr>
          <a:lstStyle/>
          <a:p>
            <a:r>
              <a:t>Wähl nicht Pädagogik LK!!!</a:t>
            </a:r>
          </a:p>
        </p:txBody>
      </p:sp>
      <p:sp>
        <p:nvSpPr>
          <p:cNvPr id="27" name="TextBox 26"/>
          <p:cNvSpPr txBox="1"/>
          <p:nvPr/>
        </p:nvSpPr>
        <p:spPr>
          <a:xfrm>
            <a:off x="2014219" y="4189739"/>
            <a:ext cx="4634229" cy="374650"/>
          </a:xfrm>
          <a:prstGeom prst="rect">
            <a:avLst/>
          </a:prstGeom>
          <a:noFill/>
        </p:spPr>
        <p:txBody>
          <a:bodyPr wrap="none">
            <a:spAutoFit/>
          </a:bodyPr>
          <a:lstStyle/>
          <a:p>
            <a:r>
              <a:t>Multivitaminchen</a:t>
            </a:r>
          </a:p>
        </p:txBody>
      </p:sp>
      <p:sp>
        <p:nvSpPr>
          <p:cNvPr id="28" name="TextBox 27"/>
          <p:cNvSpPr txBox="1"/>
          <p:nvPr/>
        </p:nvSpPr>
        <p:spPr>
          <a:xfrm>
            <a:off x="2473500" y="4606214"/>
            <a:ext cx="4174949" cy="374650"/>
          </a:xfrm>
          <a:prstGeom prst="rect">
            <a:avLst/>
          </a:prstGeom>
          <a:noFill/>
        </p:spPr>
        <p:txBody>
          <a:bodyPr wrap="none">
            <a:spAutoFit/>
          </a:bodyPr>
          <a:lstStyle/>
          <a:p>
            <a:r>
              <a:t>Die Mittagspausen mit meinen Freunden, besonders im Sommer&lt;3</a:t>
            </a:r>
          </a:p>
        </p:txBody>
      </p:sp>
      <p:sp>
        <p:nvSpPr>
          <p:cNvPr id="29" name="TextBox 28"/>
          <p:cNvSpPr txBox="1"/>
          <p:nvPr/>
        </p:nvSpPr>
        <p:spPr>
          <a:xfrm>
            <a:off x="3057108" y="3781885"/>
            <a:ext cx="3591340" cy="374650"/>
          </a:xfrm>
          <a:prstGeom prst="rect">
            <a:avLst/>
          </a:prstGeom>
          <a:noFill/>
        </p:spPr>
        <p:txBody>
          <a:bodyPr wrap="none">
            <a:spAutoFit/>
          </a:bodyPr>
          <a:lstStyle/>
          <a:p>
            <a:r>
              <a:t>Vieles…</a:t>
            </a:r>
          </a:p>
        </p:txBody>
      </p:sp>
      <p:sp>
        <p:nvSpPr>
          <p:cNvPr id="30" name="TextBox 29"/>
          <p:cNvSpPr txBox="1"/>
          <p:nvPr/>
        </p:nvSpPr>
        <p:spPr>
          <a:xfrm>
            <a:off x="1212016" y="5435714"/>
            <a:ext cx="5436434" cy="374650"/>
          </a:xfrm>
          <a:prstGeom prst="rect">
            <a:avLst/>
          </a:prstGeom>
          <a:noFill/>
        </p:spPr>
        <p:txBody>
          <a:bodyPr wrap="none">
            <a:spAutoFit/>
          </a:bodyPr>
          <a:lstStyle/>
          <a:p>
            <a:r>
              <a:t>Archäologin</a:t>
            </a:r>
          </a:p>
        </p:txBody>
      </p:sp>
      <p:sp>
        <p:nvSpPr>
          <p:cNvPr id="31" name="TextBox 30"/>
          <p:cNvSpPr txBox="1"/>
          <p:nvPr/>
        </p:nvSpPr>
        <p:spPr>
          <a:xfrm>
            <a:off x="2384162" y="5851320"/>
            <a:ext cx="4264288" cy="374650"/>
          </a:xfrm>
          <a:prstGeom prst="rect">
            <a:avLst/>
          </a:prstGeom>
          <a:noFill/>
        </p:spPr>
        <p:txBody>
          <a:bodyPr wrap="none">
            <a:spAutoFit/>
          </a:bodyPr>
          <a:lstStyle/>
          <a:p>
            <a:r>
              <a:t>In zehn Jahren habe ich hoffentlich einen Job der mich erfüllt und mir Spaß macht, eine eigene Wohnung und vielleicht ein Haustier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Philip Adolph</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12.06.2007</a:t>
            </a:r>
          </a:p>
        </p:txBody>
      </p:sp>
      <p:sp>
        <p:nvSpPr>
          <p:cNvPr id="21" name="TextBox 20"/>
          <p:cNvSpPr txBox="1"/>
          <p:nvPr/>
        </p:nvSpPr>
        <p:spPr>
          <a:xfrm>
            <a:off x="3494622" y="1740345"/>
            <a:ext cx="3153825" cy="374650"/>
          </a:xfrm>
          <a:prstGeom prst="rect">
            <a:avLst/>
          </a:prstGeom>
          <a:noFill/>
        </p:spPr>
        <p:txBody>
          <a:bodyPr wrap="none">
            <a:spAutoFit/>
          </a:bodyPr>
          <a:lstStyle/>
          <a:p>
            <a:r>
              <a:t>Mathe/Info</a:t>
            </a:r>
          </a:p>
          <a:p/>
        </p:txBody>
      </p:sp>
      <p:sp>
        <p:nvSpPr>
          <p:cNvPr id="22" name="TextBox 21"/>
          <p:cNvSpPr txBox="1"/>
          <p:nvPr/>
        </p:nvSpPr>
        <p:spPr>
          <a:xfrm>
            <a:off x="3700998" y="2157496"/>
            <a:ext cx="2947450" cy="374650"/>
          </a:xfrm>
          <a:prstGeom prst="rect">
            <a:avLst/>
          </a:prstGeom>
          <a:noFill/>
        </p:spPr>
        <p:txBody>
          <a:bodyPr wrap="none">
            <a:spAutoFit/>
          </a:bodyPr>
          <a:lstStyle/>
          <a:p>
            <a:r>
              <a:t>Info/Sport</a:t>
            </a:r>
          </a:p>
        </p:txBody>
      </p:sp>
      <p:sp>
        <p:nvSpPr>
          <p:cNvPr id="23" name="TextBox 22"/>
          <p:cNvSpPr txBox="1"/>
          <p:nvPr/>
        </p:nvSpPr>
        <p:spPr>
          <a:xfrm>
            <a:off x="4381510" y="2564674"/>
            <a:ext cx="2266938" cy="374650"/>
          </a:xfrm>
          <a:prstGeom prst="rect">
            <a:avLst/>
          </a:prstGeom>
          <a:noFill/>
        </p:spPr>
        <p:txBody>
          <a:bodyPr wrap="none">
            <a:spAutoFit/>
          </a:bodyPr>
          <a:lstStyle/>
          <a:p>
            <a:r>
              <a:t>Pablo</a:t>
            </a:r>
          </a:p>
        </p:txBody>
      </p:sp>
      <p:sp>
        <p:nvSpPr>
          <p:cNvPr id="24" name="TextBox 23"/>
          <p:cNvSpPr txBox="1"/>
          <p:nvPr/>
        </p:nvSpPr>
        <p:spPr>
          <a:xfrm>
            <a:off x="1228020" y="2979874"/>
            <a:ext cx="5420428" cy="360000"/>
          </a:xfrm>
          <a:prstGeom prst="rect">
            <a:avLst/>
          </a:prstGeom>
          <a:noFill/>
        </p:spPr>
        <p:txBody>
          <a:bodyPr wrap="none">
            <a:spAutoFit/>
          </a:bodyPr>
          <a:lstStyle/>
          <a:p>
            <a:r>
              <a:t>Leb das leben</a:t>
            </a:r>
          </a:p>
        </p:txBody>
      </p:sp>
      <p:sp>
        <p:nvSpPr>
          <p:cNvPr id="25" name="TextBox 24"/>
          <p:cNvSpPr txBox="1"/>
          <p:nvPr/>
        </p:nvSpPr>
        <p:spPr>
          <a:xfrm>
            <a:off x="891470" y="3377592"/>
            <a:ext cx="5756978" cy="374650"/>
          </a:xfrm>
          <a:prstGeom prst="rect">
            <a:avLst/>
          </a:prstGeom>
          <a:noFill/>
        </p:spPr>
        <p:txBody>
          <a:bodyPr wrap="none">
            <a:spAutoFit/>
          </a:bodyPr>
          <a:lstStyle/>
          <a:p>
            <a:r>
              <a:t>Gitarre, schützen</a:t>
            </a:r>
          </a:p>
        </p:txBody>
      </p:sp>
      <p:sp>
        <p:nvSpPr>
          <p:cNvPr id="26" name="TextBox 25"/>
          <p:cNvSpPr txBox="1"/>
          <p:nvPr/>
        </p:nvSpPr>
        <p:spPr>
          <a:xfrm>
            <a:off x="2473501" y="5022689"/>
            <a:ext cx="4174948" cy="374650"/>
          </a:xfrm>
          <a:prstGeom prst="rect">
            <a:avLst/>
          </a:prstGeom>
          <a:noFill/>
        </p:spPr>
        <p:txBody>
          <a:bodyPr wrap="none">
            <a:spAutoFit/>
          </a:bodyPr>
          <a:lstStyle/>
          <a:p>
            <a:r>
              <a:t>Mach wo drauf du Bock hast</a:t>
            </a:r>
          </a:p>
        </p:txBody>
      </p:sp>
      <p:sp>
        <p:nvSpPr>
          <p:cNvPr id="27" name="TextBox 26"/>
          <p:cNvSpPr txBox="1"/>
          <p:nvPr/>
        </p:nvSpPr>
        <p:spPr>
          <a:xfrm>
            <a:off x="2014219" y="4189739"/>
            <a:ext cx="4634229" cy="374650"/>
          </a:xfrm>
          <a:prstGeom prst="rect">
            <a:avLst/>
          </a:prstGeom>
          <a:noFill/>
        </p:spPr>
        <p:txBody>
          <a:bodyPr wrap="none">
            <a:spAutoFit/>
          </a:bodyPr>
          <a:lstStyle/>
          <a:p>
            <a:r>
              <a:t>Pinky Donuts</a:t>
            </a:r>
          </a:p>
        </p:txBody>
      </p:sp>
      <p:sp>
        <p:nvSpPr>
          <p:cNvPr id="28" name="TextBox 27"/>
          <p:cNvSpPr txBox="1"/>
          <p:nvPr/>
        </p:nvSpPr>
        <p:spPr>
          <a:xfrm>
            <a:off x="2473500" y="4606214"/>
            <a:ext cx="4174949" cy="374650"/>
          </a:xfrm>
          <a:prstGeom prst="rect">
            <a:avLst/>
          </a:prstGeom>
          <a:noFill/>
        </p:spPr>
        <p:txBody>
          <a:bodyPr wrap="none">
            <a:spAutoFit/>
          </a:bodyPr>
          <a:lstStyle/>
          <a:p>
            <a:r>
              <a:t>Barcelona</a:t>
            </a:r>
          </a:p>
        </p:txBody>
      </p:sp>
      <p:sp>
        <p:nvSpPr>
          <p:cNvPr id="29" name="TextBox 28"/>
          <p:cNvSpPr txBox="1"/>
          <p:nvPr/>
        </p:nvSpPr>
        <p:spPr>
          <a:xfrm>
            <a:off x="3057108" y="3781885"/>
            <a:ext cx="3591340" cy="374650"/>
          </a:xfrm>
          <a:prstGeom prst="rect">
            <a:avLst/>
          </a:prstGeom>
          <a:noFill/>
        </p:spPr>
        <p:txBody>
          <a:bodyPr wrap="none">
            <a:spAutoFit/>
          </a:bodyPr>
          <a:lstStyle/>
          <a:p>
            <a:r>
              <a:t>Mit Geld umzugehen</a:t>
            </a:r>
          </a:p>
        </p:txBody>
      </p:sp>
      <p:sp>
        <p:nvSpPr>
          <p:cNvPr id="30" name="TextBox 29"/>
          <p:cNvSpPr txBox="1"/>
          <p:nvPr/>
        </p:nvSpPr>
        <p:spPr>
          <a:xfrm>
            <a:off x="1212016" y="5435714"/>
            <a:ext cx="5436434" cy="374650"/>
          </a:xfrm>
          <a:prstGeom prst="rect">
            <a:avLst/>
          </a:prstGeom>
          <a:noFill/>
        </p:spPr>
        <p:txBody>
          <a:bodyPr wrap="none">
            <a:spAutoFit/>
          </a:bodyPr>
          <a:lstStyle/>
          <a:p>
            <a:r>
              <a:t>Was handwerkliches</a:t>
            </a:r>
          </a:p>
        </p:txBody>
      </p:sp>
      <p:sp>
        <p:nvSpPr>
          <p:cNvPr id="31" name="TextBox 30"/>
          <p:cNvSpPr txBox="1"/>
          <p:nvPr/>
        </p:nvSpPr>
        <p:spPr>
          <a:xfrm>
            <a:off x="2384162" y="5851320"/>
            <a:ext cx="4264288" cy="374650"/>
          </a:xfrm>
          <a:prstGeom prst="rect">
            <a:avLst/>
          </a:prstGeom>
          <a:noFill/>
        </p:spPr>
        <p:txBody>
          <a:bodyPr wrap="none">
            <a:spAutoFit/>
          </a:bodyPr>
          <a:lstStyle/>
          <a:p>
            <a:r>
              <a:t>Im Ausland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Philipp Berger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04.06.2007</a:t>
            </a:r>
          </a:p>
        </p:txBody>
      </p:sp>
      <p:sp>
        <p:nvSpPr>
          <p:cNvPr id="21" name="TextBox 20"/>
          <p:cNvSpPr txBox="1"/>
          <p:nvPr/>
        </p:nvSpPr>
        <p:spPr>
          <a:xfrm>
            <a:off x="3494622" y="1740345"/>
            <a:ext cx="3153825" cy="374650"/>
          </a:xfrm>
          <a:prstGeom prst="rect">
            <a:avLst/>
          </a:prstGeom>
          <a:noFill/>
        </p:spPr>
        <p:txBody>
          <a:bodyPr wrap="none">
            <a:spAutoFit/>
          </a:bodyPr>
          <a:lstStyle/>
          <a:p>
            <a:r>
              <a:t>Mathe &amp; Chemie</a:t>
            </a:r>
          </a:p>
          <a:p/>
        </p:txBody>
      </p:sp>
      <p:sp>
        <p:nvSpPr>
          <p:cNvPr id="22" name="TextBox 21"/>
          <p:cNvSpPr txBox="1"/>
          <p:nvPr/>
        </p:nvSpPr>
        <p:spPr>
          <a:xfrm>
            <a:off x="3700998" y="2157496"/>
            <a:ext cx="2947450" cy="374650"/>
          </a:xfrm>
          <a:prstGeom prst="rect">
            <a:avLst/>
          </a:prstGeom>
          <a:noFill/>
        </p:spPr>
        <p:txBody>
          <a:bodyPr wrap="none">
            <a:spAutoFit/>
          </a:bodyPr>
          <a:lstStyle/>
          <a:p>
            <a:r>
              <a:t>Mathe</a:t>
            </a:r>
          </a:p>
        </p:txBody>
      </p:sp>
      <p:sp>
        <p:nvSpPr>
          <p:cNvPr id="23" name="TextBox 22"/>
          <p:cNvSpPr txBox="1"/>
          <p:nvPr/>
        </p:nvSpPr>
        <p:spPr>
          <a:xfrm>
            <a:off x="4381510" y="2564674"/>
            <a:ext cx="2266938" cy="374650"/>
          </a:xfrm>
          <a:prstGeom prst="rect">
            <a:avLst/>
          </a:prstGeom>
          <a:noFill/>
        </p:spPr>
        <p:txBody>
          <a:bodyPr wrap="none">
            <a:spAutoFit/>
          </a:bodyPr>
          <a:lstStyle/>
          <a:p>
            <a:r>
              <a:t>Lorenz Lampo</a:t>
            </a:r>
          </a:p>
        </p:txBody>
      </p:sp>
      <p:sp>
        <p:nvSpPr>
          <p:cNvPr id="24" name="TextBox 23"/>
          <p:cNvSpPr txBox="1"/>
          <p:nvPr/>
        </p:nvSpPr>
        <p:spPr>
          <a:xfrm>
            <a:off x="1228020" y="2979874"/>
            <a:ext cx="5420428" cy="360000"/>
          </a:xfrm>
          <a:prstGeom prst="rect">
            <a:avLst/>
          </a:prstGeom>
          <a:noFill/>
        </p:spPr>
        <p:txBody>
          <a:bodyPr wrap="none">
            <a:spAutoFit/>
          </a:bodyPr>
          <a:lstStyle/>
          <a:p>
            <a:r>
              <a:t>Glücklich sein ist das Wichtigste</a:t>
            </a:r>
          </a:p>
        </p:txBody>
      </p:sp>
      <p:sp>
        <p:nvSpPr>
          <p:cNvPr id="25" name="TextBox 24"/>
          <p:cNvSpPr txBox="1"/>
          <p:nvPr/>
        </p:nvSpPr>
        <p:spPr>
          <a:xfrm>
            <a:off x="891470" y="3377592"/>
            <a:ext cx="5756978" cy="374650"/>
          </a:xfrm>
          <a:prstGeom prst="rect">
            <a:avLst/>
          </a:prstGeom>
          <a:noFill/>
        </p:spPr>
        <p:txBody>
          <a:bodyPr wrap="none">
            <a:spAutoFit/>
          </a:bodyPr>
          <a:lstStyle/>
          <a:p>
            <a:r>
              <a:t>Fußball, Sport</a:t>
            </a:r>
          </a:p>
        </p:txBody>
      </p:sp>
      <p:sp>
        <p:nvSpPr>
          <p:cNvPr id="26" name="TextBox 25"/>
          <p:cNvSpPr txBox="1"/>
          <p:nvPr/>
        </p:nvSpPr>
        <p:spPr>
          <a:xfrm>
            <a:off x="2473501" y="5022689"/>
            <a:ext cx="4174948" cy="374650"/>
          </a:xfrm>
          <a:prstGeom prst="rect">
            <a:avLst/>
          </a:prstGeom>
          <a:noFill/>
        </p:spPr>
        <p:txBody>
          <a:bodyPr wrap="none">
            <a:spAutoFit/>
          </a:bodyPr>
          <a:lstStyle/>
          <a:p>
            <a:r>
              <a:t>Wähle kein Französisch und kein Chemie LK</a:t>
            </a:r>
          </a:p>
        </p:txBody>
      </p:sp>
      <p:sp>
        <p:nvSpPr>
          <p:cNvPr id="27" name="TextBox 26"/>
          <p:cNvSpPr txBox="1"/>
          <p:nvPr/>
        </p:nvSpPr>
        <p:spPr>
          <a:xfrm>
            <a:off x="2014219" y="4189739"/>
            <a:ext cx="4634229" cy="374650"/>
          </a:xfrm>
          <a:prstGeom prst="rect">
            <a:avLst/>
          </a:prstGeom>
          <a:noFill/>
        </p:spPr>
        <p:txBody>
          <a:bodyPr wrap="none">
            <a:spAutoFit/>
          </a:bodyPr>
          <a:lstStyle/>
          <a:p>
            <a:r>
              <a:t>Trauben</a:t>
            </a:r>
          </a:p>
        </p:txBody>
      </p:sp>
      <p:sp>
        <p:nvSpPr>
          <p:cNvPr id="28" name="TextBox 27"/>
          <p:cNvSpPr txBox="1"/>
          <p:nvPr/>
        </p:nvSpPr>
        <p:spPr>
          <a:xfrm>
            <a:off x="2473500" y="4606214"/>
            <a:ext cx="4174949" cy="374650"/>
          </a:xfrm>
          <a:prstGeom prst="rect">
            <a:avLst/>
          </a:prstGeom>
          <a:noFill/>
        </p:spPr>
        <p:txBody>
          <a:bodyPr wrap="none">
            <a:spAutoFit/>
          </a:bodyPr>
          <a:lstStyle/>
          <a:p>
            <a:r>
              <a:t>Italien Kursfahrt, lustige Antworten im Chemie LK</a:t>
            </a:r>
          </a:p>
        </p:txBody>
      </p:sp>
      <p:sp>
        <p:nvSpPr>
          <p:cNvPr id="29" name="TextBox 28"/>
          <p:cNvSpPr txBox="1"/>
          <p:nvPr/>
        </p:nvSpPr>
        <p:spPr>
          <a:xfrm>
            <a:off x="3057108" y="3781885"/>
            <a:ext cx="3591340" cy="374650"/>
          </a:xfrm>
          <a:prstGeom prst="rect">
            <a:avLst/>
          </a:prstGeom>
          <a:noFill/>
        </p:spPr>
        <p:txBody>
          <a:bodyPr wrap="none">
            <a:spAutoFit/>
          </a:bodyPr>
          <a:lstStyle/>
          <a:p>
            <a:r>
              <a:t>Steuern</a:t>
            </a:r>
          </a:p>
        </p:txBody>
      </p:sp>
      <p:sp>
        <p:nvSpPr>
          <p:cNvPr id="30" name="TextBox 29"/>
          <p:cNvSpPr txBox="1"/>
          <p:nvPr/>
        </p:nvSpPr>
        <p:spPr>
          <a:xfrm>
            <a:off x="1212016" y="5435714"/>
            <a:ext cx="5436434" cy="374650"/>
          </a:xfrm>
          <a:prstGeom prst="rect">
            <a:avLst/>
          </a:prstGeom>
          <a:noFill/>
        </p:spPr>
        <p:txBody>
          <a:bodyPr wrap="none">
            <a:spAutoFit/>
          </a:bodyPr>
          <a:lstStyle/>
          <a:p>
            <a:r>
              <a:t>Ingenieur</a:t>
            </a:r>
          </a:p>
        </p:txBody>
      </p:sp>
      <p:sp>
        <p:nvSpPr>
          <p:cNvPr id="31" name="TextBox 30"/>
          <p:cNvSpPr txBox="1"/>
          <p:nvPr/>
        </p:nvSpPr>
        <p:spPr>
          <a:xfrm>
            <a:off x="2384162" y="5851320"/>
            <a:ext cx="4264288" cy="374650"/>
          </a:xfrm>
          <a:prstGeom prst="rect">
            <a:avLst/>
          </a:prstGeom>
          <a:noFill/>
        </p:spPr>
        <p:txBody>
          <a:bodyPr wrap="none">
            <a:spAutoFit/>
          </a:bodyPr>
          <a:lstStyle/>
          <a:p>
            <a:r>
              <a:t>Im Berufsleben</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Philipp Wallrafen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15.09.2007</a:t>
            </a:r>
          </a:p>
        </p:txBody>
      </p:sp>
      <p:sp>
        <p:nvSpPr>
          <p:cNvPr id="21" name="TextBox 20"/>
          <p:cNvSpPr txBox="1"/>
          <p:nvPr/>
        </p:nvSpPr>
        <p:spPr>
          <a:xfrm>
            <a:off x="3494622" y="1740345"/>
            <a:ext cx="3153825" cy="374650"/>
          </a:xfrm>
          <a:prstGeom prst="rect">
            <a:avLst/>
          </a:prstGeom>
          <a:noFill/>
        </p:spPr>
        <p:txBody>
          <a:bodyPr wrap="none">
            <a:spAutoFit/>
          </a:bodyPr>
          <a:lstStyle/>
          <a:p>
            <a:r>
              <a:t>Sport &amp; Englisch</a:t>
            </a:r>
          </a:p>
          <a:p/>
        </p:txBody>
      </p:sp>
      <p:sp>
        <p:nvSpPr>
          <p:cNvPr id="22" name="TextBox 21"/>
          <p:cNvSpPr txBox="1"/>
          <p:nvPr/>
        </p:nvSpPr>
        <p:spPr>
          <a:xfrm>
            <a:off x="3700998" y="2157496"/>
            <a:ext cx="2947450" cy="374650"/>
          </a:xfrm>
          <a:prstGeom prst="rect">
            <a:avLst/>
          </a:prstGeom>
          <a:noFill/>
        </p:spPr>
        <p:txBody>
          <a:bodyPr wrap="none">
            <a:spAutoFit/>
          </a:bodyPr>
          <a:lstStyle/>
          <a:p>
            <a:r>
              <a:t>Sport</a:t>
            </a:r>
          </a:p>
        </p:txBody>
      </p:sp>
      <p:sp>
        <p:nvSpPr>
          <p:cNvPr id="23" name="TextBox 22"/>
          <p:cNvSpPr txBox="1"/>
          <p:nvPr/>
        </p:nvSpPr>
        <p:spPr>
          <a:xfrm>
            <a:off x="4381510" y="2564674"/>
            <a:ext cx="2266938" cy="374650"/>
          </a:xfrm>
          <a:prstGeom prst="rect">
            <a:avLst/>
          </a:prstGeom>
          <a:noFill/>
        </p:spPr>
        <p:txBody>
          <a:bodyPr wrap="none">
            <a:spAutoFit/>
          </a:bodyPr>
          <a:lstStyle/>
          <a:p>
            <a:r>
              <a:t>Felix Jordan</a:t>
            </a:r>
          </a:p>
        </p:txBody>
      </p:sp>
      <p:sp>
        <p:nvSpPr>
          <p:cNvPr id="24" name="TextBox 23"/>
          <p:cNvSpPr txBox="1"/>
          <p:nvPr/>
        </p:nvSpPr>
        <p:spPr>
          <a:xfrm>
            <a:off x="1228020" y="2979874"/>
            <a:ext cx="5420428" cy="360000"/>
          </a:xfrm>
          <a:prstGeom prst="rect">
            <a:avLst/>
          </a:prstGeom>
          <a:noFill/>
        </p:spPr>
        <p:txBody>
          <a:bodyPr wrap="none">
            <a:spAutoFit/>
          </a:bodyPr>
          <a:lstStyle/>
          <a:p>
            <a:r>
              <a:t>A Beer a day keeps the doctor away!</a:t>
            </a:r>
          </a:p>
        </p:txBody>
      </p:sp>
      <p:sp>
        <p:nvSpPr>
          <p:cNvPr id="25" name="TextBox 24"/>
          <p:cNvSpPr txBox="1"/>
          <p:nvPr/>
        </p:nvSpPr>
        <p:spPr>
          <a:xfrm>
            <a:off x="891470" y="3377592"/>
            <a:ext cx="5756978" cy="374650"/>
          </a:xfrm>
          <a:prstGeom prst="rect">
            <a:avLst/>
          </a:prstGeom>
          <a:noFill/>
        </p:spPr>
        <p:txBody>
          <a:bodyPr wrap="none">
            <a:spAutoFit/>
          </a:bodyPr>
          <a:lstStyle/>
          <a:p>
            <a:r>
              <a:t>Darts, Saxophon, Schiedsrichter</a:t>
            </a:r>
          </a:p>
        </p:txBody>
      </p:sp>
      <p:sp>
        <p:nvSpPr>
          <p:cNvPr id="26" name="TextBox 25"/>
          <p:cNvSpPr txBox="1"/>
          <p:nvPr/>
        </p:nvSpPr>
        <p:spPr>
          <a:xfrm>
            <a:off x="2473501" y="5022689"/>
            <a:ext cx="4174948" cy="374650"/>
          </a:xfrm>
          <a:prstGeom prst="rect">
            <a:avLst/>
          </a:prstGeom>
          <a:noFill/>
        </p:spPr>
        <p:txBody>
          <a:bodyPr wrap="none">
            <a:spAutoFit/>
          </a:bodyPr>
          <a:lstStyle/>
          <a:p>
            <a:r>
              <a:t>pass mehr in Mathe auf!</a:t>
            </a:r>
          </a:p>
        </p:txBody>
      </p:sp>
      <p:sp>
        <p:nvSpPr>
          <p:cNvPr id="27" name="TextBox 26"/>
          <p:cNvSpPr txBox="1"/>
          <p:nvPr/>
        </p:nvSpPr>
        <p:spPr>
          <a:xfrm>
            <a:off x="2014219" y="4189739"/>
            <a:ext cx="4634229" cy="374650"/>
          </a:xfrm>
          <a:prstGeom prst="rect">
            <a:avLst/>
          </a:prstGeom>
          <a:noFill/>
        </p:spPr>
        <p:txBody>
          <a:bodyPr wrap="none">
            <a:spAutoFit/>
          </a:bodyPr>
          <a:lstStyle/>
          <a:p>
            <a:r>
              <a:t>Ein oder zwei Schnitzelbrötchen von der heißen Bude</a:t>
            </a:r>
          </a:p>
        </p:txBody>
      </p:sp>
      <p:sp>
        <p:nvSpPr>
          <p:cNvPr id="28" name="TextBox 27"/>
          <p:cNvSpPr txBox="1"/>
          <p:nvPr/>
        </p:nvSpPr>
        <p:spPr>
          <a:xfrm>
            <a:off x="2473500" y="4606214"/>
            <a:ext cx="4174949" cy="374650"/>
          </a:xfrm>
          <a:prstGeom prst="rect">
            <a:avLst/>
          </a:prstGeom>
          <a:noFill/>
        </p:spPr>
        <p:txBody>
          <a:bodyPr wrap="none">
            <a:spAutoFit/>
          </a:bodyPr>
          <a:lstStyle/>
          <a:p>
            <a:r>
              <a:t>Die Q1 Skifahrt mit dem Sport- Lk</a:t>
            </a:r>
          </a:p>
        </p:txBody>
      </p:sp>
      <p:sp>
        <p:nvSpPr>
          <p:cNvPr id="29" name="TextBox 28"/>
          <p:cNvSpPr txBox="1"/>
          <p:nvPr/>
        </p:nvSpPr>
        <p:spPr>
          <a:xfrm>
            <a:off x="3057108" y="3781885"/>
            <a:ext cx="3591340" cy="374650"/>
          </a:xfrm>
          <a:prstGeom prst="rect">
            <a:avLst/>
          </a:prstGeom>
          <a:noFill/>
        </p:spPr>
        <p:txBody>
          <a:bodyPr wrap="none">
            <a:spAutoFit/>
          </a:bodyPr>
          <a:lstStyle/>
          <a:p>
            <a:r>
              <a:t>Meine Steuererklärung…</a:t>
            </a:r>
          </a:p>
        </p:txBody>
      </p:sp>
      <p:sp>
        <p:nvSpPr>
          <p:cNvPr id="30" name="TextBox 29"/>
          <p:cNvSpPr txBox="1"/>
          <p:nvPr/>
        </p:nvSpPr>
        <p:spPr>
          <a:xfrm>
            <a:off x="1212016" y="5435714"/>
            <a:ext cx="5436434" cy="374650"/>
          </a:xfrm>
          <a:prstGeom prst="rect">
            <a:avLst/>
          </a:prstGeom>
          <a:noFill/>
        </p:spPr>
        <p:txBody>
          <a:bodyPr wrap="none">
            <a:spAutoFit/>
          </a:bodyPr>
          <a:lstStyle/>
          <a:p>
            <a:r>
              <a:t>Garten- und Landschaftsbau</a:t>
            </a:r>
          </a:p>
        </p:txBody>
      </p:sp>
      <p:sp>
        <p:nvSpPr>
          <p:cNvPr id="31" name="TextBox 30"/>
          <p:cNvSpPr txBox="1"/>
          <p:nvPr/>
        </p:nvSpPr>
        <p:spPr>
          <a:xfrm>
            <a:off x="2384162" y="5851320"/>
            <a:ext cx="4264288" cy="374650"/>
          </a:xfrm>
          <a:prstGeom prst="rect">
            <a:avLst/>
          </a:prstGeom>
          <a:noFill/>
        </p:spPr>
        <p:txBody>
          <a:bodyPr wrap="none">
            <a:spAutoFit/>
          </a:bodyPr>
          <a:lstStyle/>
          <a:p>
            <a:r>
              <a:t>Auf der Baustelle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Polina Remenyuk</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14.01.2007</a:t>
            </a:r>
          </a:p>
        </p:txBody>
      </p:sp>
      <p:sp>
        <p:nvSpPr>
          <p:cNvPr id="21" name="TextBox 20"/>
          <p:cNvSpPr txBox="1"/>
          <p:nvPr/>
        </p:nvSpPr>
        <p:spPr>
          <a:xfrm>
            <a:off x="3494622" y="1740345"/>
            <a:ext cx="3153825" cy="374650"/>
          </a:xfrm>
          <a:prstGeom prst="rect">
            <a:avLst/>
          </a:prstGeom>
          <a:noFill/>
        </p:spPr>
        <p:txBody>
          <a:bodyPr wrap="none">
            <a:spAutoFit/>
          </a:bodyPr>
          <a:lstStyle/>
          <a:p>
            <a:r>
              <a:t>Englisch&amp;Kunst</a:t>
            </a:r>
          </a:p>
          <a:p/>
        </p:txBody>
      </p:sp>
      <p:sp>
        <p:nvSpPr>
          <p:cNvPr id="22" name="TextBox 21"/>
          <p:cNvSpPr txBox="1"/>
          <p:nvPr/>
        </p:nvSpPr>
        <p:spPr>
          <a:xfrm>
            <a:off x="3700998" y="2157496"/>
            <a:ext cx="2947450" cy="374650"/>
          </a:xfrm>
          <a:prstGeom prst="rect">
            <a:avLst/>
          </a:prstGeom>
          <a:noFill/>
        </p:spPr>
        <p:txBody>
          <a:bodyPr wrap="none">
            <a:spAutoFit/>
          </a:bodyPr>
          <a:lstStyle/>
          <a:p>
            <a:r>
              <a:t>Erdkunde</a:t>
            </a:r>
          </a:p>
        </p:txBody>
      </p:sp>
      <p:sp>
        <p:nvSpPr>
          <p:cNvPr id="23" name="TextBox 22"/>
          <p:cNvSpPr txBox="1"/>
          <p:nvPr/>
        </p:nvSpPr>
        <p:spPr>
          <a:xfrm>
            <a:off x="4381510" y="2564674"/>
            <a:ext cx="2266938" cy="374650"/>
          </a:xfrm>
          <a:prstGeom prst="rect">
            <a:avLst/>
          </a:prstGeom>
          <a:noFill/>
        </p:spPr>
        <p:txBody>
          <a:bodyPr wrap="none">
            <a:spAutoFit/>
          </a:bodyPr>
          <a:lstStyle/>
          <a:p>
            <a:r>
              <a:t>Lotti&amp; Kira</a:t>
            </a:r>
          </a:p>
        </p:txBody>
      </p:sp>
      <p:sp>
        <p:nvSpPr>
          <p:cNvPr id="24" name="TextBox 23"/>
          <p:cNvSpPr txBox="1"/>
          <p:nvPr/>
        </p:nvSpPr>
        <p:spPr>
          <a:xfrm>
            <a:off x="1228020" y="2979874"/>
            <a:ext cx="5420428" cy="360000"/>
          </a:xfrm>
          <a:prstGeom prst="rect">
            <a:avLst/>
          </a:prstGeom>
          <a:noFill/>
        </p:spPr>
        <p:txBody>
          <a:bodyPr wrap="none">
            <a:spAutoFit/>
          </a:bodyPr>
          <a:lstStyle/>
          <a:p>
            <a:r>
              <a:t>Love the life you live, live the life you love.</a:t>
            </a:r>
          </a:p>
        </p:txBody>
      </p:sp>
      <p:sp>
        <p:nvSpPr>
          <p:cNvPr id="25" name="TextBox 24"/>
          <p:cNvSpPr txBox="1"/>
          <p:nvPr/>
        </p:nvSpPr>
        <p:spPr>
          <a:xfrm>
            <a:off x="891470" y="3377592"/>
            <a:ext cx="5756978" cy="374650"/>
          </a:xfrm>
          <a:prstGeom prst="rect">
            <a:avLst/>
          </a:prstGeom>
          <a:noFill/>
        </p:spPr>
        <p:txBody>
          <a:bodyPr wrap="none">
            <a:spAutoFit/>
          </a:bodyPr>
          <a:lstStyle/>
          <a:p>
            <a:r>
              <a:t>Backen</a:t>
            </a:r>
          </a:p>
        </p:txBody>
      </p:sp>
      <p:sp>
        <p:nvSpPr>
          <p:cNvPr id="26" name="TextBox 25"/>
          <p:cNvSpPr txBox="1"/>
          <p:nvPr/>
        </p:nvSpPr>
        <p:spPr>
          <a:xfrm>
            <a:off x="2473501" y="5022689"/>
            <a:ext cx="4174948" cy="374650"/>
          </a:xfrm>
          <a:prstGeom prst="rect">
            <a:avLst/>
          </a:prstGeom>
          <a:noFill/>
        </p:spPr>
        <p:txBody>
          <a:bodyPr wrap="none">
            <a:spAutoFit/>
          </a:bodyPr>
          <a:lstStyle/>
          <a:p>
            <a:r>
              <a:t>es wird sich lohnen</a:t>
            </a:r>
          </a:p>
        </p:txBody>
      </p:sp>
      <p:sp>
        <p:nvSpPr>
          <p:cNvPr id="27" name="TextBox 26"/>
          <p:cNvSpPr txBox="1"/>
          <p:nvPr/>
        </p:nvSpPr>
        <p:spPr>
          <a:xfrm>
            <a:off x="2014219" y="4189739"/>
            <a:ext cx="4634229" cy="374650"/>
          </a:xfrm>
          <a:prstGeom prst="rect">
            <a:avLst/>
          </a:prstGeom>
          <a:noFill/>
        </p:spPr>
        <p:txBody>
          <a:bodyPr wrap="none">
            <a:spAutoFit/>
          </a:bodyPr>
          <a:lstStyle/>
          <a:p>
            <a:r>
              <a:t>Cashew Kerne</a:t>
            </a:r>
          </a:p>
        </p:txBody>
      </p:sp>
      <p:sp>
        <p:nvSpPr>
          <p:cNvPr id="28" name="TextBox 27"/>
          <p:cNvSpPr txBox="1"/>
          <p:nvPr/>
        </p:nvSpPr>
        <p:spPr>
          <a:xfrm>
            <a:off x="2473500" y="4606214"/>
            <a:ext cx="4174949" cy="374650"/>
          </a:xfrm>
          <a:prstGeom prst="rect">
            <a:avLst/>
          </a:prstGeom>
          <a:noFill/>
        </p:spPr>
        <p:txBody>
          <a:bodyPr wrap="none">
            <a:spAutoFit/>
          </a:bodyPr>
          <a:lstStyle/>
          <a:p>
            <a:r>
              <a:t>Zeit mit Freunden verbringen</a:t>
            </a:r>
          </a:p>
        </p:txBody>
      </p:sp>
      <p:sp>
        <p:nvSpPr>
          <p:cNvPr id="29" name="TextBox 28"/>
          <p:cNvSpPr txBox="1"/>
          <p:nvPr/>
        </p:nvSpPr>
        <p:spPr>
          <a:xfrm>
            <a:off x="3057108" y="3781885"/>
            <a:ext cx="3591340" cy="374650"/>
          </a:xfrm>
          <a:prstGeom prst="rect">
            <a:avLst/>
          </a:prstGeom>
          <a:noFill/>
        </p:spPr>
        <p:txBody>
          <a:bodyPr wrap="none">
            <a:spAutoFit/>
          </a:bodyPr>
          <a:lstStyle/>
          <a:p>
            <a:r>
              <a:t>Wie man lernt</a:t>
            </a:r>
          </a:p>
        </p:txBody>
      </p:sp>
      <p:sp>
        <p:nvSpPr>
          <p:cNvPr id="30" name="TextBox 29"/>
          <p:cNvSpPr txBox="1"/>
          <p:nvPr/>
        </p:nvSpPr>
        <p:spPr>
          <a:xfrm>
            <a:off x="1212016" y="5435714"/>
            <a:ext cx="5436434" cy="374650"/>
          </a:xfrm>
          <a:prstGeom prst="rect">
            <a:avLst/>
          </a:prstGeom>
          <a:noFill/>
        </p:spPr>
        <p:txBody>
          <a:bodyPr wrap="none">
            <a:spAutoFit/>
          </a:bodyPr>
          <a:lstStyle/>
          <a:p>
            <a:r>
              <a:t>Architekt</a:t>
            </a:r>
          </a:p>
        </p:txBody>
      </p:sp>
      <p:sp>
        <p:nvSpPr>
          <p:cNvPr id="31" name="TextBox 30"/>
          <p:cNvSpPr txBox="1"/>
          <p:nvPr/>
        </p:nvSpPr>
        <p:spPr>
          <a:xfrm>
            <a:off x="2384162" y="5851320"/>
            <a:ext cx="4264288" cy="374650"/>
          </a:xfrm>
          <a:prstGeom prst="rect">
            <a:avLst/>
          </a:prstGeom>
          <a:noFill/>
        </p:spPr>
        <p:txBody>
          <a:bodyPr wrap="none">
            <a:spAutoFit/>
          </a:bodyPr>
          <a:lstStyle/>
          <a:p>
            <a:r>
              <a:t>NYC</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Robert Maier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05.03.2007</a:t>
            </a:r>
          </a:p>
        </p:txBody>
      </p:sp>
      <p:sp>
        <p:nvSpPr>
          <p:cNvPr id="21" name="TextBox 20"/>
          <p:cNvSpPr txBox="1"/>
          <p:nvPr/>
        </p:nvSpPr>
        <p:spPr>
          <a:xfrm>
            <a:off x="3494622" y="1740345"/>
            <a:ext cx="3153825" cy="374650"/>
          </a:xfrm>
          <a:prstGeom prst="rect">
            <a:avLst/>
          </a:prstGeom>
          <a:noFill/>
        </p:spPr>
        <p:txBody>
          <a:bodyPr wrap="none">
            <a:spAutoFit/>
          </a:bodyPr>
          <a:lstStyle/>
          <a:p>
            <a:r>
              <a:t>Biologie, Englisch</a:t>
            </a:r>
          </a:p>
          <a:p/>
        </p:txBody>
      </p:sp>
      <p:sp>
        <p:nvSpPr>
          <p:cNvPr id="22" name="TextBox 21"/>
          <p:cNvSpPr txBox="1"/>
          <p:nvPr/>
        </p:nvSpPr>
        <p:spPr>
          <a:xfrm>
            <a:off x="3700998" y="2157496"/>
            <a:ext cx="2947450" cy="374650"/>
          </a:xfrm>
          <a:prstGeom prst="rect">
            <a:avLst/>
          </a:prstGeom>
          <a:noFill/>
        </p:spPr>
        <p:txBody>
          <a:bodyPr wrap="none">
            <a:spAutoFit/>
          </a:bodyPr>
          <a:lstStyle/>
          <a:p>
            <a:r>
              <a:t>Biologie, Englisch, Deutsch, Erdkunde, Geschichte, Sozialwissenschaften, Philosophie</a:t>
            </a:r>
          </a:p>
        </p:txBody>
      </p:sp>
      <p:sp>
        <p:nvSpPr>
          <p:cNvPr id="23" name="TextBox 22"/>
          <p:cNvSpPr txBox="1"/>
          <p:nvPr/>
        </p:nvSpPr>
        <p:spPr>
          <a:xfrm>
            <a:off x="4381510" y="2564674"/>
            <a:ext cx="2266938" cy="374650"/>
          </a:xfrm>
          <a:prstGeom prst="rect">
            <a:avLst/>
          </a:prstGeom>
          <a:noFill/>
        </p:spPr>
        <p:txBody>
          <a:bodyPr wrap="none">
            <a:spAutoFit/>
          </a:bodyPr>
          <a:lstStyle/>
          <a:p>
            <a:r>
              <a:t>n. a.</a:t>
            </a:r>
          </a:p>
        </p:txBody>
      </p:sp>
      <p:sp>
        <p:nvSpPr>
          <p:cNvPr id="24" name="TextBox 23"/>
          <p:cNvSpPr txBox="1"/>
          <p:nvPr/>
        </p:nvSpPr>
        <p:spPr>
          <a:xfrm>
            <a:off x="1228020" y="2979874"/>
            <a:ext cx="5420428" cy="360000"/>
          </a:xfrm>
          <a:prstGeom prst="rect">
            <a:avLst/>
          </a:prstGeom>
          <a:noFill/>
        </p:spPr>
        <p:txBody>
          <a:bodyPr wrap="none">
            <a:spAutoFit/>
          </a:bodyPr>
          <a:lstStyle/>
          <a:p>
            <a:r>
              <a:t>„Handle nur nach derjenigen Maxime, durch die du zugleich wollen kannst, dass sie ein allgemeines Gesetz werde.“ (Immanuel Kant)</a:t>
            </a:r>
          </a:p>
        </p:txBody>
      </p:sp>
      <p:sp>
        <p:nvSpPr>
          <p:cNvPr id="25" name="TextBox 24"/>
          <p:cNvSpPr txBox="1"/>
          <p:nvPr/>
        </p:nvSpPr>
        <p:spPr>
          <a:xfrm>
            <a:off x="891470" y="3377592"/>
            <a:ext cx="5756978" cy="374650"/>
          </a:xfrm>
          <a:prstGeom prst="rect">
            <a:avLst/>
          </a:prstGeom>
          <a:noFill/>
        </p:spPr>
        <p:txBody>
          <a:bodyPr wrap="none">
            <a:spAutoFit/>
          </a:bodyPr>
          <a:lstStyle/>
          <a:p>
            <a:r>
              <a:t>Lektüre, Verfassen</a:t>
            </a:r>
          </a:p>
        </p:txBody>
      </p:sp>
      <p:sp>
        <p:nvSpPr>
          <p:cNvPr id="26" name="TextBox 25"/>
          <p:cNvSpPr txBox="1"/>
          <p:nvPr/>
        </p:nvSpPr>
        <p:spPr>
          <a:xfrm>
            <a:off x="2473501" y="5022689"/>
            <a:ext cx="4174948" cy="374650"/>
          </a:xfrm>
          <a:prstGeom prst="rect">
            <a:avLst/>
          </a:prstGeom>
          <a:noFill/>
        </p:spPr>
        <p:txBody>
          <a:bodyPr wrap="none">
            <a:spAutoFit/>
          </a:bodyPr>
          <a:lstStyle/>
          <a:p>
            <a:r>
              <a:t>n. a.</a:t>
            </a:r>
          </a:p>
        </p:txBody>
      </p:sp>
      <p:sp>
        <p:nvSpPr>
          <p:cNvPr id="27" name="TextBox 26"/>
          <p:cNvSpPr txBox="1"/>
          <p:nvPr/>
        </p:nvSpPr>
        <p:spPr>
          <a:xfrm>
            <a:off x="2014219" y="4189739"/>
            <a:ext cx="4634229" cy="374650"/>
          </a:xfrm>
          <a:prstGeom prst="rect">
            <a:avLst/>
          </a:prstGeom>
          <a:noFill/>
        </p:spPr>
        <p:txBody>
          <a:bodyPr wrap="none">
            <a:spAutoFit/>
          </a:bodyPr>
          <a:lstStyle/>
          <a:p>
            <a:r>
              <a:t>n. a.</a:t>
            </a:r>
          </a:p>
        </p:txBody>
      </p:sp>
      <p:sp>
        <p:nvSpPr>
          <p:cNvPr id="28" name="TextBox 27"/>
          <p:cNvSpPr txBox="1"/>
          <p:nvPr/>
        </p:nvSpPr>
        <p:spPr>
          <a:xfrm>
            <a:off x="2473500" y="4606214"/>
            <a:ext cx="4174949" cy="374650"/>
          </a:xfrm>
          <a:prstGeom prst="rect">
            <a:avLst/>
          </a:prstGeom>
          <a:noFill/>
        </p:spPr>
        <p:txBody>
          <a:bodyPr wrap="none">
            <a:spAutoFit/>
          </a:bodyPr>
          <a:lstStyle/>
          <a:p>
            <a:r>
              <a:t>n. a.</a:t>
            </a:r>
          </a:p>
        </p:txBody>
      </p:sp>
      <p:sp>
        <p:nvSpPr>
          <p:cNvPr id="29" name="TextBox 28"/>
          <p:cNvSpPr txBox="1"/>
          <p:nvPr/>
        </p:nvSpPr>
        <p:spPr>
          <a:xfrm>
            <a:off x="3057108" y="3781885"/>
            <a:ext cx="3591340" cy="374650"/>
          </a:xfrm>
          <a:prstGeom prst="rect">
            <a:avLst/>
          </a:prstGeom>
          <a:noFill/>
        </p:spPr>
        <p:txBody>
          <a:bodyPr wrap="none">
            <a:spAutoFit/>
          </a:bodyPr>
          <a:lstStyle/>
          <a:p>
            <a:r>
              <a:t>Die Schule hat mich viele Dinge nicht gelehrt, so etwa den Umgang mit Finanzen und die Psychologie.</a:t>
            </a:r>
          </a:p>
        </p:txBody>
      </p:sp>
      <p:sp>
        <p:nvSpPr>
          <p:cNvPr id="30" name="TextBox 29"/>
          <p:cNvSpPr txBox="1"/>
          <p:nvPr/>
        </p:nvSpPr>
        <p:spPr>
          <a:xfrm>
            <a:off x="1212016" y="5435714"/>
            <a:ext cx="5436434" cy="374650"/>
          </a:xfrm>
          <a:prstGeom prst="rect">
            <a:avLst/>
          </a:prstGeom>
          <a:noFill/>
        </p:spPr>
        <p:txBody>
          <a:bodyPr wrap="none">
            <a:spAutoFit/>
          </a:bodyPr>
          <a:lstStyle/>
          <a:p>
            <a:r>
              <a:t>Volljurist</a:t>
            </a:r>
          </a:p>
        </p:txBody>
      </p:sp>
      <p:sp>
        <p:nvSpPr>
          <p:cNvPr id="31" name="TextBox 30"/>
          <p:cNvSpPr txBox="1"/>
          <p:nvPr/>
        </p:nvSpPr>
        <p:spPr>
          <a:xfrm>
            <a:off x="2384162" y="5851320"/>
            <a:ext cx="4264288" cy="374650"/>
          </a:xfrm>
          <a:prstGeom prst="rect">
            <a:avLst/>
          </a:prstGeom>
          <a:noFill/>
        </p:spPr>
        <p:txBody>
          <a:bodyPr wrap="none">
            <a:spAutoFit/>
          </a:bodyPr>
          <a:lstStyle/>
          <a:p>
            <a:r>
              <a:t>Berufstätig.</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Sara Rodriguez</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10.09.2005</a:t>
            </a:r>
          </a:p>
        </p:txBody>
      </p:sp>
      <p:sp>
        <p:nvSpPr>
          <p:cNvPr id="21" name="TextBox 20"/>
          <p:cNvSpPr txBox="1"/>
          <p:nvPr/>
        </p:nvSpPr>
        <p:spPr>
          <a:xfrm>
            <a:off x="3494622" y="1740345"/>
            <a:ext cx="3153825" cy="374650"/>
          </a:xfrm>
          <a:prstGeom prst="rect">
            <a:avLst/>
          </a:prstGeom>
          <a:noFill/>
        </p:spPr>
        <p:txBody>
          <a:bodyPr wrap="none">
            <a:spAutoFit/>
          </a:bodyPr>
          <a:lstStyle/>
          <a:p>
            <a:r>
              <a:t>Spanisch + Englisch</a:t>
            </a:r>
          </a:p>
          <a:p/>
        </p:txBody>
      </p:sp>
      <p:sp>
        <p:nvSpPr>
          <p:cNvPr id="22" name="TextBox 21"/>
          <p:cNvSpPr txBox="1"/>
          <p:nvPr/>
        </p:nvSpPr>
        <p:spPr>
          <a:xfrm>
            <a:off x="3700998" y="2157496"/>
            <a:ext cx="2947450" cy="374650"/>
          </a:xfrm>
          <a:prstGeom prst="rect">
            <a:avLst/>
          </a:prstGeom>
          <a:noFill/>
        </p:spPr>
        <p:txBody>
          <a:bodyPr wrap="none">
            <a:spAutoFit/>
          </a:bodyPr>
          <a:lstStyle/>
          <a:p>
            <a:r>
              <a:t>Sport, Spanisch</a:t>
            </a:r>
          </a:p>
        </p:txBody>
      </p:sp>
      <p:sp>
        <p:nvSpPr>
          <p:cNvPr id="23" name="TextBox 22"/>
          <p:cNvSpPr txBox="1"/>
          <p:nvPr/>
        </p:nvSpPr>
        <p:spPr>
          <a:xfrm>
            <a:off x="4381510" y="2564674"/>
            <a:ext cx="2266938" cy="374650"/>
          </a:xfrm>
          <a:prstGeom prst="rect">
            <a:avLst/>
          </a:prstGeom>
          <a:noFill/>
        </p:spPr>
        <p:txBody>
          <a:bodyPr wrap="none">
            <a:spAutoFit/>
          </a:bodyPr>
          <a:lstStyle/>
          <a:p>
            <a:r>
              <a:t>Nicole,Aya, Viviana,Nour, Lena Sengi, Emilian, Anna Cleef, Hannah</a:t>
            </a:r>
          </a:p>
        </p:txBody>
      </p:sp>
      <p:sp>
        <p:nvSpPr>
          <p:cNvPr id="24" name="TextBox 23"/>
          <p:cNvSpPr txBox="1"/>
          <p:nvPr/>
        </p:nvSpPr>
        <p:spPr>
          <a:xfrm>
            <a:off x="1228020" y="2979874"/>
            <a:ext cx="5420428" cy="360000"/>
          </a:xfrm>
          <a:prstGeom prst="rect">
            <a:avLst/>
          </a:prstGeom>
          <a:noFill/>
        </p:spPr>
        <p:txBody>
          <a:bodyPr wrap="none">
            <a:spAutoFit/>
          </a:bodyPr>
          <a:lstStyle/>
          <a:p>
            <a:r>
              <a:t>Jeden Tag ist ein Geschenk</a:t>
            </a:r>
          </a:p>
        </p:txBody>
      </p:sp>
      <p:sp>
        <p:nvSpPr>
          <p:cNvPr id="25" name="TextBox 24"/>
          <p:cNvSpPr txBox="1"/>
          <p:nvPr/>
        </p:nvSpPr>
        <p:spPr>
          <a:xfrm>
            <a:off x="891470" y="3377592"/>
            <a:ext cx="5756978" cy="374650"/>
          </a:xfrm>
          <a:prstGeom prst="rect">
            <a:avLst/>
          </a:prstGeom>
          <a:noFill/>
        </p:spPr>
        <p:txBody>
          <a:bodyPr wrap="none">
            <a:spAutoFit/>
          </a:bodyPr>
          <a:lstStyle/>
          <a:p>
            <a:r>
              <a:t>Gym, Zeit mit Freunde und Familie verbringen, Musik hören, Instrumenten spielen, tanzen</a:t>
            </a:r>
          </a:p>
        </p:txBody>
      </p:sp>
      <p:sp>
        <p:nvSpPr>
          <p:cNvPr id="26" name="TextBox 25"/>
          <p:cNvSpPr txBox="1"/>
          <p:nvPr/>
        </p:nvSpPr>
        <p:spPr>
          <a:xfrm>
            <a:off x="2473501" y="5022689"/>
            <a:ext cx="4174948" cy="374650"/>
          </a:xfrm>
          <a:prstGeom prst="rect">
            <a:avLst/>
          </a:prstGeom>
          <a:noFill/>
        </p:spPr>
        <p:txBody>
          <a:bodyPr wrap="none">
            <a:spAutoFit/>
          </a:bodyPr>
          <a:lstStyle/>
          <a:p>
            <a:r>
              <a:t>Vertraue auf Gott und lass dich nicht von anderen beeinflussen</a:t>
            </a:r>
          </a:p>
        </p:txBody>
      </p:sp>
      <p:sp>
        <p:nvSpPr>
          <p:cNvPr id="27" name="TextBox 26"/>
          <p:cNvSpPr txBox="1"/>
          <p:nvPr/>
        </p:nvSpPr>
        <p:spPr>
          <a:xfrm>
            <a:off x="2014219" y="4189739"/>
            <a:ext cx="4634229" cy="374650"/>
          </a:xfrm>
          <a:prstGeom prst="rect">
            <a:avLst/>
          </a:prstGeom>
          <a:noFill/>
        </p:spPr>
        <p:txBody>
          <a:bodyPr wrap="none">
            <a:spAutoFit/>
          </a:bodyPr>
          <a:lstStyle/>
          <a:p>
            <a:r>
              <a:t>Powerbox &lt;3</a:t>
            </a:r>
          </a:p>
        </p:txBody>
      </p:sp>
      <p:sp>
        <p:nvSpPr>
          <p:cNvPr id="28" name="TextBox 27"/>
          <p:cNvSpPr txBox="1"/>
          <p:nvPr/>
        </p:nvSpPr>
        <p:spPr>
          <a:xfrm>
            <a:off x="2473500" y="4606214"/>
            <a:ext cx="4174949" cy="374650"/>
          </a:xfrm>
          <a:prstGeom prst="rect">
            <a:avLst/>
          </a:prstGeom>
          <a:noFill/>
        </p:spPr>
        <p:txBody>
          <a:bodyPr wrap="none">
            <a:spAutoFit/>
          </a:bodyPr>
          <a:lstStyle/>
          <a:p>
            <a:r>
              <a:t>Kursfahrt (Barcelona)</a:t>
            </a:r>
          </a:p>
        </p:txBody>
      </p:sp>
      <p:sp>
        <p:nvSpPr>
          <p:cNvPr id="29" name="TextBox 28"/>
          <p:cNvSpPr txBox="1"/>
          <p:nvPr/>
        </p:nvSpPr>
        <p:spPr>
          <a:xfrm>
            <a:off x="3057108" y="3781885"/>
            <a:ext cx="3591340" cy="374650"/>
          </a:xfrm>
          <a:prstGeom prst="rect">
            <a:avLst/>
          </a:prstGeom>
          <a:noFill/>
        </p:spPr>
        <p:txBody>
          <a:bodyPr wrap="none">
            <a:spAutoFit/>
          </a:bodyPr>
          <a:lstStyle/>
          <a:p>
            <a:r>
              <a:t>Wie man mit Geld usw. umgehen soll</a:t>
            </a:r>
          </a:p>
        </p:txBody>
      </p:sp>
      <p:sp>
        <p:nvSpPr>
          <p:cNvPr id="30" name="TextBox 29"/>
          <p:cNvSpPr txBox="1"/>
          <p:nvPr/>
        </p:nvSpPr>
        <p:spPr>
          <a:xfrm>
            <a:off x="1212016" y="5435714"/>
            <a:ext cx="5436434" cy="374650"/>
          </a:xfrm>
          <a:prstGeom prst="rect">
            <a:avLst/>
          </a:prstGeom>
          <a:noFill/>
        </p:spPr>
        <p:txBody>
          <a:bodyPr wrap="none">
            <a:spAutoFit/>
          </a:bodyPr>
          <a:lstStyle/>
          <a:p>
            <a:r>
              <a:t>-</a:t>
            </a:r>
          </a:p>
        </p:txBody>
      </p:sp>
      <p:sp>
        <p:nvSpPr>
          <p:cNvPr id="31" name="TextBox 30"/>
          <p:cNvSpPr txBox="1"/>
          <p:nvPr/>
        </p:nvSpPr>
        <p:spPr>
          <a:xfrm>
            <a:off x="2384162" y="5851320"/>
            <a:ext cx="4264288" cy="374650"/>
          </a:xfrm>
          <a:prstGeom prst="rect">
            <a:avLst/>
          </a:prstGeom>
          <a:noFill/>
        </p:spPr>
        <p:txBody>
          <a:bodyPr wrap="none">
            <a:spAutoFit/>
          </a:bodyPr>
          <a:lstStyle/>
          <a:p>
            <a:r>
              <a:t>Einen Job haben, der mir gefällt und Spaß macht und eine schöne Familie haben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Carlotta Knetsch</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06.10.2007</a:t>
            </a:r>
          </a:p>
        </p:txBody>
      </p:sp>
      <p:sp>
        <p:nvSpPr>
          <p:cNvPr id="21" name="TextBox 20"/>
          <p:cNvSpPr txBox="1"/>
          <p:nvPr/>
        </p:nvSpPr>
        <p:spPr>
          <a:xfrm>
            <a:off x="3494622" y="1740345"/>
            <a:ext cx="3153825" cy="374650"/>
          </a:xfrm>
          <a:prstGeom prst="rect">
            <a:avLst/>
          </a:prstGeom>
          <a:noFill/>
        </p:spPr>
        <p:txBody>
          <a:bodyPr wrap="none">
            <a:spAutoFit/>
          </a:bodyPr>
          <a:lstStyle/>
          <a:p>
            <a:r>
              <a:t>Biologie und Englisch</a:t>
            </a:r>
          </a:p>
          <a:p/>
        </p:txBody>
      </p:sp>
      <p:sp>
        <p:nvSpPr>
          <p:cNvPr id="22" name="TextBox 21"/>
          <p:cNvSpPr txBox="1"/>
          <p:nvPr/>
        </p:nvSpPr>
        <p:spPr>
          <a:xfrm>
            <a:off x="3700998" y="2157496"/>
            <a:ext cx="2947450" cy="374650"/>
          </a:xfrm>
          <a:prstGeom prst="rect">
            <a:avLst/>
          </a:prstGeom>
          <a:noFill/>
        </p:spPr>
        <p:txBody>
          <a:bodyPr wrap="none">
            <a:spAutoFit/>
          </a:bodyPr>
          <a:lstStyle/>
          <a:p>
            <a:r>
              <a:t>Biologie</a:t>
            </a:r>
          </a:p>
        </p:txBody>
      </p:sp>
      <p:sp>
        <p:nvSpPr>
          <p:cNvPr id="23" name="TextBox 22"/>
          <p:cNvSpPr txBox="1"/>
          <p:nvPr/>
        </p:nvSpPr>
        <p:spPr>
          <a:xfrm>
            <a:off x="4381510" y="2564674"/>
            <a:ext cx="2266938" cy="374650"/>
          </a:xfrm>
          <a:prstGeom prst="rect">
            <a:avLst/>
          </a:prstGeom>
          <a:noFill/>
        </p:spPr>
        <p:txBody>
          <a:bodyPr wrap="none">
            <a:spAutoFit/>
          </a:bodyPr>
          <a:lstStyle/>
          <a:p>
            <a:r>
              <a:t>Friederike :)</a:t>
            </a:r>
          </a:p>
        </p:txBody>
      </p:sp>
      <p:sp>
        <p:nvSpPr>
          <p:cNvPr id="24" name="TextBox 23"/>
          <p:cNvSpPr txBox="1"/>
          <p:nvPr/>
        </p:nvSpPr>
        <p:spPr>
          <a:xfrm>
            <a:off x="1228020" y="2979874"/>
            <a:ext cx="5420428" cy="360000"/>
          </a:xfrm>
          <a:prstGeom prst="rect">
            <a:avLst/>
          </a:prstGeom>
          <a:noFill/>
        </p:spPr>
        <p:txBody>
          <a:bodyPr wrap="none">
            <a:spAutoFit/>
          </a:bodyPr>
          <a:lstStyle/>
          <a:p>
            <a:r>
              <a:t>Man muss nicht alles können!</a:t>
            </a:r>
          </a:p>
        </p:txBody>
      </p:sp>
      <p:sp>
        <p:nvSpPr>
          <p:cNvPr id="25" name="TextBox 24"/>
          <p:cNvSpPr txBox="1"/>
          <p:nvPr/>
        </p:nvSpPr>
        <p:spPr>
          <a:xfrm>
            <a:off x="891470" y="3377592"/>
            <a:ext cx="5756978" cy="374650"/>
          </a:xfrm>
          <a:prstGeom prst="rect">
            <a:avLst/>
          </a:prstGeom>
          <a:noFill/>
        </p:spPr>
        <p:txBody>
          <a:bodyPr wrap="none">
            <a:spAutoFit/>
          </a:bodyPr>
          <a:lstStyle/>
          <a:p>
            <a:r>
              <a:t>Luftakrobatik, Lesen</a:t>
            </a:r>
          </a:p>
        </p:txBody>
      </p:sp>
      <p:sp>
        <p:nvSpPr>
          <p:cNvPr id="26" name="TextBox 25"/>
          <p:cNvSpPr txBox="1"/>
          <p:nvPr/>
        </p:nvSpPr>
        <p:spPr>
          <a:xfrm>
            <a:off x="2473501" y="5022689"/>
            <a:ext cx="4174948" cy="374650"/>
          </a:xfrm>
          <a:prstGeom prst="rect">
            <a:avLst/>
          </a:prstGeom>
          <a:noFill/>
        </p:spPr>
        <p:txBody>
          <a:bodyPr wrap="none">
            <a:spAutoFit/>
          </a:bodyPr>
          <a:lstStyle/>
          <a:p>
            <a:r>
              <a:t>Bisschen mehr melden wäre besser gewesen!</a:t>
            </a:r>
          </a:p>
        </p:txBody>
      </p:sp>
      <p:sp>
        <p:nvSpPr>
          <p:cNvPr id="27" name="TextBox 26"/>
          <p:cNvSpPr txBox="1"/>
          <p:nvPr/>
        </p:nvSpPr>
        <p:spPr>
          <a:xfrm>
            <a:off x="2014219" y="4189739"/>
            <a:ext cx="4634229" cy="374650"/>
          </a:xfrm>
          <a:prstGeom prst="rect">
            <a:avLst/>
          </a:prstGeom>
          <a:noFill/>
        </p:spPr>
        <p:txBody>
          <a:bodyPr wrap="none">
            <a:spAutoFit/>
          </a:bodyPr>
          <a:lstStyle/>
          <a:p>
            <a:r>
              <a:t>Schoko Donut von Bibi</a:t>
            </a:r>
          </a:p>
        </p:txBody>
      </p:sp>
      <p:sp>
        <p:nvSpPr>
          <p:cNvPr id="28" name="TextBox 27"/>
          <p:cNvSpPr txBox="1"/>
          <p:nvPr/>
        </p:nvSpPr>
        <p:spPr>
          <a:xfrm>
            <a:off x="2473500" y="4606214"/>
            <a:ext cx="4174949" cy="374650"/>
          </a:xfrm>
          <a:prstGeom prst="rect">
            <a:avLst/>
          </a:prstGeom>
          <a:noFill/>
        </p:spPr>
        <p:txBody>
          <a:bodyPr wrap="none">
            <a:spAutoFit/>
          </a:bodyPr>
          <a:lstStyle/>
          <a:p>
            <a:r>
              <a:t>Skifahrt</a:t>
            </a:r>
          </a:p>
        </p:txBody>
      </p:sp>
      <p:sp>
        <p:nvSpPr>
          <p:cNvPr id="29" name="TextBox 28"/>
          <p:cNvSpPr txBox="1"/>
          <p:nvPr/>
        </p:nvSpPr>
        <p:spPr>
          <a:xfrm>
            <a:off x="3057108" y="3781885"/>
            <a:ext cx="3591340" cy="374650"/>
          </a:xfrm>
          <a:prstGeom prst="rect">
            <a:avLst/>
          </a:prstGeom>
          <a:noFill/>
        </p:spPr>
        <p:txBody>
          <a:bodyPr wrap="none">
            <a:spAutoFit/>
          </a:bodyPr>
          <a:lstStyle/>
          <a:p>
            <a:r>
              <a:t>Mit welchen Apps/ Internetseiten man am effektivsten lernen kann.</a:t>
            </a:r>
          </a:p>
        </p:txBody>
      </p:sp>
      <p:sp>
        <p:nvSpPr>
          <p:cNvPr id="30" name="TextBox 29"/>
          <p:cNvSpPr txBox="1"/>
          <p:nvPr/>
        </p:nvSpPr>
        <p:spPr>
          <a:xfrm>
            <a:off x="1212016" y="5435714"/>
            <a:ext cx="5436434" cy="374650"/>
          </a:xfrm>
          <a:prstGeom prst="rect">
            <a:avLst/>
          </a:prstGeom>
          <a:noFill/>
        </p:spPr>
        <p:txBody>
          <a:bodyPr wrap="none">
            <a:spAutoFit/>
          </a:bodyPr>
          <a:lstStyle/>
          <a:p>
            <a:r>
              <a:t>Autorin</a:t>
            </a:r>
          </a:p>
        </p:txBody>
      </p:sp>
      <p:sp>
        <p:nvSpPr>
          <p:cNvPr id="31" name="TextBox 30"/>
          <p:cNvSpPr txBox="1"/>
          <p:nvPr/>
        </p:nvSpPr>
        <p:spPr>
          <a:xfrm>
            <a:off x="2384162" y="5851320"/>
            <a:ext cx="4264288" cy="374650"/>
          </a:xfrm>
          <a:prstGeom prst="rect">
            <a:avLst/>
          </a:prstGeom>
          <a:noFill/>
        </p:spPr>
        <p:txBody>
          <a:bodyPr wrap="none">
            <a:spAutoFit/>
          </a:bodyPr>
          <a:lstStyle/>
          <a:p>
            <a:r>
              <a:t>Ich sehe mich in einem Job den ich gerne mache und in einer Beziehung. Und hoffentlich bin ich viel am reisen.</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Sarah Maria Hötzel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26.03.2007</a:t>
            </a:r>
          </a:p>
        </p:txBody>
      </p:sp>
      <p:sp>
        <p:nvSpPr>
          <p:cNvPr id="21" name="TextBox 20"/>
          <p:cNvSpPr txBox="1"/>
          <p:nvPr/>
        </p:nvSpPr>
        <p:spPr>
          <a:xfrm>
            <a:off x="3494622" y="1740345"/>
            <a:ext cx="3153825" cy="374650"/>
          </a:xfrm>
          <a:prstGeom prst="rect">
            <a:avLst/>
          </a:prstGeom>
          <a:noFill/>
        </p:spPr>
        <p:txBody>
          <a:bodyPr wrap="none">
            <a:spAutoFit/>
          </a:bodyPr>
          <a:lstStyle/>
          <a:p>
            <a:r>
              <a:t>Mathe/ Chemie</a:t>
            </a:r>
          </a:p>
          <a:p/>
        </p:txBody>
      </p:sp>
      <p:sp>
        <p:nvSpPr>
          <p:cNvPr id="22" name="TextBox 21"/>
          <p:cNvSpPr txBox="1"/>
          <p:nvPr/>
        </p:nvSpPr>
        <p:spPr>
          <a:xfrm>
            <a:off x="3700998" y="2157496"/>
            <a:ext cx="2947450" cy="374650"/>
          </a:xfrm>
          <a:prstGeom prst="rect">
            <a:avLst/>
          </a:prstGeom>
          <a:noFill/>
        </p:spPr>
        <p:txBody>
          <a:bodyPr wrap="none">
            <a:spAutoFit/>
          </a:bodyPr>
          <a:lstStyle/>
          <a:p>
            <a:r>
              <a:t>Chemie</a:t>
            </a:r>
          </a:p>
        </p:txBody>
      </p:sp>
      <p:sp>
        <p:nvSpPr>
          <p:cNvPr id="23" name="TextBox 22"/>
          <p:cNvSpPr txBox="1"/>
          <p:nvPr/>
        </p:nvSpPr>
        <p:spPr>
          <a:xfrm>
            <a:off x="4381510" y="2564674"/>
            <a:ext cx="2266938" cy="374650"/>
          </a:xfrm>
          <a:prstGeom prst="rect">
            <a:avLst/>
          </a:prstGeom>
          <a:noFill/>
        </p:spPr>
        <p:txBody>
          <a:bodyPr wrap="none">
            <a:spAutoFit/>
          </a:bodyPr>
          <a:lstStyle/>
          <a:p>
            <a:r>
              <a:t>Bei meinen Freunden</a:t>
            </a:r>
          </a:p>
        </p:txBody>
      </p:sp>
      <p:sp>
        <p:nvSpPr>
          <p:cNvPr id="24" name="TextBox 23"/>
          <p:cNvSpPr txBox="1"/>
          <p:nvPr/>
        </p:nvSpPr>
        <p:spPr>
          <a:xfrm>
            <a:off x="1228020" y="2979874"/>
            <a:ext cx="5420428" cy="360000"/>
          </a:xfrm>
          <a:prstGeom prst="rect">
            <a:avLst/>
          </a:prstGeom>
          <a:noFill/>
        </p:spPr>
        <p:txBody>
          <a:bodyPr wrap="none">
            <a:spAutoFit/>
          </a:bodyPr>
          <a:lstStyle/>
          <a:p>
            <a:r>
              <a:t>Träume nicht dein Leben, lebe deinen Traum.</a:t>
            </a:r>
          </a:p>
          <a:p>
            <a:r>
              <a:t>Ich erschaffe mir meinen eigenen Sonnenschein.</a:t>
            </a:r>
          </a:p>
        </p:txBody>
      </p:sp>
      <p:sp>
        <p:nvSpPr>
          <p:cNvPr id="25" name="TextBox 24"/>
          <p:cNvSpPr txBox="1"/>
          <p:nvPr/>
        </p:nvSpPr>
        <p:spPr>
          <a:xfrm>
            <a:off x="891470" y="3377592"/>
            <a:ext cx="5756978" cy="374650"/>
          </a:xfrm>
          <a:prstGeom prst="rect">
            <a:avLst/>
          </a:prstGeom>
          <a:noFill/>
        </p:spPr>
        <p:txBody>
          <a:bodyPr wrap="none">
            <a:spAutoFit/>
          </a:bodyPr>
          <a:lstStyle/>
          <a:p>
            <a:r>
              <a:t>Tanzen, Turnen, Gaming, Singen, Tennis, Malen</a:t>
            </a:r>
          </a:p>
        </p:txBody>
      </p:sp>
      <p:sp>
        <p:nvSpPr>
          <p:cNvPr id="26" name="TextBox 25"/>
          <p:cNvSpPr txBox="1"/>
          <p:nvPr/>
        </p:nvSpPr>
        <p:spPr>
          <a:xfrm>
            <a:off x="2473501" y="5022689"/>
            <a:ext cx="4174948" cy="374650"/>
          </a:xfrm>
          <a:prstGeom prst="rect">
            <a:avLst/>
          </a:prstGeom>
          <a:noFill/>
        </p:spPr>
        <p:txBody>
          <a:bodyPr wrap="none">
            <a:spAutoFit/>
          </a:bodyPr>
          <a:lstStyle/>
          <a:p>
            <a:r>
              <a:t>Glaube und lebe, wie und was du willst und keiner entscheidet über DEIN Leben, dann bekommst du, was du willst und bist glücklich.</a:t>
            </a:r>
          </a:p>
        </p:txBody>
      </p:sp>
      <p:sp>
        <p:nvSpPr>
          <p:cNvPr id="27" name="TextBox 26"/>
          <p:cNvSpPr txBox="1"/>
          <p:nvPr/>
        </p:nvSpPr>
        <p:spPr>
          <a:xfrm>
            <a:off x="2014219" y="4189739"/>
            <a:ext cx="4634229" cy="374650"/>
          </a:xfrm>
          <a:prstGeom prst="rect">
            <a:avLst/>
          </a:prstGeom>
          <a:noFill/>
        </p:spPr>
        <p:txBody>
          <a:bodyPr wrap="none">
            <a:spAutoFit/>
          </a:bodyPr>
          <a:lstStyle/>
          <a:p>
            <a:r>
              <a:t>Ab in den HUMA</a:t>
            </a:r>
          </a:p>
        </p:txBody>
      </p:sp>
      <p:sp>
        <p:nvSpPr>
          <p:cNvPr id="28" name="TextBox 27"/>
          <p:cNvSpPr txBox="1"/>
          <p:nvPr/>
        </p:nvSpPr>
        <p:spPr>
          <a:xfrm>
            <a:off x="2473500" y="4606214"/>
            <a:ext cx="4174949" cy="374650"/>
          </a:xfrm>
          <a:prstGeom prst="rect">
            <a:avLst/>
          </a:prstGeom>
          <a:noFill/>
        </p:spPr>
        <p:txBody>
          <a:bodyPr wrap="none">
            <a:spAutoFit/>
          </a:bodyPr>
          <a:lstStyle/>
          <a:p>
            <a:r>
              <a:t>Wie lieb und Nett immer meine Freunde waren, die Musikals und Partys, Chemie Explosion wo wir den Raum verlassen mussten, zu den Geburtstagen meiner Freundesgruppe liefen alle immer mit selbstgemachte Krone rum</a:t>
            </a:r>
          </a:p>
        </p:txBody>
      </p:sp>
      <p:sp>
        <p:nvSpPr>
          <p:cNvPr id="29" name="TextBox 28"/>
          <p:cNvSpPr txBox="1"/>
          <p:nvPr/>
        </p:nvSpPr>
        <p:spPr>
          <a:xfrm>
            <a:off x="3057108" y="3781885"/>
            <a:ext cx="3591340" cy="374650"/>
          </a:xfrm>
          <a:prstGeom prst="rect">
            <a:avLst/>
          </a:prstGeom>
          <a:noFill/>
        </p:spPr>
        <p:txBody>
          <a:bodyPr wrap="none">
            <a:spAutoFit/>
          </a:bodyPr>
          <a:lstStyle/>
          <a:p>
            <a:r>
              <a:t>Steuererklärung, was man sonnst noch so für ein eigenständiges Leben braucht</a:t>
            </a:r>
          </a:p>
        </p:txBody>
      </p:sp>
      <p:sp>
        <p:nvSpPr>
          <p:cNvPr id="30" name="TextBox 29"/>
          <p:cNvSpPr txBox="1"/>
          <p:nvPr/>
        </p:nvSpPr>
        <p:spPr>
          <a:xfrm>
            <a:off x="1212016" y="5435714"/>
            <a:ext cx="5436434" cy="374650"/>
          </a:xfrm>
          <a:prstGeom prst="rect">
            <a:avLst/>
          </a:prstGeom>
          <a:noFill/>
        </p:spPr>
        <p:txBody>
          <a:bodyPr wrap="none">
            <a:spAutoFit/>
          </a:bodyPr>
          <a:lstStyle/>
          <a:p>
            <a:r>
              <a:t>IT-Manager, mit führender Position</a:t>
            </a:r>
          </a:p>
        </p:txBody>
      </p:sp>
      <p:sp>
        <p:nvSpPr>
          <p:cNvPr id="31" name="TextBox 30"/>
          <p:cNvSpPr txBox="1"/>
          <p:nvPr/>
        </p:nvSpPr>
        <p:spPr>
          <a:xfrm>
            <a:off x="2384162" y="5851320"/>
            <a:ext cx="4264288" cy="374650"/>
          </a:xfrm>
          <a:prstGeom prst="rect">
            <a:avLst/>
          </a:prstGeom>
          <a:noFill/>
        </p:spPr>
        <p:txBody>
          <a:bodyPr wrap="none">
            <a:spAutoFit/>
          </a:bodyPr>
          <a:lstStyle/>
          <a:p>
            <a:r>
              <a:t>Bei einem gut bezahlten Job, der mir Spaß macht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Sarah Kisselbach</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29.09.2007</a:t>
            </a:r>
          </a:p>
        </p:txBody>
      </p:sp>
      <p:sp>
        <p:nvSpPr>
          <p:cNvPr id="21" name="TextBox 20"/>
          <p:cNvSpPr txBox="1"/>
          <p:nvPr/>
        </p:nvSpPr>
        <p:spPr>
          <a:xfrm>
            <a:off x="3494622" y="1740345"/>
            <a:ext cx="3153825" cy="374650"/>
          </a:xfrm>
          <a:prstGeom prst="rect">
            <a:avLst/>
          </a:prstGeom>
          <a:noFill/>
        </p:spPr>
        <p:txBody>
          <a:bodyPr wrap="none">
            <a:spAutoFit/>
          </a:bodyPr>
          <a:lstStyle/>
          <a:p>
            <a:r>
              <a:t>Deutsch &amp; Biologie</a:t>
            </a:r>
          </a:p>
          <a:p/>
        </p:txBody>
      </p:sp>
      <p:sp>
        <p:nvSpPr>
          <p:cNvPr id="22" name="TextBox 21"/>
          <p:cNvSpPr txBox="1"/>
          <p:nvPr/>
        </p:nvSpPr>
        <p:spPr>
          <a:xfrm>
            <a:off x="3700998" y="2157496"/>
            <a:ext cx="2947450" cy="374650"/>
          </a:xfrm>
          <a:prstGeom prst="rect">
            <a:avLst/>
          </a:prstGeom>
          <a:noFill/>
        </p:spPr>
        <p:txBody>
          <a:bodyPr wrap="none">
            <a:spAutoFit/>
          </a:bodyPr>
          <a:lstStyle/>
          <a:p>
            <a:r>
              <a:t>keins</a:t>
            </a:r>
          </a:p>
        </p:txBody>
      </p:sp>
      <p:sp>
        <p:nvSpPr>
          <p:cNvPr id="23" name="TextBox 22"/>
          <p:cNvSpPr txBox="1"/>
          <p:nvPr/>
        </p:nvSpPr>
        <p:spPr>
          <a:xfrm>
            <a:off x="4381510" y="2564674"/>
            <a:ext cx="2266938" cy="374650"/>
          </a:xfrm>
          <a:prstGeom prst="rect">
            <a:avLst/>
          </a:prstGeom>
          <a:noFill/>
        </p:spPr>
        <p:txBody>
          <a:bodyPr wrap="none">
            <a:spAutoFit/>
          </a:bodyPr>
          <a:lstStyle/>
          <a:p>
            <a:r>
              <a:t>Isabel, Mariella, Inessa</a:t>
            </a:r>
          </a:p>
        </p:txBody>
      </p:sp>
      <p:sp>
        <p:nvSpPr>
          <p:cNvPr id="24" name="TextBox 23"/>
          <p:cNvSpPr txBox="1"/>
          <p:nvPr/>
        </p:nvSpPr>
        <p:spPr>
          <a:xfrm>
            <a:off x="1228020" y="2979874"/>
            <a:ext cx="5420428" cy="360000"/>
          </a:xfrm>
          <a:prstGeom prst="rect">
            <a:avLst/>
          </a:prstGeom>
          <a:noFill/>
        </p:spPr>
        <p:txBody>
          <a:bodyPr wrap="none">
            <a:spAutoFit/>
          </a:bodyPr>
          <a:lstStyle/>
          <a:p>
            <a:r>
              <a:t>yolo</a:t>
            </a:r>
          </a:p>
        </p:txBody>
      </p:sp>
      <p:sp>
        <p:nvSpPr>
          <p:cNvPr id="25" name="TextBox 24"/>
          <p:cNvSpPr txBox="1"/>
          <p:nvPr/>
        </p:nvSpPr>
        <p:spPr>
          <a:xfrm>
            <a:off x="891470" y="3377592"/>
            <a:ext cx="5756978" cy="374650"/>
          </a:xfrm>
          <a:prstGeom prst="rect">
            <a:avLst/>
          </a:prstGeom>
          <a:noFill/>
        </p:spPr>
        <p:txBody>
          <a:bodyPr wrap="none">
            <a:spAutoFit/>
          </a:bodyPr>
          <a:lstStyle/>
          <a:p>
            <a:r>
              <a:t>alles außer Schule</a:t>
            </a:r>
          </a:p>
        </p:txBody>
      </p:sp>
      <p:sp>
        <p:nvSpPr>
          <p:cNvPr id="26" name="TextBox 25"/>
          <p:cNvSpPr txBox="1"/>
          <p:nvPr/>
        </p:nvSpPr>
        <p:spPr>
          <a:xfrm>
            <a:off x="2473501" y="5022689"/>
            <a:ext cx="4174948" cy="374650"/>
          </a:xfrm>
          <a:prstGeom prst="rect">
            <a:avLst/>
          </a:prstGeom>
          <a:noFill/>
        </p:spPr>
        <p:txBody>
          <a:bodyPr wrap="none">
            <a:spAutoFit/>
          </a:bodyPr>
          <a:lstStyle/>
          <a:p>
            <a:r>
              <a:t>wähl kein Bio LK</a:t>
            </a:r>
          </a:p>
        </p:txBody>
      </p:sp>
      <p:sp>
        <p:nvSpPr>
          <p:cNvPr id="27" name="TextBox 26"/>
          <p:cNvSpPr txBox="1"/>
          <p:nvPr/>
        </p:nvSpPr>
        <p:spPr>
          <a:xfrm>
            <a:off x="2014219" y="4189739"/>
            <a:ext cx="4634229" cy="374650"/>
          </a:xfrm>
          <a:prstGeom prst="rect">
            <a:avLst/>
          </a:prstGeom>
          <a:noFill/>
        </p:spPr>
        <p:txBody>
          <a:bodyPr wrap="none">
            <a:spAutoFit/>
          </a:bodyPr>
          <a:lstStyle/>
          <a:p>
            <a:r>
              <a:t>Schoko Croissant</a:t>
            </a:r>
          </a:p>
        </p:txBody>
      </p:sp>
      <p:sp>
        <p:nvSpPr>
          <p:cNvPr id="28" name="TextBox 27"/>
          <p:cNvSpPr txBox="1"/>
          <p:nvPr/>
        </p:nvSpPr>
        <p:spPr>
          <a:xfrm>
            <a:off x="2473500" y="4606214"/>
            <a:ext cx="4174949" cy="374650"/>
          </a:xfrm>
          <a:prstGeom prst="rect">
            <a:avLst/>
          </a:prstGeom>
          <a:noFill/>
        </p:spPr>
        <p:txBody>
          <a:bodyPr wrap="none">
            <a:spAutoFit/>
          </a:bodyPr>
          <a:lstStyle/>
          <a:p>
            <a:r>
              <a:t>Rhein in Flammen 2023♡</a:t>
            </a:r>
          </a:p>
        </p:txBody>
      </p:sp>
      <p:sp>
        <p:nvSpPr>
          <p:cNvPr id="29" name="TextBox 28"/>
          <p:cNvSpPr txBox="1"/>
          <p:nvPr/>
        </p:nvSpPr>
        <p:spPr>
          <a:xfrm>
            <a:off x="3057108" y="3781885"/>
            <a:ext cx="3591340" cy="374650"/>
          </a:xfrm>
          <a:prstGeom prst="rect">
            <a:avLst/>
          </a:prstGeom>
          <a:noFill/>
        </p:spPr>
        <p:txBody>
          <a:bodyPr wrap="none">
            <a:spAutoFit/>
          </a:bodyPr>
          <a:lstStyle/>
          <a:p>
            <a:r>
              <a:t>wirklich wichtiges fürs Leben</a:t>
            </a:r>
          </a:p>
        </p:txBody>
      </p:sp>
      <p:sp>
        <p:nvSpPr>
          <p:cNvPr id="30" name="TextBox 29"/>
          <p:cNvSpPr txBox="1"/>
          <p:nvPr/>
        </p:nvSpPr>
        <p:spPr>
          <a:xfrm>
            <a:off x="1212016" y="5435714"/>
            <a:ext cx="5436434" cy="374650"/>
          </a:xfrm>
          <a:prstGeom prst="rect">
            <a:avLst/>
          </a:prstGeom>
          <a:noFill/>
        </p:spPr>
        <p:txBody>
          <a:bodyPr wrap="none">
            <a:spAutoFit/>
          </a:bodyPr>
          <a:lstStyle/>
          <a:p>
            <a:r>
              <a:t>Ka, Hauptsache glücklich</a:t>
            </a:r>
          </a:p>
        </p:txBody>
      </p:sp>
      <p:sp>
        <p:nvSpPr>
          <p:cNvPr id="31" name="TextBox 30"/>
          <p:cNvSpPr txBox="1"/>
          <p:nvPr/>
        </p:nvSpPr>
        <p:spPr>
          <a:xfrm>
            <a:off x="2384162" y="5851320"/>
            <a:ext cx="4264288" cy="374650"/>
          </a:xfrm>
          <a:prstGeom prst="rect">
            <a:avLst/>
          </a:prstGeom>
          <a:noFill/>
        </p:spPr>
        <p:txBody>
          <a:bodyPr wrap="none">
            <a:spAutoFit/>
          </a:bodyPr>
          <a:lstStyle/>
          <a:p>
            <a:r>
              <a:t>Auf Reisen</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Sarin Sahar Rohesch</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29.11.2006</a:t>
            </a:r>
          </a:p>
        </p:txBody>
      </p:sp>
      <p:sp>
        <p:nvSpPr>
          <p:cNvPr id="21" name="TextBox 20"/>
          <p:cNvSpPr txBox="1"/>
          <p:nvPr/>
        </p:nvSpPr>
        <p:spPr>
          <a:xfrm>
            <a:off x="3494622" y="1740345"/>
            <a:ext cx="3153825" cy="374650"/>
          </a:xfrm>
          <a:prstGeom prst="rect">
            <a:avLst/>
          </a:prstGeom>
          <a:noFill/>
        </p:spPr>
        <p:txBody>
          <a:bodyPr wrap="none">
            <a:spAutoFit/>
          </a:bodyPr>
          <a:lstStyle/>
          <a:p>
            <a:r>
              <a:t>Englisch &amp; Sozialwissenschaften</a:t>
            </a:r>
          </a:p>
          <a:p/>
        </p:txBody>
      </p:sp>
      <p:sp>
        <p:nvSpPr>
          <p:cNvPr id="22" name="TextBox 21"/>
          <p:cNvSpPr txBox="1"/>
          <p:nvPr/>
        </p:nvSpPr>
        <p:spPr>
          <a:xfrm>
            <a:off x="3700998" y="2157496"/>
            <a:ext cx="2947450" cy="374650"/>
          </a:xfrm>
          <a:prstGeom prst="rect">
            <a:avLst/>
          </a:prstGeom>
          <a:noFill/>
        </p:spPr>
        <p:txBody>
          <a:bodyPr wrap="none">
            <a:spAutoFit/>
          </a:bodyPr>
          <a:lstStyle/>
          <a:p>
            <a:r>
              <a:t>Englisch</a:t>
            </a:r>
          </a:p>
        </p:txBody>
      </p:sp>
      <p:sp>
        <p:nvSpPr>
          <p:cNvPr id="23" name="TextBox 22"/>
          <p:cNvSpPr txBox="1"/>
          <p:nvPr/>
        </p:nvSpPr>
        <p:spPr>
          <a:xfrm>
            <a:off x="4381510" y="2564674"/>
            <a:ext cx="2266938" cy="374650"/>
          </a:xfrm>
          <a:prstGeom prst="rect">
            <a:avLst/>
          </a:prstGeom>
          <a:noFill/>
        </p:spPr>
        <p:txBody>
          <a:bodyPr wrap="none">
            <a:spAutoFit/>
          </a:bodyPr>
          <a:lstStyle/>
          <a:p>
            <a:r>
              <a:t>Sofia und Caro</a:t>
            </a:r>
          </a:p>
        </p:txBody>
      </p:sp>
      <p:sp>
        <p:nvSpPr>
          <p:cNvPr id="24" name="TextBox 23"/>
          <p:cNvSpPr txBox="1"/>
          <p:nvPr/>
        </p:nvSpPr>
        <p:spPr>
          <a:xfrm>
            <a:off x="1228020" y="2979874"/>
            <a:ext cx="5420428" cy="360000"/>
          </a:xfrm>
          <a:prstGeom prst="rect">
            <a:avLst/>
          </a:prstGeom>
          <a:noFill/>
        </p:spPr>
        <p:txBody>
          <a:bodyPr wrap="none">
            <a:spAutoFit/>
          </a:bodyPr>
          <a:lstStyle/>
          <a:p>
            <a:r>
              <a:t>Sei immer dankbar für alles</a:t>
            </a:r>
          </a:p>
        </p:txBody>
      </p:sp>
      <p:sp>
        <p:nvSpPr>
          <p:cNvPr id="25" name="TextBox 24"/>
          <p:cNvSpPr txBox="1"/>
          <p:nvPr/>
        </p:nvSpPr>
        <p:spPr>
          <a:xfrm>
            <a:off x="891470" y="3377592"/>
            <a:ext cx="5756978" cy="374650"/>
          </a:xfrm>
          <a:prstGeom prst="rect">
            <a:avLst/>
          </a:prstGeom>
          <a:noFill/>
        </p:spPr>
        <p:txBody>
          <a:bodyPr wrap="none">
            <a:spAutoFit/>
          </a:bodyPr>
          <a:lstStyle/>
          <a:p>
            <a:r>
              <a:t>Mit Freundinnen treffen</a:t>
            </a:r>
          </a:p>
        </p:txBody>
      </p:sp>
      <p:sp>
        <p:nvSpPr>
          <p:cNvPr id="26" name="TextBox 25"/>
          <p:cNvSpPr txBox="1"/>
          <p:nvPr/>
        </p:nvSpPr>
        <p:spPr>
          <a:xfrm>
            <a:off x="2473501" y="5022689"/>
            <a:ext cx="4174948" cy="374650"/>
          </a:xfrm>
          <a:prstGeom prst="rect">
            <a:avLst/>
          </a:prstGeom>
          <a:noFill/>
        </p:spPr>
        <p:txBody>
          <a:bodyPr wrap="none">
            <a:spAutoFit/>
          </a:bodyPr>
          <a:lstStyle/>
          <a:p>
            <a:r>
              <a:t>Hi</a:t>
            </a:r>
          </a:p>
        </p:txBody>
      </p:sp>
      <p:sp>
        <p:nvSpPr>
          <p:cNvPr id="27" name="TextBox 26"/>
          <p:cNvSpPr txBox="1"/>
          <p:nvPr/>
        </p:nvSpPr>
        <p:spPr>
          <a:xfrm>
            <a:off x="2014219" y="4189739"/>
            <a:ext cx="4634229" cy="374650"/>
          </a:xfrm>
          <a:prstGeom prst="rect">
            <a:avLst/>
          </a:prstGeom>
          <a:noFill/>
        </p:spPr>
        <p:txBody>
          <a:bodyPr wrap="none">
            <a:spAutoFit/>
          </a:bodyPr>
          <a:lstStyle/>
          <a:p>
            <a:r>
              <a:t>Döner</a:t>
            </a:r>
          </a:p>
        </p:txBody>
      </p:sp>
      <p:sp>
        <p:nvSpPr>
          <p:cNvPr id="28" name="TextBox 27"/>
          <p:cNvSpPr txBox="1"/>
          <p:nvPr/>
        </p:nvSpPr>
        <p:spPr>
          <a:xfrm>
            <a:off x="2473500" y="4606214"/>
            <a:ext cx="4174949" cy="374650"/>
          </a:xfrm>
          <a:prstGeom prst="rect">
            <a:avLst/>
          </a:prstGeom>
          <a:noFill/>
        </p:spPr>
        <p:txBody>
          <a:bodyPr wrap="none">
            <a:spAutoFit/>
          </a:bodyPr>
          <a:lstStyle/>
          <a:p>
            <a:r>
              <a:t>Stufenfahrt nach Italien</a:t>
            </a:r>
          </a:p>
        </p:txBody>
      </p:sp>
      <p:sp>
        <p:nvSpPr>
          <p:cNvPr id="29" name="TextBox 28"/>
          <p:cNvSpPr txBox="1"/>
          <p:nvPr/>
        </p:nvSpPr>
        <p:spPr>
          <a:xfrm>
            <a:off x="3057108" y="3781885"/>
            <a:ext cx="3591340" cy="374650"/>
          </a:xfrm>
          <a:prstGeom prst="rect">
            <a:avLst/>
          </a:prstGeom>
          <a:noFill/>
        </p:spPr>
        <p:txBody>
          <a:bodyPr wrap="none">
            <a:spAutoFit/>
          </a:bodyPr>
          <a:lstStyle/>
          <a:p>
            <a:r>
              <a:t>Mathe</a:t>
            </a:r>
          </a:p>
        </p:txBody>
      </p:sp>
      <p:sp>
        <p:nvSpPr>
          <p:cNvPr id="30" name="TextBox 29"/>
          <p:cNvSpPr txBox="1"/>
          <p:nvPr/>
        </p:nvSpPr>
        <p:spPr>
          <a:xfrm>
            <a:off x="1212016" y="5435714"/>
            <a:ext cx="5436434" cy="374650"/>
          </a:xfrm>
          <a:prstGeom prst="rect">
            <a:avLst/>
          </a:prstGeom>
          <a:noFill/>
        </p:spPr>
        <p:txBody>
          <a:bodyPr wrap="none">
            <a:spAutoFit/>
          </a:bodyPr>
          <a:lstStyle/>
          <a:p>
            <a:r>
              <a:t>🤷‍♀️</a:t>
            </a:r>
          </a:p>
        </p:txBody>
      </p:sp>
      <p:sp>
        <p:nvSpPr>
          <p:cNvPr id="31" name="TextBox 30"/>
          <p:cNvSpPr txBox="1"/>
          <p:nvPr/>
        </p:nvSpPr>
        <p:spPr>
          <a:xfrm>
            <a:off x="2384162" y="5851320"/>
            <a:ext cx="4264288" cy="374650"/>
          </a:xfrm>
          <a:prstGeom prst="rect">
            <a:avLst/>
          </a:prstGeom>
          <a:noFill/>
        </p:spPr>
        <p:txBody>
          <a:bodyPr wrap="none">
            <a:spAutoFit/>
          </a:bodyPr>
          <a:lstStyle/>
          <a:p>
            <a:r>
              <a:t>Dubai</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Shruti Pushparajah</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04.02.2006</a:t>
            </a:r>
          </a:p>
        </p:txBody>
      </p:sp>
      <p:sp>
        <p:nvSpPr>
          <p:cNvPr id="21" name="TextBox 20"/>
          <p:cNvSpPr txBox="1"/>
          <p:nvPr/>
        </p:nvSpPr>
        <p:spPr>
          <a:xfrm>
            <a:off x="3494622" y="1740345"/>
            <a:ext cx="3153825" cy="374650"/>
          </a:xfrm>
          <a:prstGeom prst="rect">
            <a:avLst/>
          </a:prstGeom>
          <a:noFill/>
        </p:spPr>
        <p:txBody>
          <a:bodyPr wrap="none">
            <a:spAutoFit/>
          </a:bodyPr>
          <a:lstStyle/>
          <a:p>
            <a:r>
              <a:t>Englisch,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Mika Nguyen</a:t>
            </a:r>
          </a:p>
        </p:txBody>
      </p:sp>
      <p:sp>
        <p:nvSpPr>
          <p:cNvPr id="24" name="TextBox 23"/>
          <p:cNvSpPr txBox="1"/>
          <p:nvPr/>
        </p:nvSpPr>
        <p:spPr>
          <a:xfrm>
            <a:off x="1228020" y="2979874"/>
            <a:ext cx="5420428" cy="360000"/>
          </a:xfrm>
          <a:prstGeom prst="rect">
            <a:avLst/>
          </a:prstGeom>
          <a:noFill/>
        </p:spPr>
        <p:txBody>
          <a:bodyPr wrap="none">
            <a:spAutoFit/>
          </a:bodyPr>
          <a:lstStyle/>
          <a:p>
            <a:r>
              <a:t>Wenn du etwas machen möchtest dann mach es einfach auch wenn die Menschen in deinem Leben es nicht wollen, aka Eltern🙂‍↕️</a:t>
            </a:r>
          </a:p>
        </p:txBody>
      </p:sp>
      <p:sp>
        <p:nvSpPr>
          <p:cNvPr id="25" name="TextBox 24"/>
          <p:cNvSpPr txBox="1"/>
          <p:nvPr/>
        </p:nvSpPr>
        <p:spPr>
          <a:xfrm>
            <a:off x="891470" y="3377592"/>
            <a:ext cx="5756978" cy="374650"/>
          </a:xfrm>
          <a:prstGeom prst="rect">
            <a:avLst/>
          </a:prstGeom>
          <a:noFill/>
        </p:spPr>
        <p:txBody>
          <a:bodyPr wrap="none">
            <a:spAutoFit/>
          </a:bodyPr>
          <a:lstStyle/>
          <a:p>
            <a:r>
              <a:t>Gitarre und Keyboard spielen, Zeichnen, Häkeln</a:t>
            </a:r>
          </a:p>
        </p:txBody>
      </p:sp>
      <p:sp>
        <p:nvSpPr>
          <p:cNvPr id="26" name="TextBox 25"/>
          <p:cNvSpPr txBox="1"/>
          <p:nvPr/>
        </p:nvSpPr>
        <p:spPr>
          <a:xfrm>
            <a:off x="2473501" y="5022689"/>
            <a:ext cx="4174948" cy="374650"/>
          </a:xfrm>
          <a:prstGeom prst="rect">
            <a:avLst/>
          </a:prstGeom>
          <a:noFill/>
        </p:spPr>
        <p:txBody>
          <a:bodyPr wrap="none">
            <a:spAutoFit/>
          </a:bodyPr>
          <a:lstStyle/>
          <a:p>
            <a:r>
              <a:t>Sei kein people pleaser und mach dir weniger Sorgen um Schule</a:t>
            </a:r>
          </a:p>
        </p:txBody>
      </p:sp>
      <p:sp>
        <p:nvSpPr>
          <p:cNvPr id="27" name="TextBox 26"/>
          <p:cNvSpPr txBox="1"/>
          <p:nvPr/>
        </p:nvSpPr>
        <p:spPr>
          <a:xfrm>
            <a:off x="2014219" y="4189739"/>
            <a:ext cx="4634229" cy="374650"/>
          </a:xfrm>
          <a:prstGeom prst="rect">
            <a:avLst/>
          </a:prstGeom>
          <a:noFill/>
        </p:spPr>
        <p:txBody>
          <a:bodyPr wrap="none">
            <a:spAutoFit/>
          </a:bodyPr>
          <a:lstStyle/>
          <a:p>
            <a:r>
              <a:t>Corny</a:t>
            </a:r>
          </a:p>
        </p:txBody>
      </p:sp>
      <p:sp>
        <p:nvSpPr>
          <p:cNvPr id="28" name="TextBox 27"/>
          <p:cNvSpPr txBox="1"/>
          <p:nvPr/>
        </p:nvSpPr>
        <p:spPr>
          <a:xfrm>
            <a:off x="2473500" y="4606214"/>
            <a:ext cx="4174949" cy="374650"/>
          </a:xfrm>
          <a:prstGeom prst="rect">
            <a:avLst/>
          </a:prstGeom>
          <a:noFill/>
        </p:spPr>
        <p:txBody>
          <a:bodyPr wrap="none">
            <a:spAutoFit/>
          </a:bodyPr>
          <a:lstStyle/>
          <a:p>
            <a:r>
              <a:t>Bubble tea in Amsterdam holen mit Freunden</a:t>
            </a:r>
          </a:p>
        </p:txBody>
      </p:sp>
      <p:sp>
        <p:nvSpPr>
          <p:cNvPr id="29" name="TextBox 28"/>
          <p:cNvSpPr txBox="1"/>
          <p:nvPr/>
        </p:nvSpPr>
        <p:spPr>
          <a:xfrm>
            <a:off x="3057108" y="3781885"/>
            <a:ext cx="3591340" cy="374650"/>
          </a:xfrm>
          <a:prstGeom prst="rect">
            <a:avLst/>
          </a:prstGeom>
          <a:noFill/>
        </p:spPr>
        <p:txBody>
          <a:bodyPr wrap="none">
            <a:spAutoFit/>
          </a:bodyPr>
          <a:lstStyle/>
          <a:p>
            <a:r>
              <a:t>Die wichtigen Dinge im Leben, wie Hauswirtschaft, Gesundheit usw.</a:t>
            </a:r>
          </a:p>
        </p:txBody>
      </p:sp>
      <p:sp>
        <p:nvSpPr>
          <p:cNvPr id="30" name="TextBox 29"/>
          <p:cNvSpPr txBox="1"/>
          <p:nvPr/>
        </p:nvSpPr>
        <p:spPr>
          <a:xfrm>
            <a:off x="1212016" y="5435714"/>
            <a:ext cx="5436434" cy="374650"/>
          </a:xfrm>
          <a:prstGeom prst="rect">
            <a:avLst/>
          </a:prstGeom>
          <a:noFill/>
        </p:spPr>
        <p:txBody>
          <a:bodyPr wrap="none">
            <a:spAutoFit/>
          </a:bodyPr>
          <a:lstStyle/>
          <a:p>
            <a:r>
              <a:t>Psychotherapeutin</a:t>
            </a:r>
          </a:p>
        </p:txBody>
      </p:sp>
      <p:sp>
        <p:nvSpPr>
          <p:cNvPr id="31" name="TextBox 30"/>
          <p:cNvSpPr txBox="1"/>
          <p:nvPr/>
        </p:nvSpPr>
        <p:spPr>
          <a:xfrm>
            <a:off x="2384162" y="5851320"/>
            <a:ext cx="4264288" cy="374650"/>
          </a:xfrm>
          <a:prstGeom prst="rect">
            <a:avLst/>
          </a:prstGeom>
          <a:noFill/>
        </p:spPr>
        <p:txBody>
          <a:bodyPr wrap="none">
            <a:spAutoFit/>
          </a:bodyPr>
          <a:lstStyle/>
          <a:p>
            <a:r>
              <a:t>Meine eigene Wohnung und hoffentlich eins, zwei Katzen</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Simon Kämper</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21.07.2007</a:t>
            </a:r>
          </a:p>
        </p:txBody>
      </p:sp>
      <p:sp>
        <p:nvSpPr>
          <p:cNvPr id="21" name="TextBox 20"/>
          <p:cNvSpPr txBox="1"/>
          <p:nvPr/>
        </p:nvSpPr>
        <p:spPr>
          <a:xfrm>
            <a:off x="3494622" y="1740345"/>
            <a:ext cx="3153825" cy="374650"/>
          </a:xfrm>
          <a:prstGeom prst="rect">
            <a:avLst/>
          </a:prstGeom>
          <a:noFill/>
        </p:spPr>
        <p:txBody>
          <a:bodyPr wrap="none">
            <a:spAutoFit/>
          </a:bodyPr>
          <a:lstStyle/>
          <a:p>
            <a:r>
              <a:t>Mathe &amp;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Kilian</a:t>
            </a:r>
          </a:p>
        </p:txBody>
      </p:sp>
      <p:sp>
        <p:nvSpPr>
          <p:cNvPr id="24" name="TextBox 23"/>
          <p:cNvSpPr txBox="1"/>
          <p:nvPr/>
        </p:nvSpPr>
        <p:spPr>
          <a:xfrm>
            <a:off x="1228020" y="2979874"/>
            <a:ext cx="5420428" cy="360000"/>
          </a:xfrm>
          <a:prstGeom prst="rect">
            <a:avLst/>
          </a:prstGeom>
          <a:noFill/>
        </p:spPr>
        <p:txBody>
          <a:bodyPr wrap="none">
            <a:spAutoFit/>
          </a:bodyPr>
          <a:lstStyle/>
          <a:p>
            <a:r>
              <a:t>Jeder Tag ist eine neue Chance – nutze sie!</a:t>
            </a:r>
          </a:p>
        </p:txBody>
      </p:sp>
      <p:sp>
        <p:nvSpPr>
          <p:cNvPr id="25" name="TextBox 24"/>
          <p:cNvSpPr txBox="1"/>
          <p:nvPr/>
        </p:nvSpPr>
        <p:spPr>
          <a:xfrm>
            <a:off x="891470" y="3377592"/>
            <a:ext cx="5756978" cy="374650"/>
          </a:xfrm>
          <a:prstGeom prst="rect">
            <a:avLst/>
          </a:prstGeom>
          <a:noFill/>
        </p:spPr>
        <p:txBody>
          <a:bodyPr wrap="none">
            <a:spAutoFit/>
          </a:bodyPr>
          <a:lstStyle/>
          <a:p>
            <a:r>
              <a:t>Fußball</a:t>
            </a:r>
          </a:p>
        </p:txBody>
      </p:sp>
      <p:sp>
        <p:nvSpPr>
          <p:cNvPr id="26" name="TextBox 25"/>
          <p:cNvSpPr txBox="1"/>
          <p:nvPr/>
        </p:nvSpPr>
        <p:spPr>
          <a:xfrm>
            <a:off x="2473501" y="5022689"/>
            <a:ext cx="4174948" cy="374650"/>
          </a:xfrm>
          <a:prstGeom prst="rect">
            <a:avLst/>
          </a:prstGeom>
          <a:noFill/>
        </p:spPr>
        <p:txBody>
          <a:bodyPr wrap="none">
            <a:spAutoFit/>
          </a:bodyPr>
          <a:lstStyle/>
          <a:p>
            <a:r>
              <a:t>Genieß die Zeit und sei dankbar</a:t>
            </a:r>
          </a:p>
        </p:txBody>
      </p:sp>
      <p:sp>
        <p:nvSpPr>
          <p:cNvPr id="27" name="TextBox 26"/>
          <p:cNvSpPr txBox="1"/>
          <p:nvPr/>
        </p:nvSpPr>
        <p:spPr>
          <a:xfrm>
            <a:off x="2014219" y="4189739"/>
            <a:ext cx="4634229" cy="374650"/>
          </a:xfrm>
          <a:prstGeom prst="rect">
            <a:avLst/>
          </a:prstGeom>
          <a:noFill/>
        </p:spPr>
        <p:txBody>
          <a:bodyPr wrap="none">
            <a:spAutoFit/>
          </a:bodyPr>
          <a:lstStyle/>
          <a:p>
            <a:r>
              <a:t>Hefezopf und Pizza beim Aldi</a:t>
            </a:r>
          </a:p>
        </p:txBody>
      </p:sp>
      <p:sp>
        <p:nvSpPr>
          <p:cNvPr id="28" name="TextBox 27"/>
          <p:cNvSpPr txBox="1"/>
          <p:nvPr/>
        </p:nvSpPr>
        <p:spPr>
          <a:xfrm>
            <a:off x="2473500" y="4606214"/>
            <a:ext cx="4174949" cy="374650"/>
          </a:xfrm>
          <a:prstGeom prst="rect">
            <a:avLst/>
          </a:prstGeom>
          <a:noFill/>
        </p:spPr>
        <p:txBody>
          <a:bodyPr wrap="none">
            <a:spAutoFit/>
          </a:bodyPr>
          <a:lstStyle/>
          <a:p>
            <a:r>
              <a:t>Abschlussfahrt in Barcelona</a:t>
            </a:r>
          </a:p>
        </p:txBody>
      </p:sp>
      <p:sp>
        <p:nvSpPr>
          <p:cNvPr id="29" name="TextBox 28"/>
          <p:cNvSpPr txBox="1"/>
          <p:nvPr/>
        </p:nvSpPr>
        <p:spPr>
          <a:xfrm>
            <a:off x="3057108" y="3781885"/>
            <a:ext cx="3591340" cy="374650"/>
          </a:xfrm>
          <a:prstGeom prst="rect">
            <a:avLst/>
          </a:prstGeom>
          <a:noFill/>
        </p:spPr>
        <p:txBody>
          <a:bodyPr wrap="none">
            <a:spAutoFit/>
          </a:bodyPr>
          <a:lstStyle/>
          <a:p>
            <a:r>
              <a:t>Kochen</a:t>
            </a:r>
          </a:p>
        </p:txBody>
      </p:sp>
      <p:sp>
        <p:nvSpPr>
          <p:cNvPr id="30" name="TextBox 29"/>
          <p:cNvSpPr txBox="1"/>
          <p:nvPr/>
        </p:nvSpPr>
        <p:spPr>
          <a:xfrm>
            <a:off x="1212016" y="5435714"/>
            <a:ext cx="5436434" cy="374650"/>
          </a:xfrm>
          <a:prstGeom prst="rect">
            <a:avLst/>
          </a:prstGeom>
          <a:noFill/>
        </p:spPr>
        <p:txBody>
          <a:bodyPr wrap="none">
            <a:spAutoFit/>
          </a:bodyPr>
          <a:lstStyle/>
          <a:p>
            <a:r>
              <a:t>Informatiker</a:t>
            </a:r>
          </a:p>
        </p:txBody>
      </p:sp>
      <p:sp>
        <p:nvSpPr>
          <p:cNvPr id="31" name="TextBox 30"/>
          <p:cNvSpPr txBox="1"/>
          <p:nvPr/>
        </p:nvSpPr>
        <p:spPr>
          <a:xfrm>
            <a:off x="2384162" y="5851320"/>
            <a:ext cx="4264288" cy="374650"/>
          </a:xfrm>
          <a:prstGeom prst="rect">
            <a:avLst/>
          </a:prstGeom>
          <a:noFill/>
        </p:spPr>
        <p:txBody>
          <a:bodyPr wrap="none">
            <a:spAutoFit/>
          </a:bodyPr>
          <a:lstStyle/>
          <a:p>
            <a:r>
              <a:t>Nach meinem Studium Arbeit in einem IT-Unternehmen, lebe in einer eigenen Wohnung mit einem Hund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Sofia Rohesch</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07.08.2007</a:t>
            </a:r>
          </a:p>
        </p:txBody>
      </p:sp>
      <p:sp>
        <p:nvSpPr>
          <p:cNvPr id="21" name="TextBox 20"/>
          <p:cNvSpPr txBox="1"/>
          <p:nvPr/>
        </p:nvSpPr>
        <p:spPr>
          <a:xfrm>
            <a:off x="3494622" y="1740345"/>
            <a:ext cx="3153825" cy="374650"/>
          </a:xfrm>
          <a:prstGeom prst="rect">
            <a:avLst/>
          </a:prstGeom>
          <a:noFill/>
        </p:spPr>
        <p:txBody>
          <a:bodyPr wrap="none">
            <a:spAutoFit/>
          </a:bodyPr>
          <a:lstStyle/>
          <a:p>
            <a:r>
              <a:t>Mathe und SoWi</a:t>
            </a:r>
          </a:p>
          <a:p/>
        </p:txBody>
      </p:sp>
      <p:sp>
        <p:nvSpPr>
          <p:cNvPr id="22" name="TextBox 21"/>
          <p:cNvSpPr txBox="1"/>
          <p:nvPr/>
        </p:nvSpPr>
        <p:spPr>
          <a:xfrm>
            <a:off x="3700998" y="2157496"/>
            <a:ext cx="2947450" cy="374650"/>
          </a:xfrm>
          <a:prstGeom prst="rect">
            <a:avLst/>
          </a:prstGeom>
          <a:noFill/>
        </p:spPr>
        <p:txBody>
          <a:bodyPr wrap="none">
            <a:spAutoFit/>
          </a:bodyPr>
          <a:lstStyle/>
          <a:p>
            <a:r>
              <a:t>Hab keins</a:t>
            </a:r>
          </a:p>
        </p:txBody>
      </p:sp>
      <p:sp>
        <p:nvSpPr>
          <p:cNvPr id="23" name="TextBox 22"/>
          <p:cNvSpPr txBox="1"/>
          <p:nvPr/>
        </p:nvSpPr>
        <p:spPr>
          <a:xfrm>
            <a:off x="4381510" y="2564674"/>
            <a:ext cx="2266938" cy="374650"/>
          </a:xfrm>
          <a:prstGeom prst="rect">
            <a:avLst/>
          </a:prstGeom>
          <a:noFill/>
        </p:spPr>
        <p:txBody>
          <a:bodyPr wrap="none">
            <a:spAutoFit/>
          </a:bodyPr>
          <a:lstStyle/>
          <a:p>
            <a:r>
              <a:t>Sarin und Caro</a:t>
            </a:r>
          </a:p>
        </p:txBody>
      </p:sp>
      <p:sp>
        <p:nvSpPr>
          <p:cNvPr id="24" name="TextBox 23"/>
          <p:cNvSpPr txBox="1"/>
          <p:nvPr/>
        </p:nvSpPr>
        <p:spPr>
          <a:xfrm>
            <a:off x="1228020" y="2979874"/>
            <a:ext cx="5420428" cy="360000"/>
          </a:xfrm>
          <a:prstGeom prst="rect">
            <a:avLst/>
          </a:prstGeom>
          <a:noFill/>
        </p:spPr>
        <p:txBody>
          <a:bodyPr wrap="none">
            <a:spAutoFit/>
          </a:bodyPr>
          <a:lstStyle/>
          <a:p>
            <a:r>
              <a:t>Alles passiert aus einem Grund</a:t>
            </a:r>
          </a:p>
        </p:txBody>
      </p:sp>
      <p:sp>
        <p:nvSpPr>
          <p:cNvPr id="25" name="TextBox 24"/>
          <p:cNvSpPr txBox="1"/>
          <p:nvPr/>
        </p:nvSpPr>
        <p:spPr>
          <a:xfrm>
            <a:off x="891470" y="3377592"/>
            <a:ext cx="5756978" cy="374650"/>
          </a:xfrm>
          <a:prstGeom prst="rect">
            <a:avLst/>
          </a:prstGeom>
          <a:noFill/>
        </p:spPr>
        <p:txBody>
          <a:bodyPr wrap="none">
            <a:spAutoFit/>
          </a:bodyPr>
          <a:lstStyle/>
          <a:p>
            <a:r>
              <a:t>Backen</a:t>
            </a:r>
          </a:p>
        </p:txBody>
      </p:sp>
      <p:sp>
        <p:nvSpPr>
          <p:cNvPr id="26" name="TextBox 25"/>
          <p:cNvSpPr txBox="1"/>
          <p:nvPr/>
        </p:nvSpPr>
        <p:spPr>
          <a:xfrm>
            <a:off x="2473501" y="5022689"/>
            <a:ext cx="4174948" cy="374650"/>
          </a:xfrm>
          <a:prstGeom prst="rect">
            <a:avLst/>
          </a:prstGeom>
          <a:noFill/>
        </p:spPr>
        <p:txBody>
          <a:bodyPr wrap="none">
            <a:spAutoFit/>
          </a:bodyPr>
          <a:lstStyle/>
          <a:p>
            <a:r>
              <a:t>Wähl kein Mathe Lk!!!!!!!!!!!!!!!!!!!!!!!</a:t>
            </a:r>
          </a:p>
        </p:txBody>
      </p:sp>
      <p:sp>
        <p:nvSpPr>
          <p:cNvPr id="27" name="TextBox 26"/>
          <p:cNvSpPr txBox="1"/>
          <p:nvPr/>
        </p:nvSpPr>
        <p:spPr>
          <a:xfrm>
            <a:off x="2014219" y="4189739"/>
            <a:ext cx="4634229" cy="374650"/>
          </a:xfrm>
          <a:prstGeom prst="rect">
            <a:avLst/>
          </a:prstGeom>
          <a:noFill/>
        </p:spPr>
        <p:txBody>
          <a:bodyPr wrap="none">
            <a:spAutoFit/>
          </a:bodyPr>
          <a:lstStyle/>
          <a:p>
            <a:r>
              <a:t>Döner</a:t>
            </a:r>
          </a:p>
        </p:txBody>
      </p:sp>
      <p:sp>
        <p:nvSpPr>
          <p:cNvPr id="28" name="TextBox 27"/>
          <p:cNvSpPr txBox="1"/>
          <p:nvPr/>
        </p:nvSpPr>
        <p:spPr>
          <a:xfrm>
            <a:off x="2473500" y="4606214"/>
            <a:ext cx="4174949" cy="374650"/>
          </a:xfrm>
          <a:prstGeom prst="rect">
            <a:avLst/>
          </a:prstGeom>
          <a:noFill/>
        </p:spPr>
        <p:txBody>
          <a:bodyPr wrap="none">
            <a:spAutoFit/>
          </a:bodyPr>
          <a:lstStyle/>
          <a:p>
            <a:r>
              <a:t>Stufenfahrten</a:t>
            </a:r>
          </a:p>
        </p:txBody>
      </p:sp>
      <p:sp>
        <p:nvSpPr>
          <p:cNvPr id="29" name="TextBox 28"/>
          <p:cNvSpPr txBox="1"/>
          <p:nvPr/>
        </p:nvSpPr>
        <p:spPr>
          <a:xfrm>
            <a:off x="3057108" y="3781885"/>
            <a:ext cx="3591340" cy="374650"/>
          </a:xfrm>
          <a:prstGeom prst="rect">
            <a:avLst/>
          </a:prstGeom>
          <a:noFill/>
        </p:spPr>
        <p:txBody>
          <a:bodyPr wrap="none">
            <a:spAutoFit/>
          </a:bodyPr>
          <a:lstStyle/>
          <a:p>
            <a:r>
              <a:t>dinge die ich im leben wissen sollte</a:t>
            </a:r>
          </a:p>
        </p:txBody>
      </p:sp>
      <p:sp>
        <p:nvSpPr>
          <p:cNvPr id="30" name="TextBox 29"/>
          <p:cNvSpPr txBox="1"/>
          <p:nvPr/>
        </p:nvSpPr>
        <p:spPr>
          <a:xfrm>
            <a:off x="1212016" y="5435714"/>
            <a:ext cx="5436434" cy="374650"/>
          </a:xfrm>
          <a:prstGeom prst="rect">
            <a:avLst/>
          </a:prstGeom>
          <a:noFill/>
        </p:spPr>
        <p:txBody>
          <a:bodyPr wrap="none">
            <a:spAutoFit/>
          </a:bodyPr>
          <a:lstStyle/>
          <a:p>
            <a:r>
              <a:t>Ich weiß nicht</a:t>
            </a:r>
          </a:p>
        </p:txBody>
      </p:sp>
      <p:sp>
        <p:nvSpPr>
          <p:cNvPr id="31" name="TextBox 30"/>
          <p:cNvSpPr txBox="1"/>
          <p:nvPr/>
        </p:nvSpPr>
        <p:spPr>
          <a:xfrm>
            <a:off x="2384162" y="5851320"/>
            <a:ext cx="4264288" cy="374650"/>
          </a:xfrm>
          <a:prstGeom prst="rect">
            <a:avLst/>
          </a:prstGeom>
          <a:noFill/>
        </p:spPr>
        <p:txBody>
          <a:bodyPr wrap="none">
            <a:spAutoFit/>
          </a:bodyPr>
          <a:lstStyle/>
          <a:p>
            <a:r>
              <a:t>Erfolgreich In Dubai mit glücklicher Familie und 3 Kindern</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Theresa Wauschkuhn</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21.02.2007</a:t>
            </a:r>
          </a:p>
        </p:txBody>
      </p:sp>
      <p:sp>
        <p:nvSpPr>
          <p:cNvPr id="21" name="TextBox 20"/>
          <p:cNvSpPr txBox="1"/>
          <p:nvPr/>
        </p:nvSpPr>
        <p:spPr>
          <a:xfrm>
            <a:off x="3494622" y="1740345"/>
            <a:ext cx="3153825" cy="374650"/>
          </a:xfrm>
          <a:prstGeom prst="rect">
            <a:avLst/>
          </a:prstGeom>
          <a:noFill/>
        </p:spPr>
        <p:txBody>
          <a:bodyPr wrap="none">
            <a:spAutoFit/>
          </a:bodyPr>
          <a:lstStyle/>
          <a:p>
            <a:r>
              <a:t>Bio &amp; Sowi</a:t>
            </a:r>
          </a:p>
          <a:p/>
        </p:txBody>
      </p:sp>
      <p:sp>
        <p:nvSpPr>
          <p:cNvPr id="22" name="TextBox 21"/>
          <p:cNvSpPr txBox="1"/>
          <p:nvPr/>
        </p:nvSpPr>
        <p:spPr>
          <a:xfrm>
            <a:off x="3700998" y="2157496"/>
            <a:ext cx="2947450" cy="374650"/>
          </a:xfrm>
          <a:prstGeom prst="rect">
            <a:avLst/>
          </a:prstGeom>
          <a:noFill/>
        </p:spPr>
        <p:txBody>
          <a:bodyPr wrap="none">
            <a:spAutoFit/>
          </a:bodyPr>
          <a:lstStyle/>
          <a:p>
            <a:r>
              <a:t>Bio und Sowi</a:t>
            </a:r>
          </a:p>
        </p:txBody>
      </p:sp>
      <p:sp>
        <p:nvSpPr>
          <p:cNvPr id="23" name="TextBox 22"/>
          <p:cNvSpPr txBox="1"/>
          <p:nvPr/>
        </p:nvSpPr>
        <p:spPr>
          <a:xfrm>
            <a:off x="4381510" y="2564674"/>
            <a:ext cx="2266938" cy="374650"/>
          </a:xfrm>
          <a:prstGeom prst="rect">
            <a:avLst/>
          </a:prstGeom>
          <a:noFill/>
        </p:spPr>
        <p:txBody>
          <a:bodyPr wrap="none">
            <a:spAutoFit/>
          </a:bodyPr>
          <a:lstStyle/>
          <a:p>
            <a:r>
              <a:t>Pauline, gemeinsam in Chemie und Mathe verzweifeln macht viel mehr Spaß als alleine :)</a:t>
            </a:r>
          </a:p>
        </p:txBody>
      </p:sp>
      <p:sp>
        <p:nvSpPr>
          <p:cNvPr id="24" name="TextBox 23"/>
          <p:cNvSpPr txBox="1"/>
          <p:nvPr/>
        </p:nvSpPr>
        <p:spPr>
          <a:xfrm>
            <a:off x="1228020" y="2979874"/>
            <a:ext cx="5420428" cy="360000"/>
          </a:xfrm>
          <a:prstGeom prst="rect">
            <a:avLst/>
          </a:prstGeom>
          <a:noFill/>
        </p:spPr>
        <p:txBody>
          <a:bodyPr wrap="none">
            <a:spAutoFit/>
          </a:bodyPr>
          <a:lstStyle/>
          <a:p>
            <a:r>
              <a:t>Wird schon schiefgehen</a:t>
            </a:r>
          </a:p>
        </p:txBody>
      </p:sp>
      <p:sp>
        <p:nvSpPr>
          <p:cNvPr id="25" name="TextBox 24"/>
          <p:cNvSpPr txBox="1"/>
          <p:nvPr/>
        </p:nvSpPr>
        <p:spPr>
          <a:xfrm>
            <a:off x="891470" y="3377592"/>
            <a:ext cx="5756978" cy="374650"/>
          </a:xfrm>
          <a:prstGeom prst="rect">
            <a:avLst/>
          </a:prstGeom>
          <a:noFill/>
        </p:spPr>
        <p:txBody>
          <a:bodyPr wrap="none">
            <a:spAutoFit/>
          </a:bodyPr>
          <a:lstStyle/>
          <a:p>
            <a:r>
              <a:t>Häkeln, Bratsche spielen</a:t>
            </a:r>
          </a:p>
        </p:txBody>
      </p:sp>
      <p:sp>
        <p:nvSpPr>
          <p:cNvPr id="26" name="TextBox 25"/>
          <p:cNvSpPr txBox="1"/>
          <p:nvPr/>
        </p:nvSpPr>
        <p:spPr>
          <a:xfrm>
            <a:off x="2473501" y="5022689"/>
            <a:ext cx="4174948" cy="374650"/>
          </a:xfrm>
          <a:prstGeom prst="rect">
            <a:avLst/>
          </a:prstGeom>
          <a:noFill/>
        </p:spPr>
        <p:txBody>
          <a:bodyPr wrap="none">
            <a:spAutoFit/>
          </a:bodyPr>
          <a:lstStyle/>
          <a:p>
            <a:r>
              <a:t>Du schaffst das! Genieß einfach die Zeit und mach dir nicht so nen Kopf, Oberstufe ist entspannter als du denkst!</a:t>
            </a:r>
          </a:p>
        </p:txBody>
      </p:sp>
      <p:sp>
        <p:nvSpPr>
          <p:cNvPr id="27" name="TextBox 26"/>
          <p:cNvSpPr txBox="1"/>
          <p:nvPr/>
        </p:nvSpPr>
        <p:spPr>
          <a:xfrm>
            <a:off x="2014219" y="4189739"/>
            <a:ext cx="4634229" cy="374650"/>
          </a:xfrm>
          <a:prstGeom prst="rect">
            <a:avLst/>
          </a:prstGeom>
          <a:noFill/>
        </p:spPr>
        <p:txBody>
          <a:bodyPr wrap="none">
            <a:spAutoFit/>
          </a:bodyPr>
          <a:lstStyle/>
          <a:p>
            <a:r>
              <a:t>Überteuerte Nougatschokolade von Bibi</a:t>
            </a:r>
          </a:p>
        </p:txBody>
      </p:sp>
      <p:sp>
        <p:nvSpPr>
          <p:cNvPr id="28" name="TextBox 27"/>
          <p:cNvSpPr txBox="1"/>
          <p:nvPr/>
        </p:nvSpPr>
        <p:spPr>
          <a:xfrm>
            <a:off x="2473500" y="4606214"/>
            <a:ext cx="4174949" cy="374650"/>
          </a:xfrm>
          <a:prstGeom prst="rect">
            <a:avLst/>
          </a:prstGeom>
          <a:noFill/>
        </p:spPr>
        <p:txBody>
          <a:bodyPr wrap="none">
            <a:spAutoFit/>
          </a:bodyPr>
          <a:lstStyle/>
          <a:p>
            <a:r>
              <a:t>Wie wir uns in den Pausen während Corona immer auf den Toiletten versteckt haben oder durch die Fenster zurück in die Container geklettert sind, um nicht rauszumüssen, und natürlich die Skifahrt und die Abschlussfahrt! Und allgemein alle Freundschaften und Kontakte, die man über die Jahre geknüpft hat.</a:t>
            </a:r>
          </a:p>
        </p:txBody>
      </p:sp>
      <p:sp>
        <p:nvSpPr>
          <p:cNvPr id="29" name="TextBox 28"/>
          <p:cNvSpPr txBox="1"/>
          <p:nvPr/>
        </p:nvSpPr>
        <p:spPr>
          <a:xfrm>
            <a:off x="3057108" y="3781885"/>
            <a:ext cx="3591340" cy="374650"/>
          </a:xfrm>
          <a:prstGeom prst="rect">
            <a:avLst/>
          </a:prstGeom>
          <a:noFill/>
        </p:spPr>
        <p:txBody>
          <a:bodyPr wrap="none">
            <a:spAutoFit/>
          </a:bodyPr>
          <a:lstStyle/>
          <a:p>
            <a:r>
              <a:t>Pünktlichkeit und einen gesunden Schlafrhytmus</a:t>
            </a:r>
          </a:p>
        </p:txBody>
      </p:sp>
      <p:sp>
        <p:nvSpPr>
          <p:cNvPr id="30" name="TextBox 29"/>
          <p:cNvSpPr txBox="1"/>
          <p:nvPr/>
        </p:nvSpPr>
        <p:spPr>
          <a:xfrm>
            <a:off x="1212016" y="5435714"/>
            <a:ext cx="5436434" cy="374650"/>
          </a:xfrm>
          <a:prstGeom prst="rect">
            <a:avLst/>
          </a:prstGeom>
          <a:noFill/>
        </p:spPr>
        <p:txBody>
          <a:bodyPr wrap="none">
            <a:spAutoFit/>
          </a:bodyPr>
          <a:lstStyle/>
          <a:p>
            <a:r>
              <a:t>Biologin/Wissenschaftlerin</a:t>
            </a:r>
          </a:p>
        </p:txBody>
      </p:sp>
      <p:sp>
        <p:nvSpPr>
          <p:cNvPr id="31" name="TextBox 30"/>
          <p:cNvSpPr txBox="1"/>
          <p:nvPr/>
        </p:nvSpPr>
        <p:spPr>
          <a:xfrm>
            <a:off x="2384162" y="5851320"/>
            <a:ext cx="4264288" cy="374650"/>
          </a:xfrm>
          <a:prstGeom prst="rect">
            <a:avLst/>
          </a:prstGeom>
          <a:noFill/>
        </p:spPr>
        <p:txBody>
          <a:bodyPr wrap="none">
            <a:spAutoFit/>
          </a:bodyPr>
          <a:lstStyle/>
          <a:p>
            <a:r>
              <a:t>Irgendwo in einer gemütlichen Altstadt Wohnung in einem süßen Städtchen mit mindestens einer Katze, und hoffentlich nicht mehr im Studium sondern bei einem Job im Labor oder Museum.</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Tim Burschkies</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15.12.2005</a:t>
            </a:r>
          </a:p>
        </p:txBody>
      </p:sp>
      <p:sp>
        <p:nvSpPr>
          <p:cNvPr id="21" name="TextBox 20"/>
          <p:cNvSpPr txBox="1"/>
          <p:nvPr/>
        </p:nvSpPr>
        <p:spPr>
          <a:xfrm>
            <a:off x="3494622" y="1740345"/>
            <a:ext cx="3153825" cy="374650"/>
          </a:xfrm>
          <a:prstGeom prst="rect">
            <a:avLst/>
          </a:prstGeom>
          <a:noFill/>
        </p:spPr>
        <p:txBody>
          <a:bodyPr wrap="none">
            <a:spAutoFit/>
          </a:bodyPr>
          <a:lstStyle/>
          <a:p>
            <a:r>
              <a:t>Englisch, Erdkunde</a:t>
            </a:r>
          </a:p>
          <a:p/>
        </p:txBody>
      </p:sp>
      <p:sp>
        <p:nvSpPr>
          <p:cNvPr id="22" name="TextBox 21"/>
          <p:cNvSpPr txBox="1"/>
          <p:nvPr/>
        </p:nvSpPr>
        <p:spPr>
          <a:xfrm>
            <a:off x="3700998" y="2157496"/>
            <a:ext cx="2947450" cy="374650"/>
          </a:xfrm>
          <a:prstGeom prst="rect">
            <a:avLst/>
          </a:prstGeom>
          <a:noFill/>
        </p:spPr>
        <p:txBody>
          <a:bodyPr wrap="none">
            <a:spAutoFit/>
          </a:bodyPr>
          <a:lstStyle/>
          <a:p>
            <a:r>
              <a:t>Dalton bei Frau Schell</a:t>
            </a:r>
          </a:p>
        </p:txBody>
      </p:sp>
      <p:sp>
        <p:nvSpPr>
          <p:cNvPr id="23" name="TextBox 22"/>
          <p:cNvSpPr txBox="1"/>
          <p:nvPr/>
        </p:nvSpPr>
        <p:spPr>
          <a:xfrm>
            <a:off x="4381510" y="2564674"/>
            <a:ext cx="2266938" cy="374650"/>
          </a:xfrm>
          <a:prstGeom prst="rect">
            <a:avLst/>
          </a:prstGeom>
          <a:noFill/>
        </p:spPr>
        <p:txBody>
          <a:bodyPr wrap="none">
            <a:spAutoFit/>
          </a:bodyPr>
          <a:lstStyle/>
          <a:p>
            <a:r>
              <a:t>Nils Gerz</a:t>
            </a:r>
          </a:p>
        </p:txBody>
      </p:sp>
      <p:sp>
        <p:nvSpPr>
          <p:cNvPr id="24" name="TextBox 23"/>
          <p:cNvSpPr txBox="1"/>
          <p:nvPr/>
        </p:nvSpPr>
        <p:spPr>
          <a:xfrm>
            <a:off x="1228020" y="2979874"/>
            <a:ext cx="5420428" cy="360000"/>
          </a:xfrm>
          <a:prstGeom prst="rect">
            <a:avLst/>
          </a:prstGeom>
          <a:noFill/>
        </p:spPr>
        <p:txBody>
          <a:bodyPr wrap="none">
            <a:spAutoFit/>
          </a:bodyPr>
          <a:lstStyle/>
          <a:p>
            <a:r>
              <a:t>Ein gutes Pferd spring nicht höher als es muss!</a:t>
            </a:r>
          </a:p>
        </p:txBody>
      </p:sp>
      <p:sp>
        <p:nvSpPr>
          <p:cNvPr id="25" name="TextBox 24"/>
          <p:cNvSpPr txBox="1"/>
          <p:nvPr/>
        </p:nvSpPr>
        <p:spPr>
          <a:xfrm>
            <a:off x="891470" y="3377592"/>
            <a:ext cx="5756978" cy="374650"/>
          </a:xfrm>
          <a:prstGeom prst="rect">
            <a:avLst/>
          </a:prstGeom>
          <a:noFill/>
        </p:spPr>
        <p:txBody>
          <a:bodyPr wrap="none">
            <a:spAutoFit/>
          </a:bodyPr>
          <a:lstStyle/>
          <a:p>
            <a:r>
              <a:t>Darts, Fußball, Gitarre, Schlagzeug</a:t>
            </a:r>
          </a:p>
        </p:txBody>
      </p:sp>
      <p:sp>
        <p:nvSpPr>
          <p:cNvPr id="26" name="TextBox 25"/>
          <p:cNvSpPr txBox="1"/>
          <p:nvPr/>
        </p:nvSpPr>
        <p:spPr>
          <a:xfrm>
            <a:off x="2473501" y="5022689"/>
            <a:ext cx="4174948" cy="374650"/>
          </a:xfrm>
          <a:prstGeom prst="rect">
            <a:avLst/>
          </a:prstGeom>
          <a:noFill/>
        </p:spPr>
        <p:txBody>
          <a:bodyPr wrap="none">
            <a:spAutoFit/>
          </a:bodyPr>
          <a:lstStyle/>
          <a:p>
            <a:r>
              <a:t>Pass mehr in Mathe als in Deutsch auf.</a:t>
            </a:r>
          </a:p>
        </p:txBody>
      </p:sp>
      <p:sp>
        <p:nvSpPr>
          <p:cNvPr id="27" name="TextBox 26"/>
          <p:cNvSpPr txBox="1"/>
          <p:nvPr/>
        </p:nvSpPr>
        <p:spPr>
          <a:xfrm>
            <a:off x="2014219" y="4189739"/>
            <a:ext cx="4634229" cy="374650"/>
          </a:xfrm>
          <a:prstGeom prst="rect">
            <a:avLst/>
          </a:prstGeom>
          <a:noFill/>
        </p:spPr>
        <p:txBody>
          <a:bodyPr wrap="none">
            <a:spAutoFit/>
          </a:bodyPr>
          <a:lstStyle/>
          <a:p>
            <a:r>
              <a:t>Laugen-Käse-Zopf von Aldi</a:t>
            </a:r>
          </a:p>
        </p:txBody>
      </p:sp>
      <p:sp>
        <p:nvSpPr>
          <p:cNvPr id="28" name="TextBox 27"/>
          <p:cNvSpPr txBox="1"/>
          <p:nvPr/>
        </p:nvSpPr>
        <p:spPr>
          <a:xfrm>
            <a:off x="2473500" y="4606214"/>
            <a:ext cx="4174949" cy="374650"/>
          </a:xfrm>
          <a:prstGeom prst="rect">
            <a:avLst/>
          </a:prstGeom>
          <a:noFill/>
        </p:spPr>
        <p:txBody>
          <a:bodyPr wrap="none">
            <a:spAutoFit/>
          </a:bodyPr>
          <a:lstStyle/>
          <a:p>
            <a:r>
              <a:t>Stachel mit Frau Friedrich</a:t>
            </a:r>
          </a:p>
        </p:txBody>
      </p:sp>
      <p:sp>
        <p:nvSpPr>
          <p:cNvPr id="29" name="TextBox 28"/>
          <p:cNvSpPr txBox="1"/>
          <p:nvPr/>
        </p:nvSpPr>
        <p:spPr>
          <a:xfrm>
            <a:off x="3057108" y="3781885"/>
            <a:ext cx="3591340" cy="374650"/>
          </a:xfrm>
          <a:prstGeom prst="rect">
            <a:avLst/>
          </a:prstGeom>
          <a:noFill/>
        </p:spPr>
        <p:txBody>
          <a:bodyPr wrap="none">
            <a:spAutoFit/>
          </a:bodyPr>
          <a:lstStyle/>
          <a:p>
            <a:r>
              <a:t>Das man Gedichtsanalysen im echten Leben nicht braucht!</a:t>
            </a:r>
          </a:p>
        </p:txBody>
      </p:sp>
      <p:sp>
        <p:nvSpPr>
          <p:cNvPr id="30" name="TextBox 29"/>
          <p:cNvSpPr txBox="1"/>
          <p:nvPr/>
        </p:nvSpPr>
        <p:spPr>
          <a:xfrm>
            <a:off x="1212016" y="5435714"/>
            <a:ext cx="5436434" cy="374650"/>
          </a:xfrm>
          <a:prstGeom prst="rect">
            <a:avLst/>
          </a:prstGeom>
          <a:noFill/>
        </p:spPr>
        <p:txBody>
          <a:bodyPr wrap="none">
            <a:spAutoFit/>
          </a:bodyPr>
          <a:lstStyle/>
          <a:p>
            <a:r>
              <a:t>Irgendwas, was Spaß macht, keine Ahnung!</a:t>
            </a:r>
          </a:p>
        </p:txBody>
      </p:sp>
      <p:sp>
        <p:nvSpPr>
          <p:cNvPr id="31" name="TextBox 30"/>
          <p:cNvSpPr txBox="1"/>
          <p:nvPr/>
        </p:nvSpPr>
        <p:spPr>
          <a:xfrm>
            <a:off x="2384162" y="5851320"/>
            <a:ext cx="4264288" cy="374650"/>
          </a:xfrm>
          <a:prstGeom prst="rect">
            <a:avLst/>
          </a:prstGeom>
          <a:noFill/>
        </p:spPr>
        <p:txBody>
          <a:bodyPr wrap="none">
            <a:spAutoFit/>
          </a:bodyPr>
          <a:lstStyle/>
          <a:p>
            <a:r>
              <a:t>VfR Hangelar Platz, mit nem Bierchen</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Vincent Grey</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11.06.2007</a:t>
            </a:r>
          </a:p>
        </p:txBody>
      </p:sp>
      <p:sp>
        <p:nvSpPr>
          <p:cNvPr id="21" name="TextBox 20"/>
          <p:cNvSpPr txBox="1"/>
          <p:nvPr/>
        </p:nvSpPr>
        <p:spPr>
          <a:xfrm>
            <a:off x="3494622" y="1740345"/>
            <a:ext cx="3153825" cy="374650"/>
          </a:xfrm>
          <a:prstGeom prst="rect">
            <a:avLst/>
          </a:prstGeom>
          <a:noFill/>
        </p:spPr>
        <p:txBody>
          <a:bodyPr wrap="none">
            <a:spAutoFit/>
          </a:bodyPr>
          <a:lstStyle/>
          <a:p>
            <a:r>
              <a:t>Mathe, Informatik</a:t>
            </a:r>
          </a:p>
          <a:p/>
        </p:txBody>
      </p:sp>
      <p:sp>
        <p:nvSpPr>
          <p:cNvPr id="22" name="TextBox 21"/>
          <p:cNvSpPr txBox="1"/>
          <p:nvPr/>
        </p:nvSpPr>
        <p:spPr>
          <a:xfrm>
            <a:off x="3700998" y="2157496"/>
            <a:ext cx="2947450" cy="374650"/>
          </a:xfrm>
          <a:prstGeom prst="rect">
            <a:avLst/>
          </a:prstGeom>
          <a:noFill/>
        </p:spPr>
        <p:txBody>
          <a:bodyPr wrap="none">
            <a:spAutoFit/>
          </a:bodyPr>
          <a:lstStyle/>
          <a:p>
            <a:r>
              <a:t>Informatik</a:t>
            </a:r>
          </a:p>
        </p:txBody>
      </p:sp>
      <p:sp>
        <p:nvSpPr>
          <p:cNvPr id="23" name="TextBox 22"/>
          <p:cNvSpPr txBox="1"/>
          <p:nvPr/>
        </p:nvSpPr>
        <p:spPr>
          <a:xfrm>
            <a:off x="4381510" y="2564674"/>
            <a:ext cx="2266938" cy="374650"/>
          </a:xfrm>
          <a:prstGeom prst="rect">
            <a:avLst/>
          </a:prstGeom>
          <a:noFill/>
        </p:spPr>
        <p:txBody>
          <a:bodyPr wrap="none">
            <a:spAutoFit/>
          </a:bodyPr>
          <a:lstStyle/>
          <a:p>
            <a:r>
              <a:t>Etienne Reinhart</a:t>
            </a:r>
          </a:p>
        </p:txBody>
      </p:sp>
      <p:sp>
        <p:nvSpPr>
          <p:cNvPr id="24" name="TextBox 23"/>
          <p:cNvSpPr txBox="1"/>
          <p:nvPr/>
        </p:nvSpPr>
        <p:spPr>
          <a:xfrm>
            <a:off x="1228020" y="2979874"/>
            <a:ext cx="5420428" cy="360000"/>
          </a:xfrm>
          <a:prstGeom prst="rect">
            <a:avLst/>
          </a:prstGeom>
          <a:noFill/>
        </p:spPr>
        <p:txBody>
          <a:bodyPr wrap="none">
            <a:spAutoFit/>
          </a:bodyPr>
          <a:lstStyle/>
          <a:p>
            <a:r>
              <a:t>Wenn du alles gibst kannst du dir nichts vorwerfen 🙏</a:t>
            </a:r>
          </a:p>
        </p:txBody>
      </p:sp>
      <p:sp>
        <p:nvSpPr>
          <p:cNvPr id="25" name="TextBox 24"/>
          <p:cNvSpPr txBox="1"/>
          <p:nvPr/>
        </p:nvSpPr>
        <p:spPr>
          <a:xfrm>
            <a:off x="891470" y="3377592"/>
            <a:ext cx="5756978" cy="374650"/>
          </a:xfrm>
          <a:prstGeom prst="rect">
            <a:avLst/>
          </a:prstGeom>
          <a:noFill/>
        </p:spPr>
        <p:txBody>
          <a:bodyPr wrap="none">
            <a:spAutoFit/>
          </a:bodyPr>
          <a:lstStyle/>
          <a:p>
            <a:r>
              <a:t>Musik, Gym, Fashion, Basketball</a:t>
            </a:r>
          </a:p>
        </p:txBody>
      </p:sp>
      <p:sp>
        <p:nvSpPr>
          <p:cNvPr id="26" name="TextBox 25"/>
          <p:cNvSpPr txBox="1"/>
          <p:nvPr/>
        </p:nvSpPr>
        <p:spPr>
          <a:xfrm>
            <a:off x="2473501" y="5022689"/>
            <a:ext cx="4174948" cy="374650"/>
          </a:xfrm>
          <a:prstGeom prst="rect">
            <a:avLst/>
          </a:prstGeom>
          <a:noFill/>
        </p:spPr>
        <p:txBody>
          <a:bodyPr wrap="none">
            <a:spAutoFit/>
          </a:bodyPr>
          <a:lstStyle/>
          <a:p>
            <a:r>
              <a:t>Trau dich mehr</a:t>
            </a:r>
          </a:p>
        </p:txBody>
      </p:sp>
      <p:sp>
        <p:nvSpPr>
          <p:cNvPr id="27" name="TextBox 26"/>
          <p:cNvSpPr txBox="1"/>
          <p:nvPr/>
        </p:nvSpPr>
        <p:spPr>
          <a:xfrm>
            <a:off x="2014219" y="4189739"/>
            <a:ext cx="4634229" cy="374650"/>
          </a:xfrm>
          <a:prstGeom prst="rect">
            <a:avLst/>
          </a:prstGeom>
          <a:noFill/>
        </p:spPr>
        <p:txBody>
          <a:bodyPr wrap="none">
            <a:spAutoFit/>
          </a:bodyPr>
          <a:lstStyle/>
          <a:p>
            <a:r>
              <a:t>Pinke Donut von Aldi 🙏</a:t>
            </a:r>
          </a:p>
        </p:txBody>
      </p:sp>
      <p:sp>
        <p:nvSpPr>
          <p:cNvPr id="28" name="TextBox 27"/>
          <p:cNvSpPr txBox="1"/>
          <p:nvPr/>
        </p:nvSpPr>
        <p:spPr>
          <a:xfrm>
            <a:off x="2473500" y="4606214"/>
            <a:ext cx="4174949" cy="374650"/>
          </a:xfrm>
          <a:prstGeom prst="rect">
            <a:avLst/>
          </a:prstGeom>
          <a:noFill/>
        </p:spPr>
        <p:txBody>
          <a:bodyPr wrap="none">
            <a:spAutoFit/>
          </a:bodyPr>
          <a:lstStyle/>
          <a:p>
            <a:r>
              <a:t>Etienne bringt ein Mädchen in der Aula wegen einer Podiumsdiskussion zum weinen</a:t>
            </a:r>
          </a:p>
        </p:txBody>
      </p:sp>
      <p:sp>
        <p:nvSpPr>
          <p:cNvPr id="29" name="TextBox 28"/>
          <p:cNvSpPr txBox="1"/>
          <p:nvPr/>
        </p:nvSpPr>
        <p:spPr>
          <a:xfrm>
            <a:off x="3057108" y="3781885"/>
            <a:ext cx="3591340" cy="374650"/>
          </a:xfrm>
          <a:prstGeom prst="rect">
            <a:avLst/>
          </a:prstGeom>
          <a:noFill/>
        </p:spPr>
        <p:txBody>
          <a:bodyPr wrap="none">
            <a:spAutoFit/>
          </a:bodyPr>
          <a:lstStyle/>
          <a:p>
            <a:r>
              <a:t>Disziplin</a:t>
            </a:r>
          </a:p>
        </p:txBody>
      </p:sp>
      <p:sp>
        <p:nvSpPr>
          <p:cNvPr id="30" name="TextBox 29"/>
          <p:cNvSpPr txBox="1"/>
          <p:nvPr/>
        </p:nvSpPr>
        <p:spPr>
          <a:xfrm>
            <a:off x="1212016" y="5435714"/>
            <a:ext cx="5436434" cy="374650"/>
          </a:xfrm>
          <a:prstGeom prst="rect">
            <a:avLst/>
          </a:prstGeom>
          <a:noFill/>
        </p:spPr>
        <p:txBody>
          <a:bodyPr wrap="none">
            <a:spAutoFit/>
          </a:bodyPr>
          <a:lstStyle/>
          <a:p>
            <a:r>
              <a:t>Musiker / Künstler</a:t>
            </a:r>
          </a:p>
        </p:txBody>
      </p:sp>
      <p:sp>
        <p:nvSpPr>
          <p:cNvPr id="31" name="TextBox 30"/>
          <p:cNvSpPr txBox="1"/>
          <p:nvPr/>
        </p:nvSpPr>
        <p:spPr>
          <a:xfrm>
            <a:off x="2384162" y="5851320"/>
            <a:ext cx="4264288" cy="374650"/>
          </a:xfrm>
          <a:prstGeom prst="rect">
            <a:avLst/>
          </a:prstGeom>
          <a:noFill/>
        </p:spPr>
        <p:txBody>
          <a:bodyPr wrap="none">
            <a:spAutoFit/>
          </a:bodyPr>
          <a:lstStyle/>
          <a:p>
            <a:r>
              <a:t>Backstage bei Ufo</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p:txBody>
      </p:sp>
      <p:sp>
        <p:nvSpPr>
          <p:cNvPr id="3" name="Picture Placeholder 2"/>
          <p:cNvSpPr>
            <a:spLocks noGrp="1"/>
          </p:cNvSpPr>
          <p:nvPr>
            <p:ph type="pic" idx="11" sz="quarter"/>
          </p:nvPr>
        </p:nvSpPr>
        <p:spPr/>
        <p:txBody>
          <a:bodyPr/>
          <a:p/>
        </p:txBody>
      </p:sp>
      <p:sp>
        <p:nvSpPr>
          <p:cNvPr id="4" name="Picture Placeholder 3"/>
          <p:cNvSpPr>
            <a:spLocks noGrp="1"/>
          </p:cNvSpPr>
          <p:nvPr>
            <p:ph type="pic" idx="12" sz="quarter"/>
          </p:nvPr>
        </p:nvSpPr>
        <p:spPr/>
        <p:txBody>
          <a:bodyPr/>
          <a:p/>
        </p:txBody>
      </p:sp>
      <p:sp>
        <p:nvSpPr>
          <p:cNvPr id="5" name="Text Placeholder 4"/>
          <p:cNvSpPr>
            <a:spLocks noGrp="1"/>
          </p:cNvSpPr>
          <p:nvPr>
            <p:ph type="body" idx="13" sz="quarter"/>
          </p:nvPr>
        </p:nvSpPr>
        <p:spPr/>
        <p:txBody>
          <a:bodyPr/>
          <a:lstStyle/>
          <a:p/>
        </p:txBody>
      </p:sp>
      <p:sp>
        <p:nvSpPr>
          <p:cNvPr id="6" name="Text Placeholder 5"/>
          <p:cNvSpPr>
            <a:spLocks noGrp="1"/>
          </p:cNvSpPr>
          <p:nvPr>
            <p:ph type="body" idx="14" sz="quarter"/>
          </p:nvPr>
        </p:nvSpPr>
        <p:spPr/>
        <p:txBody>
          <a:bodyPr/>
          <a:lstStyle/>
          <a:p/>
        </p:txBody>
      </p:sp>
      <p:sp>
        <p:nvSpPr>
          <p:cNvPr id="7" name="Text Placeholder 6"/>
          <p:cNvSpPr>
            <a:spLocks noGrp="1"/>
          </p:cNvSpPr>
          <p:nvPr>
            <p:ph type="body" idx="15" sz="quarter"/>
          </p:nvPr>
        </p:nvSpPr>
        <p:spPr/>
        <p:txBody>
          <a:bodyPr/>
          <a:lstStyle/>
          <a:p/>
        </p:txBody>
      </p:sp>
      <p:sp>
        <p:nvSpPr>
          <p:cNvPr id="8" name="Text Placeholder 7"/>
          <p:cNvSpPr>
            <a:spLocks noGrp="1"/>
          </p:cNvSpPr>
          <p:nvPr>
            <p:ph type="body" idx="16" sz="quarter"/>
          </p:nvPr>
        </p:nvSpPr>
        <p:spPr/>
        <p:txBody>
          <a:bodyPr/>
          <a:lstStyle/>
          <a:p/>
        </p:txBody>
      </p:sp>
      <p:sp>
        <p:nvSpPr>
          <p:cNvPr id="9" name="Text Placeholder 8"/>
          <p:cNvSpPr>
            <a:spLocks noGrp="1"/>
          </p:cNvSpPr>
          <p:nvPr>
            <p:ph type="body" idx="17" sz="quarter"/>
          </p:nvPr>
        </p:nvSpPr>
        <p:spPr/>
        <p:txBody>
          <a:bodyPr/>
          <a:lstStyle/>
          <a:p/>
        </p:txBody>
      </p:sp>
      <p:sp>
        <p:nvSpPr>
          <p:cNvPr id="10" name="Text Placeholder 9"/>
          <p:cNvSpPr>
            <a:spLocks noGrp="1"/>
          </p:cNvSpPr>
          <p:nvPr>
            <p:ph type="body" idx="18" sz="quarter"/>
          </p:nvPr>
        </p:nvSpPr>
        <p:spPr/>
        <p:txBody>
          <a:bodyPr/>
          <a:lstStyle/>
          <a:p/>
        </p:txBody>
      </p:sp>
      <p:sp>
        <p:nvSpPr>
          <p:cNvPr id="11" name="Text Placeholder 10"/>
          <p:cNvSpPr>
            <a:spLocks noGrp="1"/>
          </p:cNvSpPr>
          <p:nvPr>
            <p:ph type="body" idx="19" sz="quarter"/>
          </p:nvPr>
        </p:nvSpPr>
        <p:spPr/>
        <p:txBody>
          <a:bodyPr/>
          <a:lstStyle/>
          <a:p/>
        </p:txBody>
      </p:sp>
      <p:sp>
        <p:nvSpPr>
          <p:cNvPr id="12" name="Text Placeholder 11"/>
          <p:cNvSpPr>
            <a:spLocks noGrp="1"/>
          </p:cNvSpPr>
          <p:nvPr>
            <p:ph type="body" idx="20" sz="quarter"/>
          </p:nvPr>
        </p:nvSpPr>
        <p:spPr/>
        <p:txBody>
          <a:bodyPr/>
          <a:lstStyle/>
          <a:p/>
        </p:txBody>
      </p:sp>
      <p:sp>
        <p:nvSpPr>
          <p:cNvPr id="13" name="Text Placeholder 12"/>
          <p:cNvSpPr>
            <a:spLocks noGrp="1"/>
          </p:cNvSpPr>
          <p:nvPr>
            <p:ph type="body" idx="21" sz="quarter"/>
          </p:nvPr>
        </p:nvSpPr>
        <p:spPr/>
        <p:txBody>
          <a:bodyPr/>
          <a:lstStyle/>
          <a:p/>
        </p:txBody>
      </p:sp>
      <p:sp>
        <p:nvSpPr>
          <p:cNvPr id="14" name="Text Placeholder 13"/>
          <p:cNvSpPr>
            <a:spLocks noGrp="1"/>
          </p:cNvSpPr>
          <p:nvPr>
            <p:ph type="body" idx="22" sz="quarter"/>
          </p:nvPr>
        </p:nvSpPr>
        <p:spPr/>
        <p:txBody>
          <a:bodyPr/>
          <a:lstStyle/>
          <a:p/>
        </p:txBody>
      </p:sp>
      <p:sp>
        <p:nvSpPr>
          <p:cNvPr id="15" name="Text Placeholder 14"/>
          <p:cNvSpPr>
            <a:spLocks noGrp="1"/>
          </p:cNvSpPr>
          <p:nvPr>
            <p:ph type="body" idx="23" sz="quarter"/>
          </p:nvPr>
        </p:nvSpPr>
        <p:spPr/>
        <p:txBody>
          <a:bodyPr/>
          <a:lstStyle/>
          <a:p/>
        </p:txBody>
      </p:sp>
      <p:sp>
        <p:nvSpPr>
          <p:cNvPr id="16" name="Text Placeholder 15"/>
          <p:cNvSpPr>
            <a:spLocks noGrp="1"/>
          </p:cNvSpPr>
          <p:nvPr>
            <p:ph type="body" idx="24" sz="quarter"/>
          </p:nvPr>
        </p:nvSpPr>
        <p:spPr/>
        <p:txBody>
          <a:bodyPr/>
          <a:lstStyle/>
          <a:p/>
        </p:txBody>
      </p:sp>
      <p:sp>
        <p:nvSpPr>
          <p:cNvPr id="17" name="TextBox 16"/>
          <p:cNvSpPr txBox="1"/>
          <p:nvPr/>
        </p:nvSpPr>
        <p:spPr>
          <a:xfrm>
            <a:off x="1974850" y="406400"/>
            <a:ext cx="2908300" cy="520700"/>
          </a:xfrm>
          <a:prstGeom prst="rect">
            <a:avLst/>
          </a:prstGeom>
          <a:noFill/>
        </p:spPr>
        <p:txBody>
          <a:bodyPr wrap="none">
            <a:spAutoFit/>
          </a:bodyPr>
          <a:lstStyle/>
          <a:p>
            <a:r>
              <a:t>Viviana Ramirez Roll</a:t>
            </a:r>
          </a:p>
        </p:txBody>
      </p:sp>
      <p:sp>
        <p:nvSpPr>
          <p:cNvPr id="18" name="TextBox 17"/>
          <p:cNvSpPr txBox="1"/>
          <p:nvPr/>
        </p:nvSpPr>
        <p:spPr>
          <a:xfrm>
            <a:off x="367774" y="1197449"/>
            <a:ext cx="1162576" cy="1627607"/>
          </a:xfrm>
          <a:prstGeom prst="rect">
            <a:avLst/>
          </a:prstGeom>
          <a:noFill/>
        </p:spPr>
        <p:txBody>
          <a:bodyPr wrap="none">
            <a:spAutoFit/>
          </a:bodyPr>
          <a:lstStyle/>
          <a:p/>
        </p:txBody>
      </p:sp>
      <p:sp>
        <p:nvSpPr>
          <p:cNvPr id="19" name="TextBox 18"/>
          <p:cNvSpPr txBox="1"/>
          <p:nvPr/>
        </p:nvSpPr>
        <p:spPr>
          <a:xfrm>
            <a:off x="1802874" y="1197449"/>
            <a:ext cx="1162576" cy="1627607"/>
          </a:xfrm>
          <a:prstGeom prst="rect">
            <a:avLst/>
          </a:prstGeom>
          <a:noFill/>
        </p:spPr>
        <p:txBody>
          <a:bodyPr wrap="none">
            <a:spAutoFit/>
          </a:bodyPr>
          <a:lstStyle/>
          <a:p/>
        </p:txBody>
      </p:sp>
      <p:sp>
        <p:nvSpPr>
          <p:cNvPr id="20" name="TextBox 19"/>
          <p:cNvSpPr txBox="1"/>
          <p:nvPr/>
        </p:nvSpPr>
        <p:spPr>
          <a:xfrm>
            <a:off x="4183727" y="1326312"/>
            <a:ext cx="2464720" cy="360000"/>
          </a:xfrm>
          <a:prstGeom prst="rect">
            <a:avLst/>
          </a:prstGeom>
          <a:noFill/>
        </p:spPr>
        <p:txBody>
          <a:bodyPr wrap="none">
            <a:spAutoFit/>
          </a:bodyPr>
          <a:lstStyle/>
          <a:p>
            <a:r>
              <a:t>28.04.2006</a:t>
            </a:r>
          </a:p>
        </p:txBody>
      </p:sp>
      <p:sp>
        <p:nvSpPr>
          <p:cNvPr id="21" name="TextBox 20"/>
          <p:cNvSpPr txBox="1"/>
          <p:nvPr/>
        </p:nvSpPr>
        <p:spPr>
          <a:xfrm>
            <a:off x="3494622" y="1740345"/>
            <a:ext cx="3153825" cy="374650"/>
          </a:xfrm>
          <a:prstGeom prst="rect">
            <a:avLst/>
          </a:prstGeom>
          <a:noFill/>
        </p:spPr>
        <p:txBody>
          <a:bodyPr wrap="none">
            <a:spAutoFit/>
          </a:bodyPr>
          <a:lstStyle/>
          <a:p>
            <a:r>
              <a:t>Spanisch, Pädagogik</a:t>
            </a:r>
          </a:p>
          <a:p/>
        </p:txBody>
      </p:sp>
      <p:sp>
        <p:nvSpPr>
          <p:cNvPr id="22" name="TextBox 21"/>
          <p:cNvSpPr txBox="1"/>
          <p:nvPr/>
        </p:nvSpPr>
        <p:spPr>
          <a:xfrm>
            <a:off x="3700998" y="2157496"/>
            <a:ext cx="2947450" cy="374650"/>
          </a:xfrm>
          <a:prstGeom prst="rect">
            <a:avLst/>
          </a:prstGeom>
          <a:noFill/>
        </p:spPr>
        <p:txBody>
          <a:bodyPr wrap="none">
            <a:spAutoFit/>
          </a:bodyPr>
          <a:lstStyle/>
          <a:p>
            <a:r>
              <a:t>Kunst</a:t>
            </a:r>
          </a:p>
        </p:txBody>
      </p:sp>
      <p:sp>
        <p:nvSpPr>
          <p:cNvPr id="23" name="TextBox 22"/>
          <p:cNvSpPr txBox="1"/>
          <p:nvPr/>
        </p:nvSpPr>
        <p:spPr>
          <a:xfrm>
            <a:off x="4381510" y="2564674"/>
            <a:ext cx="2266938" cy="374650"/>
          </a:xfrm>
          <a:prstGeom prst="rect">
            <a:avLst/>
          </a:prstGeom>
          <a:noFill/>
        </p:spPr>
        <p:txBody>
          <a:bodyPr wrap="none">
            <a:spAutoFit/>
          </a:bodyPr>
          <a:lstStyle/>
          <a:p>
            <a:r>
              <a:t>Hannah Pützstück</a:t>
            </a:r>
          </a:p>
        </p:txBody>
      </p:sp>
      <p:sp>
        <p:nvSpPr>
          <p:cNvPr id="24" name="TextBox 23"/>
          <p:cNvSpPr txBox="1"/>
          <p:nvPr/>
        </p:nvSpPr>
        <p:spPr>
          <a:xfrm>
            <a:off x="1228020" y="2979874"/>
            <a:ext cx="5420428" cy="360000"/>
          </a:xfrm>
          <a:prstGeom prst="rect">
            <a:avLst/>
          </a:prstGeom>
          <a:noFill/>
        </p:spPr>
        <p:txBody>
          <a:bodyPr wrap="none">
            <a:spAutoFit/>
          </a:bodyPr>
          <a:lstStyle/>
          <a:p>
            <a:r>
              <a:t>Surround yourself with people who bring you closer to the Lord.</a:t>
            </a:r>
          </a:p>
        </p:txBody>
      </p:sp>
      <p:sp>
        <p:nvSpPr>
          <p:cNvPr id="25" name="TextBox 24"/>
          <p:cNvSpPr txBox="1"/>
          <p:nvPr/>
        </p:nvSpPr>
        <p:spPr>
          <a:xfrm>
            <a:off x="891470" y="3377592"/>
            <a:ext cx="5756978" cy="374650"/>
          </a:xfrm>
          <a:prstGeom prst="rect">
            <a:avLst/>
          </a:prstGeom>
          <a:noFill/>
        </p:spPr>
        <p:txBody>
          <a:bodyPr wrap="none">
            <a:spAutoFit/>
          </a:bodyPr>
          <a:lstStyle/>
          <a:p>
            <a:r>
              <a:t>Zeit mit Freunde &amp; Familie verbringen</a:t>
            </a:r>
          </a:p>
        </p:txBody>
      </p:sp>
      <p:sp>
        <p:nvSpPr>
          <p:cNvPr id="26" name="TextBox 25"/>
          <p:cNvSpPr txBox="1"/>
          <p:nvPr/>
        </p:nvSpPr>
        <p:spPr>
          <a:xfrm>
            <a:off x="2473501" y="5022689"/>
            <a:ext cx="4174948" cy="374650"/>
          </a:xfrm>
          <a:prstGeom prst="rect">
            <a:avLst/>
          </a:prstGeom>
          <a:noFill/>
        </p:spPr>
        <p:txBody>
          <a:bodyPr wrap="none">
            <a:spAutoFit/>
          </a:bodyPr>
          <a:lstStyle/>
          <a:p>
            <a:r>
              <a:t>Keine Sorge, der glow up kommt noch.</a:t>
            </a:r>
          </a:p>
        </p:txBody>
      </p:sp>
      <p:sp>
        <p:nvSpPr>
          <p:cNvPr id="27" name="TextBox 26"/>
          <p:cNvSpPr txBox="1"/>
          <p:nvPr/>
        </p:nvSpPr>
        <p:spPr>
          <a:xfrm>
            <a:off x="2014219" y="4189739"/>
            <a:ext cx="4634229" cy="374650"/>
          </a:xfrm>
          <a:prstGeom prst="rect">
            <a:avLst/>
          </a:prstGeom>
          <a:noFill/>
        </p:spPr>
        <p:txBody>
          <a:bodyPr wrap="none">
            <a:spAutoFit/>
          </a:bodyPr>
          <a:lstStyle/>
          <a:p>
            <a:r>
              <a:t>Aldi Backabteilung</a:t>
            </a:r>
          </a:p>
        </p:txBody>
      </p:sp>
      <p:sp>
        <p:nvSpPr>
          <p:cNvPr id="28" name="TextBox 27"/>
          <p:cNvSpPr txBox="1"/>
          <p:nvPr/>
        </p:nvSpPr>
        <p:spPr>
          <a:xfrm>
            <a:off x="2473500" y="4606214"/>
            <a:ext cx="4174949" cy="374650"/>
          </a:xfrm>
          <a:prstGeom prst="rect">
            <a:avLst/>
          </a:prstGeom>
          <a:noFill/>
        </p:spPr>
        <p:txBody>
          <a:bodyPr wrap="none">
            <a:spAutoFit/>
          </a:bodyPr>
          <a:lstStyle/>
          <a:p>
            <a:r>
              <a:t>Die Klassenfahrten</a:t>
            </a:r>
          </a:p>
        </p:txBody>
      </p:sp>
      <p:sp>
        <p:nvSpPr>
          <p:cNvPr id="29" name="TextBox 28"/>
          <p:cNvSpPr txBox="1"/>
          <p:nvPr/>
        </p:nvSpPr>
        <p:spPr>
          <a:xfrm>
            <a:off x="3057108" y="3781885"/>
            <a:ext cx="3591340" cy="374650"/>
          </a:xfrm>
          <a:prstGeom prst="rect">
            <a:avLst/>
          </a:prstGeom>
          <a:noFill/>
        </p:spPr>
        <p:txBody>
          <a:bodyPr wrap="none">
            <a:spAutoFit/>
          </a:bodyPr>
          <a:lstStyle/>
          <a:p>
            <a:r>
              <a:t>Reich und unabhängig zu werden</a:t>
            </a:r>
          </a:p>
        </p:txBody>
      </p:sp>
      <p:sp>
        <p:nvSpPr>
          <p:cNvPr id="30" name="TextBox 29"/>
          <p:cNvSpPr txBox="1"/>
          <p:nvPr/>
        </p:nvSpPr>
        <p:spPr>
          <a:xfrm>
            <a:off x="1212016" y="5435714"/>
            <a:ext cx="5436434" cy="374650"/>
          </a:xfrm>
          <a:prstGeom prst="rect">
            <a:avLst/>
          </a:prstGeom>
          <a:noFill/>
        </p:spPr>
        <p:txBody>
          <a:bodyPr wrap="none">
            <a:spAutoFit/>
          </a:bodyPr>
          <a:lstStyle/>
          <a:p>
            <a:r>
              <a:t>/</a:t>
            </a:r>
          </a:p>
        </p:txBody>
      </p:sp>
      <p:sp>
        <p:nvSpPr>
          <p:cNvPr id="31" name="TextBox 30"/>
          <p:cNvSpPr txBox="1"/>
          <p:nvPr/>
        </p:nvSpPr>
        <p:spPr>
          <a:xfrm>
            <a:off x="2384162" y="5851320"/>
            <a:ext cx="4264288" cy="374650"/>
          </a:xfrm>
          <a:prstGeom prst="rect">
            <a:avLst/>
          </a:prstGeom>
          <a:noFill/>
        </p:spPr>
        <p:txBody>
          <a:bodyPr wrap="none">
            <a:spAutoFit/>
          </a:bodyPr>
          <a:lstStyle/>
          <a:p>
            <a:r>
              <a:t>In einem Haus am Strand</a:t>
            </a:r>
          </a:p>
        </p:txBody>
      </p:sp>
    </p:spTree>
  </p:cSld>
  <p:clrMapOvr>
    <a:masterClrMapping/>
  </p:clrMapOvr>
</p:sld>
</file>

<file path=ppt/theme/theme1.xml><?xml version="1.0" encoding="utf-8"?>
<a:theme xmlns:a="http://schemas.openxmlformats.org/drawingml/2006/main" name="Benutzerdefiniertes Design">
  <a:themeElements>
    <a:clrScheme name="Abi-Buch">
      <a:dk1>
        <a:srgbClr val="FFFFFF"/>
      </a:dk1>
      <a:lt1>
        <a:srgbClr val="181834"/>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TotalTime>
  <Words>39</Words>
  <Application>Microsoft Office PowerPoint</Application>
  <PresentationFormat>A4 Paper (210x297 mm)</PresentationFormat>
  <Paragraphs>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Bodoni MT Condensed</vt:lpstr>
      <vt:lpstr>Engravers MT</vt:lpstr>
      <vt:lpstr>Benutzerdefiniertes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Nicola Hambach</dc:creator>
  <cp:lastModifiedBy>Patrick Struzyna</cp:lastModifiedBy>
  <cp:revision>11</cp:revision>
  <dcterms:created xsi:type="dcterms:W3CDTF">2025-04-15T12:17:08Z</dcterms:created>
  <dcterms:modified xsi:type="dcterms:W3CDTF">2025-04-15T20:41:56Z</dcterms:modified>
</cp:coreProperties>
</file>