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304" r:id="rId3"/>
    <p:sldId id="370" r:id="rId4"/>
    <p:sldId id="367" r:id="rId5"/>
    <p:sldId id="368" r:id="rId6"/>
    <p:sldId id="369" r:id="rId7"/>
    <p:sldId id="366" r:id="rId8"/>
    <p:sldId id="29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60F"/>
    <a:srgbClr val="FF7B06"/>
    <a:srgbClr val="FFFFFF"/>
    <a:srgbClr val="5F2F05"/>
    <a:srgbClr val="4D92C3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7" autoAdjust="0"/>
    <p:restoredTop sz="93548" autoAdjust="0"/>
  </p:normalViewPr>
  <p:slideViewPr>
    <p:cSldViewPr snapToGrid="0">
      <p:cViewPr varScale="1">
        <p:scale>
          <a:sx n="101" d="100"/>
          <a:sy n="101" d="100"/>
        </p:scale>
        <p:origin x="676" y="5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ch\Desktop\tsp\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edges of</a:t>
            </a:r>
            <a:r>
              <a:rPr lang="en-US" altLang="zh-CN" baseline="0"/>
              <a:t> graph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delaunay_edges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Sheet1!$F$2:$F$197</c:f>
              <c:numCache>
                <c:formatCode>General</c:formatCode>
                <c:ptCount val="196"/>
                <c:pt idx="0">
                  <c:v>9</c:v>
                </c:pt>
                <c:pt idx="1">
                  <c:v>11</c:v>
                </c:pt>
                <c:pt idx="2">
                  <c:v>13</c:v>
                </c:pt>
                <c:pt idx="3">
                  <c:v>17</c:v>
                </c:pt>
                <c:pt idx="4">
                  <c:v>18</c:v>
                </c:pt>
                <c:pt idx="5">
                  <c:v>21</c:v>
                </c:pt>
                <c:pt idx="6">
                  <c:v>22</c:v>
                </c:pt>
                <c:pt idx="7">
                  <c:v>26</c:v>
                </c:pt>
                <c:pt idx="8">
                  <c:v>29</c:v>
                </c:pt>
                <c:pt idx="9">
                  <c:v>33</c:v>
                </c:pt>
                <c:pt idx="10">
                  <c:v>33</c:v>
                </c:pt>
                <c:pt idx="11">
                  <c:v>38</c:v>
                </c:pt>
                <c:pt idx="12">
                  <c:v>42</c:v>
                </c:pt>
                <c:pt idx="13">
                  <c:v>44</c:v>
                </c:pt>
                <c:pt idx="14">
                  <c:v>45</c:v>
                </c:pt>
                <c:pt idx="15">
                  <c:v>50</c:v>
                </c:pt>
                <c:pt idx="16">
                  <c:v>53</c:v>
                </c:pt>
                <c:pt idx="17">
                  <c:v>55</c:v>
                </c:pt>
                <c:pt idx="18">
                  <c:v>60</c:v>
                </c:pt>
                <c:pt idx="19">
                  <c:v>61</c:v>
                </c:pt>
                <c:pt idx="20">
                  <c:v>65</c:v>
                </c:pt>
                <c:pt idx="21">
                  <c:v>67</c:v>
                </c:pt>
                <c:pt idx="22">
                  <c:v>69</c:v>
                </c:pt>
                <c:pt idx="23">
                  <c:v>70</c:v>
                </c:pt>
                <c:pt idx="24">
                  <c:v>77</c:v>
                </c:pt>
                <c:pt idx="25">
                  <c:v>79</c:v>
                </c:pt>
                <c:pt idx="26">
                  <c:v>81</c:v>
                </c:pt>
                <c:pt idx="27">
                  <c:v>81</c:v>
                </c:pt>
                <c:pt idx="28">
                  <c:v>88</c:v>
                </c:pt>
                <c:pt idx="29">
                  <c:v>91</c:v>
                </c:pt>
                <c:pt idx="30">
                  <c:v>94</c:v>
                </c:pt>
                <c:pt idx="31">
                  <c:v>96</c:v>
                </c:pt>
                <c:pt idx="32">
                  <c:v>97</c:v>
                </c:pt>
                <c:pt idx="33">
                  <c:v>103</c:v>
                </c:pt>
                <c:pt idx="34">
                  <c:v>107</c:v>
                </c:pt>
                <c:pt idx="35">
                  <c:v>106</c:v>
                </c:pt>
                <c:pt idx="36">
                  <c:v>111</c:v>
                </c:pt>
                <c:pt idx="37">
                  <c:v>110</c:v>
                </c:pt>
                <c:pt idx="38">
                  <c:v>117</c:v>
                </c:pt>
                <c:pt idx="39">
                  <c:v>119</c:v>
                </c:pt>
                <c:pt idx="40">
                  <c:v>122</c:v>
                </c:pt>
                <c:pt idx="41">
                  <c:v>124</c:v>
                </c:pt>
                <c:pt idx="42">
                  <c:v>127</c:v>
                </c:pt>
                <c:pt idx="43">
                  <c:v>133</c:v>
                </c:pt>
                <c:pt idx="44">
                  <c:v>133</c:v>
                </c:pt>
                <c:pt idx="45">
                  <c:v>135</c:v>
                </c:pt>
                <c:pt idx="46">
                  <c:v>139</c:v>
                </c:pt>
                <c:pt idx="47">
                  <c:v>146</c:v>
                </c:pt>
                <c:pt idx="48">
                  <c:v>146</c:v>
                </c:pt>
                <c:pt idx="49">
                  <c:v>149</c:v>
                </c:pt>
                <c:pt idx="50">
                  <c:v>148</c:v>
                </c:pt>
                <c:pt idx="51">
                  <c:v>155</c:v>
                </c:pt>
                <c:pt idx="52">
                  <c:v>158</c:v>
                </c:pt>
                <c:pt idx="53">
                  <c:v>160</c:v>
                </c:pt>
                <c:pt idx="54">
                  <c:v>163</c:v>
                </c:pt>
                <c:pt idx="55">
                  <c:v>166</c:v>
                </c:pt>
                <c:pt idx="56">
                  <c:v>172</c:v>
                </c:pt>
                <c:pt idx="57">
                  <c:v>168</c:v>
                </c:pt>
                <c:pt idx="58">
                  <c:v>178</c:v>
                </c:pt>
                <c:pt idx="59">
                  <c:v>179</c:v>
                </c:pt>
                <c:pt idx="60">
                  <c:v>183</c:v>
                </c:pt>
                <c:pt idx="61">
                  <c:v>181</c:v>
                </c:pt>
                <c:pt idx="62">
                  <c:v>187</c:v>
                </c:pt>
                <c:pt idx="63">
                  <c:v>192</c:v>
                </c:pt>
                <c:pt idx="64">
                  <c:v>193</c:v>
                </c:pt>
                <c:pt idx="65">
                  <c:v>197</c:v>
                </c:pt>
                <c:pt idx="66">
                  <c:v>197</c:v>
                </c:pt>
                <c:pt idx="67">
                  <c:v>204</c:v>
                </c:pt>
                <c:pt idx="68">
                  <c:v>203</c:v>
                </c:pt>
                <c:pt idx="69">
                  <c:v>209</c:v>
                </c:pt>
                <c:pt idx="70">
                  <c:v>210</c:v>
                </c:pt>
                <c:pt idx="71">
                  <c:v>213</c:v>
                </c:pt>
                <c:pt idx="72">
                  <c:v>220</c:v>
                </c:pt>
                <c:pt idx="73">
                  <c:v>221</c:v>
                </c:pt>
                <c:pt idx="74">
                  <c:v>223</c:v>
                </c:pt>
                <c:pt idx="75">
                  <c:v>224</c:v>
                </c:pt>
                <c:pt idx="76">
                  <c:v>227</c:v>
                </c:pt>
                <c:pt idx="77">
                  <c:v>230</c:v>
                </c:pt>
                <c:pt idx="78">
                  <c:v>231</c:v>
                </c:pt>
                <c:pt idx="79">
                  <c:v>236</c:v>
                </c:pt>
                <c:pt idx="80">
                  <c:v>240</c:v>
                </c:pt>
                <c:pt idx="81">
                  <c:v>245</c:v>
                </c:pt>
                <c:pt idx="82">
                  <c:v>247</c:v>
                </c:pt>
                <c:pt idx="83">
                  <c:v>245</c:v>
                </c:pt>
                <c:pt idx="84">
                  <c:v>252</c:v>
                </c:pt>
                <c:pt idx="85">
                  <c:v>256</c:v>
                </c:pt>
                <c:pt idx="86">
                  <c:v>260</c:v>
                </c:pt>
                <c:pt idx="87">
                  <c:v>264</c:v>
                </c:pt>
                <c:pt idx="88">
                  <c:v>266</c:v>
                </c:pt>
                <c:pt idx="89">
                  <c:v>266</c:v>
                </c:pt>
                <c:pt idx="90">
                  <c:v>269</c:v>
                </c:pt>
                <c:pt idx="91">
                  <c:v>275</c:v>
                </c:pt>
                <c:pt idx="92">
                  <c:v>276</c:v>
                </c:pt>
                <c:pt idx="93">
                  <c:v>280</c:v>
                </c:pt>
                <c:pt idx="94">
                  <c:v>283</c:v>
                </c:pt>
                <c:pt idx="95">
                  <c:v>286</c:v>
                </c:pt>
                <c:pt idx="96">
                  <c:v>288</c:v>
                </c:pt>
                <c:pt idx="97">
                  <c:v>290</c:v>
                </c:pt>
                <c:pt idx="98">
                  <c:v>293</c:v>
                </c:pt>
                <c:pt idx="99">
                  <c:v>300</c:v>
                </c:pt>
                <c:pt idx="100">
                  <c:v>301</c:v>
                </c:pt>
                <c:pt idx="101">
                  <c:v>299</c:v>
                </c:pt>
                <c:pt idx="102">
                  <c:v>306</c:v>
                </c:pt>
                <c:pt idx="103">
                  <c:v>312</c:v>
                </c:pt>
                <c:pt idx="104">
                  <c:v>312</c:v>
                </c:pt>
                <c:pt idx="105">
                  <c:v>316</c:v>
                </c:pt>
                <c:pt idx="106">
                  <c:v>318</c:v>
                </c:pt>
                <c:pt idx="107">
                  <c:v>321</c:v>
                </c:pt>
                <c:pt idx="108">
                  <c:v>324</c:v>
                </c:pt>
                <c:pt idx="109">
                  <c:v>327</c:v>
                </c:pt>
                <c:pt idx="110">
                  <c:v>326</c:v>
                </c:pt>
                <c:pt idx="111">
                  <c:v>333</c:v>
                </c:pt>
                <c:pt idx="112">
                  <c:v>336</c:v>
                </c:pt>
                <c:pt idx="113">
                  <c:v>339</c:v>
                </c:pt>
                <c:pt idx="114">
                  <c:v>342</c:v>
                </c:pt>
                <c:pt idx="115">
                  <c:v>346</c:v>
                </c:pt>
                <c:pt idx="116">
                  <c:v>347</c:v>
                </c:pt>
                <c:pt idx="117">
                  <c:v>353</c:v>
                </c:pt>
                <c:pt idx="118">
                  <c:v>354</c:v>
                </c:pt>
                <c:pt idx="119">
                  <c:v>356</c:v>
                </c:pt>
                <c:pt idx="120">
                  <c:v>356</c:v>
                </c:pt>
                <c:pt idx="121">
                  <c:v>364</c:v>
                </c:pt>
                <c:pt idx="122">
                  <c:v>365</c:v>
                </c:pt>
                <c:pt idx="123">
                  <c:v>365</c:v>
                </c:pt>
                <c:pt idx="124">
                  <c:v>375</c:v>
                </c:pt>
                <c:pt idx="125">
                  <c:v>377</c:v>
                </c:pt>
                <c:pt idx="126">
                  <c:v>377</c:v>
                </c:pt>
                <c:pt idx="127">
                  <c:v>382</c:v>
                </c:pt>
                <c:pt idx="128">
                  <c:v>387</c:v>
                </c:pt>
                <c:pt idx="129">
                  <c:v>385</c:v>
                </c:pt>
                <c:pt idx="130">
                  <c:v>391</c:v>
                </c:pt>
                <c:pt idx="131">
                  <c:v>394</c:v>
                </c:pt>
                <c:pt idx="132">
                  <c:v>393</c:v>
                </c:pt>
                <c:pt idx="133">
                  <c:v>395</c:v>
                </c:pt>
                <c:pt idx="134">
                  <c:v>399</c:v>
                </c:pt>
                <c:pt idx="135">
                  <c:v>406</c:v>
                </c:pt>
                <c:pt idx="136">
                  <c:v>405</c:v>
                </c:pt>
                <c:pt idx="137">
                  <c:v>412</c:v>
                </c:pt>
                <c:pt idx="138">
                  <c:v>413</c:v>
                </c:pt>
                <c:pt idx="139">
                  <c:v>415</c:v>
                </c:pt>
                <c:pt idx="140">
                  <c:v>419</c:v>
                </c:pt>
                <c:pt idx="141">
                  <c:v>418</c:v>
                </c:pt>
                <c:pt idx="142">
                  <c:v>421</c:v>
                </c:pt>
                <c:pt idx="143">
                  <c:v>427</c:v>
                </c:pt>
                <c:pt idx="144">
                  <c:v>432</c:v>
                </c:pt>
                <c:pt idx="145">
                  <c:v>434</c:v>
                </c:pt>
                <c:pt idx="146">
                  <c:v>435</c:v>
                </c:pt>
                <c:pt idx="147">
                  <c:v>443</c:v>
                </c:pt>
                <c:pt idx="148">
                  <c:v>442</c:v>
                </c:pt>
                <c:pt idx="149">
                  <c:v>446</c:v>
                </c:pt>
                <c:pt idx="150">
                  <c:v>449</c:v>
                </c:pt>
                <c:pt idx="151">
                  <c:v>450</c:v>
                </c:pt>
                <c:pt idx="152">
                  <c:v>455</c:v>
                </c:pt>
                <c:pt idx="153">
                  <c:v>459</c:v>
                </c:pt>
                <c:pt idx="154">
                  <c:v>462</c:v>
                </c:pt>
                <c:pt idx="155">
                  <c:v>464</c:v>
                </c:pt>
                <c:pt idx="156">
                  <c:v>460</c:v>
                </c:pt>
                <c:pt idx="157">
                  <c:v>470</c:v>
                </c:pt>
                <c:pt idx="158">
                  <c:v>473</c:v>
                </c:pt>
                <c:pt idx="159">
                  <c:v>474</c:v>
                </c:pt>
                <c:pt idx="160">
                  <c:v>477</c:v>
                </c:pt>
                <c:pt idx="161">
                  <c:v>481</c:v>
                </c:pt>
                <c:pt idx="162">
                  <c:v>488</c:v>
                </c:pt>
                <c:pt idx="163">
                  <c:v>486</c:v>
                </c:pt>
                <c:pt idx="164">
                  <c:v>493</c:v>
                </c:pt>
                <c:pt idx="165">
                  <c:v>490</c:v>
                </c:pt>
                <c:pt idx="166">
                  <c:v>496</c:v>
                </c:pt>
                <c:pt idx="167">
                  <c:v>501</c:v>
                </c:pt>
                <c:pt idx="168">
                  <c:v>500</c:v>
                </c:pt>
                <c:pt idx="169">
                  <c:v>505</c:v>
                </c:pt>
                <c:pt idx="170">
                  <c:v>508</c:v>
                </c:pt>
                <c:pt idx="171">
                  <c:v>513</c:v>
                </c:pt>
                <c:pt idx="172">
                  <c:v>515</c:v>
                </c:pt>
                <c:pt idx="173">
                  <c:v>516</c:v>
                </c:pt>
                <c:pt idx="174">
                  <c:v>515</c:v>
                </c:pt>
                <c:pt idx="175">
                  <c:v>523</c:v>
                </c:pt>
                <c:pt idx="176">
                  <c:v>526</c:v>
                </c:pt>
                <c:pt idx="177">
                  <c:v>526</c:v>
                </c:pt>
                <c:pt idx="178">
                  <c:v>531</c:v>
                </c:pt>
                <c:pt idx="179">
                  <c:v>537</c:v>
                </c:pt>
                <c:pt idx="180">
                  <c:v>539</c:v>
                </c:pt>
                <c:pt idx="181">
                  <c:v>541</c:v>
                </c:pt>
                <c:pt idx="182">
                  <c:v>544</c:v>
                </c:pt>
                <c:pt idx="183">
                  <c:v>547</c:v>
                </c:pt>
                <c:pt idx="184">
                  <c:v>553</c:v>
                </c:pt>
                <c:pt idx="185">
                  <c:v>551</c:v>
                </c:pt>
                <c:pt idx="186">
                  <c:v>556</c:v>
                </c:pt>
                <c:pt idx="187">
                  <c:v>560</c:v>
                </c:pt>
                <c:pt idx="188">
                  <c:v>563</c:v>
                </c:pt>
                <c:pt idx="189">
                  <c:v>566</c:v>
                </c:pt>
                <c:pt idx="190">
                  <c:v>568</c:v>
                </c:pt>
                <c:pt idx="191">
                  <c:v>569</c:v>
                </c:pt>
                <c:pt idx="192">
                  <c:v>577</c:v>
                </c:pt>
                <c:pt idx="193">
                  <c:v>576</c:v>
                </c:pt>
                <c:pt idx="194">
                  <c:v>580</c:v>
                </c:pt>
                <c:pt idx="195">
                  <c:v>580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D0-430B-99BD-42F6E26B38C1}"/>
            </c:ext>
          </c:extLst>
        </c:ser>
        <c:ser>
          <c:idx val="1"/>
          <c:order val="1"/>
          <c:tx>
            <c:v>complete_graph_edges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Sheet1!$O$2:$O$197</c:f>
              <c:numCache>
                <c:formatCode>General</c:formatCode>
                <c:ptCount val="196"/>
                <c:pt idx="0">
                  <c:v>10</c:v>
                </c:pt>
                <c:pt idx="1">
                  <c:v>15</c:v>
                </c:pt>
                <c:pt idx="2">
                  <c:v>21</c:v>
                </c:pt>
                <c:pt idx="3">
                  <c:v>28</c:v>
                </c:pt>
                <c:pt idx="4">
                  <c:v>36</c:v>
                </c:pt>
                <c:pt idx="5">
                  <c:v>45</c:v>
                </c:pt>
                <c:pt idx="6">
                  <c:v>55</c:v>
                </c:pt>
                <c:pt idx="7">
                  <c:v>66</c:v>
                </c:pt>
                <c:pt idx="8">
                  <c:v>78</c:v>
                </c:pt>
                <c:pt idx="9">
                  <c:v>91</c:v>
                </c:pt>
                <c:pt idx="10">
                  <c:v>105</c:v>
                </c:pt>
                <c:pt idx="11">
                  <c:v>120</c:v>
                </c:pt>
                <c:pt idx="12">
                  <c:v>136</c:v>
                </c:pt>
                <c:pt idx="13">
                  <c:v>153</c:v>
                </c:pt>
                <c:pt idx="14">
                  <c:v>171</c:v>
                </c:pt>
                <c:pt idx="15">
                  <c:v>190</c:v>
                </c:pt>
                <c:pt idx="16">
                  <c:v>210</c:v>
                </c:pt>
                <c:pt idx="17">
                  <c:v>231</c:v>
                </c:pt>
                <c:pt idx="18">
                  <c:v>253</c:v>
                </c:pt>
                <c:pt idx="19">
                  <c:v>276</c:v>
                </c:pt>
                <c:pt idx="20">
                  <c:v>300</c:v>
                </c:pt>
                <c:pt idx="21">
                  <c:v>325</c:v>
                </c:pt>
                <c:pt idx="22">
                  <c:v>351</c:v>
                </c:pt>
                <c:pt idx="23">
                  <c:v>378</c:v>
                </c:pt>
                <c:pt idx="24">
                  <c:v>406</c:v>
                </c:pt>
                <c:pt idx="25">
                  <c:v>435</c:v>
                </c:pt>
                <c:pt idx="26">
                  <c:v>465</c:v>
                </c:pt>
                <c:pt idx="27">
                  <c:v>496</c:v>
                </c:pt>
                <c:pt idx="28">
                  <c:v>528</c:v>
                </c:pt>
                <c:pt idx="29">
                  <c:v>561</c:v>
                </c:pt>
                <c:pt idx="30">
                  <c:v>595</c:v>
                </c:pt>
                <c:pt idx="31">
                  <c:v>630</c:v>
                </c:pt>
                <c:pt idx="32">
                  <c:v>666</c:v>
                </c:pt>
                <c:pt idx="33">
                  <c:v>703</c:v>
                </c:pt>
                <c:pt idx="34">
                  <c:v>741</c:v>
                </c:pt>
                <c:pt idx="35">
                  <c:v>780</c:v>
                </c:pt>
                <c:pt idx="36">
                  <c:v>820</c:v>
                </c:pt>
                <c:pt idx="37">
                  <c:v>861</c:v>
                </c:pt>
                <c:pt idx="38">
                  <c:v>903</c:v>
                </c:pt>
                <c:pt idx="39">
                  <c:v>946</c:v>
                </c:pt>
                <c:pt idx="40">
                  <c:v>990</c:v>
                </c:pt>
                <c:pt idx="41">
                  <c:v>1035</c:v>
                </c:pt>
                <c:pt idx="42">
                  <c:v>1081</c:v>
                </c:pt>
                <c:pt idx="43">
                  <c:v>1128</c:v>
                </c:pt>
                <c:pt idx="44">
                  <c:v>1176</c:v>
                </c:pt>
                <c:pt idx="45">
                  <c:v>1225</c:v>
                </c:pt>
                <c:pt idx="46">
                  <c:v>1275</c:v>
                </c:pt>
                <c:pt idx="47">
                  <c:v>1326</c:v>
                </c:pt>
                <c:pt idx="48">
                  <c:v>1378</c:v>
                </c:pt>
                <c:pt idx="49">
                  <c:v>1431</c:v>
                </c:pt>
                <c:pt idx="50">
                  <c:v>1485</c:v>
                </c:pt>
                <c:pt idx="51">
                  <c:v>1540</c:v>
                </c:pt>
                <c:pt idx="52">
                  <c:v>1596</c:v>
                </c:pt>
                <c:pt idx="53">
                  <c:v>1653</c:v>
                </c:pt>
                <c:pt idx="54">
                  <c:v>1711</c:v>
                </c:pt>
                <c:pt idx="55">
                  <c:v>1770</c:v>
                </c:pt>
                <c:pt idx="56">
                  <c:v>1830</c:v>
                </c:pt>
                <c:pt idx="57">
                  <c:v>1891</c:v>
                </c:pt>
                <c:pt idx="58">
                  <c:v>1953</c:v>
                </c:pt>
                <c:pt idx="59">
                  <c:v>2016</c:v>
                </c:pt>
                <c:pt idx="60">
                  <c:v>2080</c:v>
                </c:pt>
                <c:pt idx="61">
                  <c:v>2145</c:v>
                </c:pt>
                <c:pt idx="62">
                  <c:v>2211</c:v>
                </c:pt>
                <c:pt idx="63">
                  <c:v>2278</c:v>
                </c:pt>
                <c:pt idx="64">
                  <c:v>2346</c:v>
                </c:pt>
                <c:pt idx="65">
                  <c:v>2415</c:v>
                </c:pt>
                <c:pt idx="66">
                  <c:v>2485</c:v>
                </c:pt>
                <c:pt idx="67">
                  <c:v>2556</c:v>
                </c:pt>
                <c:pt idx="68">
                  <c:v>2628</c:v>
                </c:pt>
                <c:pt idx="69">
                  <c:v>2701</c:v>
                </c:pt>
                <c:pt idx="70">
                  <c:v>2775</c:v>
                </c:pt>
                <c:pt idx="71">
                  <c:v>2850</c:v>
                </c:pt>
                <c:pt idx="72">
                  <c:v>2926</c:v>
                </c:pt>
                <c:pt idx="73">
                  <c:v>3003</c:v>
                </c:pt>
                <c:pt idx="74">
                  <c:v>3081</c:v>
                </c:pt>
                <c:pt idx="75">
                  <c:v>3160</c:v>
                </c:pt>
                <c:pt idx="76">
                  <c:v>3240</c:v>
                </c:pt>
                <c:pt idx="77">
                  <c:v>3321</c:v>
                </c:pt>
                <c:pt idx="78">
                  <c:v>3403</c:v>
                </c:pt>
                <c:pt idx="79">
                  <c:v>3486</c:v>
                </c:pt>
                <c:pt idx="80">
                  <c:v>3570</c:v>
                </c:pt>
                <c:pt idx="81">
                  <c:v>3655</c:v>
                </c:pt>
                <c:pt idx="82">
                  <c:v>3741</c:v>
                </c:pt>
                <c:pt idx="83">
                  <c:v>3828</c:v>
                </c:pt>
                <c:pt idx="84">
                  <c:v>3916</c:v>
                </c:pt>
                <c:pt idx="85">
                  <c:v>4005</c:v>
                </c:pt>
                <c:pt idx="86">
                  <c:v>4095</c:v>
                </c:pt>
                <c:pt idx="87">
                  <c:v>4186</c:v>
                </c:pt>
                <c:pt idx="88">
                  <c:v>4278</c:v>
                </c:pt>
                <c:pt idx="89">
                  <c:v>4371</c:v>
                </c:pt>
                <c:pt idx="90">
                  <c:v>4465</c:v>
                </c:pt>
                <c:pt idx="91">
                  <c:v>4560</c:v>
                </c:pt>
                <c:pt idx="92">
                  <c:v>4656</c:v>
                </c:pt>
                <c:pt idx="93">
                  <c:v>4753</c:v>
                </c:pt>
                <c:pt idx="94">
                  <c:v>4851</c:v>
                </c:pt>
                <c:pt idx="95">
                  <c:v>4950</c:v>
                </c:pt>
                <c:pt idx="96">
                  <c:v>5050</c:v>
                </c:pt>
                <c:pt idx="97">
                  <c:v>5151</c:v>
                </c:pt>
                <c:pt idx="98">
                  <c:v>5253</c:v>
                </c:pt>
                <c:pt idx="99">
                  <c:v>5356</c:v>
                </c:pt>
                <c:pt idx="100">
                  <c:v>5460</c:v>
                </c:pt>
                <c:pt idx="101">
                  <c:v>5565</c:v>
                </c:pt>
                <c:pt idx="102">
                  <c:v>5671</c:v>
                </c:pt>
                <c:pt idx="103">
                  <c:v>5778</c:v>
                </c:pt>
                <c:pt idx="104">
                  <c:v>5886</c:v>
                </c:pt>
                <c:pt idx="105">
                  <c:v>5995</c:v>
                </c:pt>
                <c:pt idx="106">
                  <c:v>6105</c:v>
                </c:pt>
                <c:pt idx="107">
                  <c:v>6216</c:v>
                </c:pt>
                <c:pt idx="108">
                  <c:v>6328</c:v>
                </c:pt>
                <c:pt idx="109">
                  <c:v>6441</c:v>
                </c:pt>
                <c:pt idx="110">
                  <c:v>6555</c:v>
                </c:pt>
                <c:pt idx="111">
                  <c:v>6670</c:v>
                </c:pt>
                <c:pt idx="112">
                  <c:v>6786</c:v>
                </c:pt>
                <c:pt idx="113">
                  <c:v>6903</c:v>
                </c:pt>
                <c:pt idx="114">
                  <c:v>7021</c:v>
                </c:pt>
                <c:pt idx="115">
                  <c:v>7140</c:v>
                </c:pt>
                <c:pt idx="116">
                  <c:v>7260</c:v>
                </c:pt>
                <c:pt idx="117">
                  <c:v>7381</c:v>
                </c:pt>
                <c:pt idx="118">
                  <c:v>7503</c:v>
                </c:pt>
                <c:pt idx="119">
                  <c:v>7626</c:v>
                </c:pt>
                <c:pt idx="120">
                  <c:v>7750</c:v>
                </c:pt>
                <c:pt idx="121">
                  <c:v>7875</c:v>
                </c:pt>
                <c:pt idx="122">
                  <c:v>8001</c:v>
                </c:pt>
                <c:pt idx="123">
                  <c:v>8128</c:v>
                </c:pt>
                <c:pt idx="124">
                  <c:v>8256</c:v>
                </c:pt>
                <c:pt idx="125">
                  <c:v>8385</c:v>
                </c:pt>
                <c:pt idx="126">
                  <c:v>8515</c:v>
                </c:pt>
                <c:pt idx="127">
                  <c:v>8646</c:v>
                </c:pt>
                <c:pt idx="128">
                  <c:v>8778</c:v>
                </c:pt>
                <c:pt idx="129">
                  <c:v>8911</c:v>
                </c:pt>
                <c:pt idx="130">
                  <c:v>9045</c:v>
                </c:pt>
                <c:pt idx="131">
                  <c:v>9180</c:v>
                </c:pt>
                <c:pt idx="132">
                  <c:v>9316</c:v>
                </c:pt>
                <c:pt idx="133">
                  <c:v>9453</c:v>
                </c:pt>
                <c:pt idx="134">
                  <c:v>9591</c:v>
                </c:pt>
                <c:pt idx="135">
                  <c:v>9730</c:v>
                </c:pt>
                <c:pt idx="136">
                  <c:v>9870</c:v>
                </c:pt>
                <c:pt idx="137">
                  <c:v>10011</c:v>
                </c:pt>
                <c:pt idx="138">
                  <c:v>10153</c:v>
                </c:pt>
                <c:pt idx="139">
                  <c:v>10296</c:v>
                </c:pt>
                <c:pt idx="140">
                  <c:v>10440</c:v>
                </c:pt>
                <c:pt idx="141">
                  <c:v>10585</c:v>
                </c:pt>
                <c:pt idx="142">
                  <c:v>10731</c:v>
                </c:pt>
                <c:pt idx="143">
                  <c:v>10878</c:v>
                </c:pt>
                <c:pt idx="144">
                  <c:v>11026</c:v>
                </c:pt>
                <c:pt idx="145">
                  <c:v>11175</c:v>
                </c:pt>
                <c:pt idx="146">
                  <c:v>11325</c:v>
                </c:pt>
                <c:pt idx="147">
                  <c:v>11476</c:v>
                </c:pt>
                <c:pt idx="148">
                  <c:v>11628</c:v>
                </c:pt>
                <c:pt idx="149">
                  <c:v>11781</c:v>
                </c:pt>
                <c:pt idx="150">
                  <c:v>11935</c:v>
                </c:pt>
                <c:pt idx="151">
                  <c:v>12090</c:v>
                </c:pt>
                <c:pt idx="152">
                  <c:v>12246</c:v>
                </c:pt>
                <c:pt idx="153">
                  <c:v>12403</c:v>
                </c:pt>
                <c:pt idx="154">
                  <c:v>12561</c:v>
                </c:pt>
                <c:pt idx="155">
                  <c:v>12720</c:v>
                </c:pt>
                <c:pt idx="156">
                  <c:v>12880</c:v>
                </c:pt>
                <c:pt idx="157">
                  <c:v>13041</c:v>
                </c:pt>
                <c:pt idx="158">
                  <c:v>13203</c:v>
                </c:pt>
                <c:pt idx="159">
                  <c:v>13366</c:v>
                </c:pt>
                <c:pt idx="160">
                  <c:v>13530</c:v>
                </c:pt>
                <c:pt idx="161">
                  <c:v>13695</c:v>
                </c:pt>
                <c:pt idx="162">
                  <c:v>13861</c:v>
                </c:pt>
                <c:pt idx="163">
                  <c:v>14028</c:v>
                </c:pt>
                <c:pt idx="164">
                  <c:v>14196</c:v>
                </c:pt>
                <c:pt idx="165">
                  <c:v>14365</c:v>
                </c:pt>
                <c:pt idx="166">
                  <c:v>14535</c:v>
                </c:pt>
                <c:pt idx="167">
                  <c:v>14706</c:v>
                </c:pt>
                <c:pt idx="168">
                  <c:v>14878</c:v>
                </c:pt>
                <c:pt idx="169">
                  <c:v>15051</c:v>
                </c:pt>
                <c:pt idx="170">
                  <c:v>15225</c:v>
                </c:pt>
                <c:pt idx="171">
                  <c:v>15400</c:v>
                </c:pt>
                <c:pt idx="172">
                  <c:v>15576</c:v>
                </c:pt>
                <c:pt idx="173">
                  <c:v>15753</c:v>
                </c:pt>
                <c:pt idx="174">
                  <c:v>15931</c:v>
                </c:pt>
                <c:pt idx="175">
                  <c:v>16110</c:v>
                </c:pt>
                <c:pt idx="176">
                  <c:v>16290</c:v>
                </c:pt>
                <c:pt idx="177">
                  <c:v>16471</c:v>
                </c:pt>
                <c:pt idx="178">
                  <c:v>16653</c:v>
                </c:pt>
                <c:pt idx="179">
                  <c:v>16836</c:v>
                </c:pt>
                <c:pt idx="180">
                  <c:v>17020</c:v>
                </c:pt>
                <c:pt idx="181">
                  <c:v>17205</c:v>
                </c:pt>
                <c:pt idx="182">
                  <c:v>17391</c:v>
                </c:pt>
                <c:pt idx="183">
                  <c:v>17578</c:v>
                </c:pt>
                <c:pt idx="184">
                  <c:v>17766</c:v>
                </c:pt>
                <c:pt idx="185">
                  <c:v>17955</c:v>
                </c:pt>
                <c:pt idx="186">
                  <c:v>18145</c:v>
                </c:pt>
                <c:pt idx="187">
                  <c:v>18336</c:v>
                </c:pt>
                <c:pt idx="188">
                  <c:v>18528</c:v>
                </c:pt>
                <c:pt idx="189">
                  <c:v>18721</c:v>
                </c:pt>
                <c:pt idx="190">
                  <c:v>18915</c:v>
                </c:pt>
                <c:pt idx="191">
                  <c:v>19110</c:v>
                </c:pt>
                <c:pt idx="192">
                  <c:v>19306</c:v>
                </c:pt>
                <c:pt idx="193">
                  <c:v>19503</c:v>
                </c:pt>
                <c:pt idx="194">
                  <c:v>19701</c:v>
                </c:pt>
                <c:pt idx="195">
                  <c:v>19900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D0-430B-99BD-42F6E26B38C1}"/>
            </c:ext>
          </c:extLst>
        </c:ser>
        <c:ser>
          <c:idx val="2"/>
          <c:order val="2"/>
          <c:tx>
            <c:v>de_seg1_seg2_seg3_guassian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Sheet1!$G$2:$G$197</c:f>
              <c:numCache>
                <c:formatCode>General</c:formatCode>
                <c:ptCount val="196"/>
                <c:pt idx="0">
                  <c:v>10</c:v>
                </c:pt>
                <c:pt idx="1">
                  <c:v>15</c:v>
                </c:pt>
                <c:pt idx="2">
                  <c:v>21</c:v>
                </c:pt>
                <c:pt idx="3">
                  <c:v>25</c:v>
                </c:pt>
                <c:pt idx="4">
                  <c:v>35</c:v>
                </c:pt>
                <c:pt idx="5">
                  <c:v>45</c:v>
                </c:pt>
                <c:pt idx="6">
                  <c:v>47</c:v>
                </c:pt>
                <c:pt idx="7">
                  <c:v>61</c:v>
                </c:pt>
                <c:pt idx="8">
                  <c:v>76</c:v>
                </c:pt>
                <c:pt idx="9">
                  <c:v>85</c:v>
                </c:pt>
                <c:pt idx="10">
                  <c:v>96</c:v>
                </c:pt>
                <c:pt idx="11">
                  <c:v>101</c:v>
                </c:pt>
                <c:pt idx="12">
                  <c:v>109</c:v>
                </c:pt>
                <c:pt idx="13">
                  <c:v>127</c:v>
                </c:pt>
                <c:pt idx="14">
                  <c:v>137</c:v>
                </c:pt>
                <c:pt idx="15">
                  <c:v>147</c:v>
                </c:pt>
                <c:pt idx="16">
                  <c:v>165</c:v>
                </c:pt>
                <c:pt idx="17">
                  <c:v>170</c:v>
                </c:pt>
                <c:pt idx="18">
                  <c:v>191</c:v>
                </c:pt>
                <c:pt idx="19">
                  <c:v>189</c:v>
                </c:pt>
                <c:pt idx="20">
                  <c:v>189</c:v>
                </c:pt>
                <c:pt idx="21">
                  <c:v>205</c:v>
                </c:pt>
                <c:pt idx="22">
                  <c:v>239</c:v>
                </c:pt>
                <c:pt idx="23">
                  <c:v>262</c:v>
                </c:pt>
                <c:pt idx="24">
                  <c:v>256</c:v>
                </c:pt>
                <c:pt idx="25">
                  <c:v>261</c:v>
                </c:pt>
                <c:pt idx="26">
                  <c:v>270</c:v>
                </c:pt>
                <c:pt idx="27">
                  <c:v>284</c:v>
                </c:pt>
                <c:pt idx="28">
                  <c:v>294</c:v>
                </c:pt>
                <c:pt idx="29">
                  <c:v>306</c:v>
                </c:pt>
                <c:pt idx="30">
                  <c:v>335</c:v>
                </c:pt>
                <c:pt idx="31">
                  <c:v>328</c:v>
                </c:pt>
                <c:pt idx="32">
                  <c:v>343</c:v>
                </c:pt>
                <c:pt idx="33">
                  <c:v>356</c:v>
                </c:pt>
                <c:pt idx="34">
                  <c:v>388</c:v>
                </c:pt>
                <c:pt idx="35">
                  <c:v>368</c:v>
                </c:pt>
                <c:pt idx="36">
                  <c:v>382</c:v>
                </c:pt>
                <c:pt idx="37">
                  <c:v>421</c:v>
                </c:pt>
                <c:pt idx="38">
                  <c:v>437</c:v>
                </c:pt>
                <c:pt idx="39">
                  <c:v>418</c:v>
                </c:pt>
                <c:pt idx="40">
                  <c:v>447</c:v>
                </c:pt>
                <c:pt idx="41">
                  <c:v>462</c:v>
                </c:pt>
                <c:pt idx="42">
                  <c:v>453</c:v>
                </c:pt>
                <c:pt idx="43">
                  <c:v>502</c:v>
                </c:pt>
                <c:pt idx="44">
                  <c:v>465</c:v>
                </c:pt>
                <c:pt idx="45">
                  <c:v>513</c:v>
                </c:pt>
                <c:pt idx="46">
                  <c:v>493</c:v>
                </c:pt>
                <c:pt idx="47">
                  <c:v>516</c:v>
                </c:pt>
                <c:pt idx="48">
                  <c:v>546</c:v>
                </c:pt>
                <c:pt idx="49">
                  <c:v>571</c:v>
                </c:pt>
                <c:pt idx="50">
                  <c:v>568</c:v>
                </c:pt>
                <c:pt idx="51">
                  <c:v>543</c:v>
                </c:pt>
                <c:pt idx="52">
                  <c:v>607</c:v>
                </c:pt>
                <c:pt idx="53">
                  <c:v>611</c:v>
                </c:pt>
                <c:pt idx="54">
                  <c:v>593</c:v>
                </c:pt>
                <c:pt idx="55">
                  <c:v>631</c:v>
                </c:pt>
                <c:pt idx="56">
                  <c:v>630</c:v>
                </c:pt>
                <c:pt idx="57">
                  <c:v>646</c:v>
                </c:pt>
                <c:pt idx="58">
                  <c:v>659</c:v>
                </c:pt>
                <c:pt idx="59">
                  <c:v>691</c:v>
                </c:pt>
                <c:pt idx="60">
                  <c:v>690</c:v>
                </c:pt>
                <c:pt idx="61">
                  <c:v>690</c:v>
                </c:pt>
                <c:pt idx="62">
                  <c:v>685</c:v>
                </c:pt>
                <c:pt idx="63">
                  <c:v>730</c:v>
                </c:pt>
                <c:pt idx="64">
                  <c:v>727</c:v>
                </c:pt>
                <c:pt idx="65">
                  <c:v>773</c:v>
                </c:pt>
                <c:pt idx="66">
                  <c:v>767</c:v>
                </c:pt>
                <c:pt idx="67">
                  <c:v>819</c:v>
                </c:pt>
                <c:pt idx="68">
                  <c:v>804</c:v>
                </c:pt>
                <c:pt idx="69">
                  <c:v>825</c:v>
                </c:pt>
                <c:pt idx="70">
                  <c:v>790</c:v>
                </c:pt>
                <c:pt idx="71">
                  <c:v>851</c:v>
                </c:pt>
                <c:pt idx="72">
                  <c:v>845</c:v>
                </c:pt>
                <c:pt idx="73">
                  <c:v>863</c:v>
                </c:pt>
                <c:pt idx="74">
                  <c:v>895</c:v>
                </c:pt>
                <c:pt idx="75">
                  <c:v>868</c:v>
                </c:pt>
                <c:pt idx="76">
                  <c:v>911</c:v>
                </c:pt>
                <c:pt idx="77">
                  <c:v>899</c:v>
                </c:pt>
                <c:pt idx="78">
                  <c:v>910</c:v>
                </c:pt>
                <c:pt idx="79">
                  <c:v>902</c:v>
                </c:pt>
                <c:pt idx="80">
                  <c:v>953</c:v>
                </c:pt>
                <c:pt idx="81">
                  <c:v>941</c:v>
                </c:pt>
                <c:pt idx="82">
                  <c:v>961</c:v>
                </c:pt>
                <c:pt idx="83">
                  <c:v>999</c:v>
                </c:pt>
                <c:pt idx="84">
                  <c:v>987</c:v>
                </c:pt>
                <c:pt idx="85">
                  <c:v>963</c:v>
                </c:pt>
                <c:pt idx="86">
                  <c:v>1034</c:v>
                </c:pt>
                <c:pt idx="87">
                  <c:v>1043</c:v>
                </c:pt>
                <c:pt idx="88">
                  <c:v>1022</c:v>
                </c:pt>
                <c:pt idx="89">
                  <c:v>1037</c:v>
                </c:pt>
                <c:pt idx="90">
                  <c:v>1064</c:v>
                </c:pt>
                <c:pt idx="91">
                  <c:v>1057</c:v>
                </c:pt>
                <c:pt idx="92">
                  <c:v>1065</c:v>
                </c:pt>
                <c:pt idx="93">
                  <c:v>1072</c:v>
                </c:pt>
                <c:pt idx="94">
                  <c:v>1144</c:v>
                </c:pt>
                <c:pt idx="95">
                  <c:v>1129</c:v>
                </c:pt>
                <c:pt idx="96">
                  <c:v>1135</c:v>
                </c:pt>
                <c:pt idx="97">
                  <c:v>1180</c:v>
                </c:pt>
                <c:pt idx="98">
                  <c:v>1181</c:v>
                </c:pt>
                <c:pt idx="99">
                  <c:v>1184</c:v>
                </c:pt>
                <c:pt idx="100">
                  <c:v>1209</c:v>
                </c:pt>
                <c:pt idx="101">
                  <c:v>1207</c:v>
                </c:pt>
                <c:pt idx="102">
                  <c:v>1216</c:v>
                </c:pt>
                <c:pt idx="103">
                  <c:v>1261</c:v>
                </c:pt>
                <c:pt idx="104">
                  <c:v>1258</c:v>
                </c:pt>
                <c:pt idx="105">
                  <c:v>1238</c:v>
                </c:pt>
                <c:pt idx="106">
                  <c:v>1290</c:v>
                </c:pt>
                <c:pt idx="107">
                  <c:v>1297</c:v>
                </c:pt>
                <c:pt idx="108">
                  <c:v>1294</c:v>
                </c:pt>
                <c:pt idx="109">
                  <c:v>1350</c:v>
                </c:pt>
                <c:pt idx="110">
                  <c:v>1295</c:v>
                </c:pt>
                <c:pt idx="111">
                  <c:v>1329</c:v>
                </c:pt>
                <c:pt idx="112">
                  <c:v>1342</c:v>
                </c:pt>
                <c:pt idx="113">
                  <c:v>1371</c:v>
                </c:pt>
                <c:pt idx="114">
                  <c:v>1379</c:v>
                </c:pt>
                <c:pt idx="115">
                  <c:v>1420</c:v>
                </c:pt>
                <c:pt idx="116">
                  <c:v>1435</c:v>
                </c:pt>
                <c:pt idx="117">
                  <c:v>1412</c:v>
                </c:pt>
                <c:pt idx="118">
                  <c:v>1437</c:v>
                </c:pt>
                <c:pt idx="119">
                  <c:v>1449</c:v>
                </c:pt>
                <c:pt idx="120">
                  <c:v>1489</c:v>
                </c:pt>
                <c:pt idx="121">
                  <c:v>1428</c:v>
                </c:pt>
                <c:pt idx="122">
                  <c:v>1435</c:v>
                </c:pt>
                <c:pt idx="123">
                  <c:v>1480</c:v>
                </c:pt>
                <c:pt idx="124">
                  <c:v>1523</c:v>
                </c:pt>
                <c:pt idx="125">
                  <c:v>1505</c:v>
                </c:pt>
                <c:pt idx="126">
                  <c:v>1532</c:v>
                </c:pt>
                <c:pt idx="127">
                  <c:v>1564</c:v>
                </c:pt>
                <c:pt idx="128">
                  <c:v>1589</c:v>
                </c:pt>
                <c:pt idx="129">
                  <c:v>1555</c:v>
                </c:pt>
                <c:pt idx="130">
                  <c:v>1619</c:v>
                </c:pt>
                <c:pt idx="131">
                  <c:v>1619</c:v>
                </c:pt>
                <c:pt idx="132">
                  <c:v>1608</c:v>
                </c:pt>
                <c:pt idx="133">
                  <c:v>1603</c:v>
                </c:pt>
                <c:pt idx="134">
                  <c:v>1669</c:v>
                </c:pt>
                <c:pt idx="135">
                  <c:v>1653</c:v>
                </c:pt>
                <c:pt idx="136">
                  <c:v>1651</c:v>
                </c:pt>
                <c:pt idx="137">
                  <c:v>1694</c:v>
                </c:pt>
                <c:pt idx="138">
                  <c:v>1695</c:v>
                </c:pt>
                <c:pt idx="139">
                  <c:v>1733</c:v>
                </c:pt>
                <c:pt idx="140">
                  <c:v>1697</c:v>
                </c:pt>
                <c:pt idx="141">
                  <c:v>1718</c:v>
                </c:pt>
                <c:pt idx="142">
                  <c:v>1751</c:v>
                </c:pt>
                <c:pt idx="143">
                  <c:v>1737</c:v>
                </c:pt>
                <c:pt idx="144">
                  <c:v>1770</c:v>
                </c:pt>
                <c:pt idx="145">
                  <c:v>1770</c:v>
                </c:pt>
                <c:pt idx="146">
                  <c:v>1767</c:v>
                </c:pt>
                <c:pt idx="147">
                  <c:v>1773</c:v>
                </c:pt>
                <c:pt idx="148">
                  <c:v>1809</c:v>
                </c:pt>
                <c:pt idx="149">
                  <c:v>1786</c:v>
                </c:pt>
                <c:pt idx="150">
                  <c:v>1869</c:v>
                </c:pt>
                <c:pt idx="151">
                  <c:v>1844</c:v>
                </c:pt>
                <c:pt idx="152">
                  <c:v>1860</c:v>
                </c:pt>
                <c:pt idx="153">
                  <c:v>1874</c:v>
                </c:pt>
                <c:pt idx="154">
                  <c:v>1925</c:v>
                </c:pt>
                <c:pt idx="155">
                  <c:v>1864</c:v>
                </c:pt>
                <c:pt idx="156">
                  <c:v>1920</c:v>
                </c:pt>
                <c:pt idx="157">
                  <c:v>1960</c:v>
                </c:pt>
                <c:pt idx="158">
                  <c:v>1923</c:v>
                </c:pt>
                <c:pt idx="159">
                  <c:v>1936</c:v>
                </c:pt>
                <c:pt idx="160">
                  <c:v>1925</c:v>
                </c:pt>
                <c:pt idx="161">
                  <c:v>2029</c:v>
                </c:pt>
                <c:pt idx="162">
                  <c:v>1969</c:v>
                </c:pt>
                <c:pt idx="163">
                  <c:v>2039</c:v>
                </c:pt>
                <c:pt idx="164">
                  <c:v>1986</c:v>
                </c:pt>
                <c:pt idx="165">
                  <c:v>2025</c:v>
                </c:pt>
                <c:pt idx="166">
                  <c:v>2053</c:v>
                </c:pt>
                <c:pt idx="167">
                  <c:v>2048</c:v>
                </c:pt>
                <c:pt idx="168">
                  <c:v>2094</c:v>
                </c:pt>
                <c:pt idx="169">
                  <c:v>2087</c:v>
                </c:pt>
                <c:pt idx="170">
                  <c:v>2151</c:v>
                </c:pt>
                <c:pt idx="171">
                  <c:v>2107</c:v>
                </c:pt>
                <c:pt idx="172">
                  <c:v>2149</c:v>
                </c:pt>
                <c:pt idx="173">
                  <c:v>2155</c:v>
                </c:pt>
                <c:pt idx="174">
                  <c:v>2173</c:v>
                </c:pt>
                <c:pt idx="175">
                  <c:v>2190</c:v>
                </c:pt>
                <c:pt idx="176">
                  <c:v>2187</c:v>
                </c:pt>
                <c:pt idx="177">
                  <c:v>2232</c:v>
                </c:pt>
                <c:pt idx="178">
                  <c:v>2176</c:v>
                </c:pt>
                <c:pt idx="179">
                  <c:v>2224</c:v>
                </c:pt>
                <c:pt idx="180">
                  <c:v>2198</c:v>
                </c:pt>
                <c:pt idx="181">
                  <c:v>2254</c:v>
                </c:pt>
                <c:pt idx="182">
                  <c:v>2281</c:v>
                </c:pt>
                <c:pt idx="183">
                  <c:v>2291</c:v>
                </c:pt>
                <c:pt idx="184">
                  <c:v>2261</c:v>
                </c:pt>
                <c:pt idx="185">
                  <c:v>2292</c:v>
                </c:pt>
                <c:pt idx="186">
                  <c:v>2323</c:v>
                </c:pt>
                <c:pt idx="187">
                  <c:v>2277</c:v>
                </c:pt>
                <c:pt idx="188">
                  <c:v>2347</c:v>
                </c:pt>
                <c:pt idx="189">
                  <c:v>2368</c:v>
                </c:pt>
                <c:pt idx="190">
                  <c:v>2360</c:v>
                </c:pt>
                <c:pt idx="191">
                  <c:v>2375</c:v>
                </c:pt>
                <c:pt idx="192">
                  <c:v>2369</c:v>
                </c:pt>
                <c:pt idx="193">
                  <c:v>2435</c:v>
                </c:pt>
                <c:pt idx="194">
                  <c:v>2424</c:v>
                </c:pt>
                <c:pt idx="195">
                  <c:v>2414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9D0-430B-99BD-42F6E26B38C1}"/>
            </c:ext>
          </c:extLst>
        </c:ser>
        <c:ser>
          <c:idx val="3"/>
          <c:order val="3"/>
          <c:tx>
            <c:v>de_nei2_nei3_gaussian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Sheet1!$H$2:$H$197</c:f>
              <c:numCache>
                <c:formatCode>General</c:formatCode>
                <c:ptCount val="196"/>
                <c:pt idx="0">
                  <c:v>10</c:v>
                </c:pt>
                <c:pt idx="1">
                  <c:v>15</c:v>
                </c:pt>
                <c:pt idx="2">
                  <c:v>21</c:v>
                </c:pt>
                <c:pt idx="3">
                  <c:v>28</c:v>
                </c:pt>
                <c:pt idx="4">
                  <c:v>36</c:v>
                </c:pt>
                <c:pt idx="5">
                  <c:v>45</c:v>
                </c:pt>
                <c:pt idx="6">
                  <c:v>55</c:v>
                </c:pt>
                <c:pt idx="7">
                  <c:v>66</c:v>
                </c:pt>
                <c:pt idx="8">
                  <c:v>78</c:v>
                </c:pt>
                <c:pt idx="9">
                  <c:v>90</c:v>
                </c:pt>
                <c:pt idx="10">
                  <c:v>105</c:v>
                </c:pt>
                <c:pt idx="11">
                  <c:v>120</c:v>
                </c:pt>
                <c:pt idx="12">
                  <c:v>135</c:v>
                </c:pt>
                <c:pt idx="13">
                  <c:v>152</c:v>
                </c:pt>
                <c:pt idx="14">
                  <c:v>171</c:v>
                </c:pt>
                <c:pt idx="15">
                  <c:v>187</c:v>
                </c:pt>
                <c:pt idx="16">
                  <c:v>205</c:v>
                </c:pt>
                <c:pt idx="17">
                  <c:v>221</c:v>
                </c:pt>
                <c:pt idx="18">
                  <c:v>242</c:v>
                </c:pt>
                <c:pt idx="19">
                  <c:v>267</c:v>
                </c:pt>
                <c:pt idx="20">
                  <c:v>279</c:v>
                </c:pt>
                <c:pt idx="21">
                  <c:v>309</c:v>
                </c:pt>
                <c:pt idx="22">
                  <c:v>329</c:v>
                </c:pt>
                <c:pt idx="23">
                  <c:v>330</c:v>
                </c:pt>
                <c:pt idx="24">
                  <c:v>355</c:v>
                </c:pt>
                <c:pt idx="25">
                  <c:v>393</c:v>
                </c:pt>
                <c:pt idx="26">
                  <c:v>410</c:v>
                </c:pt>
                <c:pt idx="27">
                  <c:v>412</c:v>
                </c:pt>
                <c:pt idx="28">
                  <c:v>452</c:v>
                </c:pt>
                <c:pt idx="29">
                  <c:v>467</c:v>
                </c:pt>
                <c:pt idx="30">
                  <c:v>477</c:v>
                </c:pt>
                <c:pt idx="31">
                  <c:v>509</c:v>
                </c:pt>
                <c:pt idx="32">
                  <c:v>538</c:v>
                </c:pt>
                <c:pt idx="33">
                  <c:v>566</c:v>
                </c:pt>
                <c:pt idx="34">
                  <c:v>547</c:v>
                </c:pt>
                <c:pt idx="35">
                  <c:v>613</c:v>
                </c:pt>
                <c:pt idx="36">
                  <c:v>651</c:v>
                </c:pt>
                <c:pt idx="37">
                  <c:v>637</c:v>
                </c:pt>
                <c:pt idx="38">
                  <c:v>639</c:v>
                </c:pt>
                <c:pt idx="39">
                  <c:v>691</c:v>
                </c:pt>
                <c:pt idx="40">
                  <c:v>717</c:v>
                </c:pt>
                <c:pt idx="41">
                  <c:v>711</c:v>
                </c:pt>
                <c:pt idx="42">
                  <c:v>768</c:v>
                </c:pt>
                <c:pt idx="43">
                  <c:v>751</c:v>
                </c:pt>
                <c:pt idx="44">
                  <c:v>829</c:v>
                </c:pt>
                <c:pt idx="45">
                  <c:v>809</c:v>
                </c:pt>
                <c:pt idx="46">
                  <c:v>898</c:v>
                </c:pt>
                <c:pt idx="47">
                  <c:v>866</c:v>
                </c:pt>
                <c:pt idx="48">
                  <c:v>887</c:v>
                </c:pt>
                <c:pt idx="49">
                  <c:v>892</c:v>
                </c:pt>
                <c:pt idx="50">
                  <c:v>939</c:v>
                </c:pt>
                <c:pt idx="51">
                  <c:v>1018</c:v>
                </c:pt>
                <c:pt idx="52">
                  <c:v>968</c:v>
                </c:pt>
                <c:pt idx="53">
                  <c:v>963</c:v>
                </c:pt>
                <c:pt idx="54">
                  <c:v>1047</c:v>
                </c:pt>
                <c:pt idx="55">
                  <c:v>1003</c:v>
                </c:pt>
                <c:pt idx="56">
                  <c:v>1080</c:v>
                </c:pt>
                <c:pt idx="57">
                  <c:v>1080</c:v>
                </c:pt>
                <c:pt idx="58">
                  <c:v>1100</c:v>
                </c:pt>
                <c:pt idx="59">
                  <c:v>1096</c:v>
                </c:pt>
                <c:pt idx="60">
                  <c:v>1135</c:v>
                </c:pt>
                <c:pt idx="61">
                  <c:v>1177</c:v>
                </c:pt>
                <c:pt idx="62">
                  <c:v>1242</c:v>
                </c:pt>
                <c:pt idx="63">
                  <c:v>1194</c:v>
                </c:pt>
                <c:pt idx="64">
                  <c:v>1256</c:v>
                </c:pt>
                <c:pt idx="65">
                  <c:v>1223</c:v>
                </c:pt>
                <c:pt idx="66">
                  <c:v>1261</c:v>
                </c:pt>
                <c:pt idx="67">
                  <c:v>1224</c:v>
                </c:pt>
                <c:pt idx="68">
                  <c:v>1279</c:v>
                </c:pt>
                <c:pt idx="69">
                  <c:v>1285</c:v>
                </c:pt>
                <c:pt idx="70">
                  <c:v>1411</c:v>
                </c:pt>
                <c:pt idx="71">
                  <c:v>1327</c:v>
                </c:pt>
                <c:pt idx="72">
                  <c:v>1418</c:v>
                </c:pt>
                <c:pt idx="73">
                  <c:v>1387</c:v>
                </c:pt>
                <c:pt idx="74">
                  <c:v>1386</c:v>
                </c:pt>
                <c:pt idx="75">
                  <c:v>1516</c:v>
                </c:pt>
                <c:pt idx="76">
                  <c:v>1494</c:v>
                </c:pt>
                <c:pt idx="77">
                  <c:v>1505</c:v>
                </c:pt>
                <c:pt idx="78">
                  <c:v>1581</c:v>
                </c:pt>
                <c:pt idx="79">
                  <c:v>1600</c:v>
                </c:pt>
                <c:pt idx="80">
                  <c:v>1511</c:v>
                </c:pt>
                <c:pt idx="81">
                  <c:v>1608</c:v>
                </c:pt>
                <c:pt idx="82">
                  <c:v>1655</c:v>
                </c:pt>
                <c:pt idx="83">
                  <c:v>1580</c:v>
                </c:pt>
                <c:pt idx="84">
                  <c:v>1678</c:v>
                </c:pt>
                <c:pt idx="85">
                  <c:v>1761</c:v>
                </c:pt>
                <c:pt idx="86">
                  <c:v>1689</c:v>
                </c:pt>
                <c:pt idx="87">
                  <c:v>1700</c:v>
                </c:pt>
                <c:pt idx="88">
                  <c:v>1817</c:v>
                </c:pt>
                <c:pt idx="89">
                  <c:v>1871</c:v>
                </c:pt>
                <c:pt idx="90">
                  <c:v>1764</c:v>
                </c:pt>
                <c:pt idx="91">
                  <c:v>1893</c:v>
                </c:pt>
                <c:pt idx="92">
                  <c:v>1972</c:v>
                </c:pt>
                <c:pt idx="93">
                  <c:v>1930</c:v>
                </c:pt>
                <c:pt idx="94">
                  <c:v>1835</c:v>
                </c:pt>
                <c:pt idx="95">
                  <c:v>1960</c:v>
                </c:pt>
                <c:pt idx="96">
                  <c:v>1948</c:v>
                </c:pt>
                <c:pt idx="97">
                  <c:v>1889</c:v>
                </c:pt>
                <c:pt idx="98">
                  <c:v>1936</c:v>
                </c:pt>
                <c:pt idx="99">
                  <c:v>1974</c:v>
                </c:pt>
                <c:pt idx="100">
                  <c:v>1957</c:v>
                </c:pt>
                <c:pt idx="101">
                  <c:v>2043</c:v>
                </c:pt>
                <c:pt idx="102">
                  <c:v>2094</c:v>
                </c:pt>
                <c:pt idx="103">
                  <c:v>2018</c:v>
                </c:pt>
                <c:pt idx="104">
                  <c:v>2103</c:v>
                </c:pt>
                <c:pt idx="105">
                  <c:v>2200</c:v>
                </c:pt>
                <c:pt idx="106">
                  <c:v>2098</c:v>
                </c:pt>
                <c:pt idx="107">
                  <c:v>2140</c:v>
                </c:pt>
                <c:pt idx="108">
                  <c:v>2180</c:v>
                </c:pt>
                <c:pt idx="109">
                  <c:v>2128</c:v>
                </c:pt>
                <c:pt idx="110">
                  <c:v>2327</c:v>
                </c:pt>
                <c:pt idx="111">
                  <c:v>2266</c:v>
                </c:pt>
                <c:pt idx="112">
                  <c:v>2241</c:v>
                </c:pt>
                <c:pt idx="113">
                  <c:v>2296</c:v>
                </c:pt>
                <c:pt idx="114">
                  <c:v>2322</c:v>
                </c:pt>
                <c:pt idx="115">
                  <c:v>2226</c:v>
                </c:pt>
                <c:pt idx="116">
                  <c:v>2274</c:v>
                </c:pt>
                <c:pt idx="117">
                  <c:v>2335</c:v>
                </c:pt>
                <c:pt idx="118">
                  <c:v>2376</c:v>
                </c:pt>
                <c:pt idx="119">
                  <c:v>2388</c:v>
                </c:pt>
                <c:pt idx="120">
                  <c:v>2397</c:v>
                </c:pt>
                <c:pt idx="121">
                  <c:v>2607</c:v>
                </c:pt>
                <c:pt idx="122">
                  <c:v>2650</c:v>
                </c:pt>
                <c:pt idx="123">
                  <c:v>2537</c:v>
                </c:pt>
                <c:pt idx="124">
                  <c:v>2600</c:v>
                </c:pt>
                <c:pt idx="125">
                  <c:v>2591</c:v>
                </c:pt>
                <c:pt idx="126">
                  <c:v>2572</c:v>
                </c:pt>
                <c:pt idx="127">
                  <c:v>2570</c:v>
                </c:pt>
                <c:pt idx="128">
                  <c:v>2550</c:v>
                </c:pt>
                <c:pt idx="129">
                  <c:v>2701</c:v>
                </c:pt>
                <c:pt idx="130">
                  <c:v>2626</c:v>
                </c:pt>
                <c:pt idx="131">
                  <c:v>2646</c:v>
                </c:pt>
                <c:pt idx="132">
                  <c:v>2761</c:v>
                </c:pt>
                <c:pt idx="133">
                  <c:v>2760</c:v>
                </c:pt>
                <c:pt idx="134">
                  <c:v>2702</c:v>
                </c:pt>
                <c:pt idx="135">
                  <c:v>2807</c:v>
                </c:pt>
                <c:pt idx="136">
                  <c:v>2831</c:v>
                </c:pt>
                <c:pt idx="137">
                  <c:v>2803</c:v>
                </c:pt>
                <c:pt idx="138">
                  <c:v>2808</c:v>
                </c:pt>
                <c:pt idx="139">
                  <c:v>2747</c:v>
                </c:pt>
                <c:pt idx="140">
                  <c:v>3012</c:v>
                </c:pt>
                <c:pt idx="141">
                  <c:v>2965</c:v>
                </c:pt>
                <c:pt idx="142">
                  <c:v>2942</c:v>
                </c:pt>
                <c:pt idx="143">
                  <c:v>2962</c:v>
                </c:pt>
                <c:pt idx="144">
                  <c:v>2933</c:v>
                </c:pt>
                <c:pt idx="145">
                  <c:v>3038</c:v>
                </c:pt>
                <c:pt idx="146">
                  <c:v>3118</c:v>
                </c:pt>
                <c:pt idx="147">
                  <c:v>3150</c:v>
                </c:pt>
                <c:pt idx="148">
                  <c:v>3201</c:v>
                </c:pt>
                <c:pt idx="149">
                  <c:v>3270</c:v>
                </c:pt>
                <c:pt idx="150">
                  <c:v>3044</c:v>
                </c:pt>
                <c:pt idx="151">
                  <c:v>3182</c:v>
                </c:pt>
                <c:pt idx="152">
                  <c:v>3255</c:v>
                </c:pt>
                <c:pt idx="153">
                  <c:v>3190</c:v>
                </c:pt>
                <c:pt idx="154">
                  <c:v>3125</c:v>
                </c:pt>
                <c:pt idx="155">
                  <c:v>3397</c:v>
                </c:pt>
                <c:pt idx="156">
                  <c:v>3272</c:v>
                </c:pt>
                <c:pt idx="157">
                  <c:v>3245</c:v>
                </c:pt>
                <c:pt idx="158">
                  <c:v>3346</c:v>
                </c:pt>
                <c:pt idx="159">
                  <c:v>3338</c:v>
                </c:pt>
                <c:pt idx="160">
                  <c:v>3488</c:v>
                </c:pt>
                <c:pt idx="161">
                  <c:v>3215</c:v>
                </c:pt>
                <c:pt idx="162">
                  <c:v>3400</c:v>
                </c:pt>
                <c:pt idx="163">
                  <c:v>3406</c:v>
                </c:pt>
                <c:pt idx="164">
                  <c:v>3567</c:v>
                </c:pt>
                <c:pt idx="165">
                  <c:v>3466</c:v>
                </c:pt>
                <c:pt idx="166">
                  <c:v>3534</c:v>
                </c:pt>
                <c:pt idx="167">
                  <c:v>3559</c:v>
                </c:pt>
                <c:pt idx="168">
                  <c:v>3480</c:v>
                </c:pt>
                <c:pt idx="169">
                  <c:v>3552</c:v>
                </c:pt>
                <c:pt idx="170">
                  <c:v>3419</c:v>
                </c:pt>
                <c:pt idx="171">
                  <c:v>3595</c:v>
                </c:pt>
                <c:pt idx="172">
                  <c:v>3499</c:v>
                </c:pt>
                <c:pt idx="173">
                  <c:v>3667</c:v>
                </c:pt>
                <c:pt idx="174">
                  <c:v>3641</c:v>
                </c:pt>
                <c:pt idx="175">
                  <c:v>3648</c:v>
                </c:pt>
                <c:pt idx="176">
                  <c:v>3787</c:v>
                </c:pt>
                <c:pt idx="177">
                  <c:v>3626</c:v>
                </c:pt>
                <c:pt idx="178">
                  <c:v>3852</c:v>
                </c:pt>
                <c:pt idx="179">
                  <c:v>3763</c:v>
                </c:pt>
                <c:pt idx="180">
                  <c:v>3933</c:v>
                </c:pt>
                <c:pt idx="181">
                  <c:v>3815</c:v>
                </c:pt>
                <c:pt idx="182">
                  <c:v>3764</c:v>
                </c:pt>
                <c:pt idx="183">
                  <c:v>3875</c:v>
                </c:pt>
                <c:pt idx="184">
                  <c:v>3967</c:v>
                </c:pt>
                <c:pt idx="185">
                  <c:v>3913</c:v>
                </c:pt>
                <c:pt idx="186">
                  <c:v>3905</c:v>
                </c:pt>
                <c:pt idx="187">
                  <c:v>4127</c:v>
                </c:pt>
                <c:pt idx="188">
                  <c:v>3964</c:v>
                </c:pt>
                <c:pt idx="189">
                  <c:v>3955</c:v>
                </c:pt>
                <c:pt idx="190">
                  <c:v>4079</c:v>
                </c:pt>
                <c:pt idx="191">
                  <c:v>4096</c:v>
                </c:pt>
                <c:pt idx="192">
                  <c:v>4095</c:v>
                </c:pt>
                <c:pt idx="193">
                  <c:v>3949</c:v>
                </c:pt>
                <c:pt idx="194">
                  <c:v>4061</c:v>
                </c:pt>
                <c:pt idx="195">
                  <c:v>4225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9D0-430B-99BD-42F6E26B3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2956480"/>
        <c:axId val="2032955040"/>
      </c:scatterChart>
      <c:valAx>
        <c:axId val="2032956480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2955040"/>
        <c:crosses val="autoZero"/>
        <c:crossBetween val="midCat"/>
      </c:valAx>
      <c:valAx>
        <c:axId val="2032955040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2956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94976686198283"/>
          <c:y val="0.65181826635303197"/>
          <c:w val="0.17712205166719236"/>
          <c:h val="0.1336765865704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3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Group meeting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89873-8A47-BBF3-30C9-3A78734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Segoe UI Symbol" panose="020B0502040204020203" pitchFamily="34" charset="0"/>
              </a:rPr>
              <a:t>2024/7/16</a:t>
            </a:r>
            <a:endParaRPr kumimoji="1" lang="ja-JP" altLang="en-US" dirty="0">
              <a:latin typeface="Segoe UI Symbol" panose="020B05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15978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5" y="817534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今回の内容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DEEED9-6F6D-E15D-AE56-CEC7692BC584}"/>
              </a:ext>
            </a:extLst>
          </p:cNvPr>
          <p:cNvSpPr txBox="1"/>
          <p:nvPr/>
        </p:nvSpPr>
        <p:spPr>
          <a:xfrm>
            <a:off x="241965" y="2511068"/>
            <a:ext cx="12317844" cy="198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ja-JP" altLang="en-US" b="1" dirty="0"/>
              <a:t>ガウス分布のインスタンスを作って</a:t>
            </a:r>
            <a:endParaRPr lang="en-US" altLang="ja-JP" b="1" dirty="0"/>
          </a:p>
          <a:p>
            <a:pPr lvl="1">
              <a:lnSpc>
                <a:spcPts val="3000"/>
              </a:lnSpc>
            </a:pPr>
            <a:r>
              <a:rPr lang="ja-JP" altLang="en-US" b="1" dirty="0"/>
              <a:t>辺の加える方法はまだ効くのかを確認</a:t>
            </a:r>
            <a:endParaRPr lang="en-US" altLang="ja-JP" b="1" dirty="0"/>
          </a:p>
          <a:p>
            <a:pPr lvl="1">
              <a:lnSpc>
                <a:spcPts val="3000"/>
              </a:lnSpc>
            </a:pPr>
            <a:endParaRPr lang="en-US" altLang="ja-JP" b="1" dirty="0"/>
          </a:p>
          <a:p>
            <a:pPr lvl="1">
              <a:lnSpc>
                <a:spcPts val="3000"/>
              </a:lnSpc>
            </a:pPr>
            <a:endParaRPr lang="en-US" altLang="ja-JP" b="1" dirty="0"/>
          </a:p>
          <a:p>
            <a:pPr lvl="1">
              <a:lnSpc>
                <a:spcPts val="3000"/>
              </a:lnSpc>
            </a:pPr>
            <a:r>
              <a:rPr lang="ja-JP" altLang="en-US" b="1" dirty="0"/>
              <a:t>今後の方向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1031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12720" y="800658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20" y="138733"/>
            <a:ext cx="11237157" cy="598978"/>
          </a:xfrm>
        </p:spPr>
        <p:txBody>
          <a:bodyPr>
            <a:noAutofit/>
          </a:bodyPr>
          <a:lstStyle/>
          <a:p>
            <a:r>
              <a:rPr kumimoji="1" lang="ja-JP" altLang="en-US" sz="3600" b="1" dirty="0"/>
              <a:t>ガウス分布の町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91A021-4A9C-94EE-0E10-BCDA10D2A216}"/>
              </a:ext>
            </a:extLst>
          </p:cNvPr>
          <p:cNvSpPr txBox="1"/>
          <p:nvPr/>
        </p:nvSpPr>
        <p:spPr>
          <a:xfrm>
            <a:off x="360474" y="1905506"/>
            <a:ext cx="96561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ja-JP" altLang="en-US" sz="1600" dirty="0"/>
              <a:t>今回の実験で</a:t>
            </a:r>
            <a:endParaRPr lang="en-US" altLang="ja-JP" sz="1600" dirty="0"/>
          </a:p>
          <a:p>
            <a:pPr lvl="1"/>
            <a:endParaRPr lang="en-US" altLang="zh-CN" sz="1600" dirty="0"/>
          </a:p>
          <a:p>
            <a:pPr lvl="1"/>
            <a:r>
              <a:rPr lang="ja-JP" altLang="en-US" sz="1600" dirty="0"/>
              <a:t>ガウス分布のインスタンスに対して</a:t>
            </a:r>
            <a:endParaRPr lang="en-US" altLang="ja-JP" sz="1600" dirty="0"/>
          </a:p>
          <a:p>
            <a:pPr lvl="1"/>
            <a:r>
              <a:rPr lang="en-US" altLang="zh-CN" sz="1600" b="1" dirty="0"/>
              <a:t>seg</a:t>
            </a:r>
            <a:r>
              <a:rPr lang="ja-JP" altLang="en-US" sz="1600" b="1" dirty="0"/>
              <a:t>方法</a:t>
            </a:r>
            <a:r>
              <a:rPr lang="en-US" altLang="ja-JP" sz="1600" dirty="0"/>
              <a:t>(</a:t>
            </a:r>
            <a:r>
              <a:rPr lang="ja-JP" altLang="en-US" sz="1600" dirty="0"/>
              <a:t>線分による</a:t>
            </a:r>
            <a:r>
              <a:rPr lang="en-US" altLang="ja-JP" sz="1600" dirty="0"/>
              <a:t>)</a:t>
            </a:r>
            <a:r>
              <a:rPr lang="ja-JP" altLang="en-US" sz="1600" dirty="0"/>
              <a:t>と</a:t>
            </a:r>
            <a:r>
              <a:rPr lang="en-US" altLang="ja-JP" sz="1600" b="1" dirty="0" err="1"/>
              <a:t>nei</a:t>
            </a:r>
            <a:r>
              <a:rPr lang="ja-JP" altLang="en-US" sz="1600" b="1" dirty="0"/>
              <a:t>方法</a:t>
            </a:r>
            <a:r>
              <a:rPr lang="en-US" altLang="ja-JP" sz="1600" dirty="0"/>
              <a:t>(</a:t>
            </a:r>
            <a:r>
              <a:rPr lang="ja-JP" altLang="en-US" sz="1600" dirty="0"/>
              <a:t>隣接関係による</a:t>
            </a:r>
            <a:r>
              <a:rPr lang="en-US" altLang="ja-JP" sz="1600" dirty="0"/>
              <a:t>)</a:t>
            </a:r>
            <a:r>
              <a:rPr lang="ja-JP" altLang="en-US" sz="1600" dirty="0"/>
              <a:t>で得られたグラフで</a:t>
            </a:r>
            <a:endParaRPr lang="en-US" altLang="ja-JP" sz="1600" dirty="0"/>
          </a:p>
          <a:p>
            <a:pPr lvl="1"/>
            <a:r>
              <a:rPr lang="ja-JP" altLang="en-US" sz="1600" dirty="0"/>
              <a:t>最適順路</a:t>
            </a:r>
            <a:r>
              <a:rPr lang="en-US" altLang="ja-JP" sz="1600" dirty="0"/>
              <a:t>(LKH)</a:t>
            </a:r>
            <a:r>
              <a:rPr lang="ja-JP" altLang="en-US" sz="1600" dirty="0"/>
              <a:t>を含まれるかどうかを確認した。</a:t>
            </a:r>
            <a:endParaRPr lang="en-US" altLang="ja-JP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ja-JP" altLang="en-US" sz="1600" dirty="0"/>
              <a:t>新しいインスタンスを作る</a:t>
            </a:r>
            <a:endParaRPr lang="en-US" altLang="ja-JP" sz="1600" dirty="0"/>
          </a:p>
          <a:p>
            <a:pPr lvl="1"/>
            <a:r>
              <a:rPr lang="ja-JP" altLang="en-US" sz="1600" dirty="0"/>
              <a:t>生成された町の座標</a:t>
            </a:r>
            <a:r>
              <a:rPr lang="en-US" altLang="ja-JP" sz="1600" dirty="0"/>
              <a:t>(</a:t>
            </a:r>
            <a:r>
              <a:rPr lang="ja-JP" altLang="en-US" sz="1600" dirty="0"/>
              <a:t>ｘとｙ</a:t>
            </a:r>
            <a:r>
              <a:rPr lang="en-US" altLang="ja-JP" sz="1600" dirty="0"/>
              <a:t>)</a:t>
            </a:r>
            <a:r>
              <a:rPr lang="ja-JP" altLang="en-US" sz="1600" dirty="0"/>
              <a:t>はガウス分布に従う</a:t>
            </a:r>
            <a:endParaRPr lang="en-US" altLang="ja-JP" sz="1600" dirty="0"/>
          </a:p>
          <a:p>
            <a:pPr lvl="1"/>
            <a:endParaRPr lang="en-US" altLang="ja-JP" sz="1600" dirty="0"/>
          </a:p>
          <a:p>
            <a:pPr lvl="1"/>
            <a:r>
              <a:rPr lang="ja-JP" altLang="en-US" sz="1600" dirty="0"/>
              <a:t>町が一つの中心地域に集中し、徐々に外側に拡張しているの形で</a:t>
            </a:r>
            <a:endParaRPr lang="en-US" altLang="ja-JP" sz="1600" dirty="0"/>
          </a:p>
          <a:p>
            <a:pPr lvl="1"/>
            <a:r>
              <a:rPr lang="ja-JP" altLang="en-US" sz="1600" dirty="0"/>
              <a:t>インスタンスの個数：</a:t>
            </a:r>
            <a:r>
              <a:rPr lang="en-US" altLang="ja-JP" sz="1600" dirty="0"/>
              <a:t>196 (5-200)</a:t>
            </a:r>
            <a:endParaRPr lang="en-US" altLang="zh-CN" sz="1600" dirty="0"/>
          </a:p>
          <a:p>
            <a:pPr lvl="1"/>
            <a:endParaRPr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B79DE-4A16-94B3-AB98-540CBC923753}"/>
              </a:ext>
            </a:extLst>
          </p:cNvPr>
          <p:cNvSpPr txBox="1"/>
          <p:nvPr/>
        </p:nvSpPr>
        <p:spPr>
          <a:xfrm>
            <a:off x="7541669" y="1366247"/>
            <a:ext cx="4037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Delaunay + seg1 + seg2 + seg3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Delaunay(nei1) + nei2 + nei3</a:t>
            </a:r>
          </a:p>
        </p:txBody>
      </p:sp>
    </p:spTree>
    <p:extLst>
      <p:ext uri="{BB962C8B-B14F-4D97-AF65-F5344CB8AC3E}">
        <p14:creationId xmlns:p14="http://schemas.microsoft.com/office/powerpoint/2010/main" val="81455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00365" y="9114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49565"/>
            <a:ext cx="10532995" cy="598978"/>
          </a:xfrm>
        </p:spPr>
        <p:txBody>
          <a:bodyPr>
            <a:noAutofit/>
          </a:bodyPr>
          <a:lstStyle/>
          <a:p>
            <a:r>
              <a:rPr kumimoji="1" lang="en-US" altLang="ja-JP" sz="3600" b="1" dirty="0"/>
              <a:t>Seg</a:t>
            </a:r>
            <a:r>
              <a:rPr kumimoji="1" lang="ja-JP" altLang="en-US" sz="3600" b="1" dirty="0"/>
              <a:t>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361B72-A7B6-12BA-DB56-C4F62FD8BD04}"/>
              </a:ext>
            </a:extLst>
          </p:cNvPr>
          <p:cNvSpPr txBox="1"/>
          <p:nvPr/>
        </p:nvSpPr>
        <p:spPr>
          <a:xfrm>
            <a:off x="1013255" y="1185291"/>
            <a:ext cx="5525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Seg1</a:t>
            </a:r>
            <a:r>
              <a:rPr lang="en-US" altLang="zh-CN" sz="1600" dirty="0"/>
              <a:t>: </a:t>
            </a:r>
            <a:r>
              <a:rPr lang="ja-JP" altLang="en-US" sz="1600" dirty="0"/>
              <a:t>一つの線分に対応する両端の母点をつなぐ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B050"/>
                </a:solidFill>
              </a:rPr>
              <a:t>Seg2: </a:t>
            </a:r>
            <a:r>
              <a:rPr lang="ja-JP" altLang="en-US" sz="1600" dirty="0"/>
              <a:t>二つ連続する線分に対応する両端の母点をつなぐ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00B0F0"/>
                </a:solidFill>
              </a:rPr>
              <a:t>Seg3: </a:t>
            </a:r>
            <a:r>
              <a:rPr lang="ja-JP" altLang="en-US" sz="1600" dirty="0"/>
              <a:t>三つ連続する線分に対応する両端の母点をつなぐ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CFCE1B-56F7-9072-EFD9-51C930E1A4F5}"/>
              </a:ext>
            </a:extLst>
          </p:cNvPr>
          <p:cNvSpPr txBox="1"/>
          <p:nvPr/>
        </p:nvSpPr>
        <p:spPr>
          <a:xfrm>
            <a:off x="778476" y="283578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例：</a:t>
            </a:r>
            <a:endParaRPr lang="en-US" altLang="ja-JP" sz="1400" dirty="0"/>
          </a:p>
          <a:p>
            <a:r>
              <a:rPr lang="ja-JP" altLang="en-US" sz="1400" dirty="0"/>
              <a:t>あるインスタンスのボロノイー図の一部：</a:t>
            </a:r>
            <a:endParaRPr lang="zh-CN" altLang="en-US" sz="1400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6ACDCA7-1154-1F98-F9DC-01A94CD54179}"/>
              </a:ext>
            </a:extLst>
          </p:cNvPr>
          <p:cNvGrpSpPr/>
          <p:nvPr/>
        </p:nvGrpSpPr>
        <p:grpSpPr>
          <a:xfrm>
            <a:off x="4426853" y="2140744"/>
            <a:ext cx="5999257" cy="4514258"/>
            <a:chOff x="4426853" y="2140744"/>
            <a:chExt cx="5999257" cy="451425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27167A5-1661-7604-66A3-974217C5D47F}"/>
                </a:ext>
              </a:extLst>
            </p:cNvPr>
            <p:cNvGrpSpPr/>
            <p:nvPr/>
          </p:nvGrpSpPr>
          <p:grpSpPr>
            <a:xfrm>
              <a:off x="4426853" y="2140744"/>
              <a:ext cx="5999257" cy="4514258"/>
              <a:chOff x="4079719" y="2144977"/>
              <a:chExt cx="5999257" cy="4514258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B3856F7-A214-8C72-B0A0-1EAC8D20E9B1}"/>
                  </a:ext>
                </a:extLst>
              </p:cNvPr>
              <p:cNvGrpSpPr/>
              <p:nvPr/>
            </p:nvGrpSpPr>
            <p:grpSpPr>
              <a:xfrm>
                <a:off x="4079719" y="2144977"/>
                <a:ext cx="5999257" cy="4514258"/>
                <a:chOff x="3592039" y="2094177"/>
                <a:chExt cx="5999257" cy="4514258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904754EA-93AE-2E68-7855-E6C07E60D7AA}"/>
                    </a:ext>
                  </a:extLst>
                </p:cNvPr>
                <p:cNvGrpSpPr/>
                <p:nvPr/>
              </p:nvGrpSpPr>
              <p:grpSpPr>
                <a:xfrm>
                  <a:off x="3592039" y="2094177"/>
                  <a:ext cx="5999257" cy="4514258"/>
                  <a:chOff x="3592039" y="2094177"/>
                  <a:chExt cx="5999257" cy="4514258"/>
                </a:xfrm>
              </p:grpSpPr>
              <p:pic>
                <p:nvPicPr>
                  <p:cNvPr id="11" name="图片 10" descr="图表, 雷达图&#10;&#10;描述已自动生成">
                    <a:extLst>
                      <a:ext uri="{FF2B5EF4-FFF2-40B4-BE49-F238E27FC236}">
                        <a16:creationId xmlns:a16="http://schemas.microsoft.com/office/drawing/2014/main" id="{6C6B47D9-EFD2-BEC8-4CB7-4EED9AD0D3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92039" y="2094177"/>
                    <a:ext cx="5999257" cy="4514258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8017DC07-1DA1-03B2-B3FC-6BF62F22D7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91438" y="5653088"/>
                    <a:ext cx="107950" cy="92075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26B549B6-8791-0520-D270-FB4F13762045}"/>
                    </a:ext>
                  </a:extLst>
                </p:cNvPr>
                <p:cNvGrpSpPr/>
                <p:nvPr/>
              </p:nvGrpSpPr>
              <p:grpSpPr>
                <a:xfrm>
                  <a:off x="7442201" y="5563923"/>
                  <a:ext cx="742949" cy="422274"/>
                  <a:chOff x="7442201" y="5563923"/>
                  <a:chExt cx="742949" cy="422274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3F0AAE59-DDEF-40AD-D7A2-176985C01B0C}"/>
                      </a:ext>
                    </a:extLst>
                  </p:cNvPr>
                  <p:cNvSpPr/>
                  <p:nvPr/>
                </p:nvSpPr>
                <p:spPr>
                  <a:xfrm>
                    <a:off x="7442201" y="5881423"/>
                    <a:ext cx="104774" cy="104774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AB0123DD-A306-6535-AFC1-9E4ED2787E0B}"/>
                      </a:ext>
                    </a:extLst>
                  </p:cNvPr>
                  <p:cNvSpPr/>
                  <p:nvPr/>
                </p:nvSpPr>
                <p:spPr>
                  <a:xfrm>
                    <a:off x="8080376" y="5563923"/>
                    <a:ext cx="104774" cy="104774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EFDBA317-B036-789A-955D-E4FBD31CB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7800" y="2849563"/>
                <a:ext cx="1841500" cy="11938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20EF374-F01E-1A92-E607-BEFC6B77A0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99300" y="2849563"/>
                <a:ext cx="77788" cy="519112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1070D50-4B58-6B79-3A31-2DFE822F696D}"/>
                  </a:ext>
                </a:extLst>
              </p:cNvPr>
              <p:cNvSpPr/>
              <p:nvPr/>
            </p:nvSpPr>
            <p:spPr>
              <a:xfrm>
                <a:off x="5390093" y="4545806"/>
                <a:ext cx="104774" cy="10477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EAC9C70-10CA-32DF-A14D-FDA8DCA81E8E}"/>
                  </a:ext>
                </a:extLst>
              </p:cNvPr>
              <p:cNvSpPr/>
              <p:nvPr/>
            </p:nvSpPr>
            <p:spPr>
              <a:xfrm>
                <a:off x="6325660" y="4315089"/>
                <a:ext cx="104774" cy="10477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EB4CE63-D62B-2B8A-088B-BF03794C76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2463" y="5273675"/>
              <a:ext cx="269875" cy="2540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8D2A0AB-37C4-8E14-EFA8-311A57F5C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2463" y="4555962"/>
              <a:ext cx="150812" cy="71771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90F6CF6-03C5-4130-07D3-998CDEE2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3275" y="3638550"/>
              <a:ext cx="504825" cy="91741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A4AA06F-2F8E-F8B5-1813-30A23EA5A55E}"/>
                </a:ext>
              </a:extLst>
            </p:cNvPr>
            <p:cNvSpPr/>
            <p:nvPr/>
          </p:nvSpPr>
          <p:spPr>
            <a:xfrm>
              <a:off x="8288128" y="5540640"/>
              <a:ext cx="104774" cy="10477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FB669A5-65AC-CBA3-FCFC-247F89419D96}"/>
                </a:ext>
              </a:extLst>
            </p:cNvPr>
            <p:cNvSpPr/>
            <p:nvPr/>
          </p:nvSpPr>
          <p:spPr>
            <a:xfrm>
              <a:off x="8873621" y="3622675"/>
              <a:ext cx="104774" cy="10477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F242D59B-E0B9-5549-72A6-B48F0D944F62}"/>
              </a:ext>
            </a:extLst>
          </p:cNvPr>
          <p:cNvSpPr txBox="1"/>
          <p:nvPr/>
        </p:nvSpPr>
        <p:spPr>
          <a:xfrm>
            <a:off x="366307" y="4323181"/>
            <a:ext cx="334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今回の実験で</a:t>
            </a:r>
            <a:endParaRPr lang="en-US" altLang="ja-JP" dirty="0"/>
          </a:p>
          <a:p>
            <a:r>
              <a:rPr lang="en-US" altLang="zh-CN" dirty="0"/>
              <a:t>Delaunay + seg1 + seg2 + seg3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5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00365" y="9114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49565"/>
            <a:ext cx="10532995" cy="598978"/>
          </a:xfrm>
        </p:spPr>
        <p:txBody>
          <a:bodyPr>
            <a:noAutofit/>
          </a:bodyPr>
          <a:lstStyle/>
          <a:p>
            <a:r>
              <a:rPr kumimoji="1" lang="en-US" altLang="ja-JP" sz="3600" b="1" dirty="0" err="1"/>
              <a:t>nei</a:t>
            </a:r>
            <a:r>
              <a:rPr kumimoji="1" lang="ja-JP" altLang="en-US" sz="3600" b="1" dirty="0"/>
              <a:t>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361B72-A7B6-12BA-DB56-C4F62FD8BD04}"/>
              </a:ext>
            </a:extLst>
          </p:cNvPr>
          <p:cNvSpPr txBox="1"/>
          <p:nvPr/>
        </p:nvSpPr>
        <p:spPr>
          <a:xfrm>
            <a:off x="83801" y="1029029"/>
            <a:ext cx="5198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nei1</a:t>
            </a:r>
            <a:r>
              <a:rPr lang="en-US" altLang="zh-CN" sz="1600" dirty="0"/>
              <a:t>:</a:t>
            </a:r>
            <a:r>
              <a:rPr lang="ja-JP" altLang="en-US" sz="1600" dirty="0"/>
              <a:t>ドロネー図自身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B050"/>
                </a:solidFill>
              </a:rPr>
              <a:t>nei2:</a:t>
            </a:r>
            <a:r>
              <a:rPr lang="ja-JP" altLang="en-US" sz="1600" dirty="0"/>
              <a:t>ある領域に対して　</a:t>
            </a:r>
            <a:r>
              <a:rPr lang="ja-JP" altLang="en-US" sz="1600" b="1" dirty="0"/>
              <a:t>隣の隣</a:t>
            </a:r>
            <a:r>
              <a:rPr lang="ja-JP" altLang="en-US" sz="1600" dirty="0"/>
              <a:t>　の領域と繋ぐ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00B0F0"/>
                </a:solidFill>
              </a:rPr>
              <a:t>nei3:</a:t>
            </a:r>
            <a:r>
              <a:rPr lang="ja-JP" altLang="en-US" sz="1600" dirty="0"/>
              <a:t>ある領域に対して　</a:t>
            </a:r>
            <a:r>
              <a:rPr lang="ja-JP" altLang="en-US" sz="1600" b="1" dirty="0"/>
              <a:t>隣の隣の隣</a:t>
            </a:r>
            <a:r>
              <a:rPr lang="ja-JP" altLang="en-US" sz="1600" dirty="0"/>
              <a:t>　の領域と繋ぐ</a:t>
            </a:r>
            <a:endParaRPr lang="en-US" altLang="ja-JP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29157A-5BD5-DC7E-D631-1D26CD329E27}"/>
              </a:ext>
            </a:extLst>
          </p:cNvPr>
          <p:cNvSpPr txBox="1"/>
          <p:nvPr/>
        </p:nvSpPr>
        <p:spPr>
          <a:xfrm>
            <a:off x="286783" y="233148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例：</a:t>
            </a:r>
            <a:endParaRPr lang="en-US" altLang="ja-JP" sz="1400" dirty="0"/>
          </a:p>
          <a:p>
            <a:r>
              <a:rPr lang="ja-JP" altLang="en-US" sz="1400" dirty="0"/>
              <a:t>あるインスタンスのボロノイー図の一部：</a:t>
            </a:r>
            <a:endParaRPr lang="zh-CN" altLang="en-US" sz="1400" dirty="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A65E087E-3F9E-9F31-7EB1-31B3D948C3DF}"/>
              </a:ext>
            </a:extLst>
          </p:cNvPr>
          <p:cNvGrpSpPr/>
          <p:nvPr/>
        </p:nvGrpSpPr>
        <p:grpSpPr>
          <a:xfrm>
            <a:off x="4956352" y="1444527"/>
            <a:ext cx="7018560" cy="4777631"/>
            <a:chOff x="5173440" y="1376047"/>
            <a:chExt cx="7018560" cy="4777631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11DDE6DA-677A-E277-91D8-0785A27712A2}"/>
                </a:ext>
              </a:extLst>
            </p:cNvPr>
            <p:cNvGrpSpPr/>
            <p:nvPr/>
          </p:nvGrpSpPr>
          <p:grpSpPr>
            <a:xfrm>
              <a:off x="5173440" y="1376047"/>
              <a:ext cx="7018560" cy="4777631"/>
              <a:chOff x="4457459" y="1922147"/>
              <a:chExt cx="7018560" cy="4777631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4F12949-E259-B3F4-6C3C-5E710910219F}"/>
                  </a:ext>
                </a:extLst>
              </p:cNvPr>
              <p:cNvGrpSpPr/>
              <p:nvPr/>
            </p:nvGrpSpPr>
            <p:grpSpPr>
              <a:xfrm>
                <a:off x="4457459" y="1922147"/>
                <a:ext cx="7018560" cy="4777631"/>
                <a:chOff x="3941845" y="2080369"/>
                <a:chExt cx="7018560" cy="4777631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C74259E5-A7C4-A284-9BEF-13C88DCAA420}"/>
                    </a:ext>
                  </a:extLst>
                </p:cNvPr>
                <p:cNvGrpSpPr/>
                <p:nvPr/>
              </p:nvGrpSpPr>
              <p:grpSpPr>
                <a:xfrm>
                  <a:off x="3941845" y="2080369"/>
                  <a:ext cx="7018560" cy="4777631"/>
                  <a:chOff x="3824760" y="2160802"/>
                  <a:chExt cx="7018560" cy="4777631"/>
                </a:xfrm>
              </p:grpSpPr>
              <p:grpSp>
                <p:nvGrpSpPr>
                  <p:cNvPr id="10" name="组合 9">
                    <a:extLst>
                      <a:ext uri="{FF2B5EF4-FFF2-40B4-BE49-F238E27FC236}">
                        <a16:creationId xmlns:a16="http://schemas.microsoft.com/office/drawing/2014/main" id="{9879160E-759A-3C93-C69B-D05A8CA15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24760" y="2160802"/>
                    <a:ext cx="7018560" cy="4777631"/>
                    <a:chOff x="3812060" y="2080369"/>
                    <a:chExt cx="7018560" cy="4777631"/>
                  </a:xfrm>
                </p:grpSpPr>
                <p:pic>
                  <p:nvPicPr>
                    <p:cNvPr id="5" name="图片 4">
                      <a:extLst>
                        <a:ext uri="{FF2B5EF4-FFF2-40B4-BE49-F238E27FC236}">
                          <a16:creationId xmlns:a16="http://schemas.microsoft.com/office/drawing/2014/main" id="{B062036E-9960-6B61-A6AD-B777C62E2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8581" r="8581"/>
                    <a:stretch/>
                  </p:blipFill>
                  <p:spPr>
                    <a:xfrm>
                      <a:off x="3812060" y="2080369"/>
                      <a:ext cx="7018560" cy="47776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任意多边形: 形状 7">
                      <a:extLst>
                        <a:ext uri="{FF2B5EF4-FFF2-40B4-BE49-F238E27FC236}">
                          <a16:creationId xmlns:a16="http://schemas.microsoft.com/office/drawing/2014/main" id="{B7D5AE54-2F1A-FFC4-9877-EBE2354F21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3225" y="4038600"/>
                      <a:ext cx="1243013" cy="598488"/>
                    </a:xfrm>
                    <a:custGeom>
                      <a:avLst/>
                      <a:gdLst>
                        <a:gd name="connsiteX0" fmla="*/ 0 w 1243013"/>
                        <a:gd name="connsiteY0" fmla="*/ 119063 h 598488"/>
                        <a:gd name="connsiteX1" fmla="*/ 88900 w 1243013"/>
                        <a:gd name="connsiteY1" fmla="*/ 69850 h 598488"/>
                        <a:gd name="connsiteX2" fmla="*/ 774700 w 1243013"/>
                        <a:gd name="connsiteY2" fmla="*/ 0 h 598488"/>
                        <a:gd name="connsiteX3" fmla="*/ 1243013 w 1243013"/>
                        <a:gd name="connsiteY3" fmla="*/ 230188 h 598488"/>
                        <a:gd name="connsiteX4" fmla="*/ 1100138 w 1243013"/>
                        <a:gd name="connsiteY4" fmla="*/ 598488 h 598488"/>
                        <a:gd name="connsiteX5" fmla="*/ 1035050 w 1243013"/>
                        <a:gd name="connsiteY5" fmla="*/ 598488 h 598488"/>
                        <a:gd name="connsiteX6" fmla="*/ 20638 w 1243013"/>
                        <a:gd name="connsiteY6" fmla="*/ 209550 h 598488"/>
                        <a:gd name="connsiteX7" fmla="*/ 0 w 1243013"/>
                        <a:gd name="connsiteY7" fmla="*/ 119063 h 5984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43013" h="598488">
                          <a:moveTo>
                            <a:pt x="0" y="119063"/>
                          </a:moveTo>
                          <a:lnTo>
                            <a:pt x="88900" y="69850"/>
                          </a:lnTo>
                          <a:lnTo>
                            <a:pt x="774700" y="0"/>
                          </a:lnTo>
                          <a:lnTo>
                            <a:pt x="1243013" y="230188"/>
                          </a:lnTo>
                          <a:lnTo>
                            <a:pt x="1100138" y="598488"/>
                          </a:lnTo>
                          <a:lnTo>
                            <a:pt x="1035050" y="598488"/>
                          </a:lnTo>
                          <a:lnTo>
                            <a:pt x="20638" y="209550"/>
                          </a:lnTo>
                          <a:lnTo>
                            <a:pt x="0" y="119063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2" name="任意多边形: 形状 11">
                    <a:extLst>
                      <a:ext uri="{FF2B5EF4-FFF2-40B4-BE49-F238E27FC236}">
                        <a16:creationId xmlns:a16="http://schemas.microsoft.com/office/drawing/2014/main" id="{76FFD500-82F0-D5E1-CEBD-9548D3F6A7FB}"/>
                      </a:ext>
                    </a:extLst>
                  </p:cNvPr>
                  <p:cNvSpPr/>
                  <p:nvPr/>
                </p:nvSpPr>
                <p:spPr>
                  <a:xfrm>
                    <a:off x="6731000" y="4333875"/>
                    <a:ext cx="1069975" cy="539750"/>
                  </a:xfrm>
                  <a:custGeom>
                    <a:avLst/>
                    <a:gdLst>
                      <a:gd name="connsiteX0" fmla="*/ 57150 w 1069975"/>
                      <a:gd name="connsiteY0" fmla="*/ 0 h 539750"/>
                      <a:gd name="connsiteX1" fmla="*/ 0 w 1069975"/>
                      <a:gd name="connsiteY1" fmla="*/ 139700 h 539750"/>
                      <a:gd name="connsiteX2" fmla="*/ 522288 w 1069975"/>
                      <a:gd name="connsiteY2" fmla="*/ 539750 h 539750"/>
                      <a:gd name="connsiteX3" fmla="*/ 1069975 w 1069975"/>
                      <a:gd name="connsiteY3" fmla="*/ 393700 h 539750"/>
                      <a:gd name="connsiteX4" fmla="*/ 57150 w 1069975"/>
                      <a:gd name="connsiteY4" fmla="*/ 0 h 539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9975" h="539750">
                        <a:moveTo>
                          <a:pt x="57150" y="0"/>
                        </a:moveTo>
                        <a:lnTo>
                          <a:pt x="0" y="139700"/>
                        </a:lnTo>
                        <a:lnTo>
                          <a:pt x="522288" y="539750"/>
                        </a:lnTo>
                        <a:lnTo>
                          <a:pt x="1069975" y="393700"/>
                        </a:lnTo>
                        <a:lnTo>
                          <a:pt x="5715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任意多边形: 形状 12">
                    <a:extLst>
                      <a:ext uri="{FF2B5EF4-FFF2-40B4-BE49-F238E27FC236}">
                        <a16:creationId xmlns:a16="http://schemas.microsoft.com/office/drawing/2014/main" id="{70C3A06B-49C7-8A7E-5400-702B6BB1D422}"/>
                      </a:ext>
                    </a:extLst>
                  </p:cNvPr>
                  <p:cNvSpPr/>
                  <p:nvPr/>
                </p:nvSpPr>
                <p:spPr>
                  <a:xfrm>
                    <a:off x="5519738" y="4100513"/>
                    <a:ext cx="1270000" cy="1062037"/>
                  </a:xfrm>
                  <a:custGeom>
                    <a:avLst/>
                    <a:gdLst>
                      <a:gd name="connsiteX0" fmla="*/ 177800 w 1270000"/>
                      <a:gd name="connsiteY0" fmla="*/ 0 h 1062037"/>
                      <a:gd name="connsiteX1" fmla="*/ 1249362 w 1270000"/>
                      <a:gd name="connsiteY1" fmla="*/ 136525 h 1062037"/>
                      <a:gd name="connsiteX2" fmla="*/ 1270000 w 1270000"/>
                      <a:gd name="connsiteY2" fmla="*/ 228600 h 1062037"/>
                      <a:gd name="connsiteX3" fmla="*/ 1212850 w 1270000"/>
                      <a:gd name="connsiteY3" fmla="*/ 374650 h 1062037"/>
                      <a:gd name="connsiteX4" fmla="*/ 504825 w 1270000"/>
                      <a:gd name="connsiteY4" fmla="*/ 1044575 h 1062037"/>
                      <a:gd name="connsiteX5" fmla="*/ 436562 w 1270000"/>
                      <a:gd name="connsiteY5" fmla="*/ 1062037 h 1062037"/>
                      <a:gd name="connsiteX6" fmla="*/ 0 w 1270000"/>
                      <a:gd name="connsiteY6" fmla="*/ 293687 h 1062037"/>
                      <a:gd name="connsiteX7" fmla="*/ 177800 w 1270000"/>
                      <a:gd name="connsiteY7" fmla="*/ 0 h 1062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70000" h="1062037">
                        <a:moveTo>
                          <a:pt x="177800" y="0"/>
                        </a:moveTo>
                        <a:lnTo>
                          <a:pt x="1249362" y="136525"/>
                        </a:lnTo>
                        <a:lnTo>
                          <a:pt x="1270000" y="228600"/>
                        </a:lnTo>
                        <a:lnTo>
                          <a:pt x="1212850" y="374650"/>
                        </a:lnTo>
                        <a:lnTo>
                          <a:pt x="504825" y="1044575"/>
                        </a:lnTo>
                        <a:lnTo>
                          <a:pt x="436562" y="1062037"/>
                        </a:lnTo>
                        <a:lnTo>
                          <a:pt x="0" y="293687"/>
                        </a:lnTo>
                        <a:lnTo>
                          <a:pt x="17780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37781AAF-ACC5-F9B2-8228-BC620A292B72}"/>
                      </a:ext>
                    </a:extLst>
                  </p:cNvPr>
                  <p:cNvSpPr/>
                  <p:nvPr/>
                </p:nvSpPr>
                <p:spPr>
                  <a:xfrm>
                    <a:off x="5649913" y="3611563"/>
                    <a:ext cx="1217612" cy="623887"/>
                  </a:xfrm>
                  <a:custGeom>
                    <a:avLst/>
                    <a:gdLst>
                      <a:gd name="connsiteX0" fmla="*/ 514350 w 1217612"/>
                      <a:gd name="connsiteY0" fmla="*/ 0 h 623887"/>
                      <a:gd name="connsiteX1" fmla="*/ 1217612 w 1217612"/>
                      <a:gd name="connsiteY1" fmla="*/ 125412 h 623887"/>
                      <a:gd name="connsiteX2" fmla="*/ 1208087 w 1217612"/>
                      <a:gd name="connsiteY2" fmla="*/ 566737 h 623887"/>
                      <a:gd name="connsiteX3" fmla="*/ 1119187 w 1217612"/>
                      <a:gd name="connsiteY3" fmla="*/ 623887 h 623887"/>
                      <a:gd name="connsiteX4" fmla="*/ 47625 w 1217612"/>
                      <a:gd name="connsiteY4" fmla="*/ 482600 h 623887"/>
                      <a:gd name="connsiteX5" fmla="*/ 0 w 1217612"/>
                      <a:gd name="connsiteY5" fmla="*/ 425450 h 623887"/>
                      <a:gd name="connsiteX6" fmla="*/ 514350 w 1217612"/>
                      <a:gd name="connsiteY6" fmla="*/ 0 h 623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7612" h="623887">
                        <a:moveTo>
                          <a:pt x="514350" y="0"/>
                        </a:moveTo>
                        <a:lnTo>
                          <a:pt x="1217612" y="125412"/>
                        </a:lnTo>
                        <a:lnTo>
                          <a:pt x="1208087" y="566737"/>
                        </a:lnTo>
                        <a:lnTo>
                          <a:pt x="1119187" y="623887"/>
                        </a:lnTo>
                        <a:lnTo>
                          <a:pt x="47625" y="482600"/>
                        </a:lnTo>
                        <a:lnTo>
                          <a:pt x="0" y="425450"/>
                        </a:lnTo>
                        <a:lnTo>
                          <a:pt x="51435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EC13716A-B8C5-7FDA-00D5-7A7FAB2A892D}"/>
                      </a:ext>
                    </a:extLst>
                  </p:cNvPr>
                  <p:cNvSpPr/>
                  <p:nvPr/>
                </p:nvSpPr>
                <p:spPr>
                  <a:xfrm>
                    <a:off x="6859588" y="3548063"/>
                    <a:ext cx="817562" cy="631825"/>
                  </a:xfrm>
                  <a:custGeom>
                    <a:avLst/>
                    <a:gdLst>
                      <a:gd name="connsiteX0" fmla="*/ 6350 w 817562"/>
                      <a:gd name="connsiteY0" fmla="*/ 184150 h 631825"/>
                      <a:gd name="connsiteX1" fmla="*/ 268287 w 817562"/>
                      <a:gd name="connsiteY1" fmla="*/ 11112 h 631825"/>
                      <a:gd name="connsiteX2" fmla="*/ 452437 w 817562"/>
                      <a:gd name="connsiteY2" fmla="*/ 0 h 631825"/>
                      <a:gd name="connsiteX3" fmla="*/ 817562 w 817562"/>
                      <a:gd name="connsiteY3" fmla="*/ 376237 h 631825"/>
                      <a:gd name="connsiteX4" fmla="*/ 679450 w 817562"/>
                      <a:gd name="connsiteY4" fmla="*/ 560387 h 631825"/>
                      <a:gd name="connsiteX5" fmla="*/ 0 w 817562"/>
                      <a:gd name="connsiteY5" fmla="*/ 631825 h 631825"/>
                      <a:gd name="connsiteX6" fmla="*/ 6350 w 817562"/>
                      <a:gd name="connsiteY6" fmla="*/ 184150 h 631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17562" h="631825">
                        <a:moveTo>
                          <a:pt x="6350" y="184150"/>
                        </a:moveTo>
                        <a:lnTo>
                          <a:pt x="268287" y="11112"/>
                        </a:lnTo>
                        <a:lnTo>
                          <a:pt x="452437" y="0"/>
                        </a:lnTo>
                        <a:lnTo>
                          <a:pt x="817562" y="376237"/>
                        </a:lnTo>
                        <a:lnTo>
                          <a:pt x="679450" y="560387"/>
                        </a:lnTo>
                        <a:lnTo>
                          <a:pt x="0" y="631825"/>
                        </a:lnTo>
                        <a:cubicBezTo>
                          <a:pt x="2117" y="482600"/>
                          <a:pt x="4233" y="333375"/>
                          <a:pt x="6350" y="18415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AB6191E5-AC4A-0917-8259-24E134E34117}"/>
                      </a:ext>
                    </a:extLst>
                  </p:cNvPr>
                  <p:cNvSpPr/>
                  <p:nvPr/>
                </p:nvSpPr>
                <p:spPr>
                  <a:xfrm>
                    <a:off x="7539038" y="3832225"/>
                    <a:ext cx="1100137" cy="517525"/>
                  </a:xfrm>
                  <a:custGeom>
                    <a:avLst/>
                    <a:gdLst>
                      <a:gd name="connsiteX0" fmla="*/ 139700 w 1100137"/>
                      <a:gd name="connsiteY0" fmla="*/ 92075 h 517525"/>
                      <a:gd name="connsiteX1" fmla="*/ 449262 w 1100137"/>
                      <a:gd name="connsiteY1" fmla="*/ 0 h 517525"/>
                      <a:gd name="connsiteX2" fmla="*/ 947737 w 1100137"/>
                      <a:gd name="connsiteY2" fmla="*/ 36513 h 517525"/>
                      <a:gd name="connsiteX3" fmla="*/ 1100137 w 1100137"/>
                      <a:gd name="connsiteY3" fmla="*/ 290513 h 517525"/>
                      <a:gd name="connsiteX4" fmla="*/ 1076325 w 1100137"/>
                      <a:gd name="connsiteY4" fmla="*/ 346075 h 517525"/>
                      <a:gd name="connsiteX5" fmla="*/ 466725 w 1100137"/>
                      <a:gd name="connsiteY5" fmla="*/ 517525 h 517525"/>
                      <a:gd name="connsiteX6" fmla="*/ 0 w 1100137"/>
                      <a:gd name="connsiteY6" fmla="*/ 279400 h 517525"/>
                      <a:gd name="connsiteX7" fmla="*/ 139700 w 1100137"/>
                      <a:gd name="connsiteY7" fmla="*/ 92075 h 517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00137" h="517525">
                        <a:moveTo>
                          <a:pt x="139700" y="92075"/>
                        </a:moveTo>
                        <a:lnTo>
                          <a:pt x="449262" y="0"/>
                        </a:lnTo>
                        <a:lnTo>
                          <a:pt x="947737" y="36513"/>
                        </a:lnTo>
                        <a:lnTo>
                          <a:pt x="1100137" y="290513"/>
                        </a:lnTo>
                        <a:lnTo>
                          <a:pt x="1076325" y="346075"/>
                        </a:lnTo>
                        <a:lnTo>
                          <a:pt x="466725" y="517525"/>
                        </a:lnTo>
                        <a:lnTo>
                          <a:pt x="0" y="279400"/>
                        </a:lnTo>
                        <a:lnTo>
                          <a:pt x="139700" y="9207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ECE91EAA-595D-716B-CB6C-43C4206EAEE2}"/>
                      </a:ext>
                    </a:extLst>
                  </p:cNvPr>
                  <p:cNvSpPr/>
                  <p:nvPr/>
                </p:nvSpPr>
                <p:spPr>
                  <a:xfrm>
                    <a:off x="7864475" y="4179888"/>
                    <a:ext cx="1189038" cy="668337"/>
                  </a:xfrm>
                  <a:custGeom>
                    <a:avLst/>
                    <a:gdLst>
                      <a:gd name="connsiteX0" fmla="*/ 146050 w 1189038"/>
                      <a:gd name="connsiteY0" fmla="*/ 171450 h 668337"/>
                      <a:gd name="connsiteX1" fmla="*/ 0 w 1189038"/>
                      <a:gd name="connsiteY1" fmla="*/ 544512 h 668337"/>
                      <a:gd name="connsiteX2" fmla="*/ 190500 w 1189038"/>
                      <a:gd name="connsiteY2" fmla="*/ 668337 h 668337"/>
                      <a:gd name="connsiteX3" fmla="*/ 1165225 w 1189038"/>
                      <a:gd name="connsiteY3" fmla="*/ 469900 h 668337"/>
                      <a:gd name="connsiteX4" fmla="*/ 1189038 w 1189038"/>
                      <a:gd name="connsiteY4" fmla="*/ 393700 h 668337"/>
                      <a:gd name="connsiteX5" fmla="*/ 757238 w 1189038"/>
                      <a:gd name="connsiteY5" fmla="*/ 0 h 668337"/>
                      <a:gd name="connsiteX6" fmla="*/ 146050 w 1189038"/>
                      <a:gd name="connsiteY6" fmla="*/ 171450 h 668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9038" h="668337">
                        <a:moveTo>
                          <a:pt x="146050" y="171450"/>
                        </a:moveTo>
                        <a:lnTo>
                          <a:pt x="0" y="544512"/>
                        </a:lnTo>
                        <a:lnTo>
                          <a:pt x="190500" y="668337"/>
                        </a:lnTo>
                        <a:lnTo>
                          <a:pt x="1165225" y="469900"/>
                        </a:lnTo>
                        <a:lnTo>
                          <a:pt x="1189038" y="393700"/>
                        </a:lnTo>
                        <a:lnTo>
                          <a:pt x="757238" y="0"/>
                        </a:lnTo>
                        <a:lnTo>
                          <a:pt x="146050" y="17145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8AC44D80-CD52-7832-A2E7-C5795EB025FC}"/>
                      </a:ext>
                    </a:extLst>
                  </p:cNvPr>
                  <p:cNvSpPr/>
                  <p:nvPr/>
                </p:nvSpPr>
                <p:spPr>
                  <a:xfrm>
                    <a:off x="7061200" y="4721225"/>
                    <a:ext cx="1022350" cy="438150"/>
                  </a:xfrm>
                  <a:custGeom>
                    <a:avLst/>
                    <a:gdLst>
                      <a:gd name="connsiteX0" fmla="*/ 739775 w 1022350"/>
                      <a:gd name="connsiteY0" fmla="*/ 3175 h 438150"/>
                      <a:gd name="connsiteX1" fmla="*/ 796925 w 1022350"/>
                      <a:gd name="connsiteY1" fmla="*/ 0 h 438150"/>
                      <a:gd name="connsiteX2" fmla="*/ 995363 w 1022350"/>
                      <a:gd name="connsiteY2" fmla="*/ 130175 h 438150"/>
                      <a:gd name="connsiteX3" fmla="*/ 1022350 w 1022350"/>
                      <a:gd name="connsiteY3" fmla="*/ 231775 h 438150"/>
                      <a:gd name="connsiteX4" fmla="*/ 965200 w 1022350"/>
                      <a:gd name="connsiteY4" fmla="*/ 438150 h 438150"/>
                      <a:gd name="connsiteX5" fmla="*/ 0 w 1022350"/>
                      <a:gd name="connsiteY5" fmla="*/ 312738 h 438150"/>
                      <a:gd name="connsiteX6" fmla="*/ 185738 w 1022350"/>
                      <a:gd name="connsiteY6" fmla="*/ 161925 h 438150"/>
                      <a:gd name="connsiteX7" fmla="*/ 739775 w 1022350"/>
                      <a:gd name="connsiteY7" fmla="*/ 3175 h 438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22350" h="438150">
                        <a:moveTo>
                          <a:pt x="739775" y="3175"/>
                        </a:moveTo>
                        <a:lnTo>
                          <a:pt x="796925" y="0"/>
                        </a:lnTo>
                        <a:lnTo>
                          <a:pt x="995363" y="130175"/>
                        </a:lnTo>
                        <a:lnTo>
                          <a:pt x="1022350" y="231775"/>
                        </a:lnTo>
                        <a:lnTo>
                          <a:pt x="965200" y="438150"/>
                        </a:lnTo>
                        <a:lnTo>
                          <a:pt x="0" y="312738"/>
                        </a:lnTo>
                        <a:lnTo>
                          <a:pt x="185738" y="161925"/>
                        </a:lnTo>
                        <a:lnTo>
                          <a:pt x="739775" y="317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A843D81-FEAC-F710-0112-5A26D72AE079}"/>
                    </a:ext>
                  </a:extLst>
                </p:cNvPr>
                <p:cNvSpPr/>
                <p:nvPr/>
              </p:nvSpPr>
              <p:spPr>
                <a:xfrm>
                  <a:off x="5343525" y="3148013"/>
                  <a:ext cx="944563" cy="804862"/>
                </a:xfrm>
                <a:custGeom>
                  <a:avLst/>
                  <a:gdLst>
                    <a:gd name="connsiteX0" fmla="*/ 0 w 944563"/>
                    <a:gd name="connsiteY0" fmla="*/ 638175 h 804862"/>
                    <a:gd name="connsiteX1" fmla="*/ 422275 w 944563"/>
                    <a:gd name="connsiteY1" fmla="*/ 804862 h 804862"/>
                    <a:gd name="connsiteX2" fmla="*/ 944563 w 944563"/>
                    <a:gd name="connsiteY2" fmla="*/ 387350 h 804862"/>
                    <a:gd name="connsiteX3" fmla="*/ 892175 w 944563"/>
                    <a:gd name="connsiteY3" fmla="*/ 0 h 804862"/>
                    <a:gd name="connsiteX4" fmla="*/ 787400 w 944563"/>
                    <a:gd name="connsiteY4" fmla="*/ 15875 h 804862"/>
                    <a:gd name="connsiteX5" fmla="*/ 0 w 944563"/>
                    <a:gd name="connsiteY5" fmla="*/ 638175 h 804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4563" h="804862">
                      <a:moveTo>
                        <a:pt x="0" y="638175"/>
                      </a:moveTo>
                      <a:lnTo>
                        <a:pt x="422275" y="804862"/>
                      </a:lnTo>
                      <a:lnTo>
                        <a:pt x="944563" y="387350"/>
                      </a:lnTo>
                      <a:lnTo>
                        <a:pt x="892175" y="0"/>
                      </a:lnTo>
                      <a:lnTo>
                        <a:pt x="787400" y="15875"/>
                      </a:lnTo>
                      <a:lnTo>
                        <a:pt x="0" y="638175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6528CBF-BE4A-2778-429C-2835F9E74D2F}"/>
                    </a:ext>
                  </a:extLst>
                </p:cNvPr>
                <p:cNvSpPr/>
                <p:nvPr/>
              </p:nvSpPr>
              <p:spPr>
                <a:xfrm>
                  <a:off x="6238875" y="3073400"/>
                  <a:ext cx="1000125" cy="582613"/>
                </a:xfrm>
                <a:custGeom>
                  <a:avLst/>
                  <a:gdLst>
                    <a:gd name="connsiteX0" fmla="*/ 0 w 1000125"/>
                    <a:gd name="connsiteY0" fmla="*/ 73025 h 582613"/>
                    <a:gd name="connsiteX1" fmla="*/ 87313 w 1000125"/>
                    <a:gd name="connsiteY1" fmla="*/ 0 h 582613"/>
                    <a:gd name="connsiteX2" fmla="*/ 633413 w 1000125"/>
                    <a:gd name="connsiteY2" fmla="*/ 82550 h 582613"/>
                    <a:gd name="connsiteX3" fmla="*/ 644525 w 1000125"/>
                    <a:gd name="connsiteY3" fmla="*/ 90488 h 582613"/>
                    <a:gd name="connsiteX4" fmla="*/ 1000125 w 1000125"/>
                    <a:gd name="connsiteY4" fmla="*/ 393700 h 582613"/>
                    <a:gd name="connsiteX5" fmla="*/ 747713 w 1000125"/>
                    <a:gd name="connsiteY5" fmla="*/ 582613 h 582613"/>
                    <a:gd name="connsiteX6" fmla="*/ 53975 w 1000125"/>
                    <a:gd name="connsiteY6" fmla="*/ 457200 h 582613"/>
                    <a:gd name="connsiteX7" fmla="*/ 0 w 1000125"/>
                    <a:gd name="connsiteY7" fmla="*/ 73025 h 582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0125" h="582613">
                      <a:moveTo>
                        <a:pt x="0" y="73025"/>
                      </a:moveTo>
                      <a:lnTo>
                        <a:pt x="87313" y="0"/>
                      </a:lnTo>
                      <a:lnTo>
                        <a:pt x="633413" y="82550"/>
                      </a:lnTo>
                      <a:lnTo>
                        <a:pt x="644525" y="90488"/>
                      </a:lnTo>
                      <a:lnTo>
                        <a:pt x="1000125" y="393700"/>
                      </a:lnTo>
                      <a:lnTo>
                        <a:pt x="747713" y="582613"/>
                      </a:lnTo>
                      <a:lnTo>
                        <a:pt x="53975" y="457200"/>
                      </a:lnTo>
                      <a:lnTo>
                        <a:pt x="0" y="73025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D4776112-493E-A4BA-85C0-185AF74A62E8}"/>
                    </a:ext>
                  </a:extLst>
                </p:cNvPr>
                <p:cNvSpPr/>
                <p:nvPr/>
              </p:nvSpPr>
              <p:spPr>
                <a:xfrm>
                  <a:off x="6886575" y="2992438"/>
                  <a:ext cx="1150938" cy="476250"/>
                </a:xfrm>
                <a:custGeom>
                  <a:avLst/>
                  <a:gdLst>
                    <a:gd name="connsiteX0" fmla="*/ 0 w 1150938"/>
                    <a:gd name="connsiteY0" fmla="*/ 171450 h 476250"/>
                    <a:gd name="connsiteX1" fmla="*/ 1092200 w 1150938"/>
                    <a:gd name="connsiteY1" fmla="*/ 0 h 476250"/>
                    <a:gd name="connsiteX2" fmla="*/ 1150938 w 1150938"/>
                    <a:gd name="connsiteY2" fmla="*/ 85725 h 476250"/>
                    <a:gd name="connsiteX3" fmla="*/ 776288 w 1150938"/>
                    <a:gd name="connsiteY3" fmla="*/ 379412 h 476250"/>
                    <a:gd name="connsiteX4" fmla="*/ 534988 w 1150938"/>
                    <a:gd name="connsiteY4" fmla="*/ 476250 h 476250"/>
                    <a:gd name="connsiteX5" fmla="*/ 357188 w 1150938"/>
                    <a:gd name="connsiteY5" fmla="*/ 476250 h 476250"/>
                    <a:gd name="connsiteX6" fmla="*/ 0 w 1150938"/>
                    <a:gd name="connsiteY6" fmla="*/ 171450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50938" h="476250">
                      <a:moveTo>
                        <a:pt x="0" y="171450"/>
                      </a:moveTo>
                      <a:lnTo>
                        <a:pt x="1092200" y="0"/>
                      </a:lnTo>
                      <a:lnTo>
                        <a:pt x="1150938" y="85725"/>
                      </a:lnTo>
                      <a:lnTo>
                        <a:pt x="776288" y="379412"/>
                      </a:lnTo>
                      <a:lnTo>
                        <a:pt x="534988" y="476250"/>
                      </a:lnTo>
                      <a:lnTo>
                        <a:pt x="357188" y="476250"/>
                      </a:lnTo>
                      <a:lnTo>
                        <a:pt x="0" y="17145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68CA81D5-4AEE-9BDC-DDB7-703C8F3B0256}"/>
                    </a:ext>
                  </a:extLst>
                </p:cNvPr>
                <p:cNvSpPr/>
                <p:nvPr/>
              </p:nvSpPr>
              <p:spPr>
                <a:xfrm>
                  <a:off x="7431088" y="3371850"/>
                  <a:ext cx="684212" cy="465138"/>
                </a:xfrm>
                <a:custGeom>
                  <a:avLst/>
                  <a:gdLst>
                    <a:gd name="connsiteX0" fmla="*/ 0 w 684212"/>
                    <a:gd name="connsiteY0" fmla="*/ 101600 h 465138"/>
                    <a:gd name="connsiteX1" fmla="*/ 365125 w 684212"/>
                    <a:gd name="connsiteY1" fmla="*/ 465138 h 465138"/>
                    <a:gd name="connsiteX2" fmla="*/ 684212 w 684212"/>
                    <a:gd name="connsiteY2" fmla="*/ 379413 h 465138"/>
                    <a:gd name="connsiteX3" fmla="*/ 615950 w 684212"/>
                    <a:gd name="connsiteY3" fmla="*/ 219075 h 465138"/>
                    <a:gd name="connsiteX4" fmla="*/ 236537 w 684212"/>
                    <a:gd name="connsiteY4" fmla="*/ 0 h 465138"/>
                    <a:gd name="connsiteX5" fmla="*/ 0 w 684212"/>
                    <a:gd name="connsiteY5" fmla="*/ 101600 h 465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4212" h="465138">
                      <a:moveTo>
                        <a:pt x="0" y="101600"/>
                      </a:moveTo>
                      <a:lnTo>
                        <a:pt x="365125" y="465138"/>
                      </a:lnTo>
                      <a:lnTo>
                        <a:pt x="684212" y="379413"/>
                      </a:lnTo>
                      <a:lnTo>
                        <a:pt x="615950" y="219075"/>
                      </a:lnTo>
                      <a:lnTo>
                        <a:pt x="236537" y="0"/>
                      </a:lnTo>
                      <a:lnTo>
                        <a:pt x="0" y="10160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C3C9BF1B-88BC-0EC0-8D10-F60D0DB485E5}"/>
                    </a:ext>
                  </a:extLst>
                </p:cNvPr>
                <p:cNvSpPr/>
                <p:nvPr/>
              </p:nvSpPr>
              <p:spPr>
                <a:xfrm>
                  <a:off x="8045450" y="3360738"/>
                  <a:ext cx="615950" cy="427037"/>
                </a:xfrm>
                <a:custGeom>
                  <a:avLst/>
                  <a:gdLst>
                    <a:gd name="connsiteX0" fmla="*/ 66675 w 615950"/>
                    <a:gd name="connsiteY0" fmla="*/ 388937 h 427037"/>
                    <a:gd name="connsiteX1" fmla="*/ 557213 w 615950"/>
                    <a:gd name="connsiteY1" fmla="*/ 427037 h 427037"/>
                    <a:gd name="connsiteX2" fmla="*/ 615950 w 615950"/>
                    <a:gd name="connsiteY2" fmla="*/ 315912 h 427037"/>
                    <a:gd name="connsiteX3" fmla="*/ 422275 w 615950"/>
                    <a:gd name="connsiteY3" fmla="*/ 0 h 427037"/>
                    <a:gd name="connsiteX4" fmla="*/ 0 w 615950"/>
                    <a:gd name="connsiteY4" fmla="*/ 220662 h 427037"/>
                    <a:gd name="connsiteX5" fmla="*/ 66675 w 615950"/>
                    <a:gd name="connsiteY5" fmla="*/ 388937 h 427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5950" h="427037">
                      <a:moveTo>
                        <a:pt x="66675" y="388937"/>
                      </a:moveTo>
                      <a:lnTo>
                        <a:pt x="557213" y="427037"/>
                      </a:lnTo>
                      <a:lnTo>
                        <a:pt x="615950" y="315912"/>
                      </a:lnTo>
                      <a:lnTo>
                        <a:pt x="422275" y="0"/>
                      </a:lnTo>
                      <a:lnTo>
                        <a:pt x="0" y="220662"/>
                      </a:lnTo>
                      <a:lnTo>
                        <a:pt x="66675" y="388937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2327331D-E0C9-78B5-7195-790774FC8B63}"/>
                    </a:ext>
                  </a:extLst>
                </p:cNvPr>
                <p:cNvSpPr/>
                <p:nvPr/>
              </p:nvSpPr>
              <p:spPr>
                <a:xfrm>
                  <a:off x="8612188" y="3513138"/>
                  <a:ext cx="942975" cy="525462"/>
                </a:xfrm>
                <a:custGeom>
                  <a:avLst/>
                  <a:gdLst>
                    <a:gd name="connsiteX0" fmla="*/ 0 w 942975"/>
                    <a:gd name="connsiteY0" fmla="*/ 277812 h 525462"/>
                    <a:gd name="connsiteX1" fmla="*/ 146050 w 942975"/>
                    <a:gd name="connsiteY1" fmla="*/ 525462 h 525462"/>
                    <a:gd name="connsiteX2" fmla="*/ 758825 w 942975"/>
                    <a:gd name="connsiteY2" fmla="*/ 412750 h 525462"/>
                    <a:gd name="connsiteX3" fmla="*/ 942975 w 942975"/>
                    <a:gd name="connsiteY3" fmla="*/ 327025 h 525462"/>
                    <a:gd name="connsiteX4" fmla="*/ 882650 w 942975"/>
                    <a:gd name="connsiteY4" fmla="*/ 38100 h 525462"/>
                    <a:gd name="connsiteX5" fmla="*/ 638175 w 942975"/>
                    <a:gd name="connsiteY5" fmla="*/ 0 h 525462"/>
                    <a:gd name="connsiteX6" fmla="*/ 50800 w 942975"/>
                    <a:gd name="connsiteY6" fmla="*/ 158750 h 525462"/>
                    <a:gd name="connsiteX7" fmla="*/ 0 w 942975"/>
                    <a:gd name="connsiteY7" fmla="*/ 277812 h 525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2975" h="525462">
                      <a:moveTo>
                        <a:pt x="0" y="277812"/>
                      </a:moveTo>
                      <a:lnTo>
                        <a:pt x="146050" y="525462"/>
                      </a:lnTo>
                      <a:lnTo>
                        <a:pt x="758825" y="412750"/>
                      </a:lnTo>
                      <a:lnTo>
                        <a:pt x="942975" y="327025"/>
                      </a:lnTo>
                      <a:lnTo>
                        <a:pt x="882650" y="38100"/>
                      </a:lnTo>
                      <a:lnTo>
                        <a:pt x="638175" y="0"/>
                      </a:lnTo>
                      <a:lnTo>
                        <a:pt x="50800" y="158750"/>
                      </a:lnTo>
                      <a:lnTo>
                        <a:pt x="0" y="277812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63FB638E-08B9-C9F4-634B-9BC51E7AEF36}"/>
                    </a:ext>
                  </a:extLst>
                </p:cNvPr>
                <p:cNvSpPr/>
                <p:nvPr/>
              </p:nvSpPr>
              <p:spPr>
                <a:xfrm>
                  <a:off x="8739188" y="3929063"/>
                  <a:ext cx="874712" cy="563562"/>
                </a:xfrm>
                <a:custGeom>
                  <a:avLst/>
                  <a:gdLst>
                    <a:gd name="connsiteX0" fmla="*/ 22225 w 874712"/>
                    <a:gd name="connsiteY0" fmla="*/ 114300 h 563562"/>
                    <a:gd name="connsiteX1" fmla="*/ 0 w 874712"/>
                    <a:gd name="connsiteY1" fmla="*/ 163512 h 563562"/>
                    <a:gd name="connsiteX2" fmla="*/ 430212 w 874712"/>
                    <a:gd name="connsiteY2" fmla="*/ 563562 h 563562"/>
                    <a:gd name="connsiteX3" fmla="*/ 874712 w 874712"/>
                    <a:gd name="connsiteY3" fmla="*/ 415925 h 563562"/>
                    <a:gd name="connsiteX4" fmla="*/ 638175 w 874712"/>
                    <a:gd name="connsiteY4" fmla="*/ 0 h 563562"/>
                    <a:gd name="connsiteX5" fmla="*/ 22225 w 874712"/>
                    <a:gd name="connsiteY5" fmla="*/ 114300 h 56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4712" h="563562">
                      <a:moveTo>
                        <a:pt x="22225" y="114300"/>
                      </a:moveTo>
                      <a:lnTo>
                        <a:pt x="0" y="163512"/>
                      </a:lnTo>
                      <a:lnTo>
                        <a:pt x="430212" y="563562"/>
                      </a:lnTo>
                      <a:lnTo>
                        <a:pt x="874712" y="415925"/>
                      </a:lnTo>
                      <a:lnTo>
                        <a:pt x="638175" y="0"/>
                      </a:lnTo>
                      <a:lnTo>
                        <a:pt x="22225" y="11430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99DD41CE-AC63-F399-FBFE-99C934C6A22E}"/>
                    </a:ext>
                  </a:extLst>
                </p:cNvPr>
                <p:cNvSpPr/>
                <p:nvPr/>
              </p:nvSpPr>
              <p:spPr>
                <a:xfrm>
                  <a:off x="4957820" y="4308105"/>
                  <a:ext cx="1112838" cy="931863"/>
                </a:xfrm>
                <a:custGeom>
                  <a:avLst/>
                  <a:gdLst>
                    <a:gd name="connsiteX0" fmla="*/ 679450 w 1112838"/>
                    <a:gd name="connsiteY0" fmla="*/ 0 h 931863"/>
                    <a:gd name="connsiteX1" fmla="*/ 3175 w 1112838"/>
                    <a:gd name="connsiteY1" fmla="*/ 114300 h 931863"/>
                    <a:gd name="connsiteX2" fmla="*/ 0 w 1112838"/>
                    <a:gd name="connsiteY2" fmla="*/ 131763 h 931863"/>
                    <a:gd name="connsiteX3" fmla="*/ 106363 w 1112838"/>
                    <a:gd name="connsiteY3" fmla="*/ 454025 h 931863"/>
                    <a:gd name="connsiteX4" fmla="*/ 874713 w 1112838"/>
                    <a:gd name="connsiteY4" fmla="*/ 931863 h 931863"/>
                    <a:gd name="connsiteX5" fmla="*/ 1112838 w 1112838"/>
                    <a:gd name="connsiteY5" fmla="*/ 771525 h 931863"/>
                    <a:gd name="connsiteX6" fmla="*/ 679450 w 1112838"/>
                    <a:gd name="connsiteY6" fmla="*/ 0 h 931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2838" h="931863">
                      <a:moveTo>
                        <a:pt x="679450" y="0"/>
                      </a:moveTo>
                      <a:lnTo>
                        <a:pt x="3175" y="114300"/>
                      </a:lnTo>
                      <a:lnTo>
                        <a:pt x="0" y="131763"/>
                      </a:lnTo>
                      <a:lnTo>
                        <a:pt x="106363" y="454025"/>
                      </a:lnTo>
                      <a:lnTo>
                        <a:pt x="874713" y="931863"/>
                      </a:lnTo>
                      <a:lnTo>
                        <a:pt x="1112838" y="771525"/>
                      </a:lnTo>
                      <a:lnTo>
                        <a:pt x="679450" y="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2CB0CFAF-8FCE-033E-D1D4-76870C4EE471}"/>
                    </a:ext>
                  </a:extLst>
                </p:cNvPr>
                <p:cNvSpPr/>
                <p:nvPr/>
              </p:nvSpPr>
              <p:spPr>
                <a:xfrm>
                  <a:off x="4492872" y="3755968"/>
                  <a:ext cx="1331912" cy="666750"/>
                </a:xfrm>
                <a:custGeom>
                  <a:avLst/>
                  <a:gdLst>
                    <a:gd name="connsiteX0" fmla="*/ 862012 w 1331912"/>
                    <a:gd name="connsiteY0" fmla="*/ 25400 h 666750"/>
                    <a:gd name="connsiteX1" fmla="*/ 793750 w 1331912"/>
                    <a:gd name="connsiteY1" fmla="*/ 0 h 666750"/>
                    <a:gd name="connsiteX2" fmla="*/ 515937 w 1331912"/>
                    <a:gd name="connsiteY2" fmla="*/ 136525 h 666750"/>
                    <a:gd name="connsiteX3" fmla="*/ 0 w 1331912"/>
                    <a:gd name="connsiteY3" fmla="*/ 473075 h 666750"/>
                    <a:gd name="connsiteX4" fmla="*/ 482600 w 1331912"/>
                    <a:gd name="connsiteY4" fmla="*/ 666750 h 666750"/>
                    <a:gd name="connsiteX5" fmla="*/ 1163637 w 1331912"/>
                    <a:gd name="connsiteY5" fmla="*/ 546100 h 666750"/>
                    <a:gd name="connsiteX6" fmla="*/ 1331912 w 1331912"/>
                    <a:gd name="connsiteY6" fmla="*/ 261937 h 666750"/>
                    <a:gd name="connsiteX7" fmla="*/ 1285875 w 1331912"/>
                    <a:gd name="connsiteY7" fmla="*/ 192087 h 666750"/>
                    <a:gd name="connsiteX8" fmla="*/ 862012 w 1331912"/>
                    <a:gd name="connsiteY8" fmla="*/ 25400 h 66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1912" h="666750">
                      <a:moveTo>
                        <a:pt x="862012" y="25400"/>
                      </a:moveTo>
                      <a:lnTo>
                        <a:pt x="793750" y="0"/>
                      </a:lnTo>
                      <a:lnTo>
                        <a:pt x="515937" y="136525"/>
                      </a:lnTo>
                      <a:lnTo>
                        <a:pt x="0" y="473075"/>
                      </a:lnTo>
                      <a:lnTo>
                        <a:pt x="482600" y="666750"/>
                      </a:lnTo>
                      <a:lnTo>
                        <a:pt x="1163637" y="546100"/>
                      </a:lnTo>
                      <a:lnTo>
                        <a:pt x="1331912" y="261937"/>
                      </a:lnTo>
                      <a:lnTo>
                        <a:pt x="1285875" y="192087"/>
                      </a:lnTo>
                      <a:lnTo>
                        <a:pt x="862012" y="2540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43BFD478-38F1-D11B-6C93-C79DC246A7A0}"/>
                    </a:ext>
                  </a:extLst>
                </p:cNvPr>
                <p:cNvSpPr/>
                <p:nvPr/>
              </p:nvSpPr>
              <p:spPr>
                <a:xfrm>
                  <a:off x="8176890" y="4572265"/>
                  <a:ext cx="1319213" cy="512763"/>
                </a:xfrm>
                <a:custGeom>
                  <a:avLst/>
                  <a:gdLst>
                    <a:gd name="connsiteX0" fmla="*/ 0 w 1319213"/>
                    <a:gd name="connsiteY0" fmla="*/ 196850 h 512763"/>
                    <a:gd name="connsiteX1" fmla="*/ 26988 w 1319213"/>
                    <a:gd name="connsiteY1" fmla="*/ 304800 h 512763"/>
                    <a:gd name="connsiteX2" fmla="*/ 1319213 w 1319213"/>
                    <a:gd name="connsiteY2" fmla="*/ 512763 h 512763"/>
                    <a:gd name="connsiteX3" fmla="*/ 1204913 w 1319213"/>
                    <a:gd name="connsiteY3" fmla="*/ 241300 h 512763"/>
                    <a:gd name="connsiteX4" fmla="*/ 977900 w 1319213"/>
                    <a:gd name="connsiteY4" fmla="*/ 0 h 512763"/>
                    <a:gd name="connsiteX5" fmla="*/ 0 w 1319213"/>
                    <a:gd name="connsiteY5" fmla="*/ 196850 h 51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19213" h="512763">
                      <a:moveTo>
                        <a:pt x="0" y="196850"/>
                      </a:moveTo>
                      <a:lnTo>
                        <a:pt x="26988" y="304800"/>
                      </a:lnTo>
                      <a:lnTo>
                        <a:pt x="1319213" y="512763"/>
                      </a:lnTo>
                      <a:lnTo>
                        <a:pt x="1204913" y="241300"/>
                      </a:lnTo>
                      <a:lnTo>
                        <a:pt x="977900" y="0"/>
                      </a:lnTo>
                      <a:lnTo>
                        <a:pt x="0" y="19685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B620CDA7-3090-E887-F037-A476873401B9}"/>
                    </a:ext>
                  </a:extLst>
                </p:cNvPr>
                <p:cNvSpPr/>
                <p:nvPr/>
              </p:nvSpPr>
              <p:spPr>
                <a:xfrm>
                  <a:off x="9156626" y="4309989"/>
                  <a:ext cx="1082675" cy="501650"/>
                </a:xfrm>
                <a:custGeom>
                  <a:avLst/>
                  <a:gdLst>
                    <a:gd name="connsiteX0" fmla="*/ 9525 w 1082675"/>
                    <a:gd name="connsiteY0" fmla="*/ 185738 h 501650"/>
                    <a:gd name="connsiteX1" fmla="*/ 0 w 1082675"/>
                    <a:gd name="connsiteY1" fmla="*/ 252413 h 501650"/>
                    <a:gd name="connsiteX2" fmla="*/ 231775 w 1082675"/>
                    <a:gd name="connsiteY2" fmla="*/ 501650 h 501650"/>
                    <a:gd name="connsiteX3" fmla="*/ 1082675 w 1082675"/>
                    <a:gd name="connsiteY3" fmla="*/ 158750 h 501650"/>
                    <a:gd name="connsiteX4" fmla="*/ 771525 w 1082675"/>
                    <a:gd name="connsiteY4" fmla="*/ 0 h 501650"/>
                    <a:gd name="connsiteX5" fmla="*/ 460375 w 1082675"/>
                    <a:gd name="connsiteY5" fmla="*/ 34925 h 501650"/>
                    <a:gd name="connsiteX6" fmla="*/ 9525 w 1082675"/>
                    <a:gd name="connsiteY6" fmla="*/ 185738 h 50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2675" h="501650">
                      <a:moveTo>
                        <a:pt x="9525" y="185738"/>
                      </a:moveTo>
                      <a:lnTo>
                        <a:pt x="0" y="252413"/>
                      </a:lnTo>
                      <a:lnTo>
                        <a:pt x="231775" y="501650"/>
                      </a:lnTo>
                      <a:lnTo>
                        <a:pt x="1082675" y="158750"/>
                      </a:lnTo>
                      <a:lnTo>
                        <a:pt x="771525" y="0"/>
                      </a:lnTo>
                      <a:lnTo>
                        <a:pt x="460375" y="34925"/>
                      </a:lnTo>
                      <a:lnTo>
                        <a:pt x="9525" y="185738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6A79A252-CB53-FD8F-D88D-19AEFA98731D}"/>
                    </a:ext>
                  </a:extLst>
                </p:cNvPr>
                <p:cNvSpPr/>
                <p:nvPr/>
              </p:nvSpPr>
              <p:spPr>
                <a:xfrm>
                  <a:off x="8148180" y="4876292"/>
                  <a:ext cx="1423987" cy="427037"/>
                </a:xfrm>
                <a:custGeom>
                  <a:avLst/>
                  <a:gdLst>
                    <a:gd name="connsiteX0" fmla="*/ 58737 w 1423987"/>
                    <a:gd name="connsiteY0" fmla="*/ 0 h 427037"/>
                    <a:gd name="connsiteX1" fmla="*/ 0 w 1423987"/>
                    <a:gd name="connsiteY1" fmla="*/ 198437 h 427037"/>
                    <a:gd name="connsiteX2" fmla="*/ 3175 w 1423987"/>
                    <a:gd name="connsiteY2" fmla="*/ 322262 h 427037"/>
                    <a:gd name="connsiteX3" fmla="*/ 233362 w 1423987"/>
                    <a:gd name="connsiteY3" fmla="*/ 415925 h 427037"/>
                    <a:gd name="connsiteX4" fmla="*/ 1189037 w 1423987"/>
                    <a:gd name="connsiteY4" fmla="*/ 427037 h 427037"/>
                    <a:gd name="connsiteX5" fmla="*/ 1423987 w 1423987"/>
                    <a:gd name="connsiteY5" fmla="*/ 285750 h 427037"/>
                    <a:gd name="connsiteX6" fmla="*/ 1352550 w 1423987"/>
                    <a:gd name="connsiteY6" fmla="*/ 203200 h 427037"/>
                    <a:gd name="connsiteX7" fmla="*/ 58737 w 1423987"/>
                    <a:gd name="connsiteY7" fmla="*/ 0 h 427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23987" h="427037">
                      <a:moveTo>
                        <a:pt x="58737" y="0"/>
                      </a:moveTo>
                      <a:lnTo>
                        <a:pt x="0" y="198437"/>
                      </a:lnTo>
                      <a:cubicBezTo>
                        <a:pt x="1058" y="239712"/>
                        <a:pt x="2117" y="280987"/>
                        <a:pt x="3175" y="322262"/>
                      </a:cubicBezTo>
                      <a:lnTo>
                        <a:pt x="233362" y="415925"/>
                      </a:lnTo>
                      <a:lnTo>
                        <a:pt x="1189037" y="427037"/>
                      </a:lnTo>
                      <a:lnTo>
                        <a:pt x="1423987" y="285750"/>
                      </a:lnTo>
                      <a:lnTo>
                        <a:pt x="1352550" y="203200"/>
                      </a:lnTo>
                      <a:lnTo>
                        <a:pt x="58737" y="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C69925B3-FB9E-60DF-DDB1-2E7574DE68A6}"/>
                    </a:ext>
                  </a:extLst>
                </p:cNvPr>
                <p:cNvSpPr/>
                <p:nvPr/>
              </p:nvSpPr>
              <p:spPr>
                <a:xfrm>
                  <a:off x="6906417" y="4962456"/>
                  <a:ext cx="1231900" cy="358775"/>
                </a:xfrm>
                <a:custGeom>
                  <a:avLst/>
                  <a:gdLst>
                    <a:gd name="connsiteX0" fmla="*/ 263525 w 1231900"/>
                    <a:gd name="connsiteY0" fmla="*/ 0 h 358775"/>
                    <a:gd name="connsiteX1" fmla="*/ 1223963 w 1231900"/>
                    <a:gd name="connsiteY1" fmla="*/ 122238 h 358775"/>
                    <a:gd name="connsiteX2" fmla="*/ 1231900 w 1231900"/>
                    <a:gd name="connsiteY2" fmla="*/ 239713 h 358775"/>
                    <a:gd name="connsiteX3" fmla="*/ 915988 w 1231900"/>
                    <a:gd name="connsiteY3" fmla="*/ 358775 h 358775"/>
                    <a:gd name="connsiteX4" fmla="*/ 342900 w 1231900"/>
                    <a:gd name="connsiteY4" fmla="*/ 298450 h 358775"/>
                    <a:gd name="connsiteX5" fmla="*/ 0 w 1231900"/>
                    <a:gd name="connsiteY5" fmla="*/ 127000 h 358775"/>
                    <a:gd name="connsiteX6" fmla="*/ 263525 w 1231900"/>
                    <a:gd name="connsiteY6" fmla="*/ 0 h 358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1900" h="358775">
                      <a:moveTo>
                        <a:pt x="263525" y="0"/>
                      </a:moveTo>
                      <a:lnTo>
                        <a:pt x="1223963" y="122238"/>
                      </a:lnTo>
                      <a:lnTo>
                        <a:pt x="1231900" y="239713"/>
                      </a:lnTo>
                      <a:lnTo>
                        <a:pt x="915988" y="358775"/>
                      </a:lnTo>
                      <a:lnTo>
                        <a:pt x="342900" y="298450"/>
                      </a:lnTo>
                      <a:lnTo>
                        <a:pt x="0" y="127000"/>
                      </a:lnTo>
                      <a:lnTo>
                        <a:pt x="263525" y="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65925AC6-D80E-4461-D3A7-06B265386596}"/>
                    </a:ext>
                  </a:extLst>
                </p:cNvPr>
                <p:cNvSpPr/>
                <p:nvPr/>
              </p:nvSpPr>
              <p:spPr>
                <a:xfrm>
                  <a:off x="6150221" y="4397945"/>
                  <a:ext cx="1222375" cy="690562"/>
                </a:xfrm>
                <a:custGeom>
                  <a:avLst/>
                  <a:gdLst>
                    <a:gd name="connsiteX0" fmla="*/ 690562 w 1222375"/>
                    <a:gd name="connsiteY0" fmla="*/ 0 h 690562"/>
                    <a:gd name="connsiteX1" fmla="*/ 0 w 1222375"/>
                    <a:gd name="connsiteY1" fmla="*/ 665162 h 690562"/>
                    <a:gd name="connsiteX2" fmla="*/ 760412 w 1222375"/>
                    <a:gd name="connsiteY2" fmla="*/ 690562 h 690562"/>
                    <a:gd name="connsiteX3" fmla="*/ 1027112 w 1222375"/>
                    <a:gd name="connsiteY3" fmla="*/ 565150 h 690562"/>
                    <a:gd name="connsiteX4" fmla="*/ 1222375 w 1222375"/>
                    <a:gd name="connsiteY4" fmla="*/ 406400 h 690562"/>
                    <a:gd name="connsiteX5" fmla="*/ 690562 w 1222375"/>
                    <a:gd name="connsiteY5" fmla="*/ 0 h 690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2375" h="690562">
                      <a:moveTo>
                        <a:pt x="690562" y="0"/>
                      </a:moveTo>
                      <a:lnTo>
                        <a:pt x="0" y="665162"/>
                      </a:lnTo>
                      <a:lnTo>
                        <a:pt x="760412" y="690562"/>
                      </a:lnTo>
                      <a:lnTo>
                        <a:pt x="1027112" y="565150"/>
                      </a:lnTo>
                      <a:lnTo>
                        <a:pt x="1222375" y="406400"/>
                      </a:lnTo>
                      <a:lnTo>
                        <a:pt x="690562" y="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7023A187-18AB-6CD9-6DE9-CBEE86D8F1F9}"/>
                    </a:ext>
                  </a:extLst>
                </p:cNvPr>
                <p:cNvSpPr/>
                <p:nvPr/>
              </p:nvSpPr>
              <p:spPr>
                <a:xfrm>
                  <a:off x="5824181" y="5062962"/>
                  <a:ext cx="1428750" cy="755650"/>
                </a:xfrm>
                <a:custGeom>
                  <a:avLst/>
                  <a:gdLst>
                    <a:gd name="connsiteX0" fmla="*/ 234950 w 1428750"/>
                    <a:gd name="connsiteY0" fmla="*/ 19050 h 755650"/>
                    <a:gd name="connsiteX1" fmla="*/ 296863 w 1428750"/>
                    <a:gd name="connsiteY1" fmla="*/ 0 h 755650"/>
                    <a:gd name="connsiteX2" fmla="*/ 1079500 w 1428750"/>
                    <a:gd name="connsiteY2" fmla="*/ 23812 h 755650"/>
                    <a:gd name="connsiteX3" fmla="*/ 1428750 w 1428750"/>
                    <a:gd name="connsiteY3" fmla="*/ 196850 h 755650"/>
                    <a:gd name="connsiteX4" fmla="*/ 1303338 w 1428750"/>
                    <a:gd name="connsiteY4" fmla="*/ 755650 h 755650"/>
                    <a:gd name="connsiteX5" fmla="*/ 303213 w 1428750"/>
                    <a:gd name="connsiteY5" fmla="*/ 484187 h 755650"/>
                    <a:gd name="connsiteX6" fmla="*/ 0 w 1428750"/>
                    <a:gd name="connsiteY6" fmla="*/ 196850 h 755650"/>
                    <a:gd name="connsiteX7" fmla="*/ 4763 w 1428750"/>
                    <a:gd name="connsiteY7" fmla="*/ 177800 h 755650"/>
                    <a:gd name="connsiteX8" fmla="*/ 234950 w 1428750"/>
                    <a:gd name="connsiteY8" fmla="*/ 19050 h 755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8750" h="755650">
                      <a:moveTo>
                        <a:pt x="234950" y="19050"/>
                      </a:moveTo>
                      <a:lnTo>
                        <a:pt x="296863" y="0"/>
                      </a:lnTo>
                      <a:lnTo>
                        <a:pt x="1079500" y="23812"/>
                      </a:lnTo>
                      <a:lnTo>
                        <a:pt x="1428750" y="196850"/>
                      </a:lnTo>
                      <a:lnTo>
                        <a:pt x="1303338" y="755650"/>
                      </a:lnTo>
                      <a:lnTo>
                        <a:pt x="303213" y="484187"/>
                      </a:lnTo>
                      <a:lnTo>
                        <a:pt x="0" y="196850"/>
                      </a:lnTo>
                      <a:lnTo>
                        <a:pt x="4763" y="177800"/>
                      </a:lnTo>
                      <a:lnTo>
                        <a:pt x="234950" y="19050"/>
                      </a:lnTo>
                      <a:close/>
                    </a:path>
                  </a:pathLst>
                </a:custGeom>
                <a:solidFill>
                  <a:srgbClr val="00B050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C331F2C6-4E34-8061-0D56-63033FFF4230}"/>
                  </a:ext>
                </a:extLst>
              </p:cNvPr>
              <p:cNvSpPr/>
              <p:nvPr/>
            </p:nvSpPr>
            <p:spPr>
              <a:xfrm>
                <a:off x="4786313" y="3146425"/>
                <a:ext cx="1008062" cy="577850"/>
              </a:xfrm>
              <a:custGeom>
                <a:avLst/>
                <a:gdLst>
                  <a:gd name="connsiteX0" fmla="*/ 0 w 1008062"/>
                  <a:gd name="connsiteY0" fmla="*/ 103188 h 577850"/>
                  <a:gd name="connsiteX1" fmla="*/ 558800 w 1008062"/>
                  <a:gd name="connsiteY1" fmla="*/ 0 h 577850"/>
                  <a:gd name="connsiteX2" fmla="*/ 1008062 w 1008062"/>
                  <a:gd name="connsiteY2" fmla="*/ 452438 h 577850"/>
                  <a:gd name="connsiteX3" fmla="*/ 736600 w 1008062"/>
                  <a:gd name="connsiteY3" fmla="*/ 577850 h 577850"/>
                  <a:gd name="connsiteX4" fmla="*/ 7937 w 1008062"/>
                  <a:gd name="connsiteY4" fmla="*/ 542925 h 577850"/>
                  <a:gd name="connsiteX5" fmla="*/ 0 w 1008062"/>
                  <a:gd name="connsiteY5" fmla="*/ 103188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8062" h="577850">
                    <a:moveTo>
                      <a:pt x="0" y="103188"/>
                    </a:moveTo>
                    <a:lnTo>
                      <a:pt x="558800" y="0"/>
                    </a:lnTo>
                    <a:lnTo>
                      <a:pt x="1008062" y="452438"/>
                    </a:lnTo>
                    <a:lnTo>
                      <a:pt x="736600" y="577850"/>
                    </a:lnTo>
                    <a:lnTo>
                      <a:pt x="7937" y="542925"/>
                    </a:lnTo>
                    <a:cubicBezTo>
                      <a:pt x="8466" y="397404"/>
                      <a:pt x="8996" y="251884"/>
                      <a:pt x="0" y="103188"/>
                    </a:cubicBez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BF04BF2F-EF0D-60AF-D2C5-0051580DA950}"/>
                  </a:ext>
                </a:extLst>
              </p:cNvPr>
              <p:cNvSpPr/>
              <p:nvPr/>
            </p:nvSpPr>
            <p:spPr>
              <a:xfrm>
                <a:off x="4792663" y="3689350"/>
                <a:ext cx="731837" cy="382588"/>
              </a:xfrm>
              <a:custGeom>
                <a:avLst/>
                <a:gdLst>
                  <a:gd name="connsiteX0" fmla="*/ 0 w 731837"/>
                  <a:gd name="connsiteY0" fmla="*/ 0 h 382588"/>
                  <a:gd name="connsiteX1" fmla="*/ 731837 w 731837"/>
                  <a:gd name="connsiteY1" fmla="*/ 34925 h 382588"/>
                  <a:gd name="connsiteX2" fmla="*/ 204787 w 731837"/>
                  <a:gd name="connsiteY2" fmla="*/ 382588 h 382588"/>
                  <a:gd name="connsiteX3" fmla="*/ 68262 w 731837"/>
                  <a:gd name="connsiteY3" fmla="*/ 379413 h 382588"/>
                  <a:gd name="connsiteX4" fmla="*/ 0 w 731837"/>
                  <a:gd name="connsiteY4" fmla="*/ 252413 h 382588"/>
                  <a:gd name="connsiteX5" fmla="*/ 0 w 731837"/>
                  <a:gd name="connsiteY5" fmla="*/ 0 h 38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1837" h="382588">
                    <a:moveTo>
                      <a:pt x="0" y="0"/>
                    </a:moveTo>
                    <a:lnTo>
                      <a:pt x="731837" y="34925"/>
                    </a:lnTo>
                    <a:lnTo>
                      <a:pt x="204787" y="382588"/>
                    </a:lnTo>
                    <a:lnTo>
                      <a:pt x="68262" y="379413"/>
                    </a:lnTo>
                    <a:lnTo>
                      <a:pt x="0" y="252413"/>
                    </a:lnTo>
                    <a:cubicBezTo>
                      <a:pt x="1058" y="170392"/>
                      <a:pt x="2117" y="88371"/>
                      <a:pt x="0" y="0"/>
                    </a:cubicBez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F0D98B7F-3B38-F105-A11C-6123D27BCF7A}"/>
                  </a:ext>
                </a:extLst>
              </p:cNvPr>
              <p:cNvSpPr/>
              <p:nvPr/>
            </p:nvSpPr>
            <p:spPr>
              <a:xfrm>
                <a:off x="4789488" y="4064000"/>
                <a:ext cx="688975" cy="606425"/>
              </a:xfrm>
              <a:custGeom>
                <a:avLst/>
                <a:gdLst>
                  <a:gd name="connsiteX0" fmla="*/ 68262 w 688975"/>
                  <a:gd name="connsiteY0" fmla="*/ 7938 h 606425"/>
                  <a:gd name="connsiteX1" fmla="*/ 206375 w 688975"/>
                  <a:gd name="connsiteY1" fmla="*/ 0 h 606425"/>
                  <a:gd name="connsiteX2" fmla="*/ 688975 w 688975"/>
                  <a:gd name="connsiteY2" fmla="*/ 196850 h 606425"/>
                  <a:gd name="connsiteX3" fmla="*/ 682625 w 688975"/>
                  <a:gd name="connsiteY3" fmla="*/ 212725 h 606425"/>
                  <a:gd name="connsiteX4" fmla="*/ 139700 w 688975"/>
                  <a:gd name="connsiteY4" fmla="*/ 561975 h 606425"/>
                  <a:gd name="connsiteX5" fmla="*/ 0 w 688975"/>
                  <a:gd name="connsiteY5" fmla="*/ 606425 h 606425"/>
                  <a:gd name="connsiteX6" fmla="*/ 3175 w 688975"/>
                  <a:gd name="connsiteY6" fmla="*/ 34925 h 606425"/>
                  <a:gd name="connsiteX7" fmla="*/ 68262 w 688975"/>
                  <a:gd name="connsiteY7" fmla="*/ 7938 h 606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8975" h="606425">
                    <a:moveTo>
                      <a:pt x="68262" y="7938"/>
                    </a:moveTo>
                    <a:lnTo>
                      <a:pt x="206375" y="0"/>
                    </a:lnTo>
                    <a:lnTo>
                      <a:pt x="688975" y="196850"/>
                    </a:lnTo>
                    <a:lnTo>
                      <a:pt x="682625" y="212725"/>
                    </a:lnTo>
                    <a:lnTo>
                      <a:pt x="139700" y="561975"/>
                    </a:lnTo>
                    <a:lnTo>
                      <a:pt x="0" y="606425"/>
                    </a:lnTo>
                    <a:cubicBezTo>
                      <a:pt x="1058" y="415925"/>
                      <a:pt x="2117" y="225425"/>
                      <a:pt x="3175" y="34925"/>
                    </a:cubicBezTo>
                    <a:lnTo>
                      <a:pt x="68262" y="7938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E3A2A7D6-DAF4-12D2-F1E4-3319879C20CC}"/>
                  </a:ext>
                </a:extLst>
              </p:cNvPr>
              <p:cNvSpPr/>
              <p:nvPr/>
            </p:nvSpPr>
            <p:spPr>
              <a:xfrm>
                <a:off x="4940300" y="4286250"/>
                <a:ext cx="635000" cy="334963"/>
              </a:xfrm>
              <a:custGeom>
                <a:avLst/>
                <a:gdLst>
                  <a:gd name="connsiteX0" fmla="*/ 0 w 635000"/>
                  <a:gd name="connsiteY0" fmla="*/ 334963 h 334963"/>
                  <a:gd name="connsiteX1" fmla="*/ 531813 w 635000"/>
                  <a:gd name="connsiteY1" fmla="*/ 0 h 334963"/>
                  <a:gd name="connsiteX2" fmla="*/ 635000 w 635000"/>
                  <a:gd name="connsiteY2" fmla="*/ 314325 h 334963"/>
                  <a:gd name="connsiteX3" fmla="*/ 0 w 635000"/>
                  <a:gd name="connsiteY3" fmla="*/ 334963 h 334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00" h="334963">
                    <a:moveTo>
                      <a:pt x="0" y="334963"/>
                    </a:moveTo>
                    <a:lnTo>
                      <a:pt x="531813" y="0"/>
                    </a:lnTo>
                    <a:lnTo>
                      <a:pt x="635000" y="314325"/>
                    </a:lnTo>
                    <a:lnTo>
                      <a:pt x="0" y="334963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675F54F1-1A6D-EEA6-630F-64675E2BDEE6}"/>
                  </a:ext>
                </a:extLst>
              </p:cNvPr>
              <p:cNvSpPr/>
              <p:nvPr/>
            </p:nvSpPr>
            <p:spPr>
              <a:xfrm>
                <a:off x="4784725" y="4603750"/>
                <a:ext cx="1562100" cy="557213"/>
              </a:xfrm>
              <a:custGeom>
                <a:avLst/>
                <a:gdLst>
                  <a:gd name="connsiteX0" fmla="*/ 1562100 w 1562100"/>
                  <a:gd name="connsiteY0" fmla="*/ 479425 h 557213"/>
                  <a:gd name="connsiteX1" fmla="*/ 785813 w 1562100"/>
                  <a:gd name="connsiteY1" fmla="*/ 0 h 557213"/>
                  <a:gd name="connsiteX2" fmla="*/ 149225 w 1562100"/>
                  <a:gd name="connsiteY2" fmla="*/ 28575 h 557213"/>
                  <a:gd name="connsiteX3" fmla="*/ 0 w 1562100"/>
                  <a:gd name="connsiteY3" fmla="*/ 73025 h 557213"/>
                  <a:gd name="connsiteX4" fmla="*/ 6350 w 1562100"/>
                  <a:gd name="connsiteY4" fmla="*/ 207963 h 557213"/>
                  <a:gd name="connsiteX5" fmla="*/ 546100 w 1562100"/>
                  <a:gd name="connsiteY5" fmla="*/ 484188 h 557213"/>
                  <a:gd name="connsiteX6" fmla="*/ 1309688 w 1562100"/>
                  <a:gd name="connsiteY6" fmla="*/ 557213 h 557213"/>
                  <a:gd name="connsiteX7" fmla="*/ 1562100 w 1562100"/>
                  <a:gd name="connsiteY7" fmla="*/ 479425 h 55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100" h="557213">
                    <a:moveTo>
                      <a:pt x="1562100" y="479425"/>
                    </a:moveTo>
                    <a:lnTo>
                      <a:pt x="785813" y="0"/>
                    </a:lnTo>
                    <a:lnTo>
                      <a:pt x="149225" y="28575"/>
                    </a:lnTo>
                    <a:lnTo>
                      <a:pt x="0" y="73025"/>
                    </a:lnTo>
                    <a:lnTo>
                      <a:pt x="6350" y="207963"/>
                    </a:lnTo>
                    <a:lnTo>
                      <a:pt x="546100" y="484188"/>
                    </a:lnTo>
                    <a:lnTo>
                      <a:pt x="1309688" y="557213"/>
                    </a:lnTo>
                    <a:lnTo>
                      <a:pt x="1562100" y="479425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C748F0CC-4ED0-7C7D-DB69-215CAE3D3239}"/>
                  </a:ext>
                </a:extLst>
              </p:cNvPr>
              <p:cNvSpPr/>
              <p:nvPr/>
            </p:nvSpPr>
            <p:spPr>
              <a:xfrm>
                <a:off x="5565775" y="5092107"/>
                <a:ext cx="1073150" cy="928688"/>
              </a:xfrm>
              <a:custGeom>
                <a:avLst/>
                <a:gdLst>
                  <a:gd name="connsiteX0" fmla="*/ 771525 w 1073150"/>
                  <a:gd name="connsiteY0" fmla="*/ 0 h 928688"/>
                  <a:gd name="connsiteX1" fmla="*/ 504825 w 1073150"/>
                  <a:gd name="connsiteY1" fmla="*/ 63500 h 928688"/>
                  <a:gd name="connsiteX2" fmla="*/ 0 w 1073150"/>
                  <a:gd name="connsiteY2" fmla="*/ 593725 h 928688"/>
                  <a:gd name="connsiteX3" fmla="*/ 533400 w 1073150"/>
                  <a:gd name="connsiteY3" fmla="*/ 928688 h 928688"/>
                  <a:gd name="connsiteX4" fmla="*/ 1030287 w 1073150"/>
                  <a:gd name="connsiteY4" fmla="*/ 796925 h 928688"/>
                  <a:gd name="connsiteX5" fmla="*/ 1073150 w 1073150"/>
                  <a:gd name="connsiteY5" fmla="*/ 292100 h 928688"/>
                  <a:gd name="connsiteX6" fmla="*/ 771525 w 1073150"/>
                  <a:gd name="connsiteY6" fmla="*/ 0 h 928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3150" h="928688">
                    <a:moveTo>
                      <a:pt x="771525" y="0"/>
                    </a:moveTo>
                    <a:lnTo>
                      <a:pt x="504825" y="63500"/>
                    </a:lnTo>
                    <a:lnTo>
                      <a:pt x="0" y="593725"/>
                    </a:lnTo>
                    <a:lnTo>
                      <a:pt x="533400" y="928688"/>
                    </a:lnTo>
                    <a:lnTo>
                      <a:pt x="1030287" y="796925"/>
                    </a:lnTo>
                    <a:lnTo>
                      <a:pt x="1073150" y="292100"/>
                    </a:lnTo>
                    <a:lnTo>
                      <a:pt x="771525" y="0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A3990B9D-063D-0F9F-4B2B-8BF4DC901D24}"/>
                  </a:ext>
                </a:extLst>
              </p:cNvPr>
              <p:cNvSpPr/>
              <p:nvPr/>
            </p:nvSpPr>
            <p:spPr>
              <a:xfrm>
                <a:off x="6604150" y="5404154"/>
                <a:ext cx="1192212" cy="561975"/>
              </a:xfrm>
              <a:custGeom>
                <a:avLst/>
                <a:gdLst>
                  <a:gd name="connsiteX0" fmla="*/ 42862 w 1192212"/>
                  <a:gd name="connsiteY0" fmla="*/ 0 h 561975"/>
                  <a:gd name="connsiteX1" fmla="*/ 0 w 1192212"/>
                  <a:gd name="connsiteY1" fmla="*/ 501650 h 561975"/>
                  <a:gd name="connsiteX2" fmla="*/ 61912 w 1192212"/>
                  <a:gd name="connsiteY2" fmla="*/ 531812 h 561975"/>
                  <a:gd name="connsiteX3" fmla="*/ 784225 w 1192212"/>
                  <a:gd name="connsiteY3" fmla="*/ 561975 h 561975"/>
                  <a:gd name="connsiteX4" fmla="*/ 1192212 w 1192212"/>
                  <a:gd name="connsiteY4" fmla="*/ 374650 h 561975"/>
                  <a:gd name="connsiteX5" fmla="*/ 1038225 w 1192212"/>
                  <a:gd name="connsiteY5" fmla="*/ 269875 h 561975"/>
                  <a:gd name="connsiteX6" fmla="*/ 42862 w 1192212"/>
                  <a:gd name="connsiteY6" fmla="*/ 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2212" h="561975">
                    <a:moveTo>
                      <a:pt x="42862" y="0"/>
                    </a:moveTo>
                    <a:lnTo>
                      <a:pt x="0" y="501650"/>
                    </a:lnTo>
                    <a:lnTo>
                      <a:pt x="61912" y="531812"/>
                    </a:lnTo>
                    <a:lnTo>
                      <a:pt x="784225" y="561975"/>
                    </a:lnTo>
                    <a:lnTo>
                      <a:pt x="1192212" y="374650"/>
                    </a:lnTo>
                    <a:lnTo>
                      <a:pt x="1038225" y="269875"/>
                    </a:lnTo>
                    <a:lnTo>
                      <a:pt x="42862" y="0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03764FDA-ABC3-6E08-7776-FB29F4B940D1}"/>
                  </a:ext>
                </a:extLst>
              </p:cNvPr>
              <p:cNvSpPr/>
              <p:nvPr/>
            </p:nvSpPr>
            <p:spPr>
              <a:xfrm>
                <a:off x="7641974" y="5117649"/>
                <a:ext cx="695325" cy="708025"/>
              </a:xfrm>
              <a:custGeom>
                <a:avLst/>
                <a:gdLst>
                  <a:gd name="connsiteX0" fmla="*/ 120650 w 695325"/>
                  <a:gd name="connsiteY0" fmla="*/ 0 h 708025"/>
                  <a:gd name="connsiteX1" fmla="*/ 695325 w 695325"/>
                  <a:gd name="connsiteY1" fmla="*/ 58738 h 708025"/>
                  <a:gd name="connsiteX2" fmla="*/ 569912 w 695325"/>
                  <a:gd name="connsiteY2" fmla="*/ 561975 h 708025"/>
                  <a:gd name="connsiteX3" fmla="*/ 457200 w 695325"/>
                  <a:gd name="connsiteY3" fmla="*/ 708025 h 708025"/>
                  <a:gd name="connsiteX4" fmla="*/ 163512 w 695325"/>
                  <a:gd name="connsiteY4" fmla="*/ 657225 h 708025"/>
                  <a:gd name="connsiteX5" fmla="*/ 0 w 695325"/>
                  <a:gd name="connsiteY5" fmla="*/ 555625 h 708025"/>
                  <a:gd name="connsiteX6" fmla="*/ 120650 w 695325"/>
                  <a:gd name="connsiteY6" fmla="*/ 0 h 70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5325" h="708025">
                    <a:moveTo>
                      <a:pt x="120650" y="0"/>
                    </a:moveTo>
                    <a:lnTo>
                      <a:pt x="695325" y="58738"/>
                    </a:lnTo>
                    <a:lnTo>
                      <a:pt x="569912" y="561975"/>
                    </a:lnTo>
                    <a:lnTo>
                      <a:pt x="457200" y="708025"/>
                    </a:lnTo>
                    <a:lnTo>
                      <a:pt x="163512" y="657225"/>
                    </a:lnTo>
                    <a:lnTo>
                      <a:pt x="0" y="555625"/>
                    </a:lnTo>
                    <a:lnTo>
                      <a:pt x="120650" y="0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F83B4C8C-0C25-EBD5-7B87-46BC64495BF0}"/>
                  </a:ext>
                </a:extLst>
              </p:cNvPr>
              <p:cNvSpPr/>
              <p:nvPr/>
            </p:nvSpPr>
            <p:spPr>
              <a:xfrm>
                <a:off x="8210727" y="5045233"/>
                <a:ext cx="703262" cy="614363"/>
              </a:xfrm>
              <a:custGeom>
                <a:avLst/>
                <a:gdLst>
                  <a:gd name="connsiteX0" fmla="*/ 120650 w 703262"/>
                  <a:gd name="connsiteY0" fmla="*/ 115888 h 614363"/>
                  <a:gd name="connsiteX1" fmla="*/ 434975 w 703262"/>
                  <a:gd name="connsiteY1" fmla="*/ 0 h 614363"/>
                  <a:gd name="connsiteX2" fmla="*/ 668337 w 703262"/>
                  <a:gd name="connsiteY2" fmla="*/ 92075 h 614363"/>
                  <a:gd name="connsiteX3" fmla="*/ 703262 w 703262"/>
                  <a:gd name="connsiteY3" fmla="*/ 371475 h 614363"/>
                  <a:gd name="connsiteX4" fmla="*/ 0 w 703262"/>
                  <a:gd name="connsiteY4" fmla="*/ 614363 h 614363"/>
                  <a:gd name="connsiteX5" fmla="*/ 120650 w 703262"/>
                  <a:gd name="connsiteY5" fmla="*/ 115888 h 61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262" h="614363">
                    <a:moveTo>
                      <a:pt x="120650" y="115888"/>
                    </a:moveTo>
                    <a:lnTo>
                      <a:pt x="434975" y="0"/>
                    </a:lnTo>
                    <a:lnTo>
                      <a:pt x="668337" y="92075"/>
                    </a:lnTo>
                    <a:lnTo>
                      <a:pt x="703262" y="371475"/>
                    </a:lnTo>
                    <a:lnTo>
                      <a:pt x="0" y="614363"/>
                    </a:lnTo>
                    <a:lnTo>
                      <a:pt x="120650" y="115888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8412B02B-440F-519E-60FE-2B48267C2FB3}"/>
                  </a:ext>
                </a:extLst>
              </p:cNvPr>
              <p:cNvSpPr/>
              <p:nvPr/>
            </p:nvSpPr>
            <p:spPr>
              <a:xfrm>
                <a:off x="8898743" y="5137074"/>
                <a:ext cx="954087" cy="446088"/>
              </a:xfrm>
              <a:custGeom>
                <a:avLst/>
                <a:gdLst>
                  <a:gd name="connsiteX0" fmla="*/ 0 w 954087"/>
                  <a:gd name="connsiteY0" fmla="*/ 0 h 446088"/>
                  <a:gd name="connsiteX1" fmla="*/ 954087 w 954087"/>
                  <a:gd name="connsiteY1" fmla="*/ 7938 h 446088"/>
                  <a:gd name="connsiteX2" fmla="*/ 847725 w 954087"/>
                  <a:gd name="connsiteY2" fmla="*/ 327025 h 446088"/>
                  <a:gd name="connsiteX3" fmla="*/ 476250 w 954087"/>
                  <a:gd name="connsiteY3" fmla="*/ 438150 h 446088"/>
                  <a:gd name="connsiteX4" fmla="*/ 342900 w 954087"/>
                  <a:gd name="connsiteY4" fmla="*/ 446088 h 446088"/>
                  <a:gd name="connsiteX5" fmla="*/ 230187 w 954087"/>
                  <a:gd name="connsiteY5" fmla="*/ 417513 h 446088"/>
                  <a:gd name="connsiteX6" fmla="*/ 34925 w 954087"/>
                  <a:gd name="connsiteY6" fmla="*/ 288925 h 446088"/>
                  <a:gd name="connsiteX7" fmla="*/ 0 w 954087"/>
                  <a:gd name="connsiteY7" fmla="*/ 0 h 44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4087" h="446088">
                    <a:moveTo>
                      <a:pt x="0" y="0"/>
                    </a:moveTo>
                    <a:lnTo>
                      <a:pt x="954087" y="7938"/>
                    </a:lnTo>
                    <a:lnTo>
                      <a:pt x="847725" y="327025"/>
                    </a:lnTo>
                    <a:lnTo>
                      <a:pt x="476250" y="438150"/>
                    </a:lnTo>
                    <a:lnTo>
                      <a:pt x="342900" y="446088"/>
                    </a:lnTo>
                    <a:lnTo>
                      <a:pt x="230187" y="417513"/>
                    </a:lnTo>
                    <a:lnTo>
                      <a:pt x="34925" y="2889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F1FCF4C9-EA77-84F3-1D58-F1638DFE5792}"/>
                  </a:ext>
                </a:extLst>
              </p:cNvPr>
              <p:cNvSpPr/>
              <p:nvPr/>
            </p:nvSpPr>
            <p:spPr>
              <a:xfrm>
                <a:off x="9745075" y="5020742"/>
                <a:ext cx="939800" cy="839787"/>
              </a:xfrm>
              <a:custGeom>
                <a:avLst/>
                <a:gdLst>
                  <a:gd name="connsiteX0" fmla="*/ 334963 w 939800"/>
                  <a:gd name="connsiteY0" fmla="*/ 0 h 839787"/>
                  <a:gd name="connsiteX1" fmla="*/ 660400 w 939800"/>
                  <a:gd name="connsiteY1" fmla="*/ 12700 h 839787"/>
                  <a:gd name="connsiteX2" fmla="*/ 939800 w 939800"/>
                  <a:gd name="connsiteY2" fmla="*/ 106362 h 839787"/>
                  <a:gd name="connsiteX3" fmla="*/ 938213 w 939800"/>
                  <a:gd name="connsiteY3" fmla="*/ 119062 h 839787"/>
                  <a:gd name="connsiteX4" fmla="*/ 714375 w 939800"/>
                  <a:gd name="connsiteY4" fmla="*/ 804862 h 839787"/>
                  <a:gd name="connsiteX5" fmla="*/ 392113 w 939800"/>
                  <a:gd name="connsiteY5" fmla="*/ 839787 h 839787"/>
                  <a:gd name="connsiteX6" fmla="*/ 0 w 939800"/>
                  <a:gd name="connsiteY6" fmla="*/ 455612 h 839787"/>
                  <a:gd name="connsiteX7" fmla="*/ 100013 w 939800"/>
                  <a:gd name="connsiteY7" fmla="*/ 138112 h 839787"/>
                  <a:gd name="connsiteX8" fmla="*/ 334963 w 939800"/>
                  <a:gd name="connsiteY8" fmla="*/ 0 h 83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9800" h="839787">
                    <a:moveTo>
                      <a:pt x="334963" y="0"/>
                    </a:moveTo>
                    <a:lnTo>
                      <a:pt x="660400" y="12700"/>
                    </a:lnTo>
                    <a:lnTo>
                      <a:pt x="939800" y="106362"/>
                    </a:lnTo>
                    <a:lnTo>
                      <a:pt x="938213" y="119062"/>
                    </a:lnTo>
                    <a:lnTo>
                      <a:pt x="714375" y="804862"/>
                    </a:lnTo>
                    <a:lnTo>
                      <a:pt x="392113" y="839787"/>
                    </a:lnTo>
                    <a:lnTo>
                      <a:pt x="0" y="455612"/>
                    </a:lnTo>
                    <a:lnTo>
                      <a:pt x="100013" y="138112"/>
                    </a:lnTo>
                    <a:lnTo>
                      <a:pt x="334963" y="0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9401F1E1-603A-6EE2-F598-F6FAFFAC6893}"/>
                  </a:ext>
                </a:extLst>
              </p:cNvPr>
              <p:cNvSpPr/>
              <p:nvPr/>
            </p:nvSpPr>
            <p:spPr>
              <a:xfrm>
                <a:off x="9896448" y="4293848"/>
                <a:ext cx="982662" cy="719138"/>
              </a:xfrm>
              <a:custGeom>
                <a:avLst/>
                <a:gdLst>
                  <a:gd name="connsiteX0" fmla="*/ 0 w 982662"/>
                  <a:gd name="connsiteY0" fmla="*/ 347663 h 719138"/>
                  <a:gd name="connsiteX1" fmla="*/ 858837 w 982662"/>
                  <a:gd name="connsiteY1" fmla="*/ 0 h 719138"/>
                  <a:gd name="connsiteX2" fmla="*/ 982662 w 982662"/>
                  <a:gd name="connsiteY2" fmla="*/ 30163 h 719138"/>
                  <a:gd name="connsiteX3" fmla="*/ 869950 w 982662"/>
                  <a:gd name="connsiteY3" fmla="*/ 290513 h 719138"/>
                  <a:gd name="connsiteX4" fmla="*/ 509587 w 982662"/>
                  <a:gd name="connsiteY4" fmla="*/ 719138 h 719138"/>
                  <a:gd name="connsiteX5" fmla="*/ 193675 w 982662"/>
                  <a:gd name="connsiteY5" fmla="*/ 703263 h 719138"/>
                  <a:gd name="connsiteX6" fmla="*/ 109537 w 982662"/>
                  <a:gd name="connsiteY6" fmla="*/ 615950 h 719138"/>
                  <a:gd name="connsiteX7" fmla="*/ 0 w 982662"/>
                  <a:gd name="connsiteY7" fmla="*/ 347663 h 719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2662" h="719138">
                    <a:moveTo>
                      <a:pt x="0" y="347663"/>
                    </a:moveTo>
                    <a:lnTo>
                      <a:pt x="858837" y="0"/>
                    </a:lnTo>
                    <a:lnTo>
                      <a:pt x="982662" y="30163"/>
                    </a:lnTo>
                    <a:lnTo>
                      <a:pt x="869950" y="290513"/>
                    </a:lnTo>
                    <a:lnTo>
                      <a:pt x="509587" y="719138"/>
                    </a:lnTo>
                    <a:lnTo>
                      <a:pt x="193675" y="703263"/>
                    </a:lnTo>
                    <a:lnTo>
                      <a:pt x="109537" y="615950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77343211-E851-2B75-F455-0687D584132D}"/>
                  </a:ext>
                </a:extLst>
              </p:cNvPr>
              <p:cNvSpPr/>
              <p:nvPr/>
            </p:nvSpPr>
            <p:spPr>
              <a:xfrm>
                <a:off x="10429512" y="3651778"/>
                <a:ext cx="898525" cy="682625"/>
              </a:xfrm>
              <a:custGeom>
                <a:avLst/>
                <a:gdLst>
                  <a:gd name="connsiteX0" fmla="*/ 0 w 898525"/>
                  <a:gd name="connsiteY0" fmla="*/ 492125 h 682625"/>
                  <a:gd name="connsiteX1" fmla="*/ 315913 w 898525"/>
                  <a:gd name="connsiteY1" fmla="*/ 652463 h 682625"/>
                  <a:gd name="connsiteX2" fmla="*/ 454025 w 898525"/>
                  <a:gd name="connsiteY2" fmla="*/ 682625 h 682625"/>
                  <a:gd name="connsiteX3" fmla="*/ 525463 w 898525"/>
                  <a:gd name="connsiteY3" fmla="*/ 669925 h 682625"/>
                  <a:gd name="connsiteX4" fmla="*/ 898525 w 898525"/>
                  <a:gd name="connsiteY4" fmla="*/ 79375 h 682625"/>
                  <a:gd name="connsiteX5" fmla="*/ 657225 w 898525"/>
                  <a:gd name="connsiteY5" fmla="*/ 0 h 682625"/>
                  <a:gd name="connsiteX6" fmla="*/ 565150 w 898525"/>
                  <a:gd name="connsiteY6" fmla="*/ 15875 h 682625"/>
                  <a:gd name="connsiteX7" fmla="*/ 84138 w 898525"/>
                  <a:gd name="connsiteY7" fmla="*/ 144463 h 682625"/>
                  <a:gd name="connsiteX8" fmla="*/ 0 w 898525"/>
                  <a:gd name="connsiteY8" fmla="*/ 492125 h 68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8525" h="682625">
                    <a:moveTo>
                      <a:pt x="0" y="492125"/>
                    </a:moveTo>
                    <a:lnTo>
                      <a:pt x="315913" y="652463"/>
                    </a:lnTo>
                    <a:lnTo>
                      <a:pt x="454025" y="682625"/>
                    </a:lnTo>
                    <a:lnTo>
                      <a:pt x="525463" y="669925"/>
                    </a:lnTo>
                    <a:lnTo>
                      <a:pt x="898525" y="79375"/>
                    </a:lnTo>
                    <a:lnTo>
                      <a:pt x="657225" y="0"/>
                    </a:lnTo>
                    <a:lnTo>
                      <a:pt x="565150" y="15875"/>
                    </a:lnTo>
                    <a:lnTo>
                      <a:pt x="84138" y="144463"/>
                    </a:lnTo>
                    <a:lnTo>
                      <a:pt x="0" y="492125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C241E2D6-F3F8-732F-1670-34F1DF792E68}"/>
                  </a:ext>
                </a:extLst>
              </p:cNvPr>
              <p:cNvSpPr/>
              <p:nvPr/>
            </p:nvSpPr>
            <p:spPr>
              <a:xfrm>
                <a:off x="9873928" y="3671002"/>
                <a:ext cx="630237" cy="498475"/>
              </a:xfrm>
              <a:custGeom>
                <a:avLst/>
                <a:gdLst>
                  <a:gd name="connsiteX0" fmla="*/ 0 w 630237"/>
                  <a:gd name="connsiteY0" fmla="*/ 87312 h 498475"/>
                  <a:gd name="connsiteX1" fmla="*/ 187325 w 630237"/>
                  <a:gd name="connsiteY1" fmla="*/ 0 h 498475"/>
                  <a:gd name="connsiteX2" fmla="*/ 630237 w 630237"/>
                  <a:gd name="connsiteY2" fmla="*/ 111125 h 498475"/>
                  <a:gd name="connsiteX3" fmla="*/ 549275 w 630237"/>
                  <a:gd name="connsiteY3" fmla="*/ 471487 h 498475"/>
                  <a:gd name="connsiteX4" fmla="*/ 239712 w 630237"/>
                  <a:gd name="connsiteY4" fmla="*/ 498475 h 498475"/>
                  <a:gd name="connsiteX5" fmla="*/ 0 w 630237"/>
                  <a:gd name="connsiteY5" fmla="*/ 87312 h 49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0237" h="498475">
                    <a:moveTo>
                      <a:pt x="0" y="87312"/>
                    </a:moveTo>
                    <a:lnTo>
                      <a:pt x="187325" y="0"/>
                    </a:lnTo>
                    <a:lnTo>
                      <a:pt x="630237" y="111125"/>
                    </a:lnTo>
                    <a:lnTo>
                      <a:pt x="549275" y="471487"/>
                    </a:lnTo>
                    <a:lnTo>
                      <a:pt x="239712" y="498475"/>
                    </a:lnTo>
                    <a:lnTo>
                      <a:pt x="0" y="87312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B9E39D51-021A-828F-57EC-9D3C565EC415}"/>
                  </a:ext>
                </a:extLst>
              </p:cNvPr>
              <p:cNvSpPr/>
              <p:nvPr/>
            </p:nvSpPr>
            <p:spPr>
              <a:xfrm>
                <a:off x="9997638" y="3290178"/>
                <a:ext cx="995362" cy="498475"/>
              </a:xfrm>
              <a:custGeom>
                <a:avLst/>
                <a:gdLst>
                  <a:gd name="connsiteX0" fmla="*/ 0 w 995362"/>
                  <a:gd name="connsiteY0" fmla="*/ 100013 h 498475"/>
                  <a:gd name="connsiteX1" fmla="*/ 203200 w 995362"/>
                  <a:gd name="connsiteY1" fmla="*/ 0 h 498475"/>
                  <a:gd name="connsiteX2" fmla="*/ 995362 w 995362"/>
                  <a:gd name="connsiteY2" fmla="*/ 371475 h 498475"/>
                  <a:gd name="connsiteX3" fmla="*/ 509587 w 995362"/>
                  <a:gd name="connsiteY3" fmla="*/ 498475 h 498475"/>
                  <a:gd name="connsiteX4" fmla="*/ 63500 w 995362"/>
                  <a:gd name="connsiteY4" fmla="*/ 385763 h 498475"/>
                  <a:gd name="connsiteX5" fmla="*/ 0 w 995362"/>
                  <a:gd name="connsiteY5" fmla="*/ 100013 h 498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62" h="498475">
                    <a:moveTo>
                      <a:pt x="0" y="100013"/>
                    </a:moveTo>
                    <a:lnTo>
                      <a:pt x="203200" y="0"/>
                    </a:lnTo>
                    <a:lnTo>
                      <a:pt x="995362" y="371475"/>
                    </a:lnTo>
                    <a:lnTo>
                      <a:pt x="509587" y="498475"/>
                    </a:lnTo>
                    <a:lnTo>
                      <a:pt x="63500" y="385763"/>
                    </a:lnTo>
                    <a:lnTo>
                      <a:pt x="0" y="100013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B7E01C32-4326-D51C-23E4-5C55B5E9FDCE}"/>
                  </a:ext>
                </a:extLst>
              </p:cNvPr>
              <p:cNvSpPr/>
              <p:nvPr/>
            </p:nvSpPr>
            <p:spPr>
              <a:xfrm>
                <a:off x="9632949" y="3033446"/>
                <a:ext cx="782638" cy="360363"/>
              </a:xfrm>
              <a:custGeom>
                <a:avLst/>
                <a:gdLst>
                  <a:gd name="connsiteX0" fmla="*/ 0 w 782638"/>
                  <a:gd name="connsiteY0" fmla="*/ 192088 h 360363"/>
                  <a:gd name="connsiteX1" fmla="*/ 128588 w 782638"/>
                  <a:gd name="connsiteY1" fmla="*/ 333375 h 360363"/>
                  <a:gd name="connsiteX2" fmla="*/ 366713 w 782638"/>
                  <a:gd name="connsiteY2" fmla="*/ 360363 h 360363"/>
                  <a:gd name="connsiteX3" fmla="*/ 571500 w 782638"/>
                  <a:gd name="connsiteY3" fmla="*/ 258763 h 360363"/>
                  <a:gd name="connsiteX4" fmla="*/ 782638 w 782638"/>
                  <a:gd name="connsiteY4" fmla="*/ 6350 h 360363"/>
                  <a:gd name="connsiteX5" fmla="*/ 30163 w 782638"/>
                  <a:gd name="connsiteY5" fmla="*/ 0 h 360363"/>
                  <a:gd name="connsiteX6" fmla="*/ 0 w 782638"/>
                  <a:gd name="connsiteY6" fmla="*/ 192088 h 360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2638" h="360363">
                    <a:moveTo>
                      <a:pt x="0" y="192088"/>
                    </a:moveTo>
                    <a:lnTo>
                      <a:pt x="128588" y="333375"/>
                    </a:lnTo>
                    <a:lnTo>
                      <a:pt x="366713" y="360363"/>
                    </a:lnTo>
                    <a:lnTo>
                      <a:pt x="571500" y="258763"/>
                    </a:lnTo>
                    <a:lnTo>
                      <a:pt x="782638" y="6350"/>
                    </a:lnTo>
                    <a:lnTo>
                      <a:pt x="30163" y="0"/>
                    </a:lnTo>
                    <a:lnTo>
                      <a:pt x="0" y="192088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247DB19C-2E7C-0AEA-1F82-E39DB8C3D9B1}"/>
                  </a:ext>
                </a:extLst>
              </p:cNvPr>
              <p:cNvSpPr/>
              <p:nvPr/>
            </p:nvSpPr>
            <p:spPr>
              <a:xfrm>
                <a:off x="8952913" y="3108669"/>
                <a:ext cx="792162" cy="412750"/>
              </a:xfrm>
              <a:custGeom>
                <a:avLst/>
                <a:gdLst>
                  <a:gd name="connsiteX0" fmla="*/ 0 w 792162"/>
                  <a:gd name="connsiteY0" fmla="*/ 0 h 412750"/>
                  <a:gd name="connsiteX1" fmla="*/ 665162 w 792162"/>
                  <a:gd name="connsiteY1" fmla="*/ 115887 h 412750"/>
                  <a:gd name="connsiteX2" fmla="*/ 792162 w 792162"/>
                  <a:gd name="connsiteY2" fmla="*/ 247650 h 412750"/>
                  <a:gd name="connsiteX3" fmla="*/ 206375 w 792162"/>
                  <a:gd name="connsiteY3" fmla="*/ 412750 h 412750"/>
                  <a:gd name="connsiteX4" fmla="*/ 15875 w 792162"/>
                  <a:gd name="connsiteY4" fmla="*/ 90487 h 412750"/>
                  <a:gd name="connsiteX5" fmla="*/ 0 w 792162"/>
                  <a:gd name="connsiteY5" fmla="*/ 0 h 41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2162" h="412750">
                    <a:moveTo>
                      <a:pt x="0" y="0"/>
                    </a:moveTo>
                    <a:lnTo>
                      <a:pt x="665162" y="115887"/>
                    </a:lnTo>
                    <a:lnTo>
                      <a:pt x="792162" y="247650"/>
                    </a:lnTo>
                    <a:lnTo>
                      <a:pt x="206375" y="412750"/>
                    </a:lnTo>
                    <a:lnTo>
                      <a:pt x="15875" y="90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F9BE80F4-D20D-7BAF-0A03-7078E154FEFA}"/>
                  </a:ext>
                </a:extLst>
              </p:cNvPr>
              <p:cNvSpPr/>
              <p:nvPr/>
            </p:nvSpPr>
            <p:spPr>
              <a:xfrm>
                <a:off x="8186610" y="2920159"/>
                <a:ext cx="788988" cy="500062"/>
              </a:xfrm>
              <a:custGeom>
                <a:avLst/>
                <a:gdLst>
                  <a:gd name="connsiteX0" fmla="*/ 366713 w 788988"/>
                  <a:gd name="connsiteY0" fmla="*/ 0 h 500062"/>
                  <a:gd name="connsiteX1" fmla="*/ 717550 w 788988"/>
                  <a:gd name="connsiteY1" fmla="*/ 96837 h 500062"/>
                  <a:gd name="connsiteX2" fmla="*/ 776288 w 788988"/>
                  <a:gd name="connsiteY2" fmla="*/ 185737 h 500062"/>
                  <a:gd name="connsiteX3" fmla="*/ 788988 w 788988"/>
                  <a:gd name="connsiteY3" fmla="*/ 273050 h 500062"/>
                  <a:gd name="connsiteX4" fmla="*/ 385763 w 788988"/>
                  <a:gd name="connsiteY4" fmla="*/ 500062 h 500062"/>
                  <a:gd name="connsiteX5" fmla="*/ 0 w 788988"/>
                  <a:gd name="connsiteY5" fmla="*/ 296862 h 500062"/>
                  <a:gd name="connsiteX6" fmla="*/ 366713 w 788988"/>
                  <a:gd name="connsiteY6" fmla="*/ 0 h 500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8988" h="500062">
                    <a:moveTo>
                      <a:pt x="366713" y="0"/>
                    </a:moveTo>
                    <a:lnTo>
                      <a:pt x="717550" y="96837"/>
                    </a:lnTo>
                    <a:lnTo>
                      <a:pt x="776288" y="185737"/>
                    </a:lnTo>
                    <a:lnTo>
                      <a:pt x="788988" y="273050"/>
                    </a:lnTo>
                    <a:lnTo>
                      <a:pt x="385763" y="500062"/>
                    </a:lnTo>
                    <a:lnTo>
                      <a:pt x="0" y="296862"/>
                    </a:lnTo>
                    <a:lnTo>
                      <a:pt x="366713" y="0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3272468F-A066-C156-7231-A4750AE2F43A}"/>
                  </a:ext>
                </a:extLst>
              </p:cNvPr>
              <p:cNvSpPr/>
              <p:nvPr/>
            </p:nvSpPr>
            <p:spPr>
              <a:xfrm>
                <a:off x="8490610" y="2230280"/>
                <a:ext cx="1098550" cy="782638"/>
              </a:xfrm>
              <a:custGeom>
                <a:avLst/>
                <a:gdLst>
                  <a:gd name="connsiteX0" fmla="*/ 0 w 1098550"/>
                  <a:gd name="connsiteY0" fmla="*/ 588963 h 782638"/>
                  <a:gd name="connsiteX1" fmla="*/ 61912 w 1098550"/>
                  <a:gd name="connsiteY1" fmla="*/ 681038 h 782638"/>
                  <a:gd name="connsiteX2" fmla="*/ 407987 w 1098550"/>
                  <a:gd name="connsiteY2" fmla="*/ 782638 h 782638"/>
                  <a:gd name="connsiteX3" fmla="*/ 635000 w 1098550"/>
                  <a:gd name="connsiteY3" fmla="*/ 722313 h 782638"/>
                  <a:gd name="connsiteX4" fmla="*/ 1098550 w 1098550"/>
                  <a:gd name="connsiteY4" fmla="*/ 157163 h 782638"/>
                  <a:gd name="connsiteX5" fmla="*/ 1033462 w 1098550"/>
                  <a:gd name="connsiteY5" fmla="*/ 79375 h 782638"/>
                  <a:gd name="connsiteX6" fmla="*/ 909637 w 1098550"/>
                  <a:gd name="connsiteY6" fmla="*/ 0 h 782638"/>
                  <a:gd name="connsiteX7" fmla="*/ 0 w 1098550"/>
                  <a:gd name="connsiteY7" fmla="*/ 588963 h 782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8550" h="782638">
                    <a:moveTo>
                      <a:pt x="0" y="588963"/>
                    </a:moveTo>
                    <a:lnTo>
                      <a:pt x="61912" y="681038"/>
                    </a:lnTo>
                    <a:lnTo>
                      <a:pt x="407987" y="782638"/>
                    </a:lnTo>
                    <a:lnTo>
                      <a:pt x="635000" y="722313"/>
                    </a:lnTo>
                    <a:lnTo>
                      <a:pt x="1098550" y="157163"/>
                    </a:lnTo>
                    <a:lnTo>
                      <a:pt x="1033462" y="79375"/>
                    </a:lnTo>
                    <a:lnTo>
                      <a:pt x="909637" y="0"/>
                    </a:lnTo>
                    <a:lnTo>
                      <a:pt x="0" y="588963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E6312E51-5AB4-4AA7-CDE5-40B41C55D946}"/>
                  </a:ext>
                </a:extLst>
              </p:cNvPr>
              <p:cNvSpPr/>
              <p:nvPr/>
            </p:nvSpPr>
            <p:spPr>
              <a:xfrm>
                <a:off x="7377290" y="2550214"/>
                <a:ext cx="1098550" cy="449263"/>
              </a:xfrm>
              <a:custGeom>
                <a:avLst/>
                <a:gdLst>
                  <a:gd name="connsiteX0" fmla="*/ 0 w 1098550"/>
                  <a:gd name="connsiteY0" fmla="*/ 449263 h 449263"/>
                  <a:gd name="connsiteX1" fmla="*/ 538163 w 1098550"/>
                  <a:gd name="connsiteY1" fmla="*/ 7938 h 449263"/>
                  <a:gd name="connsiteX2" fmla="*/ 682625 w 1098550"/>
                  <a:gd name="connsiteY2" fmla="*/ 0 h 449263"/>
                  <a:gd name="connsiteX3" fmla="*/ 1098550 w 1098550"/>
                  <a:gd name="connsiteY3" fmla="*/ 273050 h 449263"/>
                  <a:gd name="connsiteX4" fmla="*/ 1093788 w 1098550"/>
                  <a:gd name="connsiteY4" fmla="*/ 279400 h 449263"/>
                  <a:gd name="connsiteX5" fmla="*/ 0 w 1098550"/>
                  <a:gd name="connsiteY5" fmla="*/ 449263 h 449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8550" h="449263">
                    <a:moveTo>
                      <a:pt x="0" y="449263"/>
                    </a:moveTo>
                    <a:lnTo>
                      <a:pt x="538163" y="7938"/>
                    </a:lnTo>
                    <a:lnTo>
                      <a:pt x="682625" y="0"/>
                    </a:lnTo>
                    <a:lnTo>
                      <a:pt x="1098550" y="273050"/>
                    </a:lnTo>
                    <a:lnTo>
                      <a:pt x="1093788" y="279400"/>
                    </a:lnTo>
                    <a:lnTo>
                      <a:pt x="0" y="449263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9D28EF99-9A4D-82E8-D8C2-9680FABDDFEE}"/>
                  </a:ext>
                </a:extLst>
              </p:cNvPr>
              <p:cNvSpPr/>
              <p:nvPr/>
            </p:nvSpPr>
            <p:spPr>
              <a:xfrm>
                <a:off x="6745137" y="2349998"/>
                <a:ext cx="1171575" cy="644525"/>
              </a:xfrm>
              <a:custGeom>
                <a:avLst/>
                <a:gdLst>
                  <a:gd name="connsiteX0" fmla="*/ 0 w 1171575"/>
                  <a:gd name="connsiteY0" fmla="*/ 144462 h 644525"/>
                  <a:gd name="connsiteX1" fmla="*/ 85725 w 1171575"/>
                  <a:gd name="connsiteY1" fmla="*/ 565150 h 644525"/>
                  <a:gd name="connsiteX2" fmla="*/ 635000 w 1171575"/>
                  <a:gd name="connsiteY2" fmla="*/ 644525 h 644525"/>
                  <a:gd name="connsiteX3" fmla="*/ 1171575 w 1171575"/>
                  <a:gd name="connsiteY3" fmla="*/ 198437 h 644525"/>
                  <a:gd name="connsiteX4" fmla="*/ 177800 w 1171575"/>
                  <a:gd name="connsiteY4" fmla="*/ 0 h 644525"/>
                  <a:gd name="connsiteX5" fmla="*/ 0 w 1171575"/>
                  <a:gd name="connsiteY5" fmla="*/ 144462 h 64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575" h="644525">
                    <a:moveTo>
                      <a:pt x="0" y="144462"/>
                    </a:moveTo>
                    <a:lnTo>
                      <a:pt x="85725" y="565150"/>
                    </a:lnTo>
                    <a:lnTo>
                      <a:pt x="635000" y="644525"/>
                    </a:lnTo>
                    <a:lnTo>
                      <a:pt x="1171575" y="198437"/>
                    </a:lnTo>
                    <a:lnTo>
                      <a:pt x="177800" y="0"/>
                    </a:lnTo>
                    <a:lnTo>
                      <a:pt x="0" y="144462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46234D04-4EF1-30A6-FA5B-F443CC0E7706}"/>
                  </a:ext>
                </a:extLst>
              </p:cNvPr>
              <p:cNvSpPr/>
              <p:nvPr/>
            </p:nvSpPr>
            <p:spPr>
              <a:xfrm>
                <a:off x="5369350" y="2486658"/>
                <a:ext cx="1463675" cy="608013"/>
              </a:xfrm>
              <a:custGeom>
                <a:avLst/>
                <a:gdLst>
                  <a:gd name="connsiteX0" fmla="*/ 298450 w 1463675"/>
                  <a:gd name="connsiteY0" fmla="*/ 160338 h 608013"/>
                  <a:gd name="connsiteX1" fmla="*/ 1022350 w 1463675"/>
                  <a:gd name="connsiteY1" fmla="*/ 0 h 608013"/>
                  <a:gd name="connsiteX2" fmla="*/ 1374775 w 1463675"/>
                  <a:gd name="connsiteY2" fmla="*/ 4763 h 608013"/>
                  <a:gd name="connsiteX3" fmla="*/ 1463675 w 1463675"/>
                  <a:gd name="connsiteY3" fmla="*/ 433388 h 608013"/>
                  <a:gd name="connsiteX4" fmla="*/ 1371600 w 1463675"/>
                  <a:gd name="connsiteY4" fmla="*/ 504825 h 608013"/>
                  <a:gd name="connsiteX5" fmla="*/ 1265238 w 1463675"/>
                  <a:gd name="connsiteY5" fmla="*/ 515938 h 608013"/>
                  <a:gd name="connsiteX6" fmla="*/ 0 w 1463675"/>
                  <a:gd name="connsiteY6" fmla="*/ 608013 h 608013"/>
                  <a:gd name="connsiteX7" fmla="*/ 0 w 1463675"/>
                  <a:gd name="connsiteY7" fmla="*/ 330200 h 608013"/>
                  <a:gd name="connsiteX8" fmla="*/ 298450 w 1463675"/>
                  <a:gd name="connsiteY8" fmla="*/ 160338 h 60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3675" h="608013">
                    <a:moveTo>
                      <a:pt x="298450" y="160338"/>
                    </a:moveTo>
                    <a:lnTo>
                      <a:pt x="1022350" y="0"/>
                    </a:lnTo>
                    <a:lnTo>
                      <a:pt x="1374775" y="4763"/>
                    </a:lnTo>
                    <a:lnTo>
                      <a:pt x="1463675" y="433388"/>
                    </a:lnTo>
                    <a:lnTo>
                      <a:pt x="1371600" y="504825"/>
                    </a:lnTo>
                    <a:lnTo>
                      <a:pt x="1265238" y="515938"/>
                    </a:lnTo>
                    <a:lnTo>
                      <a:pt x="0" y="608013"/>
                    </a:lnTo>
                    <a:lnTo>
                      <a:pt x="0" y="330200"/>
                    </a:lnTo>
                    <a:lnTo>
                      <a:pt x="298450" y="160338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20ADDD66-D28D-70F3-406D-81F7DB445A26}"/>
                </a:ext>
              </a:extLst>
            </p:cNvPr>
            <p:cNvSpPr/>
            <p:nvPr/>
          </p:nvSpPr>
          <p:spPr>
            <a:xfrm>
              <a:off x="6064250" y="2459567"/>
              <a:ext cx="1295400" cy="611716"/>
            </a:xfrm>
            <a:custGeom>
              <a:avLst/>
              <a:gdLst>
                <a:gd name="connsiteX0" fmla="*/ 0 w 1295400"/>
                <a:gd name="connsiteY0" fmla="*/ 137583 h 611716"/>
                <a:gd name="connsiteX1" fmla="*/ 33867 w 1295400"/>
                <a:gd name="connsiteY1" fmla="*/ 93133 h 611716"/>
                <a:gd name="connsiteX2" fmla="*/ 1295400 w 1295400"/>
                <a:gd name="connsiteY2" fmla="*/ 0 h 611716"/>
                <a:gd name="connsiteX3" fmla="*/ 508000 w 1295400"/>
                <a:gd name="connsiteY3" fmla="*/ 611716 h 611716"/>
                <a:gd name="connsiteX4" fmla="*/ 446617 w 1295400"/>
                <a:gd name="connsiteY4" fmla="*/ 588433 h 611716"/>
                <a:gd name="connsiteX5" fmla="*/ 0 w 1295400"/>
                <a:gd name="connsiteY5" fmla="*/ 137583 h 61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0" h="611716">
                  <a:moveTo>
                    <a:pt x="0" y="137583"/>
                  </a:moveTo>
                  <a:lnTo>
                    <a:pt x="33867" y="93133"/>
                  </a:lnTo>
                  <a:lnTo>
                    <a:pt x="1295400" y="0"/>
                  </a:lnTo>
                  <a:lnTo>
                    <a:pt x="508000" y="611716"/>
                  </a:lnTo>
                  <a:lnTo>
                    <a:pt x="446617" y="588433"/>
                  </a:lnTo>
                  <a:lnTo>
                    <a:pt x="0" y="137583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A5D9D23-380E-8E27-9092-36C551DD3595}"/>
              </a:ext>
            </a:extLst>
          </p:cNvPr>
          <p:cNvSpPr txBox="1"/>
          <p:nvPr/>
        </p:nvSpPr>
        <p:spPr>
          <a:xfrm>
            <a:off x="385357" y="4314335"/>
            <a:ext cx="30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今回の実験で</a:t>
            </a:r>
            <a:endParaRPr lang="en-US" altLang="ja-JP" dirty="0"/>
          </a:p>
          <a:p>
            <a:r>
              <a:rPr lang="en-US" altLang="zh-CN" dirty="0"/>
              <a:t>Delaunay(nei1) + nei2 + nei3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6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00365" y="7971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35265"/>
            <a:ext cx="10532995" cy="598978"/>
          </a:xfrm>
        </p:spPr>
        <p:txBody>
          <a:bodyPr>
            <a:noAutofit/>
          </a:bodyPr>
          <a:lstStyle/>
          <a:p>
            <a:r>
              <a:rPr kumimoji="1" lang="ja-JP" altLang="en-US" sz="3600" b="1" dirty="0"/>
              <a:t>実験結果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84C501-7420-8C7F-EB70-50E21DA66E99}"/>
              </a:ext>
            </a:extLst>
          </p:cNvPr>
          <p:cNvSpPr txBox="1"/>
          <p:nvPr/>
        </p:nvSpPr>
        <p:spPr>
          <a:xfrm>
            <a:off x="7851930" y="1356932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Delaunay + seg1 + seg2 + seg3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Delaunay(nei1) + nei2 + nei3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r>
              <a:rPr lang="ja-JP" altLang="en-US" sz="1400" dirty="0"/>
              <a:t>インスタンス：</a:t>
            </a:r>
            <a:r>
              <a:rPr lang="en-US" altLang="ja-JP" sz="1400" dirty="0"/>
              <a:t>5</a:t>
            </a:r>
            <a:r>
              <a:rPr lang="ja-JP" altLang="en-US" sz="1400" dirty="0"/>
              <a:t>から</a:t>
            </a:r>
            <a:r>
              <a:rPr lang="en-US" altLang="ja-JP" sz="1400" dirty="0"/>
              <a:t>200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ja-JP" altLang="en-US" sz="1400" dirty="0"/>
              <a:t>二つの方法で得られたグラフで</a:t>
            </a:r>
            <a:endParaRPr lang="en-US" altLang="ja-JP" sz="1400" dirty="0"/>
          </a:p>
          <a:p>
            <a:r>
              <a:rPr lang="ja-JP" altLang="en-US" sz="1400" dirty="0"/>
              <a:t>最適順路が含まれている</a:t>
            </a:r>
            <a:endParaRPr lang="en-US" altLang="ja-JP" sz="1400" dirty="0"/>
          </a:p>
          <a:p>
            <a:endParaRPr lang="en-US" altLang="zh-CN" sz="1400" dirty="0"/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C6D781B-DF28-1F69-B593-90D91DF62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772015"/>
              </p:ext>
            </p:extLst>
          </p:nvPr>
        </p:nvGraphicFramePr>
        <p:xfrm>
          <a:off x="303269" y="915555"/>
          <a:ext cx="9118204" cy="5807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775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12720" y="800658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20" y="138733"/>
            <a:ext cx="11237157" cy="598978"/>
          </a:xfrm>
        </p:spPr>
        <p:txBody>
          <a:bodyPr>
            <a:noAutofit/>
          </a:bodyPr>
          <a:lstStyle/>
          <a:p>
            <a:r>
              <a:rPr kumimoji="1" lang="ja-JP" altLang="en-US" sz="3600" b="1" dirty="0"/>
              <a:t>今後の方向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A10779-CA13-FDA5-DD85-A7FC2D8C56BE}"/>
              </a:ext>
            </a:extLst>
          </p:cNvPr>
          <p:cNvSpPr txBox="1"/>
          <p:nvPr/>
        </p:nvSpPr>
        <p:spPr>
          <a:xfrm>
            <a:off x="851339" y="1267548"/>
            <a:ext cx="81099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今回の実験で作ったインスタンスは一つの中心しかない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r>
              <a:rPr lang="ja-JP" altLang="en-US" dirty="0"/>
              <a:t>もっと現実に近づくために</a:t>
            </a:r>
            <a:endParaRPr lang="en-US" altLang="ja-JP" dirty="0"/>
          </a:p>
          <a:p>
            <a:r>
              <a:rPr lang="ja-JP" altLang="en-US" b="1" dirty="0"/>
              <a:t>複数の中心</a:t>
            </a:r>
            <a:r>
              <a:rPr lang="ja-JP" altLang="en-US" dirty="0"/>
              <a:t>のあるインスタンスを作ったほうがいいかな？</a:t>
            </a:r>
            <a:endParaRPr lang="en-US" altLang="ja-JP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現在のインスタンスには町の座標の範囲は</a:t>
            </a:r>
            <a:r>
              <a:rPr lang="en-US" altLang="ja-JP" dirty="0"/>
              <a:t>100</a:t>
            </a:r>
            <a:r>
              <a:rPr lang="ja-JP" altLang="en-US" dirty="0"/>
              <a:t>以内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町の個数が同じという前提で</a:t>
            </a:r>
            <a:r>
              <a:rPr lang="en-US" altLang="ja-JP" dirty="0"/>
              <a:t>(QUBO</a:t>
            </a:r>
            <a:r>
              <a:rPr lang="ja-JP" altLang="en-US" dirty="0"/>
              <a:t>行列のサイズが同じ</a:t>
            </a:r>
            <a:r>
              <a:rPr lang="en-US" altLang="ja-JP" dirty="0"/>
              <a:t>)</a:t>
            </a:r>
          </a:p>
          <a:p>
            <a:r>
              <a:rPr lang="ja-JP" altLang="en-US" b="1" dirty="0"/>
              <a:t>範囲が大きい</a:t>
            </a:r>
            <a:r>
              <a:rPr lang="en-US" altLang="ja-JP" dirty="0"/>
              <a:t>(1000</a:t>
            </a:r>
            <a:r>
              <a:rPr lang="zh-CN" altLang="en-US" dirty="0"/>
              <a:t>，</a:t>
            </a:r>
            <a:r>
              <a:rPr lang="en-US" altLang="zh-CN" dirty="0"/>
              <a:t>10000</a:t>
            </a:r>
            <a:r>
              <a:rPr lang="en-US" altLang="ja-JP" dirty="0"/>
              <a:t>)</a:t>
            </a:r>
            <a:r>
              <a:rPr lang="ja-JP" altLang="en-US" dirty="0"/>
              <a:t>インスタンスの方がソルバーに難しい？易しい？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係数の格差が大きくなる</a:t>
            </a:r>
            <a:r>
              <a:rPr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8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89873-8A47-BBF3-30C9-3A78734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Segoe UI Symbol" panose="020B0502040204020203" pitchFamily="34" charset="0"/>
              </a:rPr>
              <a:t>2024/7/16</a:t>
            </a:r>
            <a:endParaRPr kumimoji="1" lang="ja-JP" altLang="en-US" dirty="0">
              <a:latin typeface="Segoe UI Symbol" panose="020B05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12616</TotalTime>
  <Words>425</Words>
  <Application>Microsoft Office PowerPoint</Application>
  <PresentationFormat>宽屏</PresentationFormat>
  <Paragraphs>69</Paragraphs>
  <Slides>8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Segoe UI Symbol</vt:lpstr>
      <vt:lpstr>Office 主题​​</vt:lpstr>
      <vt:lpstr>Group meeting</vt:lpstr>
      <vt:lpstr>今回の内容</vt:lpstr>
      <vt:lpstr>ガウス分布の町</vt:lpstr>
      <vt:lpstr>Seg方法</vt:lpstr>
      <vt:lpstr>nei方法</vt:lpstr>
      <vt:lpstr>実験結果</vt:lpstr>
      <vt:lpstr>今後の方向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崇玖 刘</cp:lastModifiedBy>
  <cp:revision>573</cp:revision>
  <dcterms:created xsi:type="dcterms:W3CDTF">2023-04-18T06:26:34Z</dcterms:created>
  <dcterms:modified xsi:type="dcterms:W3CDTF">2024-07-15T12:28:31Z</dcterms:modified>
</cp:coreProperties>
</file>