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0" r:id="rId2"/>
    <p:sldId id="304" r:id="rId3"/>
    <p:sldId id="352" r:id="rId4"/>
    <p:sldId id="348" r:id="rId5"/>
    <p:sldId id="355" r:id="rId6"/>
    <p:sldId id="356" r:id="rId7"/>
    <p:sldId id="361" r:id="rId8"/>
    <p:sldId id="364" r:id="rId9"/>
    <p:sldId id="358" r:id="rId10"/>
    <p:sldId id="362" r:id="rId11"/>
    <p:sldId id="363" r:id="rId12"/>
    <p:sldId id="365" r:id="rId13"/>
    <p:sldId id="366" r:id="rId14"/>
    <p:sldId id="29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860F"/>
    <a:srgbClr val="FF7B06"/>
    <a:srgbClr val="FFFFFF"/>
    <a:srgbClr val="5F2F05"/>
    <a:srgbClr val="4D92C3"/>
    <a:srgbClr val="CFD5EA"/>
    <a:srgbClr val="AEAFB4"/>
    <a:srgbClr val="4472C4"/>
    <a:srgbClr val="AFABAB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3548" autoAdjust="0"/>
  </p:normalViewPr>
  <p:slideViewPr>
    <p:cSldViewPr snapToGrid="0">
      <p:cViewPr>
        <p:scale>
          <a:sx n="100" d="100"/>
          <a:sy n="100" d="100"/>
        </p:scale>
        <p:origin x="1290" y="15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U\Desktop\test2\&#32479;&#35745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U\Desktop\tsp\&#32479;&#35745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4889977207946746"/>
          <c:y val="3.25256107171000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1.869447925542574E-2"/>
          <c:y val="2.193994727883402E-2"/>
          <c:w val="0.95711233066551571"/>
          <c:h val="0.89782148569330877"/>
        </c:manualLayout>
      </c:layout>
      <c:scatterChart>
        <c:scatterStyle val="lineMarker"/>
        <c:varyColors val="0"/>
        <c:ser>
          <c:idx val="0"/>
          <c:order val="0"/>
          <c:tx>
            <c:v>deviation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Sheet1!$A$2:$A$97</c:f>
              <c:numCache>
                <c:formatCode>General</c:formatCode>
                <c:ptCount val="9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  <c:pt idx="46">
                  <c:v>51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58</c:v>
                </c:pt>
                <c:pt idx="54">
                  <c:v>59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66</c:v>
                </c:pt>
                <c:pt idx="62">
                  <c:v>67</c:v>
                </c:pt>
                <c:pt idx="63">
                  <c:v>68</c:v>
                </c:pt>
                <c:pt idx="64">
                  <c:v>69</c:v>
                </c:pt>
                <c:pt idx="65">
                  <c:v>70</c:v>
                </c:pt>
                <c:pt idx="66">
                  <c:v>71</c:v>
                </c:pt>
                <c:pt idx="67">
                  <c:v>72</c:v>
                </c:pt>
                <c:pt idx="68">
                  <c:v>73</c:v>
                </c:pt>
                <c:pt idx="69">
                  <c:v>74</c:v>
                </c:pt>
                <c:pt idx="70">
                  <c:v>75</c:v>
                </c:pt>
                <c:pt idx="71">
                  <c:v>76</c:v>
                </c:pt>
                <c:pt idx="72">
                  <c:v>77</c:v>
                </c:pt>
                <c:pt idx="73">
                  <c:v>78</c:v>
                </c:pt>
                <c:pt idx="74">
                  <c:v>79</c:v>
                </c:pt>
                <c:pt idx="75">
                  <c:v>80</c:v>
                </c:pt>
                <c:pt idx="76">
                  <c:v>81</c:v>
                </c:pt>
                <c:pt idx="77">
                  <c:v>82</c:v>
                </c:pt>
                <c:pt idx="78">
                  <c:v>83</c:v>
                </c:pt>
                <c:pt idx="79">
                  <c:v>84</c:v>
                </c:pt>
                <c:pt idx="80">
                  <c:v>85</c:v>
                </c:pt>
                <c:pt idx="81">
                  <c:v>86</c:v>
                </c:pt>
                <c:pt idx="82">
                  <c:v>87</c:v>
                </c:pt>
                <c:pt idx="83">
                  <c:v>88</c:v>
                </c:pt>
                <c:pt idx="84">
                  <c:v>89</c:v>
                </c:pt>
                <c:pt idx="85">
                  <c:v>90</c:v>
                </c:pt>
                <c:pt idx="86">
                  <c:v>91</c:v>
                </c:pt>
                <c:pt idx="87">
                  <c:v>92</c:v>
                </c:pt>
                <c:pt idx="88">
                  <c:v>93</c:v>
                </c:pt>
                <c:pt idx="89">
                  <c:v>94</c:v>
                </c:pt>
                <c:pt idx="90">
                  <c:v>95</c:v>
                </c:pt>
                <c:pt idx="91">
                  <c:v>96</c:v>
                </c:pt>
                <c:pt idx="92">
                  <c:v>97</c:v>
                </c:pt>
                <c:pt idx="93">
                  <c:v>98</c:v>
                </c:pt>
                <c:pt idx="94">
                  <c:v>99</c:v>
                </c:pt>
                <c:pt idx="95">
                  <c:v>100</c:v>
                </c:pt>
              </c:numCache>
            </c:numRef>
          </c:xVal>
          <c:yVal>
            <c:numRef>
              <c:f>Sheet1!$D$2:$D$97</c:f>
              <c:numCache>
                <c:formatCode>General</c:formatCode>
                <c:ptCount val="9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3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-2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1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BF2-4EC8-9EA5-04755F37497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754774272"/>
        <c:axId val="1754778112"/>
      </c:scatterChart>
      <c:valAx>
        <c:axId val="1754774272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町の個数</a:t>
                </a:r>
                <a:r>
                  <a:rPr lang="en-US" altLang="ja-JP" dirty="0"/>
                  <a:t>(5~100,</a:t>
                </a:r>
                <a:r>
                  <a:rPr lang="ja-JP" altLang="en-US" dirty="0"/>
                  <a:t>総</a:t>
                </a:r>
                <a:r>
                  <a:rPr lang="en-US" altLang="ja-JP" dirty="0"/>
                  <a:t>96</a:t>
                </a:r>
                <a:r>
                  <a:rPr lang="ja-JP" altLang="en-US" dirty="0"/>
                  <a:t>個</a:t>
                </a:r>
                <a:r>
                  <a:rPr lang="en-US" altLang="ja-JP" dirty="0"/>
                  <a:t>)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54778112"/>
        <c:crosses val="autoZero"/>
        <c:crossBetween val="midCat"/>
      </c:valAx>
      <c:valAx>
        <c:axId val="175477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54774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edges of graph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delaunay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Sheet1!$A$2:$A$197</c:f>
              <c:numCache>
                <c:formatCode>General</c:formatCode>
                <c:ptCount val="19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  <c:pt idx="46">
                  <c:v>51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58</c:v>
                </c:pt>
                <c:pt idx="54">
                  <c:v>59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66</c:v>
                </c:pt>
                <c:pt idx="62">
                  <c:v>67</c:v>
                </c:pt>
                <c:pt idx="63">
                  <c:v>68</c:v>
                </c:pt>
                <c:pt idx="64">
                  <c:v>69</c:v>
                </c:pt>
                <c:pt idx="65">
                  <c:v>70</c:v>
                </c:pt>
                <c:pt idx="66">
                  <c:v>71</c:v>
                </c:pt>
                <c:pt idx="67">
                  <c:v>72</c:v>
                </c:pt>
                <c:pt idx="68">
                  <c:v>73</c:v>
                </c:pt>
                <c:pt idx="69">
                  <c:v>74</c:v>
                </c:pt>
                <c:pt idx="70">
                  <c:v>75</c:v>
                </c:pt>
                <c:pt idx="71">
                  <c:v>76</c:v>
                </c:pt>
                <c:pt idx="72">
                  <c:v>77</c:v>
                </c:pt>
                <c:pt idx="73">
                  <c:v>78</c:v>
                </c:pt>
                <c:pt idx="74">
                  <c:v>79</c:v>
                </c:pt>
                <c:pt idx="75">
                  <c:v>80</c:v>
                </c:pt>
                <c:pt idx="76">
                  <c:v>81</c:v>
                </c:pt>
                <c:pt idx="77">
                  <c:v>82</c:v>
                </c:pt>
                <c:pt idx="78">
                  <c:v>83</c:v>
                </c:pt>
                <c:pt idx="79">
                  <c:v>84</c:v>
                </c:pt>
                <c:pt idx="80">
                  <c:v>85</c:v>
                </c:pt>
                <c:pt idx="81">
                  <c:v>86</c:v>
                </c:pt>
                <c:pt idx="82">
                  <c:v>87</c:v>
                </c:pt>
                <c:pt idx="83">
                  <c:v>88</c:v>
                </c:pt>
                <c:pt idx="84">
                  <c:v>89</c:v>
                </c:pt>
                <c:pt idx="85">
                  <c:v>90</c:v>
                </c:pt>
                <c:pt idx="86">
                  <c:v>91</c:v>
                </c:pt>
                <c:pt idx="87">
                  <c:v>92</c:v>
                </c:pt>
                <c:pt idx="88">
                  <c:v>93</c:v>
                </c:pt>
                <c:pt idx="89">
                  <c:v>94</c:v>
                </c:pt>
                <c:pt idx="90">
                  <c:v>95</c:v>
                </c:pt>
                <c:pt idx="91">
                  <c:v>96</c:v>
                </c:pt>
                <c:pt idx="92">
                  <c:v>97</c:v>
                </c:pt>
                <c:pt idx="93">
                  <c:v>98</c:v>
                </c:pt>
                <c:pt idx="94">
                  <c:v>99</c:v>
                </c:pt>
                <c:pt idx="95">
                  <c:v>100</c:v>
                </c:pt>
                <c:pt idx="96">
                  <c:v>101</c:v>
                </c:pt>
                <c:pt idx="97">
                  <c:v>102</c:v>
                </c:pt>
                <c:pt idx="98">
                  <c:v>103</c:v>
                </c:pt>
                <c:pt idx="99">
                  <c:v>104</c:v>
                </c:pt>
                <c:pt idx="100">
                  <c:v>105</c:v>
                </c:pt>
                <c:pt idx="101">
                  <c:v>106</c:v>
                </c:pt>
                <c:pt idx="102">
                  <c:v>107</c:v>
                </c:pt>
                <c:pt idx="103">
                  <c:v>108</c:v>
                </c:pt>
                <c:pt idx="104">
                  <c:v>109</c:v>
                </c:pt>
                <c:pt idx="105">
                  <c:v>110</c:v>
                </c:pt>
                <c:pt idx="106">
                  <c:v>111</c:v>
                </c:pt>
                <c:pt idx="107">
                  <c:v>112</c:v>
                </c:pt>
                <c:pt idx="108">
                  <c:v>113</c:v>
                </c:pt>
                <c:pt idx="109">
                  <c:v>114</c:v>
                </c:pt>
                <c:pt idx="110">
                  <c:v>115</c:v>
                </c:pt>
                <c:pt idx="111">
                  <c:v>116</c:v>
                </c:pt>
                <c:pt idx="112">
                  <c:v>117</c:v>
                </c:pt>
                <c:pt idx="113">
                  <c:v>118</c:v>
                </c:pt>
                <c:pt idx="114">
                  <c:v>119</c:v>
                </c:pt>
                <c:pt idx="115">
                  <c:v>120</c:v>
                </c:pt>
                <c:pt idx="116">
                  <c:v>121</c:v>
                </c:pt>
                <c:pt idx="117">
                  <c:v>122</c:v>
                </c:pt>
                <c:pt idx="118">
                  <c:v>123</c:v>
                </c:pt>
                <c:pt idx="119">
                  <c:v>124</c:v>
                </c:pt>
                <c:pt idx="120">
                  <c:v>125</c:v>
                </c:pt>
                <c:pt idx="121">
                  <c:v>126</c:v>
                </c:pt>
                <c:pt idx="122">
                  <c:v>127</c:v>
                </c:pt>
                <c:pt idx="123">
                  <c:v>128</c:v>
                </c:pt>
                <c:pt idx="124">
                  <c:v>129</c:v>
                </c:pt>
                <c:pt idx="125">
                  <c:v>130</c:v>
                </c:pt>
                <c:pt idx="126">
                  <c:v>131</c:v>
                </c:pt>
                <c:pt idx="127">
                  <c:v>132</c:v>
                </c:pt>
                <c:pt idx="128">
                  <c:v>133</c:v>
                </c:pt>
                <c:pt idx="129">
                  <c:v>134</c:v>
                </c:pt>
                <c:pt idx="130">
                  <c:v>135</c:v>
                </c:pt>
                <c:pt idx="131">
                  <c:v>136</c:v>
                </c:pt>
                <c:pt idx="132">
                  <c:v>137</c:v>
                </c:pt>
                <c:pt idx="133">
                  <c:v>138</c:v>
                </c:pt>
                <c:pt idx="134">
                  <c:v>139</c:v>
                </c:pt>
                <c:pt idx="135">
                  <c:v>140</c:v>
                </c:pt>
                <c:pt idx="136">
                  <c:v>141</c:v>
                </c:pt>
                <c:pt idx="137">
                  <c:v>142</c:v>
                </c:pt>
                <c:pt idx="138">
                  <c:v>143</c:v>
                </c:pt>
                <c:pt idx="139">
                  <c:v>144</c:v>
                </c:pt>
                <c:pt idx="140">
                  <c:v>145</c:v>
                </c:pt>
                <c:pt idx="141">
                  <c:v>146</c:v>
                </c:pt>
                <c:pt idx="142">
                  <c:v>147</c:v>
                </c:pt>
                <c:pt idx="143">
                  <c:v>148</c:v>
                </c:pt>
                <c:pt idx="144">
                  <c:v>149</c:v>
                </c:pt>
                <c:pt idx="145">
                  <c:v>150</c:v>
                </c:pt>
                <c:pt idx="146">
                  <c:v>151</c:v>
                </c:pt>
                <c:pt idx="147">
                  <c:v>152</c:v>
                </c:pt>
                <c:pt idx="148">
                  <c:v>153</c:v>
                </c:pt>
                <c:pt idx="149">
                  <c:v>154</c:v>
                </c:pt>
                <c:pt idx="150">
                  <c:v>155</c:v>
                </c:pt>
                <c:pt idx="151">
                  <c:v>156</c:v>
                </c:pt>
                <c:pt idx="152">
                  <c:v>157</c:v>
                </c:pt>
                <c:pt idx="153">
                  <c:v>158</c:v>
                </c:pt>
                <c:pt idx="154">
                  <c:v>159</c:v>
                </c:pt>
                <c:pt idx="155">
                  <c:v>160</c:v>
                </c:pt>
                <c:pt idx="156">
                  <c:v>161</c:v>
                </c:pt>
                <c:pt idx="157">
                  <c:v>162</c:v>
                </c:pt>
                <c:pt idx="158">
                  <c:v>163</c:v>
                </c:pt>
                <c:pt idx="159">
                  <c:v>164</c:v>
                </c:pt>
                <c:pt idx="160">
                  <c:v>165</c:v>
                </c:pt>
                <c:pt idx="161">
                  <c:v>166</c:v>
                </c:pt>
                <c:pt idx="162">
                  <c:v>167</c:v>
                </c:pt>
                <c:pt idx="163">
                  <c:v>168</c:v>
                </c:pt>
                <c:pt idx="164">
                  <c:v>169</c:v>
                </c:pt>
                <c:pt idx="165">
                  <c:v>170</c:v>
                </c:pt>
                <c:pt idx="166">
                  <c:v>171</c:v>
                </c:pt>
                <c:pt idx="167">
                  <c:v>172</c:v>
                </c:pt>
                <c:pt idx="168">
                  <c:v>173</c:v>
                </c:pt>
                <c:pt idx="169">
                  <c:v>174</c:v>
                </c:pt>
                <c:pt idx="170">
                  <c:v>175</c:v>
                </c:pt>
                <c:pt idx="171">
                  <c:v>176</c:v>
                </c:pt>
                <c:pt idx="172">
                  <c:v>177</c:v>
                </c:pt>
                <c:pt idx="173">
                  <c:v>178</c:v>
                </c:pt>
                <c:pt idx="174">
                  <c:v>179</c:v>
                </c:pt>
                <c:pt idx="175">
                  <c:v>180</c:v>
                </c:pt>
                <c:pt idx="176">
                  <c:v>181</c:v>
                </c:pt>
                <c:pt idx="177">
                  <c:v>182</c:v>
                </c:pt>
                <c:pt idx="178">
                  <c:v>183</c:v>
                </c:pt>
                <c:pt idx="179">
                  <c:v>184</c:v>
                </c:pt>
                <c:pt idx="180">
                  <c:v>185</c:v>
                </c:pt>
                <c:pt idx="181">
                  <c:v>186</c:v>
                </c:pt>
                <c:pt idx="182">
                  <c:v>187</c:v>
                </c:pt>
                <c:pt idx="183">
                  <c:v>188</c:v>
                </c:pt>
                <c:pt idx="184">
                  <c:v>189</c:v>
                </c:pt>
                <c:pt idx="185">
                  <c:v>190</c:v>
                </c:pt>
                <c:pt idx="186">
                  <c:v>191</c:v>
                </c:pt>
                <c:pt idx="187">
                  <c:v>192</c:v>
                </c:pt>
                <c:pt idx="188">
                  <c:v>193</c:v>
                </c:pt>
                <c:pt idx="189">
                  <c:v>194</c:v>
                </c:pt>
                <c:pt idx="190">
                  <c:v>195</c:v>
                </c:pt>
                <c:pt idx="191">
                  <c:v>196</c:v>
                </c:pt>
                <c:pt idx="192">
                  <c:v>197</c:v>
                </c:pt>
                <c:pt idx="193">
                  <c:v>198</c:v>
                </c:pt>
                <c:pt idx="194">
                  <c:v>199</c:v>
                </c:pt>
                <c:pt idx="195">
                  <c:v>200</c:v>
                </c:pt>
              </c:numCache>
            </c:numRef>
          </c:xVal>
          <c:yVal>
            <c:numRef>
              <c:f>Sheet1!$F$2:$F$197</c:f>
              <c:numCache>
                <c:formatCode>General</c:formatCode>
                <c:ptCount val="196"/>
                <c:pt idx="0">
                  <c:v>9</c:v>
                </c:pt>
                <c:pt idx="1">
                  <c:v>11</c:v>
                </c:pt>
                <c:pt idx="2">
                  <c:v>13</c:v>
                </c:pt>
                <c:pt idx="3">
                  <c:v>17</c:v>
                </c:pt>
                <c:pt idx="4">
                  <c:v>18</c:v>
                </c:pt>
                <c:pt idx="5">
                  <c:v>21</c:v>
                </c:pt>
                <c:pt idx="6">
                  <c:v>22</c:v>
                </c:pt>
                <c:pt idx="7">
                  <c:v>26</c:v>
                </c:pt>
                <c:pt idx="8">
                  <c:v>29</c:v>
                </c:pt>
                <c:pt idx="9">
                  <c:v>33</c:v>
                </c:pt>
                <c:pt idx="10">
                  <c:v>33</c:v>
                </c:pt>
                <c:pt idx="11">
                  <c:v>38</c:v>
                </c:pt>
                <c:pt idx="12">
                  <c:v>42</c:v>
                </c:pt>
                <c:pt idx="13">
                  <c:v>44</c:v>
                </c:pt>
                <c:pt idx="14">
                  <c:v>45</c:v>
                </c:pt>
                <c:pt idx="15">
                  <c:v>50</c:v>
                </c:pt>
                <c:pt idx="16">
                  <c:v>53</c:v>
                </c:pt>
                <c:pt idx="17">
                  <c:v>55</c:v>
                </c:pt>
                <c:pt idx="18">
                  <c:v>60</c:v>
                </c:pt>
                <c:pt idx="19">
                  <c:v>61</c:v>
                </c:pt>
                <c:pt idx="20">
                  <c:v>65</c:v>
                </c:pt>
                <c:pt idx="21">
                  <c:v>67</c:v>
                </c:pt>
                <c:pt idx="22">
                  <c:v>69</c:v>
                </c:pt>
                <c:pt idx="23">
                  <c:v>70</c:v>
                </c:pt>
                <c:pt idx="24">
                  <c:v>77</c:v>
                </c:pt>
                <c:pt idx="25">
                  <c:v>79</c:v>
                </c:pt>
                <c:pt idx="26">
                  <c:v>81</c:v>
                </c:pt>
                <c:pt idx="27">
                  <c:v>81</c:v>
                </c:pt>
                <c:pt idx="28">
                  <c:v>88</c:v>
                </c:pt>
                <c:pt idx="29">
                  <c:v>91</c:v>
                </c:pt>
                <c:pt idx="30">
                  <c:v>94</c:v>
                </c:pt>
                <c:pt idx="31">
                  <c:v>96</c:v>
                </c:pt>
                <c:pt idx="32">
                  <c:v>97</c:v>
                </c:pt>
                <c:pt idx="33">
                  <c:v>103</c:v>
                </c:pt>
                <c:pt idx="34">
                  <c:v>107</c:v>
                </c:pt>
                <c:pt idx="35">
                  <c:v>106</c:v>
                </c:pt>
                <c:pt idx="36">
                  <c:v>111</c:v>
                </c:pt>
                <c:pt idx="37">
                  <c:v>110</c:v>
                </c:pt>
                <c:pt idx="38">
                  <c:v>117</c:v>
                </c:pt>
                <c:pt idx="39">
                  <c:v>119</c:v>
                </c:pt>
                <c:pt idx="40">
                  <c:v>122</c:v>
                </c:pt>
                <c:pt idx="41">
                  <c:v>124</c:v>
                </c:pt>
                <c:pt idx="42">
                  <c:v>127</c:v>
                </c:pt>
                <c:pt idx="43">
                  <c:v>133</c:v>
                </c:pt>
                <c:pt idx="44">
                  <c:v>133</c:v>
                </c:pt>
                <c:pt idx="45">
                  <c:v>135</c:v>
                </c:pt>
                <c:pt idx="46">
                  <c:v>139</c:v>
                </c:pt>
                <c:pt idx="47">
                  <c:v>146</c:v>
                </c:pt>
                <c:pt idx="48">
                  <c:v>146</c:v>
                </c:pt>
                <c:pt idx="49">
                  <c:v>149</c:v>
                </c:pt>
                <c:pt idx="50">
                  <c:v>148</c:v>
                </c:pt>
                <c:pt idx="51">
                  <c:v>155</c:v>
                </c:pt>
                <c:pt idx="52">
                  <c:v>158</c:v>
                </c:pt>
                <c:pt idx="53">
                  <c:v>160</c:v>
                </c:pt>
                <c:pt idx="54">
                  <c:v>163</c:v>
                </c:pt>
                <c:pt idx="55">
                  <c:v>166</c:v>
                </c:pt>
                <c:pt idx="56">
                  <c:v>172</c:v>
                </c:pt>
                <c:pt idx="57">
                  <c:v>168</c:v>
                </c:pt>
                <c:pt idx="58">
                  <c:v>178</c:v>
                </c:pt>
                <c:pt idx="59">
                  <c:v>179</c:v>
                </c:pt>
                <c:pt idx="60">
                  <c:v>183</c:v>
                </c:pt>
                <c:pt idx="61">
                  <c:v>181</c:v>
                </c:pt>
                <c:pt idx="62">
                  <c:v>187</c:v>
                </c:pt>
                <c:pt idx="63">
                  <c:v>192</c:v>
                </c:pt>
                <c:pt idx="64">
                  <c:v>193</c:v>
                </c:pt>
                <c:pt idx="65">
                  <c:v>197</c:v>
                </c:pt>
                <c:pt idx="66">
                  <c:v>197</c:v>
                </c:pt>
                <c:pt idx="67">
                  <c:v>204</c:v>
                </c:pt>
                <c:pt idx="68">
                  <c:v>203</c:v>
                </c:pt>
                <c:pt idx="69">
                  <c:v>209</c:v>
                </c:pt>
                <c:pt idx="70">
                  <c:v>210</c:v>
                </c:pt>
                <c:pt idx="71">
                  <c:v>213</c:v>
                </c:pt>
                <c:pt idx="72">
                  <c:v>220</c:v>
                </c:pt>
                <c:pt idx="73">
                  <c:v>221</c:v>
                </c:pt>
                <c:pt idx="74">
                  <c:v>223</c:v>
                </c:pt>
                <c:pt idx="75">
                  <c:v>224</c:v>
                </c:pt>
                <c:pt idx="76">
                  <c:v>227</c:v>
                </c:pt>
                <c:pt idx="77">
                  <c:v>230</c:v>
                </c:pt>
                <c:pt idx="78">
                  <c:v>231</c:v>
                </c:pt>
                <c:pt idx="79">
                  <c:v>236</c:v>
                </c:pt>
                <c:pt idx="80">
                  <c:v>240</c:v>
                </c:pt>
                <c:pt idx="81">
                  <c:v>245</c:v>
                </c:pt>
                <c:pt idx="82">
                  <c:v>247</c:v>
                </c:pt>
                <c:pt idx="83">
                  <c:v>245</c:v>
                </c:pt>
                <c:pt idx="84">
                  <c:v>252</c:v>
                </c:pt>
                <c:pt idx="85">
                  <c:v>256</c:v>
                </c:pt>
                <c:pt idx="86">
                  <c:v>260</c:v>
                </c:pt>
                <c:pt idx="87">
                  <c:v>264</c:v>
                </c:pt>
                <c:pt idx="88">
                  <c:v>266</c:v>
                </c:pt>
                <c:pt idx="89">
                  <c:v>266</c:v>
                </c:pt>
                <c:pt idx="90">
                  <c:v>269</c:v>
                </c:pt>
                <c:pt idx="91">
                  <c:v>275</c:v>
                </c:pt>
                <c:pt idx="92">
                  <c:v>276</c:v>
                </c:pt>
                <c:pt idx="93">
                  <c:v>280</c:v>
                </c:pt>
                <c:pt idx="94">
                  <c:v>283</c:v>
                </c:pt>
                <c:pt idx="95">
                  <c:v>286</c:v>
                </c:pt>
                <c:pt idx="96">
                  <c:v>288</c:v>
                </c:pt>
                <c:pt idx="97">
                  <c:v>290</c:v>
                </c:pt>
                <c:pt idx="98">
                  <c:v>293</c:v>
                </c:pt>
                <c:pt idx="99">
                  <c:v>300</c:v>
                </c:pt>
                <c:pt idx="100">
                  <c:v>301</c:v>
                </c:pt>
                <c:pt idx="101">
                  <c:v>299</c:v>
                </c:pt>
                <c:pt idx="102">
                  <c:v>306</c:v>
                </c:pt>
                <c:pt idx="103">
                  <c:v>312</c:v>
                </c:pt>
                <c:pt idx="104">
                  <c:v>312</c:v>
                </c:pt>
                <c:pt idx="105">
                  <c:v>316</c:v>
                </c:pt>
                <c:pt idx="106">
                  <c:v>318</c:v>
                </c:pt>
                <c:pt idx="107">
                  <c:v>321</c:v>
                </c:pt>
                <c:pt idx="108">
                  <c:v>324</c:v>
                </c:pt>
                <c:pt idx="109">
                  <c:v>327</c:v>
                </c:pt>
                <c:pt idx="110">
                  <c:v>326</c:v>
                </c:pt>
                <c:pt idx="111">
                  <c:v>333</c:v>
                </c:pt>
                <c:pt idx="112">
                  <c:v>336</c:v>
                </c:pt>
                <c:pt idx="113">
                  <c:v>339</c:v>
                </c:pt>
                <c:pt idx="114">
                  <c:v>342</c:v>
                </c:pt>
                <c:pt idx="115">
                  <c:v>346</c:v>
                </c:pt>
                <c:pt idx="116">
                  <c:v>347</c:v>
                </c:pt>
                <c:pt idx="117">
                  <c:v>353</c:v>
                </c:pt>
                <c:pt idx="118">
                  <c:v>354</c:v>
                </c:pt>
                <c:pt idx="119">
                  <c:v>356</c:v>
                </c:pt>
                <c:pt idx="120">
                  <c:v>356</c:v>
                </c:pt>
                <c:pt idx="121">
                  <c:v>364</c:v>
                </c:pt>
                <c:pt idx="122">
                  <c:v>365</c:v>
                </c:pt>
                <c:pt idx="123">
                  <c:v>365</c:v>
                </c:pt>
                <c:pt idx="124">
                  <c:v>375</c:v>
                </c:pt>
                <c:pt idx="125">
                  <c:v>377</c:v>
                </c:pt>
                <c:pt idx="126">
                  <c:v>377</c:v>
                </c:pt>
                <c:pt idx="127">
                  <c:v>382</c:v>
                </c:pt>
                <c:pt idx="128">
                  <c:v>387</c:v>
                </c:pt>
                <c:pt idx="129">
                  <c:v>385</c:v>
                </c:pt>
                <c:pt idx="130">
                  <c:v>391</c:v>
                </c:pt>
                <c:pt idx="131">
                  <c:v>394</c:v>
                </c:pt>
                <c:pt idx="132">
                  <c:v>393</c:v>
                </c:pt>
                <c:pt idx="133">
                  <c:v>395</c:v>
                </c:pt>
                <c:pt idx="134">
                  <c:v>399</c:v>
                </c:pt>
                <c:pt idx="135">
                  <c:v>406</c:v>
                </c:pt>
                <c:pt idx="136">
                  <c:v>405</c:v>
                </c:pt>
                <c:pt idx="137">
                  <c:v>412</c:v>
                </c:pt>
                <c:pt idx="138">
                  <c:v>413</c:v>
                </c:pt>
                <c:pt idx="139">
                  <c:v>415</c:v>
                </c:pt>
                <c:pt idx="140">
                  <c:v>419</c:v>
                </c:pt>
                <c:pt idx="141">
                  <c:v>418</c:v>
                </c:pt>
                <c:pt idx="142">
                  <c:v>421</c:v>
                </c:pt>
                <c:pt idx="143">
                  <c:v>427</c:v>
                </c:pt>
                <c:pt idx="144">
                  <c:v>432</c:v>
                </c:pt>
                <c:pt idx="145">
                  <c:v>434</c:v>
                </c:pt>
                <c:pt idx="146">
                  <c:v>435</c:v>
                </c:pt>
                <c:pt idx="147">
                  <c:v>443</c:v>
                </c:pt>
                <c:pt idx="148">
                  <c:v>442</c:v>
                </c:pt>
                <c:pt idx="149">
                  <c:v>446</c:v>
                </c:pt>
                <c:pt idx="150">
                  <c:v>449</c:v>
                </c:pt>
                <c:pt idx="151">
                  <c:v>450</c:v>
                </c:pt>
                <c:pt idx="152">
                  <c:v>455</c:v>
                </c:pt>
                <c:pt idx="153">
                  <c:v>459</c:v>
                </c:pt>
                <c:pt idx="154">
                  <c:v>462</c:v>
                </c:pt>
                <c:pt idx="155">
                  <c:v>464</c:v>
                </c:pt>
                <c:pt idx="156">
                  <c:v>460</c:v>
                </c:pt>
                <c:pt idx="157">
                  <c:v>470</c:v>
                </c:pt>
                <c:pt idx="158">
                  <c:v>473</c:v>
                </c:pt>
                <c:pt idx="159">
                  <c:v>474</c:v>
                </c:pt>
                <c:pt idx="160">
                  <c:v>477</c:v>
                </c:pt>
                <c:pt idx="161">
                  <c:v>481</c:v>
                </c:pt>
                <c:pt idx="162">
                  <c:v>488</c:v>
                </c:pt>
                <c:pt idx="163">
                  <c:v>486</c:v>
                </c:pt>
                <c:pt idx="164">
                  <c:v>493</c:v>
                </c:pt>
                <c:pt idx="165">
                  <c:v>490</c:v>
                </c:pt>
                <c:pt idx="166">
                  <c:v>496</c:v>
                </c:pt>
                <c:pt idx="167">
                  <c:v>501</c:v>
                </c:pt>
                <c:pt idx="168">
                  <c:v>500</c:v>
                </c:pt>
                <c:pt idx="169">
                  <c:v>505</c:v>
                </c:pt>
                <c:pt idx="170">
                  <c:v>508</c:v>
                </c:pt>
                <c:pt idx="171">
                  <c:v>513</c:v>
                </c:pt>
                <c:pt idx="172">
                  <c:v>515</c:v>
                </c:pt>
                <c:pt idx="173">
                  <c:v>516</c:v>
                </c:pt>
                <c:pt idx="174">
                  <c:v>515</c:v>
                </c:pt>
                <c:pt idx="175">
                  <c:v>523</c:v>
                </c:pt>
                <c:pt idx="176">
                  <c:v>526</c:v>
                </c:pt>
                <c:pt idx="177">
                  <c:v>526</c:v>
                </c:pt>
                <c:pt idx="178">
                  <c:v>531</c:v>
                </c:pt>
                <c:pt idx="179">
                  <c:v>537</c:v>
                </c:pt>
                <c:pt idx="180">
                  <c:v>539</c:v>
                </c:pt>
                <c:pt idx="181">
                  <c:v>541</c:v>
                </c:pt>
                <c:pt idx="182">
                  <c:v>544</c:v>
                </c:pt>
                <c:pt idx="183">
                  <c:v>547</c:v>
                </c:pt>
                <c:pt idx="184">
                  <c:v>553</c:v>
                </c:pt>
                <c:pt idx="185">
                  <c:v>551</c:v>
                </c:pt>
                <c:pt idx="186">
                  <c:v>556</c:v>
                </c:pt>
                <c:pt idx="187">
                  <c:v>560</c:v>
                </c:pt>
                <c:pt idx="188">
                  <c:v>563</c:v>
                </c:pt>
                <c:pt idx="189">
                  <c:v>566</c:v>
                </c:pt>
                <c:pt idx="190">
                  <c:v>568</c:v>
                </c:pt>
                <c:pt idx="191">
                  <c:v>569</c:v>
                </c:pt>
                <c:pt idx="192">
                  <c:v>577</c:v>
                </c:pt>
                <c:pt idx="193">
                  <c:v>576</c:v>
                </c:pt>
                <c:pt idx="194">
                  <c:v>580</c:v>
                </c:pt>
                <c:pt idx="195">
                  <c:v>580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162-4000-958C-25E29C71BD62}"/>
            </c:ext>
          </c:extLst>
        </c:ser>
        <c:ser>
          <c:idx val="1"/>
          <c:order val="1"/>
          <c:tx>
            <c:v>delaunay+seg1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Sheet1!$A$2:$A$197</c:f>
              <c:numCache>
                <c:formatCode>General</c:formatCode>
                <c:ptCount val="19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  <c:pt idx="46">
                  <c:v>51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58</c:v>
                </c:pt>
                <c:pt idx="54">
                  <c:v>59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66</c:v>
                </c:pt>
                <c:pt idx="62">
                  <c:v>67</c:v>
                </c:pt>
                <c:pt idx="63">
                  <c:v>68</c:v>
                </c:pt>
                <c:pt idx="64">
                  <c:v>69</c:v>
                </c:pt>
                <c:pt idx="65">
                  <c:v>70</c:v>
                </c:pt>
                <c:pt idx="66">
                  <c:v>71</c:v>
                </c:pt>
                <c:pt idx="67">
                  <c:v>72</c:v>
                </c:pt>
                <c:pt idx="68">
                  <c:v>73</c:v>
                </c:pt>
                <c:pt idx="69">
                  <c:v>74</c:v>
                </c:pt>
                <c:pt idx="70">
                  <c:v>75</c:v>
                </c:pt>
                <c:pt idx="71">
                  <c:v>76</c:v>
                </c:pt>
                <c:pt idx="72">
                  <c:v>77</c:v>
                </c:pt>
                <c:pt idx="73">
                  <c:v>78</c:v>
                </c:pt>
                <c:pt idx="74">
                  <c:v>79</c:v>
                </c:pt>
                <c:pt idx="75">
                  <c:v>80</c:v>
                </c:pt>
                <c:pt idx="76">
                  <c:v>81</c:v>
                </c:pt>
                <c:pt idx="77">
                  <c:v>82</c:v>
                </c:pt>
                <c:pt idx="78">
                  <c:v>83</c:v>
                </c:pt>
                <c:pt idx="79">
                  <c:v>84</c:v>
                </c:pt>
                <c:pt idx="80">
                  <c:v>85</c:v>
                </c:pt>
                <c:pt idx="81">
                  <c:v>86</c:v>
                </c:pt>
                <c:pt idx="82">
                  <c:v>87</c:v>
                </c:pt>
                <c:pt idx="83">
                  <c:v>88</c:v>
                </c:pt>
                <c:pt idx="84">
                  <c:v>89</c:v>
                </c:pt>
                <c:pt idx="85">
                  <c:v>90</c:v>
                </c:pt>
                <c:pt idx="86">
                  <c:v>91</c:v>
                </c:pt>
                <c:pt idx="87">
                  <c:v>92</c:v>
                </c:pt>
                <c:pt idx="88">
                  <c:v>93</c:v>
                </c:pt>
                <c:pt idx="89">
                  <c:v>94</c:v>
                </c:pt>
                <c:pt idx="90">
                  <c:v>95</c:v>
                </c:pt>
                <c:pt idx="91">
                  <c:v>96</c:v>
                </c:pt>
                <c:pt idx="92">
                  <c:v>97</c:v>
                </c:pt>
                <c:pt idx="93">
                  <c:v>98</c:v>
                </c:pt>
                <c:pt idx="94">
                  <c:v>99</c:v>
                </c:pt>
                <c:pt idx="95">
                  <c:v>100</c:v>
                </c:pt>
                <c:pt idx="96">
                  <c:v>101</c:v>
                </c:pt>
                <c:pt idx="97">
                  <c:v>102</c:v>
                </c:pt>
                <c:pt idx="98">
                  <c:v>103</c:v>
                </c:pt>
                <c:pt idx="99">
                  <c:v>104</c:v>
                </c:pt>
                <c:pt idx="100">
                  <c:v>105</c:v>
                </c:pt>
                <c:pt idx="101">
                  <c:v>106</c:v>
                </c:pt>
                <c:pt idx="102">
                  <c:v>107</c:v>
                </c:pt>
                <c:pt idx="103">
                  <c:v>108</c:v>
                </c:pt>
                <c:pt idx="104">
                  <c:v>109</c:v>
                </c:pt>
                <c:pt idx="105">
                  <c:v>110</c:v>
                </c:pt>
                <c:pt idx="106">
                  <c:v>111</c:v>
                </c:pt>
                <c:pt idx="107">
                  <c:v>112</c:v>
                </c:pt>
                <c:pt idx="108">
                  <c:v>113</c:v>
                </c:pt>
                <c:pt idx="109">
                  <c:v>114</c:v>
                </c:pt>
                <c:pt idx="110">
                  <c:v>115</c:v>
                </c:pt>
                <c:pt idx="111">
                  <c:v>116</c:v>
                </c:pt>
                <c:pt idx="112">
                  <c:v>117</c:v>
                </c:pt>
                <c:pt idx="113">
                  <c:v>118</c:v>
                </c:pt>
                <c:pt idx="114">
                  <c:v>119</c:v>
                </c:pt>
                <c:pt idx="115">
                  <c:v>120</c:v>
                </c:pt>
                <c:pt idx="116">
                  <c:v>121</c:v>
                </c:pt>
                <c:pt idx="117">
                  <c:v>122</c:v>
                </c:pt>
                <c:pt idx="118">
                  <c:v>123</c:v>
                </c:pt>
                <c:pt idx="119">
                  <c:v>124</c:v>
                </c:pt>
                <c:pt idx="120">
                  <c:v>125</c:v>
                </c:pt>
                <c:pt idx="121">
                  <c:v>126</c:v>
                </c:pt>
                <c:pt idx="122">
                  <c:v>127</c:v>
                </c:pt>
                <c:pt idx="123">
                  <c:v>128</c:v>
                </c:pt>
                <c:pt idx="124">
                  <c:v>129</c:v>
                </c:pt>
                <c:pt idx="125">
                  <c:v>130</c:v>
                </c:pt>
                <c:pt idx="126">
                  <c:v>131</c:v>
                </c:pt>
                <c:pt idx="127">
                  <c:v>132</c:v>
                </c:pt>
                <c:pt idx="128">
                  <c:v>133</c:v>
                </c:pt>
                <c:pt idx="129">
                  <c:v>134</c:v>
                </c:pt>
                <c:pt idx="130">
                  <c:v>135</c:v>
                </c:pt>
                <c:pt idx="131">
                  <c:v>136</c:v>
                </c:pt>
                <c:pt idx="132">
                  <c:v>137</c:v>
                </c:pt>
                <c:pt idx="133">
                  <c:v>138</c:v>
                </c:pt>
                <c:pt idx="134">
                  <c:v>139</c:v>
                </c:pt>
                <c:pt idx="135">
                  <c:v>140</c:v>
                </c:pt>
                <c:pt idx="136">
                  <c:v>141</c:v>
                </c:pt>
                <c:pt idx="137">
                  <c:v>142</c:v>
                </c:pt>
                <c:pt idx="138">
                  <c:v>143</c:v>
                </c:pt>
                <c:pt idx="139">
                  <c:v>144</c:v>
                </c:pt>
                <c:pt idx="140">
                  <c:v>145</c:v>
                </c:pt>
                <c:pt idx="141">
                  <c:v>146</c:v>
                </c:pt>
                <c:pt idx="142">
                  <c:v>147</c:v>
                </c:pt>
                <c:pt idx="143">
                  <c:v>148</c:v>
                </c:pt>
                <c:pt idx="144">
                  <c:v>149</c:v>
                </c:pt>
                <c:pt idx="145">
                  <c:v>150</c:v>
                </c:pt>
                <c:pt idx="146">
                  <c:v>151</c:v>
                </c:pt>
                <c:pt idx="147">
                  <c:v>152</c:v>
                </c:pt>
                <c:pt idx="148">
                  <c:v>153</c:v>
                </c:pt>
                <c:pt idx="149">
                  <c:v>154</c:v>
                </c:pt>
                <c:pt idx="150">
                  <c:v>155</c:v>
                </c:pt>
                <c:pt idx="151">
                  <c:v>156</c:v>
                </c:pt>
                <c:pt idx="152">
                  <c:v>157</c:v>
                </c:pt>
                <c:pt idx="153">
                  <c:v>158</c:v>
                </c:pt>
                <c:pt idx="154">
                  <c:v>159</c:v>
                </c:pt>
                <c:pt idx="155">
                  <c:v>160</c:v>
                </c:pt>
                <c:pt idx="156">
                  <c:v>161</c:v>
                </c:pt>
                <c:pt idx="157">
                  <c:v>162</c:v>
                </c:pt>
                <c:pt idx="158">
                  <c:v>163</c:v>
                </c:pt>
                <c:pt idx="159">
                  <c:v>164</c:v>
                </c:pt>
                <c:pt idx="160">
                  <c:v>165</c:v>
                </c:pt>
                <c:pt idx="161">
                  <c:v>166</c:v>
                </c:pt>
                <c:pt idx="162">
                  <c:v>167</c:v>
                </c:pt>
                <c:pt idx="163">
                  <c:v>168</c:v>
                </c:pt>
                <c:pt idx="164">
                  <c:v>169</c:v>
                </c:pt>
                <c:pt idx="165">
                  <c:v>170</c:v>
                </c:pt>
                <c:pt idx="166">
                  <c:v>171</c:v>
                </c:pt>
                <c:pt idx="167">
                  <c:v>172</c:v>
                </c:pt>
                <c:pt idx="168">
                  <c:v>173</c:v>
                </c:pt>
                <c:pt idx="169">
                  <c:v>174</c:v>
                </c:pt>
                <c:pt idx="170">
                  <c:v>175</c:v>
                </c:pt>
                <c:pt idx="171">
                  <c:v>176</c:v>
                </c:pt>
                <c:pt idx="172">
                  <c:v>177</c:v>
                </c:pt>
                <c:pt idx="173">
                  <c:v>178</c:v>
                </c:pt>
                <c:pt idx="174">
                  <c:v>179</c:v>
                </c:pt>
                <c:pt idx="175">
                  <c:v>180</c:v>
                </c:pt>
                <c:pt idx="176">
                  <c:v>181</c:v>
                </c:pt>
                <c:pt idx="177">
                  <c:v>182</c:v>
                </c:pt>
                <c:pt idx="178">
                  <c:v>183</c:v>
                </c:pt>
                <c:pt idx="179">
                  <c:v>184</c:v>
                </c:pt>
                <c:pt idx="180">
                  <c:v>185</c:v>
                </c:pt>
                <c:pt idx="181">
                  <c:v>186</c:v>
                </c:pt>
                <c:pt idx="182">
                  <c:v>187</c:v>
                </c:pt>
                <c:pt idx="183">
                  <c:v>188</c:v>
                </c:pt>
                <c:pt idx="184">
                  <c:v>189</c:v>
                </c:pt>
                <c:pt idx="185">
                  <c:v>190</c:v>
                </c:pt>
                <c:pt idx="186">
                  <c:v>191</c:v>
                </c:pt>
                <c:pt idx="187">
                  <c:v>192</c:v>
                </c:pt>
                <c:pt idx="188">
                  <c:v>193</c:v>
                </c:pt>
                <c:pt idx="189">
                  <c:v>194</c:v>
                </c:pt>
                <c:pt idx="190">
                  <c:v>195</c:v>
                </c:pt>
                <c:pt idx="191">
                  <c:v>196</c:v>
                </c:pt>
                <c:pt idx="192">
                  <c:v>197</c:v>
                </c:pt>
                <c:pt idx="193">
                  <c:v>198</c:v>
                </c:pt>
                <c:pt idx="194">
                  <c:v>199</c:v>
                </c:pt>
                <c:pt idx="195">
                  <c:v>200</c:v>
                </c:pt>
              </c:numCache>
            </c:numRef>
          </c:xVal>
          <c:yVal>
            <c:numRef>
              <c:f>Sheet1!$H$2:$H$197</c:f>
              <c:numCache>
                <c:formatCode>General</c:formatCode>
                <c:ptCount val="196"/>
                <c:pt idx="0">
                  <c:v>10</c:v>
                </c:pt>
                <c:pt idx="1">
                  <c:v>15</c:v>
                </c:pt>
                <c:pt idx="2">
                  <c:v>19</c:v>
                </c:pt>
                <c:pt idx="3">
                  <c:v>24</c:v>
                </c:pt>
                <c:pt idx="4">
                  <c:v>27</c:v>
                </c:pt>
                <c:pt idx="5">
                  <c:v>33</c:v>
                </c:pt>
                <c:pt idx="6">
                  <c:v>33</c:v>
                </c:pt>
                <c:pt idx="7">
                  <c:v>43</c:v>
                </c:pt>
                <c:pt idx="8">
                  <c:v>46</c:v>
                </c:pt>
                <c:pt idx="9">
                  <c:v>54</c:v>
                </c:pt>
                <c:pt idx="10">
                  <c:v>57</c:v>
                </c:pt>
                <c:pt idx="11">
                  <c:v>61</c:v>
                </c:pt>
                <c:pt idx="12">
                  <c:v>72</c:v>
                </c:pt>
                <c:pt idx="13">
                  <c:v>73</c:v>
                </c:pt>
                <c:pt idx="14">
                  <c:v>74</c:v>
                </c:pt>
                <c:pt idx="15">
                  <c:v>83</c:v>
                </c:pt>
                <c:pt idx="16">
                  <c:v>90</c:v>
                </c:pt>
                <c:pt idx="17">
                  <c:v>94</c:v>
                </c:pt>
                <c:pt idx="18">
                  <c:v>100</c:v>
                </c:pt>
                <c:pt idx="19">
                  <c:v>108</c:v>
                </c:pt>
                <c:pt idx="20">
                  <c:v>107</c:v>
                </c:pt>
                <c:pt idx="21">
                  <c:v>119</c:v>
                </c:pt>
                <c:pt idx="22">
                  <c:v>123</c:v>
                </c:pt>
                <c:pt idx="23">
                  <c:v>119</c:v>
                </c:pt>
                <c:pt idx="24">
                  <c:v>138</c:v>
                </c:pt>
                <c:pt idx="25">
                  <c:v>142</c:v>
                </c:pt>
                <c:pt idx="26">
                  <c:v>139</c:v>
                </c:pt>
                <c:pt idx="27">
                  <c:v>144</c:v>
                </c:pt>
                <c:pt idx="28">
                  <c:v>151</c:v>
                </c:pt>
                <c:pt idx="29">
                  <c:v>164</c:v>
                </c:pt>
                <c:pt idx="30">
                  <c:v>162</c:v>
                </c:pt>
                <c:pt idx="31">
                  <c:v>169</c:v>
                </c:pt>
                <c:pt idx="32">
                  <c:v>171</c:v>
                </c:pt>
                <c:pt idx="33">
                  <c:v>184</c:v>
                </c:pt>
                <c:pt idx="34">
                  <c:v>194</c:v>
                </c:pt>
                <c:pt idx="35">
                  <c:v>181</c:v>
                </c:pt>
                <c:pt idx="36">
                  <c:v>205</c:v>
                </c:pt>
                <c:pt idx="37">
                  <c:v>195</c:v>
                </c:pt>
                <c:pt idx="38">
                  <c:v>213</c:v>
                </c:pt>
                <c:pt idx="39">
                  <c:v>215</c:v>
                </c:pt>
                <c:pt idx="40">
                  <c:v>224</c:v>
                </c:pt>
                <c:pt idx="41">
                  <c:v>219</c:v>
                </c:pt>
                <c:pt idx="42">
                  <c:v>225</c:v>
                </c:pt>
                <c:pt idx="43">
                  <c:v>247</c:v>
                </c:pt>
                <c:pt idx="44">
                  <c:v>249</c:v>
                </c:pt>
                <c:pt idx="45">
                  <c:v>244</c:v>
                </c:pt>
                <c:pt idx="46">
                  <c:v>242</c:v>
                </c:pt>
                <c:pt idx="47">
                  <c:v>267</c:v>
                </c:pt>
                <c:pt idx="48">
                  <c:v>257</c:v>
                </c:pt>
                <c:pt idx="49">
                  <c:v>277</c:v>
                </c:pt>
                <c:pt idx="50">
                  <c:v>264</c:v>
                </c:pt>
                <c:pt idx="51">
                  <c:v>280</c:v>
                </c:pt>
                <c:pt idx="52">
                  <c:v>294</c:v>
                </c:pt>
                <c:pt idx="53">
                  <c:v>293</c:v>
                </c:pt>
                <c:pt idx="54">
                  <c:v>300</c:v>
                </c:pt>
                <c:pt idx="55">
                  <c:v>303</c:v>
                </c:pt>
                <c:pt idx="56">
                  <c:v>318</c:v>
                </c:pt>
                <c:pt idx="57">
                  <c:v>301</c:v>
                </c:pt>
                <c:pt idx="58">
                  <c:v>323</c:v>
                </c:pt>
                <c:pt idx="59">
                  <c:v>328</c:v>
                </c:pt>
                <c:pt idx="60">
                  <c:v>331</c:v>
                </c:pt>
                <c:pt idx="61">
                  <c:v>332</c:v>
                </c:pt>
                <c:pt idx="62">
                  <c:v>335</c:v>
                </c:pt>
                <c:pt idx="63">
                  <c:v>352</c:v>
                </c:pt>
                <c:pt idx="64">
                  <c:v>351</c:v>
                </c:pt>
                <c:pt idx="65">
                  <c:v>363</c:v>
                </c:pt>
                <c:pt idx="66">
                  <c:v>361</c:v>
                </c:pt>
                <c:pt idx="67">
                  <c:v>368</c:v>
                </c:pt>
                <c:pt idx="68">
                  <c:v>369</c:v>
                </c:pt>
                <c:pt idx="69">
                  <c:v>392</c:v>
                </c:pt>
                <c:pt idx="70">
                  <c:v>379</c:v>
                </c:pt>
                <c:pt idx="71">
                  <c:v>389</c:v>
                </c:pt>
                <c:pt idx="72">
                  <c:v>401</c:v>
                </c:pt>
                <c:pt idx="73">
                  <c:v>407</c:v>
                </c:pt>
                <c:pt idx="74">
                  <c:v>406</c:v>
                </c:pt>
                <c:pt idx="75">
                  <c:v>414</c:v>
                </c:pt>
                <c:pt idx="76">
                  <c:v>420</c:v>
                </c:pt>
                <c:pt idx="77">
                  <c:v>422</c:v>
                </c:pt>
                <c:pt idx="78">
                  <c:v>427</c:v>
                </c:pt>
                <c:pt idx="79">
                  <c:v>439</c:v>
                </c:pt>
                <c:pt idx="80">
                  <c:v>448</c:v>
                </c:pt>
                <c:pt idx="81">
                  <c:v>458</c:v>
                </c:pt>
                <c:pt idx="82">
                  <c:v>466</c:v>
                </c:pt>
                <c:pt idx="83">
                  <c:v>452</c:v>
                </c:pt>
                <c:pt idx="84">
                  <c:v>466</c:v>
                </c:pt>
                <c:pt idx="85">
                  <c:v>474</c:v>
                </c:pt>
                <c:pt idx="86">
                  <c:v>483</c:v>
                </c:pt>
                <c:pt idx="87">
                  <c:v>487</c:v>
                </c:pt>
                <c:pt idx="88">
                  <c:v>488</c:v>
                </c:pt>
                <c:pt idx="89">
                  <c:v>483</c:v>
                </c:pt>
                <c:pt idx="90">
                  <c:v>498</c:v>
                </c:pt>
                <c:pt idx="91">
                  <c:v>514</c:v>
                </c:pt>
                <c:pt idx="92">
                  <c:v>508</c:v>
                </c:pt>
                <c:pt idx="93">
                  <c:v>517</c:v>
                </c:pt>
                <c:pt idx="94">
                  <c:v>526</c:v>
                </c:pt>
                <c:pt idx="95">
                  <c:v>527</c:v>
                </c:pt>
                <c:pt idx="96">
                  <c:v>531</c:v>
                </c:pt>
                <c:pt idx="97">
                  <c:v>529</c:v>
                </c:pt>
                <c:pt idx="98">
                  <c:v>545</c:v>
                </c:pt>
                <c:pt idx="99">
                  <c:v>550</c:v>
                </c:pt>
                <c:pt idx="100">
                  <c:v>559</c:v>
                </c:pt>
                <c:pt idx="101">
                  <c:v>554</c:v>
                </c:pt>
                <c:pt idx="102">
                  <c:v>564</c:v>
                </c:pt>
                <c:pt idx="103">
                  <c:v>580</c:v>
                </c:pt>
                <c:pt idx="104">
                  <c:v>584</c:v>
                </c:pt>
                <c:pt idx="105">
                  <c:v>592</c:v>
                </c:pt>
                <c:pt idx="106">
                  <c:v>585</c:v>
                </c:pt>
                <c:pt idx="107">
                  <c:v>596</c:v>
                </c:pt>
                <c:pt idx="108">
                  <c:v>608</c:v>
                </c:pt>
                <c:pt idx="109">
                  <c:v>611</c:v>
                </c:pt>
                <c:pt idx="110">
                  <c:v>606</c:v>
                </c:pt>
                <c:pt idx="111">
                  <c:v>620</c:v>
                </c:pt>
                <c:pt idx="112">
                  <c:v>624</c:v>
                </c:pt>
                <c:pt idx="113">
                  <c:v>632</c:v>
                </c:pt>
                <c:pt idx="114">
                  <c:v>632</c:v>
                </c:pt>
                <c:pt idx="115">
                  <c:v>642</c:v>
                </c:pt>
                <c:pt idx="116">
                  <c:v>644</c:v>
                </c:pt>
                <c:pt idx="117">
                  <c:v>669</c:v>
                </c:pt>
                <c:pt idx="118">
                  <c:v>657</c:v>
                </c:pt>
                <c:pt idx="119">
                  <c:v>658</c:v>
                </c:pt>
                <c:pt idx="120">
                  <c:v>663</c:v>
                </c:pt>
                <c:pt idx="121">
                  <c:v>685</c:v>
                </c:pt>
                <c:pt idx="122">
                  <c:v>663</c:v>
                </c:pt>
                <c:pt idx="123">
                  <c:v>668</c:v>
                </c:pt>
                <c:pt idx="124">
                  <c:v>700</c:v>
                </c:pt>
                <c:pt idx="125">
                  <c:v>685</c:v>
                </c:pt>
                <c:pt idx="126">
                  <c:v>704</c:v>
                </c:pt>
                <c:pt idx="127">
                  <c:v>719</c:v>
                </c:pt>
                <c:pt idx="128">
                  <c:v>727</c:v>
                </c:pt>
                <c:pt idx="129">
                  <c:v>717</c:v>
                </c:pt>
                <c:pt idx="130">
                  <c:v>732</c:v>
                </c:pt>
                <c:pt idx="131">
                  <c:v>752</c:v>
                </c:pt>
                <c:pt idx="132">
                  <c:v>733</c:v>
                </c:pt>
                <c:pt idx="133">
                  <c:v>721</c:v>
                </c:pt>
                <c:pt idx="134">
                  <c:v>752</c:v>
                </c:pt>
                <c:pt idx="135">
                  <c:v>759</c:v>
                </c:pt>
                <c:pt idx="136">
                  <c:v>748</c:v>
                </c:pt>
                <c:pt idx="137">
                  <c:v>775</c:v>
                </c:pt>
                <c:pt idx="138">
                  <c:v>764</c:v>
                </c:pt>
                <c:pt idx="139">
                  <c:v>778</c:v>
                </c:pt>
                <c:pt idx="140">
                  <c:v>778</c:v>
                </c:pt>
                <c:pt idx="141">
                  <c:v>783</c:v>
                </c:pt>
                <c:pt idx="142">
                  <c:v>773</c:v>
                </c:pt>
                <c:pt idx="143">
                  <c:v>808</c:v>
                </c:pt>
                <c:pt idx="144">
                  <c:v>795</c:v>
                </c:pt>
                <c:pt idx="145">
                  <c:v>814</c:v>
                </c:pt>
                <c:pt idx="146">
                  <c:v>816</c:v>
                </c:pt>
                <c:pt idx="147">
                  <c:v>840</c:v>
                </c:pt>
                <c:pt idx="148">
                  <c:v>820</c:v>
                </c:pt>
                <c:pt idx="149">
                  <c:v>837</c:v>
                </c:pt>
                <c:pt idx="150">
                  <c:v>839</c:v>
                </c:pt>
                <c:pt idx="151">
                  <c:v>836</c:v>
                </c:pt>
                <c:pt idx="152">
                  <c:v>854</c:v>
                </c:pt>
                <c:pt idx="153">
                  <c:v>847</c:v>
                </c:pt>
                <c:pt idx="154">
                  <c:v>863</c:v>
                </c:pt>
                <c:pt idx="155">
                  <c:v>864</c:v>
                </c:pt>
                <c:pt idx="156">
                  <c:v>851</c:v>
                </c:pt>
                <c:pt idx="157">
                  <c:v>885</c:v>
                </c:pt>
                <c:pt idx="158">
                  <c:v>884</c:v>
                </c:pt>
                <c:pt idx="159">
                  <c:v>891</c:v>
                </c:pt>
                <c:pt idx="160">
                  <c:v>881</c:v>
                </c:pt>
                <c:pt idx="161">
                  <c:v>904</c:v>
                </c:pt>
                <c:pt idx="162">
                  <c:v>922</c:v>
                </c:pt>
                <c:pt idx="163">
                  <c:v>916</c:v>
                </c:pt>
                <c:pt idx="164">
                  <c:v>922</c:v>
                </c:pt>
                <c:pt idx="165">
                  <c:v>916</c:v>
                </c:pt>
                <c:pt idx="166">
                  <c:v>936</c:v>
                </c:pt>
                <c:pt idx="167">
                  <c:v>930</c:v>
                </c:pt>
                <c:pt idx="168">
                  <c:v>917</c:v>
                </c:pt>
                <c:pt idx="169">
                  <c:v>934</c:v>
                </c:pt>
                <c:pt idx="170">
                  <c:v>954</c:v>
                </c:pt>
                <c:pt idx="171">
                  <c:v>952</c:v>
                </c:pt>
                <c:pt idx="172">
                  <c:v>967</c:v>
                </c:pt>
                <c:pt idx="173">
                  <c:v>965</c:v>
                </c:pt>
                <c:pt idx="174">
                  <c:v>969</c:v>
                </c:pt>
                <c:pt idx="175">
                  <c:v>975</c:v>
                </c:pt>
                <c:pt idx="176">
                  <c:v>996</c:v>
                </c:pt>
                <c:pt idx="177">
                  <c:v>992</c:v>
                </c:pt>
                <c:pt idx="178">
                  <c:v>992</c:v>
                </c:pt>
                <c:pt idx="179">
                  <c:v>1006</c:v>
                </c:pt>
                <c:pt idx="180">
                  <c:v>1026</c:v>
                </c:pt>
                <c:pt idx="181">
                  <c:v>1008</c:v>
                </c:pt>
                <c:pt idx="182">
                  <c:v>1041</c:v>
                </c:pt>
                <c:pt idx="183">
                  <c:v>1018</c:v>
                </c:pt>
                <c:pt idx="184">
                  <c:v>1043</c:v>
                </c:pt>
                <c:pt idx="185">
                  <c:v>1041</c:v>
                </c:pt>
                <c:pt idx="186">
                  <c:v>1035</c:v>
                </c:pt>
                <c:pt idx="187">
                  <c:v>1040</c:v>
                </c:pt>
                <c:pt idx="188">
                  <c:v>1061</c:v>
                </c:pt>
                <c:pt idx="189">
                  <c:v>1048</c:v>
                </c:pt>
                <c:pt idx="190">
                  <c:v>1075</c:v>
                </c:pt>
                <c:pt idx="191">
                  <c:v>1056</c:v>
                </c:pt>
                <c:pt idx="192">
                  <c:v>1078</c:v>
                </c:pt>
                <c:pt idx="193">
                  <c:v>1072</c:v>
                </c:pt>
                <c:pt idx="194">
                  <c:v>1088</c:v>
                </c:pt>
                <c:pt idx="195">
                  <c:v>1093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162-4000-958C-25E29C71BD62}"/>
            </c:ext>
          </c:extLst>
        </c:ser>
        <c:ser>
          <c:idx val="2"/>
          <c:order val="2"/>
          <c:tx>
            <c:v>delaunay+seg1+nei2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Sheet1!$A$2:$A$197</c:f>
              <c:numCache>
                <c:formatCode>General</c:formatCode>
                <c:ptCount val="19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  <c:pt idx="46">
                  <c:v>51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58</c:v>
                </c:pt>
                <c:pt idx="54">
                  <c:v>59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66</c:v>
                </c:pt>
                <c:pt idx="62">
                  <c:v>67</c:v>
                </c:pt>
                <c:pt idx="63">
                  <c:v>68</c:v>
                </c:pt>
                <c:pt idx="64">
                  <c:v>69</c:v>
                </c:pt>
                <c:pt idx="65">
                  <c:v>70</c:v>
                </c:pt>
                <c:pt idx="66">
                  <c:v>71</c:v>
                </c:pt>
                <c:pt idx="67">
                  <c:v>72</c:v>
                </c:pt>
                <c:pt idx="68">
                  <c:v>73</c:v>
                </c:pt>
                <c:pt idx="69">
                  <c:v>74</c:v>
                </c:pt>
                <c:pt idx="70">
                  <c:v>75</c:v>
                </c:pt>
                <c:pt idx="71">
                  <c:v>76</c:v>
                </c:pt>
                <c:pt idx="72">
                  <c:v>77</c:v>
                </c:pt>
                <c:pt idx="73">
                  <c:v>78</c:v>
                </c:pt>
                <c:pt idx="74">
                  <c:v>79</c:v>
                </c:pt>
                <c:pt idx="75">
                  <c:v>80</c:v>
                </c:pt>
                <c:pt idx="76">
                  <c:v>81</c:v>
                </c:pt>
                <c:pt idx="77">
                  <c:v>82</c:v>
                </c:pt>
                <c:pt idx="78">
                  <c:v>83</c:v>
                </c:pt>
                <c:pt idx="79">
                  <c:v>84</c:v>
                </c:pt>
                <c:pt idx="80">
                  <c:v>85</c:v>
                </c:pt>
                <c:pt idx="81">
                  <c:v>86</c:v>
                </c:pt>
                <c:pt idx="82">
                  <c:v>87</c:v>
                </c:pt>
                <c:pt idx="83">
                  <c:v>88</c:v>
                </c:pt>
                <c:pt idx="84">
                  <c:v>89</c:v>
                </c:pt>
                <c:pt idx="85">
                  <c:v>90</c:v>
                </c:pt>
                <c:pt idx="86">
                  <c:v>91</c:v>
                </c:pt>
                <c:pt idx="87">
                  <c:v>92</c:v>
                </c:pt>
                <c:pt idx="88">
                  <c:v>93</c:v>
                </c:pt>
                <c:pt idx="89">
                  <c:v>94</c:v>
                </c:pt>
                <c:pt idx="90">
                  <c:v>95</c:v>
                </c:pt>
                <c:pt idx="91">
                  <c:v>96</c:v>
                </c:pt>
                <c:pt idx="92">
                  <c:v>97</c:v>
                </c:pt>
                <c:pt idx="93">
                  <c:v>98</c:v>
                </c:pt>
                <c:pt idx="94">
                  <c:v>99</c:v>
                </c:pt>
                <c:pt idx="95">
                  <c:v>100</c:v>
                </c:pt>
                <c:pt idx="96">
                  <c:v>101</c:v>
                </c:pt>
                <c:pt idx="97">
                  <c:v>102</c:v>
                </c:pt>
                <c:pt idx="98">
                  <c:v>103</c:v>
                </c:pt>
                <c:pt idx="99">
                  <c:v>104</c:v>
                </c:pt>
                <c:pt idx="100">
                  <c:v>105</c:v>
                </c:pt>
                <c:pt idx="101">
                  <c:v>106</c:v>
                </c:pt>
                <c:pt idx="102">
                  <c:v>107</c:v>
                </c:pt>
                <c:pt idx="103">
                  <c:v>108</c:v>
                </c:pt>
                <c:pt idx="104">
                  <c:v>109</c:v>
                </c:pt>
                <c:pt idx="105">
                  <c:v>110</c:v>
                </c:pt>
                <c:pt idx="106">
                  <c:v>111</c:v>
                </c:pt>
                <c:pt idx="107">
                  <c:v>112</c:v>
                </c:pt>
                <c:pt idx="108">
                  <c:v>113</c:v>
                </c:pt>
                <c:pt idx="109">
                  <c:v>114</c:v>
                </c:pt>
                <c:pt idx="110">
                  <c:v>115</c:v>
                </c:pt>
                <c:pt idx="111">
                  <c:v>116</c:v>
                </c:pt>
                <c:pt idx="112">
                  <c:v>117</c:v>
                </c:pt>
                <c:pt idx="113">
                  <c:v>118</c:v>
                </c:pt>
                <c:pt idx="114">
                  <c:v>119</c:v>
                </c:pt>
                <c:pt idx="115">
                  <c:v>120</c:v>
                </c:pt>
                <c:pt idx="116">
                  <c:v>121</c:v>
                </c:pt>
                <c:pt idx="117">
                  <c:v>122</c:v>
                </c:pt>
                <c:pt idx="118">
                  <c:v>123</c:v>
                </c:pt>
                <c:pt idx="119">
                  <c:v>124</c:v>
                </c:pt>
                <c:pt idx="120">
                  <c:v>125</c:v>
                </c:pt>
                <c:pt idx="121">
                  <c:v>126</c:v>
                </c:pt>
                <c:pt idx="122">
                  <c:v>127</c:v>
                </c:pt>
                <c:pt idx="123">
                  <c:v>128</c:v>
                </c:pt>
                <c:pt idx="124">
                  <c:v>129</c:v>
                </c:pt>
                <c:pt idx="125">
                  <c:v>130</c:v>
                </c:pt>
                <c:pt idx="126">
                  <c:v>131</c:v>
                </c:pt>
                <c:pt idx="127">
                  <c:v>132</c:v>
                </c:pt>
                <c:pt idx="128">
                  <c:v>133</c:v>
                </c:pt>
                <c:pt idx="129">
                  <c:v>134</c:v>
                </c:pt>
                <c:pt idx="130">
                  <c:v>135</c:v>
                </c:pt>
                <c:pt idx="131">
                  <c:v>136</c:v>
                </c:pt>
                <c:pt idx="132">
                  <c:v>137</c:v>
                </c:pt>
                <c:pt idx="133">
                  <c:v>138</c:v>
                </c:pt>
                <c:pt idx="134">
                  <c:v>139</c:v>
                </c:pt>
                <c:pt idx="135">
                  <c:v>140</c:v>
                </c:pt>
                <c:pt idx="136">
                  <c:v>141</c:v>
                </c:pt>
                <c:pt idx="137">
                  <c:v>142</c:v>
                </c:pt>
                <c:pt idx="138">
                  <c:v>143</c:v>
                </c:pt>
                <c:pt idx="139">
                  <c:v>144</c:v>
                </c:pt>
                <c:pt idx="140">
                  <c:v>145</c:v>
                </c:pt>
                <c:pt idx="141">
                  <c:v>146</c:v>
                </c:pt>
                <c:pt idx="142">
                  <c:v>147</c:v>
                </c:pt>
                <c:pt idx="143">
                  <c:v>148</c:v>
                </c:pt>
                <c:pt idx="144">
                  <c:v>149</c:v>
                </c:pt>
                <c:pt idx="145">
                  <c:v>150</c:v>
                </c:pt>
                <c:pt idx="146">
                  <c:v>151</c:v>
                </c:pt>
                <c:pt idx="147">
                  <c:v>152</c:v>
                </c:pt>
                <c:pt idx="148">
                  <c:v>153</c:v>
                </c:pt>
                <c:pt idx="149">
                  <c:v>154</c:v>
                </c:pt>
                <c:pt idx="150">
                  <c:v>155</c:v>
                </c:pt>
                <c:pt idx="151">
                  <c:v>156</c:v>
                </c:pt>
                <c:pt idx="152">
                  <c:v>157</c:v>
                </c:pt>
                <c:pt idx="153">
                  <c:v>158</c:v>
                </c:pt>
                <c:pt idx="154">
                  <c:v>159</c:v>
                </c:pt>
                <c:pt idx="155">
                  <c:v>160</c:v>
                </c:pt>
                <c:pt idx="156">
                  <c:v>161</c:v>
                </c:pt>
                <c:pt idx="157">
                  <c:v>162</c:v>
                </c:pt>
                <c:pt idx="158">
                  <c:v>163</c:v>
                </c:pt>
                <c:pt idx="159">
                  <c:v>164</c:v>
                </c:pt>
                <c:pt idx="160">
                  <c:v>165</c:v>
                </c:pt>
                <c:pt idx="161">
                  <c:v>166</c:v>
                </c:pt>
                <c:pt idx="162">
                  <c:v>167</c:v>
                </c:pt>
                <c:pt idx="163">
                  <c:v>168</c:v>
                </c:pt>
                <c:pt idx="164">
                  <c:v>169</c:v>
                </c:pt>
                <c:pt idx="165">
                  <c:v>170</c:v>
                </c:pt>
                <c:pt idx="166">
                  <c:v>171</c:v>
                </c:pt>
                <c:pt idx="167">
                  <c:v>172</c:v>
                </c:pt>
                <c:pt idx="168">
                  <c:v>173</c:v>
                </c:pt>
                <c:pt idx="169">
                  <c:v>174</c:v>
                </c:pt>
                <c:pt idx="170">
                  <c:v>175</c:v>
                </c:pt>
                <c:pt idx="171">
                  <c:v>176</c:v>
                </c:pt>
                <c:pt idx="172">
                  <c:v>177</c:v>
                </c:pt>
                <c:pt idx="173">
                  <c:v>178</c:v>
                </c:pt>
                <c:pt idx="174">
                  <c:v>179</c:v>
                </c:pt>
                <c:pt idx="175">
                  <c:v>180</c:v>
                </c:pt>
                <c:pt idx="176">
                  <c:v>181</c:v>
                </c:pt>
                <c:pt idx="177">
                  <c:v>182</c:v>
                </c:pt>
                <c:pt idx="178">
                  <c:v>183</c:v>
                </c:pt>
                <c:pt idx="179">
                  <c:v>184</c:v>
                </c:pt>
                <c:pt idx="180">
                  <c:v>185</c:v>
                </c:pt>
                <c:pt idx="181">
                  <c:v>186</c:v>
                </c:pt>
                <c:pt idx="182">
                  <c:v>187</c:v>
                </c:pt>
                <c:pt idx="183">
                  <c:v>188</c:v>
                </c:pt>
                <c:pt idx="184">
                  <c:v>189</c:v>
                </c:pt>
                <c:pt idx="185">
                  <c:v>190</c:v>
                </c:pt>
                <c:pt idx="186">
                  <c:v>191</c:v>
                </c:pt>
                <c:pt idx="187">
                  <c:v>192</c:v>
                </c:pt>
                <c:pt idx="188">
                  <c:v>193</c:v>
                </c:pt>
                <c:pt idx="189">
                  <c:v>194</c:v>
                </c:pt>
                <c:pt idx="190">
                  <c:v>195</c:v>
                </c:pt>
                <c:pt idx="191">
                  <c:v>196</c:v>
                </c:pt>
                <c:pt idx="192">
                  <c:v>197</c:v>
                </c:pt>
                <c:pt idx="193">
                  <c:v>198</c:v>
                </c:pt>
                <c:pt idx="194">
                  <c:v>199</c:v>
                </c:pt>
                <c:pt idx="195">
                  <c:v>200</c:v>
                </c:pt>
              </c:numCache>
            </c:numRef>
          </c:xVal>
          <c:yVal>
            <c:numRef>
              <c:f>Sheet1!$I$2:$I$197</c:f>
              <c:numCache>
                <c:formatCode>General</c:formatCode>
                <c:ptCount val="196"/>
                <c:pt idx="0">
                  <c:v>10</c:v>
                </c:pt>
                <c:pt idx="1">
                  <c:v>15</c:v>
                </c:pt>
                <c:pt idx="2">
                  <c:v>21</c:v>
                </c:pt>
                <c:pt idx="3">
                  <c:v>28</c:v>
                </c:pt>
                <c:pt idx="4">
                  <c:v>36</c:v>
                </c:pt>
                <c:pt idx="5">
                  <c:v>45</c:v>
                </c:pt>
                <c:pt idx="6">
                  <c:v>55</c:v>
                </c:pt>
                <c:pt idx="7">
                  <c:v>65</c:v>
                </c:pt>
                <c:pt idx="8">
                  <c:v>76</c:v>
                </c:pt>
                <c:pt idx="9">
                  <c:v>86</c:v>
                </c:pt>
                <c:pt idx="10">
                  <c:v>105</c:v>
                </c:pt>
                <c:pt idx="11">
                  <c:v>114</c:v>
                </c:pt>
                <c:pt idx="12">
                  <c:v>121</c:v>
                </c:pt>
                <c:pt idx="13">
                  <c:v>138</c:v>
                </c:pt>
                <c:pt idx="14">
                  <c:v>160</c:v>
                </c:pt>
                <c:pt idx="15">
                  <c:v>171</c:v>
                </c:pt>
                <c:pt idx="16">
                  <c:v>173</c:v>
                </c:pt>
                <c:pt idx="17">
                  <c:v>191</c:v>
                </c:pt>
                <c:pt idx="18">
                  <c:v>186</c:v>
                </c:pt>
                <c:pt idx="19">
                  <c:v>219</c:v>
                </c:pt>
                <c:pt idx="20">
                  <c:v>225</c:v>
                </c:pt>
                <c:pt idx="21">
                  <c:v>234</c:v>
                </c:pt>
                <c:pt idx="22">
                  <c:v>263</c:v>
                </c:pt>
                <c:pt idx="23">
                  <c:v>312</c:v>
                </c:pt>
                <c:pt idx="24">
                  <c:v>253</c:v>
                </c:pt>
                <c:pt idx="25">
                  <c:v>281</c:v>
                </c:pt>
                <c:pt idx="26">
                  <c:v>318</c:v>
                </c:pt>
                <c:pt idx="27">
                  <c:v>372</c:v>
                </c:pt>
                <c:pt idx="28">
                  <c:v>321</c:v>
                </c:pt>
                <c:pt idx="29">
                  <c:v>333</c:v>
                </c:pt>
                <c:pt idx="30">
                  <c:v>350</c:v>
                </c:pt>
                <c:pt idx="31">
                  <c:v>371</c:v>
                </c:pt>
                <c:pt idx="32">
                  <c:v>425</c:v>
                </c:pt>
                <c:pt idx="33">
                  <c:v>367</c:v>
                </c:pt>
                <c:pt idx="34">
                  <c:v>365</c:v>
                </c:pt>
                <c:pt idx="35">
                  <c:v>456</c:v>
                </c:pt>
                <c:pt idx="36">
                  <c:v>425</c:v>
                </c:pt>
                <c:pt idx="37">
                  <c:v>501</c:v>
                </c:pt>
                <c:pt idx="38">
                  <c:v>454</c:v>
                </c:pt>
                <c:pt idx="39">
                  <c:v>483</c:v>
                </c:pt>
                <c:pt idx="40">
                  <c:v>494</c:v>
                </c:pt>
                <c:pt idx="41">
                  <c:v>532</c:v>
                </c:pt>
                <c:pt idx="42">
                  <c:v>538</c:v>
                </c:pt>
                <c:pt idx="43">
                  <c:v>477</c:v>
                </c:pt>
                <c:pt idx="44">
                  <c:v>544</c:v>
                </c:pt>
                <c:pt idx="45">
                  <c:v>588</c:v>
                </c:pt>
                <c:pt idx="46">
                  <c:v>614</c:v>
                </c:pt>
                <c:pt idx="47">
                  <c:v>509</c:v>
                </c:pt>
                <c:pt idx="48">
                  <c:v>600</c:v>
                </c:pt>
                <c:pt idx="49">
                  <c:v>597</c:v>
                </c:pt>
                <c:pt idx="50">
                  <c:v>730</c:v>
                </c:pt>
                <c:pt idx="51">
                  <c:v>622</c:v>
                </c:pt>
                <c:pt idx="52">
                  <c:v>619</c:v>
                </c:pt>
                <c:pt idx="53">
                  <c:v>655</c:v>
                </c:pt>
                <c:pt idx="54">
                  <c:v>665</c:v>
                </c:pt>
                <c:pt idx="55">
                  <c:v>687</c:v>
                </c:pt>
                <c:pt idx="56">
                  <c:v>622</c:v>
                </c:pt>
                <c:pt idx="57">
                  <c:v>840</c:v>
                </c:pt>
                <c:pt idx="58">
                  <c:v>662</c:v>
                </c:pt>
                <c:pt idx="59">
                  <c:v>680</c:v>
                </c:pt>
                <c:pt idx="60">
                  <c:v>731</c:v>
                </c:pt>
                <c:pt idx="61">
                  <c:v>851</c:v>
                </c:pt>
                <c:pt idx="62">
                  <c:v>752</c:v>
                </c:pt>
                <c:pt idx="63">
                  <c:v>726</c:v>
                </c:pt>
                <c:pt idx="64">
                  <c:v>789</c:v>
                </c:pt>
                <c:pt idx="65">
                  <c:v>759</c:v>
                </c:pt>
                <c:pt idx="66">
                  <c:v>881</c:v>
                </c:pt>
                <c:pt idx="67">
                  <c:v>792</c:v>
                </c:pt>
                <c:pt idx="68">
                  <c:v>899</c:v>
                </c:pt>
                <c:pt idx="69">
                  <c:v>813</c:v>
                </c:pt>
                <c:pt idx="70">
                  <c:v>887</c:v>
                </c:pt>
                <c:pt idx="71">
                  <c:v>911</c:v>
                </c:pt>
                <c:pt idx="72">
                  <c:v>789</c:v>
                </c:pt>
                <c:pt idx="73">
                  <c:v>847</c:v>
                </c:pt>
                <c:pt idx="74">
                  <c:v>879</c:v>
                </c:pt>
                <c:pt idx="75">
                  <c:v>988</c:v>
                </c:pt>
                <c:pt idx="76">
                  <c:v>964</c:v>
                </c:pt>
                <c:pt idx="77">
                  <c:v>1017</c:v>
                </c:pt>
                <c:pt idx="78">
                  <c:v>1021</c:v>
                </c:pt>
                <c:pt idx="79">
                  <c:v>987</c:v>
                </c:pt>
                <c:pt idx="80">
                  <c:v>981</c:v>
                </c:pt>
                <c:pt idx="81">
                  <c:v>935</c:v>
                </c:pt>
                <c:pt idx="82">
                  <c:v>981</c:v>
                </c:pt>
                <c:pt idx="83">
                  <c:v>1196</c:v>
                </c:pt>
                <c:pt idx="84">
                  <c:v>1062</c:v>
                </c:pt>
                <c:pt idx="85">
                  <c:v>1026</c:v>
                </c:pt>
                <c:pt idx="86">
                  <c:v>958</c:v>
                </c:pt>
                <c:pt idx="87">
                  <c:v>1008</c:v>
                </c:pt>
                <c:pt idx="88">
                  <c:v>1044</c:v>
                </c:pt>
                <c:pt idx="89">
                  <c:v>1162</c:v>
                </c:pt>
                <c:pt idx="90">
                  <c:v>1136</c:v>
                </c:pt>
                <c:pt idx="91">
                  <c:v>1034</c:v>
                </c:pt>
                <c:pt idx="92">
                  <c:v>1129</c:v>
                </c:pt>
                <c:pt idx="93">
                  <c:v>1083</c:v>
                </c:pt>
                <c:pt idx="94">
                  <c:v>1093</c:v>
                </c:pt>
                <c:pt idx="95">
                  <c:v>1119</c:v>
                </c:pt>
                <c:pt idx="96">
                  <c:v>1169</c:v>
                </c:pt>
                <c:pt idx="97">
                  <c:v>1238</c:v>
                </c:pt>
                <c:pt idx="98">
                  <c:v>1280</c:v>
                </c:pt>
                <c:pt idx="99">
                  <c:v>1159</c:v>
                </c:pt>
                <c:pt idx="100">
                  <c:v>1143</c:v>
                </c:pt>
                <c:pt idx="101">
                  <c:v>1404</c:v>
                </c:pt>
                <c:pt idx="102">
                  <c:v>1212</c:v>
                </c:pt>
                <c:pt idx="103">
                  <c:v>1143</c:v>
                </c:pt>
                <c:pt idx="104">
                  <c:v>1231</c:v>
                </c:pt>
                <c:pt idx="105">
                  <c:v>1194</c:v>
                </c:pt>
                <c:pt idx="106">
                  <c:v>1301</c:v>
                </c:pt>
                <c:pt idx="107">
                  <c:v>1260</c:v>
                </c:pt>
                <c:pt idx="108">
                  <c:v>1252</c:v>
                </c:pt>
                <c:pt idx="109">
                  <c:v>1298</c:v>
                </c:pt>
                <c:pt idx="110">
                  <c:v>1421</c:v>
                </c:pt>
                <c:pt idx="111">
                  <c:v>1345</c:v>
                </c:pt>
                <c:pt idx="112">
                  <c:v>1313</c:v>
                </c:pt>
                <c:pt idx="113">
                  <c:v>1349</c:v>
                </c:pt>
                <c:pt idx="114">
                  <c:v>1438</c:v>
                </c:pt>
                <c:pt idx="115">
                  <c:v>1315</c:v>
                </c:pt>
                <c:pt idx="116">
                  <c:v>1412</c:v>
                </c:pt>
                <c:pt idx="117">
                  <c:v>1321</c:v>
                </c:pt>
                <c:pt idx="118">
                  <c:v>1414</c:v>
                </c:pt>
                <c:pt idx="119">
                  <c:v>1475</c:v>
                </c:pt>
                <c:pt idx="120">
                  <c:v>1668</c:v>
                </c:pt>
                <c:pt idx="121">
                  <c:v>1398</c:v>
                </c:pt>
                <c:pt idx="122">
                  <c:v>1593</c:v>
                </c:pt>
                <c:pt idx="123">
                  <c:v>1713</c:v>
                </c:pt>
                <c:pt idx="124">
                  <c:v>1406</c:v>
                </c:pt>
                <c:pt idx="125">
                  <c:v>1436</c:v>
                </c:pt>
                <c:pt idx="126">
                  <c:v>1512</c:v>
                </c:pt>
                <c:pt idx="127">
                  <c:v>1480</c:v>
                </c:pt>
                <c:pt idx="128">
                  <c:v>1373</c:v>
                </c:pt>
                <c:pt idx="129">
                  <c:v>1585</c:v>
                </c:pt>
                <c:pt idx="130">
                  <c:v>1527</c:v>
                </c:pt>
                <c:pt idx="131">
                  <c:v>1454</c:v>
                </c:pt>
                <c:pt idx="132">
                  <c:v>1717</c:v>
                </c:pt>
                <c:pt idx="133">
                  <c:v>1799</c:v>
                </c:pt>
                <c:pt idx="134">
                  <c:v>1710</c:v>
                </c:pt>
                <c:pt idx="135">
                  <c:v>1568</c:v>
                </c:pt>
                <c:pt idx="136">
                  <c:v>1804</c:v>
                </c:pt>
                <c:pt idx="137">
                  <c:v>1539</c:v>
                </c:pt>
                <c:pt idx="138">
                  <c:v>1708</c:v>
                </c:pt>
                <c:pt idx="139">
                  <c:v>1785</c:v>
                </c:pt>
                <c:pt idx="140">
                  <c:v>1741</c:v>
                </c:pt>
                <c:pt idx="141">
                  <c:v>1955</c:v>
                </c:pt>
                <c:pt idx="142">
                  <c:v>1985</c:v>
                </c:pt>
                <c:pt idx="143">
                  <c:v>1756</c:v>
                </c:pt>
                <c:pt idx="144">
                  <c:v>1753</c:v>
                </c:pt>
                <c:pt idx="145">
                  <c:v>1716</c:v>
                </c:pt>
                <c:pt idx="146">
                  <c:v>1844</c:v>
                </c:pt>
                <c:pt idx="147">
                  <c:v>1683</c:v>
                </c:pt>
                <c:pt idx="148">
                  <c:v>1883</c:v>
                </c:pt>
                <c:pt idx="149">
                  <c:v>1786</c:v>
                </c:pt>
                <c:pt idx="150">
                  <c:v>1801</c:v>
                </c:pt>
                <c:pt idx="151">
                  <c:v>1908</c:v>
                </c:pt>
                <c:pt idx="152">
                  <c:v>1843</c:v>
                </c:pt>
                <c:pt idx="153">
                  <c:v>1764</c:v>
                </c:pt>
                <c:pt idx="154">
                  <c:v>1831</c:v>
                </c:pt>
                <c:pt idx="155">
                  <c:v>1876</c:v>
                </c:pt>
                <c:pt idx="156">
                  <c:v>2302</c:v>
                </c:pt>
                <c:pt idx="157">
                  <c:v>1924</c:v>
                </c:pt>
                <c:pt idx="158">
                  <c:v>1897</c:v>
                </c:pt>
                <c:pt idx="159">
                  <c:v>1974</c:v>
                </c:pt>
                <c:pt idx="160">
                  <c:v>2065</c:v>
                </c:pt>
                <c:pt idx="161">
                  <c:v>1963</c:v>
                </c:pt>
                <c:pt idx="162">
                  <c:v>1764</c:v>
                </c:pt>
                <c:pt idx="163">
                  <c:v>2001</c:v>
                </c:pt>
                <c:pt idx="164">
                  <c:v>1825</c:v>
                </c:pt>
                <c:pt idx="165">
                  <c:v>2162</c:v>
                </c:pt>
                <c:pt idx="166">
                  <c:v>2024</c:v>
                </c:pt>
                <c:pt idx="167">
                  <c:v>1969</c:v>
                </c:pt>
                <c:pt idx="168">
                  <c:v>2191</c:v>
                </c:pt>
                <c:pt idx="169">
                  <c:v>2148</c:v>
                </c:pt>
                <c:pt idx="170">
                  <c:v>2063</c:v>
                </c:pt>
                <c:pt idx="171">
                  <c:v>2024</c:v>
                </c:pt>
                <c:pt idx="172">
                  <c:v>2001</c:v>
                </c:pt>
                <c:pt idx="173">
                  <c:v>2219</c:v>
                </c:pt>
                <c:pt idx="174">
                  <c:v>2437</c:v>
                </c:pt>
                <c:pt idx="175">
                  <c:v>2110</c:v>
                </c:pt>
                <c:pt idx="176">
                  <c:v>2186</c:v>
                </c:pt>
                <c:pt idx="177">
                  <c:v>2201</c:v>
                </c:pt>
                <c:pt idx="178">
                  <c:v>2228</c:v>
                </c:pt>
                <c:pt idx="179">
                  <c:v>2095</c:v>
                </c:pt>
                <c:pt idx="180">
                  <c:v>2039</c:v>
                </c:pt>
                <c:pt idx="181">
                  <c:v>2261</c:v>
                </c:pt>
                <c:pt idx="182">
                  <c:v>2226</c:v>
                </c:pt>
                <c:pt idx="183">
                  <c:v>2252</c:v>
                </c:pt>
                <c:pt idx="184">
                  <c:v>2043</c:v>
                </c:pt>
                <c:pt idx="185">
                  <c:v>2322</c:v>
                </c:pt>
                <c:pt idx="186">
                  <c:v>2286</c:v>
                </c:pt>
                <c:pt idx="187">
                  <c:v>2253</c:v>
                </c:pt>
                <c:pt idx="188">
                  <c:v>2192</c:v>
                </c:pt>
                <c:pt idx="189">
                  <c:v>2202</c:v>
                </c:pt>
                <c:pt idx="190">
                  <c:v>2239</c:v>
                </c:pt>
                <c:pt idx="191">
                  <c:v>2377</c:v>
                </c:pt>
                <c:pt idx="192">
                  <c:v>2150</c:v>
                </c:pt>
                <c:pt idx="193">
                  <c:v>2398</c:v>
                </c:pt>
                <c:pt idx="194">
                  <c:v>2360</c:v>
                </c:pt>
                <c:pt idx="195">
                  <c:v>2425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162-4000-958C-25E29C71BD62}"/>
            </c:ext>
          </c:extLst>
        </c:ser>
        <c:ser>
          <c:idx val="3"/>
          <c:order val="3"/>
          <c:tx>
            <c:v>delaunay+seg1+nei2+seg3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Sheet1!$A$2:$A$197</c:f>
              <c:numCache>
                <c:formatCode>General</c:formatCode>
                <c:ptCount val="19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  <c:pt idx="46">
                  <c:v>51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58</c:v>
                </c:pt>
                <c:pt idx="54">
                  <c:v>59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66</c:v>
                </c:pt>
                <c:pt idx="62">
                  <c:v>67</c:v>
                </c:pt>
                <c:pt idx="63">
                  <c:v>68</c:v>
                </c:pt>
                <c:pt idx="64">
                  <c:v>69</c:v>
                </c:pt>
                <c:pt idx="65">
                  <c:v>70</c:v>
                </c:pt>
                <c:pt idx="66">
                  <c:v>71</c:v>
                </c:pt>
                <c:pt idx="67">
                  <c:v>72</c:v>
                </c:pt>
                <c:pt idx="68">
                  <c:v>73</c:v>
                </c:pt>
                <c:pt idx="69">
                  <c:v>74</c:v>
                </c:pt>
                <c:pt idx="70">
                  <c:v>75</c:v>
                </c:pt>
                <c:pt idx="71">
                  <c:v>76</c:v>
                </c:pt>
                <c:pt idx="72">
                  <c:v>77</c:v>
                </c:pt>
                <c:pt idx="73">
                  <c:v>78</c:v>
                </c:pt>
                <c:pt idx="74">
                  <c:v>79</c:v>
                </c:pt>
                <c:pt idx="75">
                  <c:v>80</c:v>
                </c:pt>
                <c:pt idx="76">
                  <c:v>81</c:v>
                </c:pt>
                <c:pt idx="77">
                  <c:v>82</c:v>
                </c:pt>
                <c:pt idx="78">
                  <c:v>83</c:v>
                </c:pt>
                <c:pt idx="79">
                  <c:v>84</c:v>
                </c:pt>
                <c:pt idx="80">
                  <c:v>85</c:v>
                </c:pt>
                <c:pt idx="81">
                  <c:v>86</c:v>
                </c:pt>
                <c:pt idx="82">
                  <c:v>87</c:v>
                </c:pt>
                <c:pt idx="83">
                  <c:v>88</c:v>
                </c:pt>
                <c:pt idx="84">
                  <c:v>89</c:v>
                </c:pt>
                <c:pt idx="85">
                  <c:v>90</c:v>
                </c:pt>
                <c:pt idx="86">
                  <c:v>91</c:v>
                </c:pt>
                <c:pt idx="87">
                  <c:v>92</c:v>
                </c:pt>
                <c:pt idx="88">
                  <c:v>93</c:v>
                </c:pt>
                <c:pt idx="89">
                  <c:v>94</c:v>
                </c:pt>
                <c:pt idx="90">
                  <c:v>95</c:v>
                </c:pt>
                <c:pt idx="91">
                  <c:v>96</c:v>
                </c:pt>
                <c:pt idx="92">
                  <c:v>97</c:v>
                </c:pt>
                <c:pt idx="93">
                  <c:v>98</c:v>
                </c:pt>
                <c:pt idx="94">
                  <c:v>99</c:v>
                </c:pt>
                <c:pt idx="95">
                  <c:v>100</c:v>
                </c:pt>
                <c:pt idx="96">
                  <c:v>101</c:v>
                </c:pt>
                <c:pt idx="97">
                  <c:v>102</c:v>
                </c:pt>
                <c:pt idx="98">
                  <c:v>103</c:v>
                </c:pt>
                <c:pt idx="99">
                  <c:v>104</c:v>
                </c:pt>
                <c:pt idx="100">
                  <c:v>105</c:v>
                </c:pt>
                <c:pt idx="101">
                  <c:v>106</c:v>
                </c:pt>
                <c:pt idx="102">
                  <c:v>107</c:v>
                </c:pt>
                <c:pt idx="103">
                  <c:v>108</c:v>
                </c:pt>
                <c:pt idx="104">
                  <c:v>109</c:v>
                </c:pt>
                <c:pt idx="105">
                  <c:v>110</c:v>
                </c:pt>
                <c:pt idx="106">
                  <c:v>111</c:v>
                </c:pt>
                <c:pt idx="107">
                  <c:v>112</c:v>
                </c:pt>
                <c:pt idx="108">
                  <c:v>113</c:v>
                </c:pt>
                <c:pt idx="109">
                  <c:v>114</c:v>
                </c:pt>
                <c:pt idx="110">
                  <c:v>115</c:v>
                </c:pt>
                <c:pt idx="111">
                  <c:v>116</c:v>
                </c:pt>
                <c:pt idx="112">
                  <c:v>117</c:v>
                </c:pt>
                <c:pt idx="113">
                  <c:v>118</c:v>
                </c:pt>
                <c:pt idx="114">
                  <c:v>119</c:v>
                </c:pt>
                <c:pt idx="115">
                  <c:v>120</c:v>
                </c:pt>
                <c:pt idx="116">
                  <c:v>121</c:v>
                </c:pt>
                <c:pt idx="117">
                  <c:v>122</c:v>
                </c:pt>
                <c:pt idx="118">
                  <c:v>123</c:v>
                </c:pt>
                <c:pt idx="119">
                  <c:v>124</c:v>
                </c:pt>
                <c:pt idx="120">
                  <c:v>125</c:v>
                </c:pt>
                <c:pt idx="121">
                  <c:v>126</c:v>
                </c:pt>
                <c:pt idx="122">
                  <c:v>127</c:v>
                </c:pt>
                <c:pt idx="123">
                  <c:v>128</c:v>
                </c:pt>
                <c:pt idx="124">
                  <c:v>129</c:v>
                </c:pt>
                <c:pt idx="125">
                  <c:v>130</c:v>
                </c:pt>
                <c:pt idx="126">
                  <c:v>131</c:v>
                </c:pt>
                <c:pt idx="127">
                  <c:v>132</c:v>
                </c:pt>
                <c:pt idx="128">
                  <c:v>133</c:v>
                </c:pt>
                <c:pt idx="129">
                  <c:v>134</c:v>
                </c:pt>
                <c:pt idx="130">
                  <c:v>135</c:v>
                </c:pt>
                <c:pt idx="131">
                  <c:v>136</c:v>
                </c:pt>
                <c:pt idx="132">
                  <c:v>137</c:v>
                </c:pt>
                <c:pt idx="133">
                  <c:v>138</c:v>
                </c:pt>
                <c:pt idx="134">
                  <c:v>139</c:v>
                </c:pt>
                <c:pt idx="135">
                  <c:v>140</c:v>
                </c:pt>
                <c:pt idx="136">
                  <c:v>141</c:v>
                </c:pt>
                <c:pt idx="137">
                  <c:v>142</c:v>
                </c:pt>
                <c:pt idx="138">
                  <c:v>143</c:v>
                </c:pt>
                <c:pt idx="139">
                  <c:v>144</c:v>
                </c:pt>
                <c:pt idx="140">
                  <c:v>145</c:v>
                </c:pt>
                <c:pt idx="141">
                  <c:v>146</c:v>
                </c:pt>
                <c:pt idx="142">
                  <c:v>147</c:v>
                </c:pt>
                <c:pt idx="143">
                  <c:v>148</c:v>
                </c:pt>
                <c:pt idx="144">
                  <c:v>149</c:v>
                </c:pt>
                <c:pt idx="145">
                  <c:v>150</c:v>
                </c:pt>
                <c:pt idx="146">
                  <c:v>151</c:v>
                </c:pt>
                <c:pt idx="147">
                  <c:v>152</c:v>
                </c:pt>
                <c:pt idx="148">
                  <c:v>153</c:v>
                </c:pt>
                <c:pt idx="149">
                  <c:v>154</c:v>
                </c:pt>
                <c:pt idx="150">
                  <c:v>155</c:v>
                </c:pt>
                <c:pt idx="151">
                  <c:v>156</c:v>
                </c:pt>
                <c:pt idx="152">
                  <c:v>157</c:v>
                </c:pt>
                <c:pt idx="153">
                  <c:v>158</c:v>
                </c:pt>
                <c:pt idx="154">
                  <c:v>159</c:v>
                </c:pt>
                <c:pt idx="155">
                  <c:v>160</c:v>
                </c:pt>
                <c:pt idx="156">
                  <c:v>161</c:v>
                </c:pt>
                <c:pt idx="157">
                  <c:v>162</c:v>
                </c:pt>
                <c:pt idx="158">
                  <c:v>163</c:v>
                </c:pt>
                <c:pt idx="159">
                  <c:v>164</c:v>
                </c:pt>
                <c:pt idx="160">
                  <c:v>165</c:v>
                </c:pt>
                <c:pt idx="161">
                  <c:v>166</c:v>
                </c:pt>
                <c:pt idx="162">
                  <c:v>167</c:v>
                </c:pt>
                <c:pt idx="163">
                  <c:v>168</c:v>
                </c:pt>
                <c:pt idx="164">
                  <c:v>169</c:v>
                </c:pt>
                <c:pt idx="165">
                  <c:v>170</c:v>
                </c:pt>
                <c:pt idx="166">
                  <c:v>171</c:v>
                </c:pt>
                <c:pt idx="167">
                  <c:v>172</c:v>
                </c:pt>
                <c:pt idx="168">
                  <c:v>173</c:v>
                </c:pt>
                <c:pt idx="169">
                  <c:v>174</c:v>
                </c:pt>
                <c:pt idx="170">
                  <c:v>175</c:v>
                </c:pt>
                <c:pt idx="171">
                  <c:v>176</c:v>
                </c:pt>
                <c:pt idx="172">
                  <c:v>177</c:v>
                </c:pt>
                <c:pt idx="173">
                  <c:v>178</c:v>
                </c:pt>
                <c:pt idx="174">
                  <c:v>179</c:v>
                </c:pt>
                <c:pt idx="175">
                  <c:v>180</c:v>
                </c:pt>
                <c:pt idx="176">
                  <c:v>181</c:v>
                </c:pt>
                <c:pt idx="177">
                  <c:v>182</c:v>
                </c:pt>
                <c:pt idx="178">
                  <c:v>183</c:v>
                </c:pt>
                <c:pt idx="179">
                  <c:v>184</c:v>
                </c:pt>
                <c:pt idx="180">
                  <c:v>185</c:v>
                </c:pt>
                <c:pt idx="181">
                  <c:v>186</c:v>
                </c:pt>
                <c:pt idx="182">
                  <c:v>187</c:v>
                </c:pt>
                <c:pt idx="183">
                  <c:v>188</c:v>
                </c:pt>
                <c:pt idx="184">
                  <c:v>189</c:v>
                </c:pt>
                <c:pt idx="185">
                  <c:v>190</c:v>
                </c:pt>
                <c:pt idx="186">
                  <c:v>191</c:v>
                </c:pt>
                <c:pt idx="187">
                  <c:v>192</c:v>
                </c:pt>
                <c:pt idx="188">
                  <c:v>193</c:v>
                </c:pt>
                <c:pt idx="189">
                  <c:v>194</c:v>
                </c:pt>
                <c:pt idx="190">
                  <c:v>195</c:v>
                </c:pt>
                <c:pt idx="191">
                  <c:v>196</c:v>
                </c:pt>
                <c:pt idx="192">
                  <c:v>197</c:v>
                </c:pt>
                <c:pt idx="193">
                  <c:v>198</c:v>
                </c:pt>
                <c:pt idx="194">
                  <c:v>199</c:v>
                </c:pt>
                <c:pt idx="195">
                  <c:v>200</c:v>
                </c:pt>
              </c:numCache>
            </c:numRef>
          </c:xVal>
          <c:yVal>
            <c:numRef>
              <c:f>Sheet1!$J$2:$J$197</c:f>
              <c:numCache>
                <c:formatCode>General</c:formatCode>
                <c:ptCount val="196"/>
                <c:pt idx="0">
                  <c:v>10</c:v>
                </c:pt>
                <c:pt idx="1">
                  <c:v>15</c:v>
                </c:pt>
                <c:pt idx="2">
                  <c:v>21</c:v>
                </c:pt>
                <c:pt idx="3">
                  <c:v>28</c:v>
                </c:pt>
                <c:pt idx="4">
                  <c:v>36</c:v>
                </c:pt>
                <c:pt idx="5">
                  <c:v>45</c:v>
                </c:pt>
                <c:pt idx="6">
                  <c:v>55</c:v>
                </c:pt>
                <c:pt idx="7">
                  <c:v>66</c:v>
                </c:pt>
                <c:pt idx="8">
                  <c:v>77</c:v>
                </c:pt>
                <c:pt idx="9">
                  <c:v>89</c:v>
                </c:pt>
                <c:pt idx="10">
                  <c:v>105</c:v>
                </c:pt>
                <c:pt idx="11">
                  <c:v>116</c:v>
                </c:pt>
                <c:pt idx="12">
                  <c:v>131</c:v>
                </c:pt>
                <c:pt idx="13">
                  <c:v>148</c:v>
                </c:pt>
                <c:pt idx="14">
                  <c:v>168</c:v>
                </c:pt>
                <c:pt idx="15">
                  <c:v>178</c:v>
                </c:pt>
                <c:pt idx="16">
                  <c:v>190</c:v>
                </c:pt>
                <c:pt idx="17">
                  <c:v>206</c:v>
                </c:pt>
                <c:pt idx="18">
                  <c:v>206</c:v>
                </c:pt>
                <c:pt idx="19">
                  <c:v>245</c:v>
                </c:pt>
                <c:pt idx="20">
                  <c:v>248</c:v>
                </c:pt>
                <c:pt idx="21">
                  <c:v>271</c:v>
                </c:pt>
                <c:pt idx="22">
                  <c:v>287</c:v>
                </c:pt>
                <c:pt idx="23">
                  <c:v>335</c:v>
                </c:pt>
                <c:pt idx="24">
                  <c:v>306</c:v>
                </c:pt>
                <c:pt idx="25">
                  <c:v>318</c:v>
                </c:pt>
                <c:pt idx="26">
                  <c:v>354</c:v>
                </c:pt>
                <c:pt idx="27">
                  <c:v>408</c:v>
                </c:pt>
                <c:pt idx="28">
                  <c:v>369</c:v>
                </c:pt>
                <c:pt idx="29">
                  <c:v>387</c:v>
                </c:pt>
                <c:pt idx="30">
                  <c:v>403</c:v>
                </c:pt>
                <c:pt idx="31">
                  <c:v>430</c:v>
                </c:pt>
                <c:pt idx="32">
                  <c:v>469</c:v>
                </c:pt>
                <c:pt idx="33">
                  <c:v>447</c:v>
                </c:pt>
                <c:pt idx="34">
                  <c:v>440</c:v>
                </c:pt>
                <c:pt idx="35">
                  <c:v>509</c:v>
                </c:pt>
                <c:pt idx="36">
                  <c:v>501</c:v>
                </c:pt>
                <c:pt idx="37">
                  <c:v>566</c:v>
                </c:pt>
                <c:pt idx="38">
                  <c:v>523</c:v>
                </c:pt>
                <c:pt idx="39">
                  <c:v>565</c:v>
                </c:pt>
                <c:pt idx="40">
                  <c:v>589</c:v>
                </c:pt>
                <c:pt idx="41">
                  <c:v>612</c:v>
                </c:pt>
                <c:pt idx="42">
                  <c:v>626</c:v>
                </c:pt>
                <c:pt idx="43">
                  <c:v>565</c:v>
                </c:pt>
                <c:pt idx="44">
                  <c:v>657</c:v>
                </c:pt>
                <c:pt idx="45">
                  <c:v>690</c:v>
                </c:pt>
                <c:pt idx="46">
                  <c:v>698</c:v>
                </c:pt>
                <c:pt idx="47">
                  <c:v>622</c:v>
                </c:pt>
                <c:pt idx="48">
                  <c:v>692</c:v>
                </c:pt>
                <c:pt idx="49">
                  <c:v>699</c:v>
                </c:pt>
                <c:pt idx="50">
                  <c:v>840</c:v>
                </c:pt>
                <c:pt idx="51">
                  <c:v>741</c:v>
                </c:pt>
                <c:pt idx="52">
                  <c:v>752</c:v>
                </c:pt>
                <c:pt idx="53">
                  <c:v>783</c:v>
                </c:pt>
                <c:pt idx="54">
                  <c:v>784</c:v>
                </c:pt>
                <c:pt idx="55">
                  <c:v>818</c:v>
                </c:pt>
                <c:pt idx="56">
                  <c:v>774</c:v>
                </c:pt>
                <c:pt idx="57">
                  <c:v>946</c:v>
                </c:pt>
                <c:pt idx="58">
                  <c:v>793</c:v>
                </c:pt>
                <c:pt idx="59">
                  <c:v>839</c:v>
                </c:pt>
                <c:pt idx="60">
                  <c:v>874</c:v>
                </c:pt>
                <c:pt idx="61">
                  <c:v>999</c:v>
                </c:pt>
                <c:pt idx="62">
                  <c:v>903</c:v>
                </c:pt>
                <c:pt idx="63">
                  <c:v>889</c:v>
                </c:pt>
                <c:pt idx="64">
                  <c:v>944</c:v>
                </c:pt>
                <c:pt idx="65">
                  <c:v>932</c:v>
                </c:pt>
                <c:pt idx="66">
                  <c:v>1033</c:v>
                </c:pt>
                <c:pt idx="67">
                  <c:v>954</c:v>
                </c:pt>
                <c:pt idx="68">
                  <c:v>1068</c:v>
                </c:pt>
                <c:pt idx="69">
                  <c:v>1004</c:v>
                </c:pt>
                <c:pt idx="70">
                  <c:v>1052</c:v>
                </c:pt>
                <c:pt idx="71">
                  <c:v>1078</c:v>
                </c:pt>
                <c:pt idx="72">
                  <c:v>991</c:v>
                </c:pt>
                <c:pt idx="73">
                  <c:v>1050</c:v>
                </c:pt>
                <c:pt idx="74">
                  <c:v>1075</c:v>
                </c:pt>
                <c:pt idx="75">
                  <c:v>1166</c:v>
                </c:pt>
                <c:pt idx="76">
                  <c:v>1158</c:v>
                </c:pt>
                <c:pt idx="77">
                  <c:v>1230</c:v>
                </c:pt>
                <c:pt idx="78">
                  <c:v>1237</c:v>
                </c:pt>
                <c:pt idx="79">
                  <c:v>1195</c:v>
                </c:pt>
                <c:pt idx="80">
                  <c:v>1189</c:v>
                </c:pt>
                <c:pt idx="81">
                  <c:v>1160</c:v>
                </c:pt>
                <c:pt idx="82">
                  <c:v>1209</c:v>
                </c:pt>
                <c:pt idx="83">
                  <c:v>1395</c:v>
                </c:pt>
                <c:pt idx="84">
                  <c:v>1298</c:v>
                </c:pt>
                <c:pt idx="85">
                  <c:v>1249</c:v>
                </c:pt>
                <c:pt idx="86">
                  <c:v>1215</c:v>
                </c:pt>
                <c:pt idx="87">
                  <c:v>1235</c:v>
                </c:pt>
                <c:pt idx="88">
                  <c:v>1279</c:v>
                </c:pt>
                <c:pt idx="89">
                  <c:v>1381</c:v>
                </c:pt>
                <c:pt idx="90">
                  <c:v>1370</c:v>
                </c:pt>
                <c:pt idx="91">
                  <c:v>1299</c:v>
                </c:pt>
                <c:pt idx="92">
                  <c:v>1385</c:v>
                </c:pt>
                <c:pt idx="93">
                  <c:v>1335</c:v>
                </c:pt>
                <c:pt idx="94">
                  <c:v>1365</c:v>
                </c:pt>
                <c:pt idx="95">
                  <c:v>1386</c:v>
                </c:pt>
                <c:pt idx="96">
                  <c:v>1430</c:v>
                </c:pt>
                <c:pt idx="97">
                  <c:v>1498</c:v>
                </c:pt>
                <c:pt idx="98">
                  <c:v>1523</c:v>
                </c:pt>
                <c:pt idx="99">
                  <c:v>1398</c:v>
                </c:pt>
                <c:pt idx="100">
                  <c:v>1422</c:v>
                </c:pt>
                <c:pt idx="101">
                  <c:v>1692</c:v>
                </c:pt>
                <c:pt idx="102">
                  <c:v>1513</c:v>
                </c:pt>
                <c:pt idx="103">
                  <c:v>1427</c:v>
                </c:pt>
                <c:pt idx="104">
                  <c:v>1530</c:v>
                </c:pt>
                <c:pt idx="105">
                  <c:v>1512</c:v>
                </c:pt>
                <c:pt idx="106">
                  <c:v>1574</c:v>
                </c:pt>
                <c:pt idx="107">
                  <c:v>1573</c:v>
                </c:pt>
                <c:pt idx="108">
                  <c:v>1573</c:v>
                </c:pt>
                <c:pt idx="109">
                  <c:v>1609</c:v>
                </c:pt>
                <c:pt idx="110">
                  <c:v>1734</c:v>
                </c:pt>
                <c:pt idx="111">
                  <c:v>1658</c:v>
                </c:pt>
                <c:pt idx="112">
                  <c:v>1651</c:v>
                </c:pt>
                <c:pt idx="113">
                  <c:v>1647</c:v>
                </c:pt>
                <c:pt idx="114">
                  <c:v>1730</c:v>
                </c:pt>
                <c:pt idx="115">
                  <c:v>1643</c:v>
                </c:pt>
                <c:pt idx="116">
                  <c:v>1748</c:v>
                </c:pt>
                <c:pt idx="117">
                  <c:v>1671</c:v>
                </c:pt>
                <c:pt idx="118">
                  <c:v>1757</c:v>
                </c:pt>
                <c:pt idx="119">
                  <c:v>1818</c:v>
                </c:pt>
                <c:pt idx="120">
                  <c:v>1995</c:v>
                </c:pt>
                <c:pt idx="121">
                  <c:v>1749</c:v>
                </c:pt>
                <c:pt idx="122">
                  <c:v>1919</c:v>
                </c:pt>
                <c:pt idx="123">
                  <c:v>2067</c:v>
                </c:pt>
                <c:pt idx="124">
                  <c:v>1775</c:v>
                </c:pt>
                <c:pt idx="125">
                  <c:v>1757</c:v>
                </c:pt>
                <c:pt idx="126">
                  <c:v>1889</c:v>
                </c:pt>
                <c:pt idx="127">
                  <c:v>1843</c:v>
                </c:pt>
                <c:pt idx="128">
                  <c:v>1765</c:v>
                </c:pt>
                <c:pt idx="129">
                  <c:v>1925</c:v>
                </c:pt>
                <c:pt idx="130">
                  <c:v>1909</c:v>
                </c:pt>
                <c:pt idx="131">
                  <c:v>1872</c:v>
                </c:pt>
                <c:pt idx="132">
                  <c:v>2097</c:v>
                </c:pt>
                <c:pt idx="133">
                  <c:v>2180</c:v>
                </c:pt>
                <c:pt idx="134">
                  <c:v>2105</c:v>
                </c:pt>
                <c:pt idx="135">
                  <c:v>1976</c:v>
                </c:pt>
                <c:pt idx="136">
                  <c:v>2201</c:v>
                </c:pt>
                <c:pt idx="137">
                  <c:v>1972</c:v>
                </c:pt>
                <c:pt idx="138">
                  <c:v>2090</c:v>
                </c:pt>
                <c:pt idx="139">
                  <c:v>2191</c:v>
                </c:pt>
                <c:pt idx="140">
                  <c:v>2142</c:v>
                </c:pt>
                <c:pt idx="141">
                  <c:v>2361</c:v>
                </c:pt>
                <c:pt idx="142">
                  <c:v>2364</c:v>
                </c:pt>
                <c:pt idx="143">
                  <c:v>2176</c:v>
                </c:pt>
                <c:pt idx="144">
                  <c:v>2139</c:v>
                </c:pt>
                <c:pt idx="145">
                  <c:v>2170</c:v>
                </c:pt>
                <c:pt idx="146">
                  <c:v>2256</c:v>
                </c:pt>
                <c:pt idx="147">
                  <c:v>2129</c:v>
                </c:pt>
                <c:pt idx="148">
                  <c:v>2307</c:v>
                </c:pt>
                <c:pt idx="149">
                  <c:v>2240</c:v>
                </c:pt>
                <c:pt idx="150">
                  <c:v>2263</c:v>
                </c:pt>
                <c:pt idx="151">
                  <c:v>2358</c:v>
                </c:pt>
                <c:pt idx="152">
                  <c:v>2303</c:v>
                </c:pt>
                <c:pt idx="153">
                  <c:v>2246</c:v>
                </c:pt>
                <c:pt idx="154">
                  <c:v>2279</c:v>
                </c:pt>
                <c:pt idx="155">
                  <c:v>2338</c:v>
                </c:pt>
                <c:pt idx="156">
                  <c:v>2732</c:v>
                </c:pt>
                <c:pt idx="157">
                  <c:v>2415</c:v>
                </c:pt>
                <c:pt idx="158">
                  <c:v>2367</c:v>
                </c:pt>
                <c:pt idx="159">
                  <c:v>2444</c:v>
                </c:pt>
                <c:pt idx="160">
                  <c:v>2501</c:v>
                </c:pt>
                <c:pt idx="161">
                  <c:v>2472</c:v>
                </c:pt>
                <c:pt idx="162">
                  <c:v>2269</c:v>
                </c:pt>
                <c:pt idx="163">
                  <c:v>2518</c:v>
                </c:pt>
                <c:pt idx="164">
                  <c:v>2329</c:v>
                </c:pt>
                <c:pt idx="165">
                  <c:v>2631</c:v>
                </c:pt>
                <c:pt idx="166">
                  <c:v>2506</c:v>
                </c:pt>
                <c:pt idx="167">
                  <c:v>2444</c:v>
                </c:pt>
                <c:pt idx="168">
                  <c:v>2640</c:v>
                </c:pt>
                <c:pt idx="169">
                  <c:v>2615</c:v>
                </c:pt>
                <c:pt idx="170">
                  <c:v>2556</c:v>
                </c:pt>
                <c:pt idx="171">
                  <c:v>2538</c:v>
                </c:pt>
                <c:pt idx="172">
                  <c:v>2529</c:v>
                </c:pt>
                <c:pt idx="173">
                  <c:v>2718</c:v>
                </c:pt>
                <c:pt idx="174">
                  <c:v>2977</c:v>
                </c:pt>
                <c:pt idx="175">
                  <c:v>2634</c:v>
                </c:pt>
                <c:pt idx="176">
                  <c:v>2722</c:v>
                </c:pt>
                <c:pt idx="177">
                  <c:v>2747</c:v>
                </c:pt>
                <c:pt idx="178">
                  <c:v>2710</c:v>
                </c:pt>
                <c:pt idx="179">
                  <c:v>2639</c:v>
                </c:pt>
                <c:pt idx="180">
                  <c:v>2637</c:v>
                </c:pt>
                <c:pt idx="181">
                  <c:v>2779</c:v>
                </c:pt>
                <c:pt idx="182">
                  <c:v>2792</c:v>
                </c:pt>
                <c:pt idx="183">
                  <c:v>2796</c:v>
                </c:pt>
                <c:pt idx="184">
                  <c:v>2619</c:v>
                </c:pt>
                <c:pt idx="185">
                  <c:v>2913</c:v>
                </c:pt>
                <c:pt idx="186">
                  <c:v>2818</c:v>
                </c:pt>
                <c:pt idx="187">
                  <c:v>2784</c:v>
                </c:pt>
                <c:pt idx="188">
                  <c:v>2775</c:v>
                </c:pt>
                <c:pt idx="189">
                  <c:v>2736</c:v>
                </c:pt>
                <c:pt idx="190">
                  <c:v>2820</c:v>
                </c:pt>
                <c:pt idx="191">
                  <c:v>2940</c:v>
                </c:pt>
                <c:pt idx="192">
                  <c:v>2743</c:v>
                </c:pt>
                <c:pt idx="193">
                  <c:v>2972</c:v>
                </c:pt>
                <c:pt idx="194">
                  <c:v>2958</c:v>
                </c:pt>
                <c:pt idx="195">
                  <c:v>2989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162-4000-958C-25E29C71BD62}"/>
            </c:ext>
          </c:extLst>
        </c:ser>
        <c:ser>
          <c:idx val="4"/>
          <c:order val="4"/>
          <c:tx>
            <c:v>complete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Sheet1!$A$2:$A$197</c:f>
              <c:numCache>
                <c:formatCode>General</c:formatCode>
                <c:ptCount val="19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  <c:pt idx="46">
                  <c:v>51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58</c:v>
                </c:pt>
                <c:pt idx="54">
                  <c:v>59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66</c:v>
                </c:pt>
                <c:pt idx="62">
                  <c:v>67</c:v>
                </c:pt>
                <c:pt idx="63">
                  <c:v>68</c:v>
                </c:pt>
                <c:pt idx="64">
                  <c:v>69</c:v>
                </c:pt>
                <c:pt idx="65">
                  <c:v>70</c:v>
                </c:pt>
                <c:pt idx="66">
                  <c:v>71</c:v>
                </c:pt>
                <c:pt idx="67">
                  <c:v>72</c:v>
                </c:pt>
                <c:pt idx="68">
                  <c:v>73</c:v>
                </c:pt>
                <c:pt idx="69">
                  <c:v>74</c:v>
                </c:pt>
                <c:pt idx="70">
                  <c:v>75</c:v>
                </c:pt>
                <c:pt idx="71">
                  <c:v>76</c:v>
                </c:pt>
                <c:pt idx="72">
                  <c:v>77</c:v>
                </c:pt>
                <c:pt idx="73">
                  <c:v>78</c:v>
                </c:pt>
                <c:pt idx="74">
                  <c:v>79</c:v>
                </c:pt>
                <c:pt idx="75">
                  <c:v>80</c:v>
                </c:pt>
                <c:pt idx="76">
                  <c:v>81</c:v>
                </c:pt>
                <c:pt idx="77">
                  <c:v>82</c:v>
                </c:pt>
                <c:pt idx="78">
                  <c:v>83</c:v>
                </c:pt>
                <c:pt idx="79">
                  <c:v>84</c:v>
                </c:pt>
                <c:pt idx="80">
                  <c:v>85</c:v>
                </c:pt>
                <c:pt idx="81">
                  <c:v>86</c:v>
                </c:pt>
                <c:pt idx="82">
                  <c:v>87</c:v>
                </c:pt>
                <c:pt idx="83">
                  <c:v>88</c:v>
                </c:pt>
                <c:pt idx="84">
                  <c:v>89</c:v>
                </c:pt>
                <c:pt idx="85">
                  <c:v>90</c:v>
                </c:pt>
                <c:pt idx="86">
                  <c:v>91</c:v>
                </c:pt>
                <c:pt idx="87">
                  <c:v>92</c:v>
                </c:pt>
                <c:pt idx="88">
                  <c:v>93</c:v>
                </c:pt>
                <c:pt idx="89">
                  <c:v>94</c:v>
                </c:pt>
                <c:pt idx="90">
                  <c:v>95</c:v>
                </c:pt>
                <c:pt idx="91">
                  <c:v>96</c:v>
                </c:pt>
                <c:pt idx="92">
                  <c:v>97</c:v>
                </c:pt>
                <c:pt idx="93">
                  <c:v>98</c:v>
                </c:pt>
                <c:pt idx="94">
                  <c:v>99</c:v>
                </c:pt>
                <c:pt idx="95">
                  <c:v>100</c:v>
                </c:pt>
                <c:pt idx="96">
                  <c:v>101</c:v>
                </c:pt>
                <c:pt idx="97">
                  <c:v>102</c:v>
                </c:pt>
                <c:pt idx="98">
                  <c:v>103</c:v>
                </c:pt>
                <c:pt idx="99">
                  <c:v>104</c:v>
                </c:pt>
                <c:pt idx="100">
                  <c:v>105</c:v>
                </c:pt>
                <c:pt idx="101">
                  <c:v>106</c:v>
                </c:pt>
                <c:pt idx="102">
                  <c:v>107</c:v>
                </c:pt>
                <c:pt idx="103">
                  <c:v>108</c:v>
                </c:pt>
                <c:pt idx="104">
                  <c:v>109</c:v>
                </c:pt>
                <c:pt idx="105">
                  <c:v>110</c:v>
                </c:pt>
                <c:pt idx="106">
                  <c:v>111</c:v>
                </c:pt>
                <c:pt idx="107">
                  <c:v>112</c:v>
                </c:pt>
                <c:pt idx="108">
                  <c:v>113</c:v>
                </c:pt>
                <c:pt idx="109">
                  <c:v>114</c:v>
                </c:pt>
                <c:pt idx="110">
                  <c:v>115</c:v>
                </c:pt>
                <c:pt idx="111">
                  <c:v>116</c:v>
                </c:pt>
                <c:pt idx="112">
                  <c:v>117</c:v>
                </c:pt>
                <c:pt idx="113">
                  <c:v>118</c:v>
                </c:pt>
                <c:pt idx="114">
                  <c:v>119</c:v>
                </c:pt>
                <c:pt idx="115">
                  <c:v>120</c:v>
                </c:pt>
                <c:pt idx="116">
                  <c:v>121</c:v>
                </c:pt>
                <c:pt idx="117">
                  <c:v>122</c:v>
                </c:pt>
                <c:pt idx="118">
                  <c:v>123</c:v>
                </c:pt>
                <c:pt idx="119">
                  <c:v>124</c:v>
                </c:pt>
                <c:pt idx="120">
                  <c:v>125</c:v>
                </c:pt>
                <c:pt idx="121">
                  <c:v>126</c:v>
                </c:pt>
                <c:pt idx="122">
                  <c:v>127</c:v>
                </c:pt>
                <c:pt idx="123">
                  <c:v>128</c:v>
                </c:pt>
                <c:pt idx="124">
                  <c:v>129</c:v>
                </c:pt>
                <c:pt idx="125">
                  <c:v>130</c:v>
                </c:pt>
                <c:pt idx="126">
                  <c:v>131</c:v>
                </c:pt>
                <c:pt idx="127">
                  <c:v>132</c:v>
                </c:pt>
                <c:pt idx="128">
                  <c:v>133</c:v>
                </c:pt>
                <c:pt idx="129">
                  <c:v>134</c:v>
                </c:pt>
                <c:pt idx="130">
                  <c:v>135</c:v>
                </c:pt>
                <c:pt idx="131">
                  <c:v>136</c:v>
                </c:pt>
                <c:pt idx="132">
                  <c:v>137</c:v>
                </c:pt>
                <c:pt idx="133">
                  <c:v>138</c:v>
                </c:pt>
                <c:pt idx="134">
                  <c:v>139</c:v>
                </c:pt>
                <c:pt idx="135">
                  <c:v>140</c:v>
                </c:pt>
                <c:pt idx="136">
                  <c:v>141</c:v>
                </c:pt>
                <c:pt idx="137">
                  <c:v>142</c:v>
                </c:pt>
                <c:pt idx="138">
                  <c:v>143</c:v>
                </c:pt>
                <c:pt idx="139">
                  <c:v>144</c:v>
                </c:pt>
                <c:pt idx="140">
                  <c:v>145</c:v>
                </c:pt>
                <c:pt idx="141">
                  <c:v>146</c:v>
                </c:pt>
                <c:pt idx="142">
                  <c:v>147</c:v>
                </c:pt>
                <c:pt idx="143">
                  <c:v>148</c:v>
                </c:pt>
                <c:pt idx="144">
                  <c:v>149</c:v>
                </c:pt>
                <c:pt idx="145">
                  <c:v>150</c:v>
                </c:pt>
                <c:pt idx="146">
                  <c:v>151</c:v>
                </c:pt>
                <c:pt idx="147">
                  <c:v>152</c:v>
                </c:pt>
                <c:pt idx="148">
                  <c:v>153</c:v>
                </c:pt>
                <c:pt idx="149">
                  <c:v>154</c:v>
                </c:pt>
                <c:pt idx="150">
                  <c:v>155</c:v>
                </c:pt>
                <c:pt idx="151">
                  <c:v>156</c:v>
                </c:pt>
                <c:pt idx="152">
                  <c:v>157</c:v>
                </c:pt>
                <c:pt idx="153">
                  <c:v>158</c:v>
                </c:pt>
                <c:pt idx="154">
                  <c:v>159</c:v>
                </c:pt>
                <c:pt idx="155">
                  <c:v>160</c:v>
                </c:pt>
                <c:pt idx="156">
                  <c:v>161</c:v>
                </c:pt>
                <c:pt idx="157">
                  <c:v>162</c:v>
                </c:pt>
                <c:pt idx="158">
                  <c:v>163</c:v>
                </c:pt>
                <c:pt idx="159">
                  <c:v>164</c:v>
                </c:pt>
                <c:pt idx="160">
                  <c:v>165</c:v>
                </c:pt>
                <c:pt idx="161">
                  <c:v>166</c:v>
                </c:pt>
                <c:pt idx="162">
                  <c:v>167</c:v>
                </c:pt>
                <c:pt idx="163">
                  <c:v>168</c:v>
                </c:pt>
                <c:pt idx="164">
                  <c:v>169</c:v>
                </c:pt>
                <c:pt idx="165">
                  <c:v>170</c:v>
                </c:pt>
                <c:pt idx="166">
                  <c:v>171</c:v>
                </c:pt>
                <c:pt idx="167">
                  <c:v>172</c:v>
                </c:pt>
                <c:pt idx="168">
                  <c:v>173</c:v>
                </c:pt>
                <c:pt idx="169">
                  <c:v>174</c:v>
                </c:pt>
                <c:pt idx="170">
                  <c:v>175</c:v>
                </c:pt>
                <c:pt idx="171">
                  <c:v>176</c:v>
                </c:pt>
                <c:pt idx="172">
                  <c:v>177</c:v>
                </c:pt>
                <c:pt idx="173">
                  <c:v>178</c:v>
                </c:pt>
                <c:pt idx="174">
                  <c:v>179</c:v>
                </c:pt>
                <c:pt idx="175">
                  <c:v>180</c:v>
                </c:pt>
                <c:pt idx="176">
                  <c:v>181</c:v>
                </c:pt>
                <c:pt idx="177">
                  <c:v>182</c:v>
                </c:pt>
                <c:pt idx="178">
                  <c:v>183</c:v>
                </c:pt>
                <c:pt idx="179">
                  <c:v>184</c:v>
                </c:pt>
                <c:pt idx="180">
                  <c:v>185</c:v>
                </c:pt>
                <c:pt idx="181">
                  <c:v>186</c:v>
                </c:pt>
                <c:pt idx="182">
                  <c:v>187</c:v>
                </c:pt>
                <c:pt idx="183">
                  <c:v>188</c:v>
                </c:pt>
                <c:pt idx="184">
                  <c:v>189</c:v>
                </c:pt>
                <c:pt idx="185">
                  <c:v>190</c:v>
                </c:pt>
                <c:pt idx="186">
                  <c:v>191</c:v>
                </c:pt>
                <c:pt idx="187">
                  <c:v>192</c:v>
                </c:pt>
                <c:pt idx="188">
                  <c:v>193</c:v>
                </c:pt>
                <c:pt idx="189">
                  <c:v>194</c:v>
                </c:pt>
                <c:pt idx="190">
                  <c:v>195</c:v>
                </c:pt>
                <c:pt idx="191">
                  <c:v>196</c:v>
                </c:pt>
                <c:pt idx="192">
                  <c:v>197</c:v>
                </c:pt>
                <c:pt idx="193">
                  <c:v>198</c:v>
                </c:pt>
                <c:pt idx="194">
                  <c:v>199</c:v>
                </c:pt>
                <c:pt idx="195">
                  <c:v>200</c:v>
                </c:pt>
              </c:numCache>
            </c:numRef>
          </c:xVal>
          <c:yVal>
            <c:numRef>
              <c:f>Sheet1!$K$2:$K$197</c:f>
              <c:numCache>
                <c:formatCode>General</c:formatCode>
                <c:ptCount val="196"/>
                <c:pt idx="0">
                  <c:v>10</c:v>
                </c:pt>
                <c:pt idx="1">
                  <c:v>15</c:v>
                </c:pt>
                <c:pt idx="2">
                  <c:v>21</c:v>
                </c:pt>
                <c:pt idx="3">
                  <c:v>28</c:v>
                </c:pt>
                <c:pt idx="4">
                  <c:v>36</c:v>
                </c:pt>
                <c:pt idx="5">
                  <c:v>45</c:v>
                </c:pt>
                <c:pt idx="6">
                  <c:v>55</c:v>
                </c:pt>
                <c:pt idx="7">
                  <c:v>66</c:v>
                </c:pt>
                <c:pt idx="8">
                  <c:v>78</c:v>
                </c:pt>
                <c:pt idx="9">
                  <c:v>91</c:v>
                </c:pt>
                <c:pt idx="10">
                  <c:v>105</c:v>
                </c:pt>
                <c:pt idx="11">
                  <c:v>120</c:v>
                </c:pt>
                <c:pt idx="12">
                  <c:v>136</c:v>
                </c:pt>
                <c:pt idx="13">
                  <c:v>153</c:v>
                </c:pt>
                <c:pt idx="14">
                  <c:v>171</c:v>
                </c:pt>
                <c:pt idx="15">
                  <c:v>190</c:v>
                </c:pt>
                <c:pt idx="16">
                  <c:v>210</c:v>
                </c:pt>
                <c:pt idx="17">
                  <c:v>231</c:v>
                </c:pt>
                <c:pt idx="18">
                  <c:v>253</c:v>
                </c:pt>
                <c:pt idx="19">
                  <c:v>276</c:v>
                </c:pt>
                <c:pt idx="20">
                  <c:v>300</c:v>
                </c:pt>
                <c:pt idx="21">
                  <c:v>325</c:v>
                </c:pt>
                <c:pt idx="22">
                  <c:v>351</c:v>
                </c:pt>
                <c:pt idx="23">
                  <c:v>378</c:v>
                </c:pt>
                <c:pt idx="24">
                  <c:v>406</c:v>
                </c:pt>
                <c:pt idx="25">
                  <c:v>435</c:v>
                </c:pt>
                <c:pt idx="26">
                  <c:v>465</c:v>
                </c:pt>
                <c:pt idx="27">
                  <c:v>496</c:v>
                </c:pt>
                <c:pt idx="28">
                  <c:v>528</c:v>
                </c:pt>
                <c:pt idx="29">
                  <c:v>561</c:v>
                </c:pt>
                <c:pt idx="30">
                  <c:v>595</c:v>
                </c:pt>
                <c:pt idx="31">
                  <c:v>630</c:v>
                </c:pt>
                <c:pt idx="32">
                  <c:v>666</c:v>
                </c:pt>
                <c:pt idx="33">
                  <c:v>703</c:v>
                </c:pt>
                <c:pt idx="34">
                  <c:v>741</c:v>
                </c:pt>
                <c:pt idx="35">
                  <c:v>780</c:v>
                </c:pt>
                <c:pt idx="36">
                  <c:v>820</c:v>
                </c:pt>
                <c:pt idx="37">
                  <c:v>861</c:v>
                </c:pt>
                <c:pt idx="38">
                  <c:v>903</c:v>
                </c:pt>
                <c:pt idx="39">
                  <c:v>946</c:v>
                </c:pt>
                <c:pt idx="40">
                  <c:v>990</c:v>
                </c:pt>
                <c:pt idx="41">
                  <c:v>1035</c:v>
                </c:pt>
                <c:pt idx="42">
                  <c:v>1081</c:v>
                </c:pt>
                <c:pt idx="43">
                  <c:v>1128</c:v>
                </c:pt>
                <c:pt idx="44">
                  <c:v>1176</c:v>
                </c:pt>
                <c:pt idx="45">
                  <c:v>1225</c:v>
                </c:pt>
                <c:pt idx="46">
                  <c:v>1275</c:v>
                </c:pt>
                <c:pt idx="47">
                  <c:v>1326</c:v>
                </c:pt>
                <c:pt idx="48">
                  <c:v>1378</c:v>
                </c:pt>
                <c:pt idx="49">
                  <c:v>1431</c:v>
                </c:pt>
                <c:pt idx="50">
                  <c:v>1485</c:v>
                </c:pt>
                <c:pt idx="51">
                  <c:v>1540</c:v>
                </c:pt>
                <c:pt idx="52">
                  <c:v>1596</c:v>
                </c:pt>
                <c:pt idx="53">
                  <c:v>1653</c:v>
                </c:pt>
                <c:pt idx="54">
                  <c:v>1711</c:v>
                </c:pt>
                <c:pt idx="55">
                  <c:v>1770</c:v>
                </c:pt>
                <c:pt idx="56">
                  <c:v>1830</c:v>
                </c:pt>
                <c:pt idx="57">
                  <c:v>1891</c:v>
                </c:pt>
                <c:pt idx="58">
                  <c:v>1953</c:v>
                </c:pt>
                <c:pt idx="59">
                  <c:v>2016</c:v>
                </c:pt>
                <c:pt idx="60">
                  <c:v>2080</c:v>
                </c:pt>
                <c:pt idx="61">
                  <c:v>2145</c:v>
                </c:pt>
                <c:pt idx="62">
                  <c:v>2211</c:v>
                </c:pt>
                <c:pt idx="63">
                  <c:v>2278</c:v>
                </c:pt>
                <c:pt idx="64">
                  <c:v>2346</c:v>
                </c:pt>
                <c:pt idx="65">
                  <c:v>2415</c:v>
                </c:pt>
                <c:pt idx="66">
                  <c:v>2485</c:v>
                </c:pt>
                <c:pt idx="67">
                  <c:v>2556</c:v>
                </c:pt>
                <c:pt idx="68">
                  <c:v>2628</c:v>
                </c:pt>
                <c:pt idx="69">
                  <c:v>2701</c:v>
                </c:pt>
                <c:pt idx="70">
                  <c:v>2775</c:v>
                </c:pt>
                <c:pt idx="71">
                  <c:v>2850</c:v>
                </c:pt>
                <c:pt idx="72">
                  <c:v>2926</c:v>
                </c:pt>
                <c:pt idx="73">
                  <c:v>3003</c:v>
                </c:pt>
                <c:pt idx="74">
                  <c:v>3081</c:v>
                </c:pt>
                <c:pt idx="75">
                  <c:v>3160</c:v>
                </c:pt>
                <c:pt idx="76">
                  <c:v>3240</c:v>
                </c:pt>
                <c:pt idx="77">
                  <c:v>3321</c:v>
                </c:pt>
                <c:pt idx="78">
                  <c:v>3403</c:v>
                </c:pt>
                <c:pt idx="79">
                  <c:v>3486</c:v>
                </c:pt>
                <c:pt idx="80">
                  <c:v>3570</c:v>
                </c:pt>
                <c:pt idx="81">
                  <c:v>3655</c:v>
                </c:pt>
                <c:pt idx="82">
                  <c:v>3741</c:v>
                </c:pt>
                <c:pt idx="83">
                  <c:v>3828</c:v>
                </c:pt>
                <c:pt idx="84">
                  <c:v>3916</c:v>
                </c:pt>
                <c:pt idx="85">
                  <c:v>4005</c:v>
                </c:pt>
                <c:pt idx="86">
                  <c:v>4095</c:v>
                </c:pt>
                <c:pt idx="87">
                  <c:v>4186</c:v>
                </c:pt>
                <c:pt idx="88">
                  <c:v>4278</c:v>
                </c:pt>
                <c:pt idx="89">
                  <c:v>4371</c:v>
                </c:pt>
                <c:pt idx="90">
                  <c:v>4465</c:v>
                </c:pt>
                <c:pt idx="91">
                  <c:v>4560</c:v>
                </c:pt>
                <c:pt idx="92">
                  <c:v>4656</c:v>
                </c:pt>
                <c:pt idx="93">
                  <c:v>4753</c:v>
                </c:pt>
                <c:pt idx="94">
                  <c:v>4851</c:v>
                </c:pt>
                <c:pt idx="95">
                  <c:v>4950</c:v>
                </c:pt>
                <c:pt idx="96">
                  <c:v>5050</c:v>
                </c:pt>
                <c:pt idx="97">
                  <c:v>5151</c:v>
                </c:pt>
                <c:pt idx="98">
                  <c:v>5253</c:v>
                </c:pt>
                <c:pt idx="99">
                  <c:v>5356</c:v>
                </c:pt>
                <c:pt idx="100">
                  <c:v>5460</c:v>
                </c:pt>
                <c:pt idx="101">
                  <c:v>5565</c:v>
                </c:pt>
                <c:pt idx="102">
                  <c:v>5671</c:v>
                </c:pt>
                <c:pt idx="103">
                  <c:v>5778</c:v>
                </c:pt>
                <c:pt idx="104">
                  <c:v>5886</c:v>
                </c:pt>
                <c:pt idx="105">
                  <c:v>5995</c:v>
                </c:pt>
                <c:pt idx="106">
                  <c:v>6105</c:v>
                </c:pt>
                <c:pt idx="107">
                  <c:v>6216</c:v>
                </c:pt>
                <c:pt idx="108">
                  <c:v>6328</c:v>
                </c:pt>
                <c:pt idx="109">
                  <c:v>6441</c:v>
                </c:pt>
                <c:pt idx="110">
                  <c:v>6555</c:v>
                </c:pt>
                <c:pt idx="111">
                  <c:v>6670</c:v>
                </c:pt>
                <c:pt idx="112">
                  <c:v>6786</c:v>
                </c:pt>
                <c:pt idx="113">
                  <c:v>6903</c:v>
                </c:pt>
                <c:pt idx="114">
                  <c:v>7021</c:v>
                </c:pt>
                <c:pt idx="115">
                  <c:v>7140</c:v>
                </c:pt>
                <c:pt idx="116">
                  <c:v>7260</c:v>
                </c:pt>
                <c:pt idx="117">
                  <c:v>7381</c:v>
                </c:pt>
                <c:pt idx="118">
                  <c:v>7503</c:v>
                </c:pt>
                <c:pt idx="119">
                  <c:v>7626</c:v>
                </c:pt>
                <c:pt idx="120">
                  <c:v>7750</c:v>
                </c:pt>
                <c:pt idx="121">
                  <c:v>7875</c:v>
                </c:pt>
                <c:pt idx="122">
                  <c:v>8001</c:v>
                </c:pt>
                <c:pt idx="123">
                  <c:v>8128</c:v>
                </c:pt>
                <c:pt idx="124">
                  <c:v>8256</c:v>
                </c:pt>
                <c:pt idx="125">
                  <c:v>8385</c:v>
                </c:pt>
                <c:pt idx="126">
                  <c:v>8515</c:v>
                </c:pt>
                <c:pt idx="127">
                  <c:v>8646</c:v>
                </c:pt>
                <c:pt idx="128">
                  <c:v>8778</c:v>
                </c:pt>
                <c:pt idx="129">
                  <c:v>8911</c:v>
                </c:pt>
                <c:pt idx="130">
                  <c:v>9045</c:v>
                </c:pt>
                <c:pt idx="131">
                  <c:v>9180</c:v>
                </c:pt>
                <c:pt idx="132">
                  <c:v>9316</c:v>
                </c:pt>
                <c:pt idx="133">
                  <c:v>9453</c:v>
                </c:pt>
                <c:pt idx="134">
                  <c:v>9591</c:v>
                </c:pt>
                <c:pt idx="135">
                  <c:v>9730</c:v>
                </c:pt>
                <c:pt idx="136">
                  <c:v>9870</c:v>
                </c:pt>
                <c:pt idx="137">
                  <c:v>10011</c:v>
                </c:pt>
                <c:pt idx="138">
                  <c:v>10153</c:v>
                </c:pt>
                <c:pt idx="139">
                  <c:v>10296</c:v>
                </c:pt>
                <c:pt idx="140">
                  <c:v>10440</c:v>
                </c:pt>
                <c:pt idx="141">
                  <c:v>10585</c:v>
                </c:pt>
                <c:pt idx="142">
                  <c:v>10731</c:v>
                </c:pt>
                <c:pt idx="143">
                  <c:v>10878</c:v>
                </c:pt>
                <c:pt idx="144">
                  <c:v>11026</c:v>
                </c:pt>
                <c:pt idx="145">
                  <c:v>11175</c:v>
                </c:pt>
                <c:pt idx="146">
                  <c:v>11325</c:v>
                </c:pt>
                <c:pt idx="147">
                  <c:v>11476</c:v>
                </c:pt>
                <c:pt idx="148">
                  <c:v>11628</c:v>
                </c:pt>
                <c:pt idx="149">
                  <c:v>11781</c:v>
                </c:pt>
                <c:pt idx="150">
                  <c:v>11935</c:v>
                </c:pt>
                <c:pt idx="151">
                  <c:v>12090</c:v>
                </c:pt>
                <c:pt idx="152">
                  <c:v>12246</c:v>
                </c:pt>
                <c:pt idx="153">
                  <c:v>12403</c:v>
                </c:pt>
                <c:pt idx="154">
                  <c:v>12561</c:v>
                </c:pt>
                <c:pt idx="155">
                  <c:v>12720</c:v>
                </c:pt>
                <c:pt idx="156">
                  <c:v>12880</c:v>
                </c:pt>
                <c:pt idx="157">
                  <c:v>13041</c:v>
                </c:pt>
                <c:pt idx="158">
                  <c:v>13203</c:v>
                </c:pt>
                <c:pt idx="159">
                  <c:v>13366</c:v>
                </c:pt>
                <c:pt idx="160">
                  <c:v>13530</c:v>
                </c:pt>
                <c:pt idx="161">
                  <c:v>13695</c:v>
                </c:pt>
                <c:pt idx="162">
                  <c:v>13861</c:v>
                </c:pt>
                <c:pt idx="163">
                  <c:v>14028</c:v>
                </c:pt>
                <c:pt idx="164">
                  <c:v>14196</c:v>
                </c:pt>
                <c:pt idx="165">
                  <c:v>14365</c:v>
                </c:pt>
                <c:pt idx="166">
                  <c:v>14535</c:v>
                </c:pt>
                <c:pt idx="167">
                  <c:v>14706</c:v>
                </c:pt>
                <c:pt idx="168">
                  <c:v>14878</c:v>
                </c:pt>
                <c:pt idx="169">
                  <c:v>15051</c:v>
                </c:pt>
                <c:pt idx="170">
                  <c:v>15225</c:v>
                </c:pt>
                <c:pt idx="171">
                  <c:v>15400</c:v>
                </c:pt>
                <c:pt idx="172">
                  <c:v>15576</c:v>
                </c:pt>
                <c:pt idx="173">
                  <c:v>15753</c:v>
                </c:pt>
                <c:pt idx="174">
                  <c:v>15931</c:v>
                </c:pt>
                <c:pt idx="175">
                  <c:v>16110</c:v>
                </c:pt>
                <c:pt idx="176">
                  <c:v>16290</c:v>
                </c:pt>
                <c:pt idx="177">
                  <c:v>16471</c:v>
                </c:pt>
                <c:pt idx="178">
                  <c:v>16653</c:v>
                </c:pt>
                <c:pt idx="179">
                  <c:v>16836</c:v>
                </c:pt>
                <c:pt idx="180">
                  <c:v>17020</c:v>
                </c:pt>
                <c:pt idx="181">
                  <c:v>17205</c:v>
                </c:pt>
                <c:pt idx="182">
                  <c:v>17391</c:v>
                </c:pt>
                <c:pt idx="183">
                  <c:v>17578</c:v>
                </c:pt>
                <c:pt idx="184">
                  <c:v>17766</c:v>
                </c:pt>
                <c:pt idx="185">
                  <c:v>17955</c:v>
                </c:pt>
                <c:pt idx="186">
                  <c:v>18145</c:v>
                </c:pt>
                <c:pt idx="187">
                  <c:v>18336</c:v>
                </c:pt>
                <c:pt idx="188">
                  <c:v>18528</c:v>
                </c:pt>
                <c:pt idx="189">
                  <c:v>18721</c:v>
                </c:pt>
                <c:pt idx="190">
                  <c:v>18915</c:v>
                </c:pt>
                <c:pt idx="191">
                  <c:v>19110</c:v>
                </c:pt>
                <c:pt idx="192">
                  <c:v>19306</c:v>
                </c:pt>
                <c:pt idx="193">
                  <c:v>19503</c:v>
                </c:pt>
                <c:pt idx="194">
                  <c:v>19701</c:v>
                </c:pt>
                <c:pt idx="195">
                  <c:v>19900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F162-4000-958C-25E29C71BD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9994815"/>
        <c:axId val="1279997215"/>
      </c:scatterChart>
      <c:valAx>
        <c:axId val="1279994815"/>
        <c:scaling>
          <c:orientation val="minMax"/>
          <c:max val="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町の個数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9997215"/>
        <c:crosses val="autoZero"/>
        <c:crossBetween val="midCat"/>
      </c:valAx>
      <c:valAx>
        <c:axId val="1279997215"/>
        <c:scaling>
          <c:orientation val="minMax"/>
          <c:max val="2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7999481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54830-42DA-4404-9F8C-DE9E00A18181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36B6F-14B4-4120-BEBA-063A15FB1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36B6F-14B4-4120-BEBA-063A15FB189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23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5834E-F0B4-FB45-4737-337065E46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BF8C84-3C86-A109-A142-975ED8E1E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DC88D-BA54-FE6F-573E-AD218903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E599E-E3C4-8EF9-E260-EF1F291E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D5478-1AF6-FEB8-FA85-D75D414A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7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73594-46B5-ED10-5ED0-3D22FE09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CE6681-6C49-1CB0-23F3-144ED2A00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7D459-8BB8-412A-2030-551B0AA8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7FC79-4847-7D42-D402-AE92AC20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22B43-6A6B-5AF1-E3E3-423BF327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97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3A0E2-CD40-A819-3DFA-A43621797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FD480A-7162-96FF-4B51-20BF5170C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6BC05-68E6-93E0-6B3A-C6436B3F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6EBCF-FD2C-8598-7E4F-05C23670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AB257-74F6-5B31-4F3D-2B46D415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50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0FC63-8B8B-A716-61A8-6864B2B9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FD972C-23D5-9D9C-986A-DA54C3EE1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92924-8BD5-9735-1D14-BBA90E50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1B514-5FBD-5875-2AE4-FA0FFC0C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85242-7458-5119-9471-1EE631C7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1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826F3-5D57-15EE-8978-328FE813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77B771-9F65-0993-AB13-C5341AE95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730D6-2724-AC7C-3E6D-9F10E672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F9954-5CEB-96C5-A1DA-942BC828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CAF70-7A08-9C22-D6C7-5264E400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4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DBCB3-2229-8CB0-65F1-78B8CBA0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E2529-9108-AC11-0FA7-2CF333D92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2A2A08-CAB5-54F4-7A47-B389736CB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8477C5-AF9C-F343-5F62-40A98388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D2FC7-E765-7B5A-6F68-64F1D6A8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67709-3214-0BB6-9140-F313F427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03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5A5E7-FFFE-DBCC-F3AD-05B8E4E9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92BAD7-2127-7558-196C-D2101EE8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1F60B2-6E2B-4EAF-395A-945E10457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167F7E-D841-634F-7FBB-4E18F6C63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9CF0A8-F6C1-C18F-952F-B8387D74C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665213-F585-14E2-1E7D-A7917076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63945F-D2B9-AF31-0BB6-432B599E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B688E8-D707-CC1C-9F5A-85FEF74D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8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04B08-7019-F74A-538C-1DFB60FD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BE8396-7E60-55D7-2075-978D67D6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DE669D-D5D9-6B83-F9DA-24ECBF88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7731FA-EE82-2E9E-2EF4-AA5AF6E8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0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EF7341-0F36-C46A-1860-21154F00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EDEB9C-C9EB-1E78-F5A2-EA231DA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0CC84-9BE1-A6F8-90E5-52B1F5DB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2AB62-7DAB-A83F-34B8-0CE758DC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211D9-A68E-80E2-503F-086FCEF93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9144D4-96A1-BC2C-6378-2538AED5F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E46CA6-E1E0-0098-BE6B-F91AA8E6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B247D3-E5FB-9264-7A38-A577B57C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8A5338-6474-6626-F7A1-17C95530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71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3FF19-EB66-7897-E4A1-9DF6E451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236E67-47AF-FA99-7C46-08A654EB8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797825-2590-1ACC-57EE-8194C4EFB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8C3E09-AAF0-9F9E-9DA9-0BA87ABE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30DB7-C5F0-4CA2-914A-8532991C33D9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0F4E16-67FE-51DE-00BB-896074AF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B778C0-1481-89E3-FE3B-C967E3E1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96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C76520-6DE2-2D82-8921-091218464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20C813-222E-9AC9-CF03-671181D63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6CDC6-8971-B871-83CF-61F38A22A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30DB7-C5F0-4CA2-914A-8532991C33D9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0FCA7-434E-E8AB-50B4-44615CBB2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986CE-C591-2D36-5781-B31A7457C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1748F-ED53-4EAC-B15C-443EC795F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8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582"/>
            <a:ext cx="9144000" cy="1514908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Group meeting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/>
          <a:p>
            <a:r>
              <a:rPr lang="en-US" altLang="ja-JP" dirty="0"/>
              <a:t>M230641</a:t>
            </a:r>
            <a:r>
              <a:rPr kumimoji="1" lang="en-US" altLang="ja-JP" dirty="0"/>
              <a:t>	</a:t>
            </a:r>
            <a:r>
              <a:rPr kumimoji="1" lang="ja-JP" altLang="en-US" dirty="0"/>
              <a:t>劉　崇玖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289873-8A47-BBF3-30C9-3A787342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>
                <a:latin typeface="Segoe UI Symbol" panose="020B0502040204020203" pitchFamily="34" charset="0"/>
              </a:rPr>
              <a:t>2024/6/2</a:t>
            </a:r>
            <a:endParaRPr kumimoji="1" lang="ja-JP" altLang="en-US" dirty="0">
              <a:latin typeface="Segoe UI Symbol" panose="020B0502040204020203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9D484C-F25C-8FE4-9801-8F43039125C7}"/>
              </a:ext>
            </a:extLst>
          </p:cNvPr>
          <p:cNvSpPr/>
          <p:nvPr/>
        </p:nvSpPr>
        <p:spPr>
          <a:xfrm>
            <a:off x="1911928" y="3396673"/>
            <a:ext cx="8525164" cy="6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01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874C7-EF85-FD66-130C-4B3C5A39B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A169094-7FEB-01C1-8E66-4B5FFCBAF8B2}"/>
              </a:ext>
            </a:extLst>
          </p:cNvPr>
          <p:cNvSpPr/>
          <p:nvPr/>
        </p:nvSpPr>
        <p:spPr>
          <a:xfrm>
            <a:off x="612722" y="73631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91B3789A-7F6E-13CE-BB0A-8C923F88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21" y="74387"/>
            <a:ext cx="10532995" cy="598978"/>
          </a:xfrm>
        </p:spPr>
        <p:txBody>
          <a:bodyPr>
            <a:noAutofit/>
          </a:bodyPr>
          <a:lstStyle/>
          <a:p>
            <a:r>
              <a:rPr kumimoji="1" lang="ja-JP" altLang="en-US" sz="3600" b="1" dirty="0"/>
              <a:t>ボロノイー図に基づいて　隣の隣の母点を繋ぐ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C219690-4287-5798-A023-D3C7D7EB5D1C}"/>
              </a:ext>
            </a:extLst>
          </p:cNvPr>
          <p:cNvSpPr txBox="1"/>
          <p:nvPr/>
        </p:nvSpPr>
        <p:spPr>
          <a:xfrm>
            <a:off x="612721" y="942391"/>
            <a:ext cx="941315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最適順路が含まれるかどうかをチェック</a:t>
            </a:r>
            <a:endParaRPr lang="en-US" altLang="ja-JP" sz="1600" dirty="0"/>
          </a:p>
          <a:p>
            <a:r>
              <a:rPr lang="ja-JP" altLang="en-US" sz="1600" dirty="0"/>
              <a:t>　　図：ドロネー図 </a:t>
            </a:r>
            <a:r>
              <a:rPr lang="en-US" altLang="ja-JP" sz="1600" dirty="0"/>
              <a:t>(</a:t>
            </a:r>
            <a:r>
              <a:rPr lang="en-US" altLang="zh-CN" sz="1600" dirty="0" err="1"/>
              <a:t>delaunay</a:t>
            </a:r>
            <a:r>
              <a:rPr lang="en-US" altLang="ja-JP" sz="1600" dirty="0"/>
              <a:t>)</a:t>
            </a:r>
            <a:r>
              <a:rPr lang="ja-JP" altLang="en-US" sz="1600" dirty="0"/>
              <a:t> 　</a:t>
            </a:r>
            <a:r>
              <a:rPr lang="en-US" altLang="ja-JP" sz="1600" dirty="0">
                <a:solidFill>
                  <a:srgbClr val="FF0000"/>
                </a:solidFill>
              </a:rPr>
              <a:t>+</a:t>
            </a:r>
            <a:r>
              <a:rPr lang="en-US" altLang="ja-JP" sz="1600" dirty="0"/>
              <a:t> </a:t>
            </a:r>
            <a:r>
              <a:rPr lang="ja-JP" altLang="en-US" sz="1600" dirty="0"/>
              <a:t>　線分に基づいて辺を加える</a:t>
            </a:r>
            <a:r>
              <a:rPr lang="en-US" altLang="ja-JP" sz="1600" dirty="0"/>
              <a:t>(seg1)   </a:t>
            </a:r>
            <a:r>
              <a:rPr lang="en-US" altLang="ja-JP" sz="1600" dirty="0">
                <a:solidFill>
                  <a:srgbClr val="FF0000"/>
                </a:solidFill>
              </a:rPr>
              <a:t>+</a:t>
            </a:r>
            <a:r>
              <a:rPr lang="en-US" altLang="ja-JP" sz="1600" dirty="0"/>
              <a:t>  </a:t>
            </a:r>
            <a:r>
              <a:rPr lang="ja-JP" altLang="en-US" sz="1600" dirty="0"/>
              <a:t>隣の隣の領域を繋ぐ</a:t>
            </a:r>
            <a:r>
              <a:rPr lang="en-US" altLang="ja-JP" sz="1600" dirty="0"/>
              <a:t>(nei2)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ja-JP" altLang="en-US" sz="1600" dirty="0"/>
              <a:t>チェックした結果：</a:t>
            </a:r>
            <a:endParaRPr lang="en-US" altLang="ja-JP" sz="1600" dirty="0"/>
          </a:p>
          <a:p>
            <a:r>
              <a:rPr lang="ja-JP" altLang="en-US" sz="1600" dirty="0"/>
              <a:t>総</a:t>
            </a:r>
            <a:r>
              <a:rPr lang="en-US" altLang="ja-JP" sz="1600" dirty="0"/>
              <a:t>96</a:t>
            </a:r>
            <a:r>
              <a:rPr lang="ja-JP" altLang="en-US" sz="1600" dirty="0"/>
              <a:t>個のインスタンスのうち、ひとつだけのインスタンス（町</a:t>
            </a:r>
            <a:r>
              <a:rPr lang="en-US" altLang="ja-JP" sz="1600" dirty="0"/>
              <a:t>97</a:t>
            </a:r>
            <a:r>
              <a:rPr lang="ja-JP" altLang="en-US" sz="1600" dirty="0"/>
              <a:t>個）の最適解順路が含まれない</a:t>
            </a:r>
            <a:endParaRPr lang="en-US" altLang="ja-JP" sz="1600" dirty="0"/>
          </a:p>
          <a:p>
            <a:endParaRPr lang="en-US" altLang="zh-CN" sz="1600" dirty="0"/>
          </a:p>
        </p:txBody>
      </p:sp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C1AD8A9D-69F6-251A-C8A3-55608CF42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8" y="2706238"/>
            <a:ext cx="5320751" cy="4077375"/>
          </a:xfrm>
          <a:prstGeom prst="rect">
            <a:avLst/>
          </a:prstGeom>
        </p:spPr>
      </p:pic>
      <p:pic>
        <p:nvPicPr>
          <p:cNvPr id="9" name="图片 8" descr="图表, 雷达图&#10;&#10;描述已自动生成">
            <a:extLst>
              <a:ext uri="{FF2B5EF4-FFF2-40B4-BE49-F238E27FC236}">
                <a16:creationId xmlns:a16="http://schemas.microsoft.com/office/drawing/2014/main" id="{38C41310-8FDC-F23F-F3E4-475A4DC5D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759" y="2762814"/>
            <a:ext cx="5547347" cy="405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40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874C7-EF85-FD66-130C-4B3C5A39B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D03C090F-206C-0876-C8A4-0CCFA11B43B1}"/>
              </a:ext>
            </a:extLst>
          </p:cNvPr>
          <p:cNvGrpSpPr/>
          <p:nvPr/>
        </p:nvGrpSpPr>
        <p:grpSpPr>
          <a:xfrm>
            <a:off x="300329" y="235015"/>
            <a:ext cx="11186992" cy="5001208"/>
            <a:chOff x="0" y="643812"/>
            <a:chExt cx="11186992" cy="475861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731DA54-98D0-C0EB-4DA3-AEC25A70B448}"/>
                </a:ext>
              </a:extLst>
            </p:cNvPr>
            <p:cNvGrpSpPr/>
            <p:nvPr/>
          </p:nvGrpSpPr>
          <p:grpSpPr>
            <a:xfrm>
              <a:off x="0" y="643812"/>
              <a:ext cx="7967169" cy="4758612"/>
              <a:chOff x="1024190" y="1138336"/>
              <a:chExt cx="7417837" cy="4385388"/>
            </a:xfrm>
          </p:grpSpPr>
          <p:pic>
            <p:nvPicPr>
              <p:cNvPr id="5" name="图片 4" descr="图表, 雷达图&#10;&#10;描述已自动生成">
                <a:extLst>
                  <a:ext uri="{FF2B5EF4-FFF2-40B4-BE49-F238E27FC236}">
                    <a16:creationId xmlns:a16="http://schemas.microsoft.com/office/drawing/2014/main" id="{606EED48-E5F7-17F8-C67E-9D665C8336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41" t="8425" r="6615" b="6007"/>
              <a:stretch/>
            </p:blipFill>
            <p:spPr>
              <a:xfrm>
                <a:off x="1024190" y="1138336"/>
                <a:ext cx="7417837" cy="4385388"/>
              </a:xfrm>
              <a:prstGeom prst="rect">
                <a:avLst/>
              </a:prstGeom>
            </p:spPr>
          </p:pic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4F53773C-ED69-AFCA-77A5-E1AE71AFAC36}"/>
                  </a:ext>
                </a:extLst>
              </p:cNvPr>
              <p:cNvSpPr/>
              <p:nvPr/>
            </p:nvSpPr>
            <p:spPr>
              <a:xfrm>
                <a:off x="4200930" y="2544365"/>
                <a:ext cx="174013" cy="181614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448B536D-8D8F-B75C-07B8-E16503CF0BAE}"/>
                  </a:ext>
                </a:extLst>
              </p:cNvPr>
              <p:cNvSpPr/>
              <p:nvPr/>
            </p:nvSpPr>
            <p:spPr>
              <a:xfrm>
                <a:off x="5846228" y="4366945"/>
                <a:ext cx="174013" cy="181614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238CC61D-CD13-4DC7-8E61-A19C672FF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70209" y="983153"/>
              <a:ext cx="2516783" cy="2086619"/>
            </a:xfrm>
            <a:prstGeom prst="rect">
              <a:avLst/>
            </a:prstGeom>
          </p:spPr>
        </p:pic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49CF7091-9955-18E4-33B2-CF21514F41B6}"/>
                </a:ext>
              </a:extLst>
            </p:cNvPr>
            <p:cNvSpPr/>
            <p:nvPr/>
          </p:nvSpPr>
          <p:spPr>
            <a:xfrm>
              <a:off x="4432141" y="2732450"/>
              <a:ext cx="186900" cy="197070"/>
            </a:xfrm>
            <a:prstGeom prst="ellipse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F860F"/>
                </a:solidFill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B00D972F-98D8-A9C2-DB4F-88D613B87A7C}"/>
                </a:ext>
              </a:extLst>
            </p:cNvPr>
            <p:cNvCxnSpPr>
              <a:stCxn id="18" idx="0"/>
            </p:cNvCxnSpPr>
            <p:nvPr/>
          </p:nvCxnSpPr>
          <p:spPr>
            <a:xfrm flipV="1">
              <a:off x="4525591" y="983153"/>
              <a:ext cx="4357152" cy="1749297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95F78B80-9360-A5FB-CF04-D9C2A0BAED7F}"/>
                </a:ext>
              </a:extLst>
            </p:cNvPr>
            <p:cNvCxnSpPr>
              <a:cxnSpLocks/>
              <a:stCxn id="18" idx="4"/>
            </p:cNvCxnSpPr>
            <p:nvPr/>
          </p:nvCxnSpPr>
          <p:spPr>
            <a:xfrm flipV="1">
              <a:off x="4525591" y="2880162"/>
              <a:ext cx="4067516" cy="49358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584F415-8B51-8C60-E1FA-85E3BBB29DF8}"/>
              </a:ext>
            </a:extLst>
          </p:cNvPr>
          <p:cNvSpPr txBox="1"/>
          <p:nvPr/>
        </p:nvSpPr>
        <p:spPr>
          <a:xfrm>
            <a:off x="3112242" y="1534265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町</a:t>
            </a:r>
            <a:r>
              <a:rPr lang="en-US" altLang="ja-JP" sz="1400" dirty="0"/>
              <a:t>63</a:t>
            </a:r>
            <a:endParaRPr lang="zh-CN" altLang="en-US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5C358D-F94B-952C-93A1-C7EF0B6E888B}"/>
              </a:ext>
            </a:extLst>
          </p:cNvPr>
          <p:cNvSpPr txBox="1"/>
          <p:nvPr/>
        </p:nvSpPr>
        <p:spPr>
          <a:xfrm>
            <a:off x="5655315" y="3763114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町</a:t>
            </a:r>
            <a:r>
              <a:rPr lang="en-US" altLang="ja-JP" sz="1400" dirty="0"/>
              <a:t>59</a:t>
            </a:r>
            <a:endParaRPr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B560BF-9C8A-83C0-CF14-A4F938994CE8}"/>
              </a:ext>
            </a:extLst>
          </p:cNvPr>
          <p:cNvSpPr txBox="1"/>
          <p:nvPr/>
        </p:nvSpPr>
        <p:spPr>
          <a:xfrm>
            <a:off x="554072" y="5275004"/>
            <a:ext cx="5873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ボロノイー図で町</a:t>
            </a:r>
            <a:r>
              <a:rPr lang="en-US" altLang="ja-JP" dirty="0"/>
              <a:t>63</a:t>
            </a:r>
            <a:r>
              <a:rPr lang="ja-JP" altLang="en-US" dirty="0"/>
              <a:t>と町</a:t>
            </a:r>
            <a:r>
              <a:rPr lang="en-US" altLang="ja-JP" dirty="0"/>
              <a:t>59</a:t>
            </a:r>
            <a:r>
              <a:rPr lang="ja-JP" altLang="en-US" dirty="0"/>
              <a:t>を繋ぐために：</a:t>
            </a:r>
            <a:endParaRPr lang="en-US" altLang="ja-JP" dirty="0"/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ja-JP" altLang="en-US" dirty="0"/>
              <a:t>連続する三つの線分が対応する町を繋ぐ（</a:t>
            </a:r>
            <a:r>
              <a:rPr lang="en-US" altLang="ja-JP" dirty="0"/>
              <a:t>seg3</a:t>
            </a:r>
            <a:r>
              <a:rPr lang="ja-JP" altLang="en-US" dirty="0"/>
              <a:t>）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ある領域に対して　隣の隣の隣　の領域と繋ぐ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(nei3)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0354A8D-0920-A763-2A37-598BBD86EBB5}"/>
              </a:ext>
            </a:extLst>
          </p:cNvPr>
          <p:cNvCxnSpPr>
            <a:cxnSpLocks/>
          </p:cNvCxnSpPr>
          <p:nvPr/>
        </p:nvCxnSpPr>
        <p:spPr>
          <a:xfrm flipV="1">
            <a:off x="2076450" y="1942044"/>
            <a:ext cx="290614" cy="1661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7821F90-098F-0868-5322-D8548A7D620C}"/>
              </a:ext>
            </a:extLst>
          </p:cNvPr>
          <p:cNvCxnSpPr>
            <a:cxnSpLocks/>
          </p:cNvCxnSpPr>
          <p:nvPr/>
        </p:nvCxnSpPr>
        <p:spPr>
          <a:xfrm flipV="1">
            <a:off x="2367064" y="1431131"/>
            <a:ext cx="95149" cy="51091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2E60CCE-FD66-30CC-C6EF-FFDE8E4732FC}"/>
              </a:ext>
            </a:extLst>
          </p:cNvPr>
          <p:cNvCxnSpPr>
            <a:cxnSpLocks/>
          </p:cNvCxnSpPr>
          <p:nvPr/>
        </p:nvCxnSpPr>
        <p:spPr>
          <a:xfrm flipH="1">
            <a:off x="2460514" y="1176338"/>
            <a:ext cx="833246" cy="25479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66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874C7-EF85-FD66-130C-4B3C5A39B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58CA02CD-8660-7001-4631-D39C66AA21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0299416"/>
              </p:ext>
            </p:extLst>
          </p:nvPr>
        </p:nvGraphicFramePr>
        <p:xfrm>
          <a:off x="532825" y="104774"/>
          <a:ext cx="11478200" cy="6162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393F8EF2-893F-63BD-21D3-770E8ADDA6B2}"/>
              </a:ext>
            </a:extLst>
          </p:cNvPr>
          <p:cNvSpPr txBox="1"/>
          <p:nvPr/>
        </p:nvSpPr>
        <p:spPr>
          <a:xfrm>
            <a:off x="532825" y="6267449"/>
            <a:ext cx="6965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インスタンス：町の個数５から</a:t>
            </a:r>
            <a:r>
              <a:rPr lang="en-US" altLang="ja-JP" sz="1400" dirty="0"/>
              <a:t>200</a:t>
            </a:r>
            <a:r>
              <a:rPr lang="ja-JP" altLang="en-US" sz="1400" dirty="0"/>
              <a:t>まで</a:t>
            </a:r>
            <a:endParaRPr lang="en-US" altLang="ja-JP" sz="1400" dirty="0"/>
          </a:p>
          <a:p>
            <a:r>
              <a:rPr lang="ja-JP" altLang="en-US" sz="1400" dirty="0"/>
              <a:t>全てのインスタンスの最適解順路はグラフ（</a:t>
            </a:r>
            <a:r>
              <a:rPr lang="en-US" altLang="ja-JP" sz="1400" dirty="0"/>
              <a:t>delaunay+seg1+nei2+seg3</a:t>
            </a:r>
            <a:r>
              <a:rPr lang="ja-JP" altLang="en-US" sz="1400" dirty="0"/>
              <a:t>）に含まれる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33038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874C7-EF85-FD66-130C-4B3C5A39B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A169094-7FEB-01C1-8E66-4B5FFCBAF8B2}"/>
              </a:ext>
            </a:extLst>
          </p:cNvPr>
          <p:cNvSpPr/>
          <p:nvPr/>
        </p:nvSpPr>
        <p:spPr>
          <a:xfrm>
            <a:off x="612721" y="1050637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91B3789A-7F6E-13CE-BB0A-8C923F88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20" y="388712"/>
            <a:ext cx="11237157" cy="598978"/>
          </a:xfrm>
        </p:spPr>
        <p:txBody>
          <a:bodyPr>
            <a:noAutofit/>
          </a:bodyPr>
          <a:lstStyle/>
          <a:p>
            <a:r>
              <a:rPr kumimoji="1" lang="ja-JP" altLang="en-US" sz="3600" b="1" dirty="0"/>
              <a:t>次回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199A77-6A17-FB73-5D1C-13D5D840B788}"/>
              </a:ext>
            </a:extLst>
          </p:cNvPr>
          <p:cNvSpPr txBox="1"/>
          <p:nvPr/>
        </p:nvSpPr>
        <p:spPr>
          <a:xfrm>
            <a:off x="612721" y="2353866"/>
            <a:ext cx="41088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今回は辺を加える方法が混雑していて</a:t>
            </a:r>
            <a:endParaRPr lang="en-US" altLang="ja-JP" dirty="0"/>
          </a:p>
          <a:p>
            <a:r>
              <a:rPr lang="ja-JP" altLang="en-US" dirty="0"/>
              <a:t>次回は</a:t>
            </a:r>
            <a:r>
              <a:rPr lang="en-US" altLang="ja-JP" dirty="0"/>
              <a:t>seg</a:t>
            </a:r>
            <a:r>
              <a:rPr lang="ja-JP" altLang="en-US" dirty="0"/>
              <a:t>と</a:t>
            </a:r>
            <a:r>
              <a:rPr lang="en-US" altLang="ja-JP" dirty="0" err="1"/>
              <a:t>nei</a:t>
            </a:r>
            <a:r>
              <a:rPr lang="ja-JP" altLang="en-US" dirty="0"/>
              <a:t>を分ける方法を作る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Delaunay + seg1 + seg2 + seg3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Delaunay(nei1) + nei2 + nei3</a:t>
            </a:r>
          </a:p>
          <a:p>
            <a:r>
              <a:rPr lang="ja-JP" altLang="en-US" dirty="0"/>
              <a:t>二つの方法を作って比べる予定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D3244B-8051-2CC7-C295-0A68A4F2A86C}"/>
              </a:ext>
            </a:extLst>
          </p:cNvPr>
          <p:cNvSpPr txBox="1"/>
          <p:nvPr/>
        </p:nvSpPr>
        <p:spPr>
          <a:xfrm>
            <a:off x="5795015" y="1997677"/>
            <a:ext cx="55691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nei1:</a:t>
            </a:r>
            <a:r>
              <a:rPr lang="ja-JP" altLang="en-US" dirty="0"/>
              <a:t>ドロネー図自身</a:t>
            </a:r>
            <a:endParaRPr lang="en-US" altLang="zh-CN" dirty="0"/>
          </a:p>
          <a:p>
            <a:r>
              <a:rPr lang="en-US" altLang="zh-CN" dirty="0"/>
              <a:t>nei2:</a:t>
            </a:r>
            <a:r>
              <a:rPr lang="ja-JP" altLang="en-US" dirty="0"/>
              <a:t>ある領域に対して　</a:t>
            </a:r>
            <a:r>
              <a:rPr lang="ja-JP" altLang="en-US" b="1" dirty="0"/>
              <a:t>隣の隣</a:t>
            </a:r>
            <a:r>
              <a:rPr lang="ja-JP" altLang="en-US" dirty="0"/>
              <a:t>　の領域と繋ぐ</a:t>
            </a:r>
            <a:endParaRPr lang="en-US" altLang="zh-CN" dirty="0"/>
          </a:p>
          <a:p>
            <a:r>
              <a:rPr lang="en-US" altLang="zh-CN" dirty="0"/>
              <a:t>nei3:</a:t>
            </a:r>
            <a:r>
              <a:rPr lang="ja-JP" altLang="en-US" dirty="0"/>
              <a:t>ある領域に対して　</a:t>
            </a:r>
            <a:r>
              <a:rPr lang="ja-JP" altLang="en-US" b="1" dirty="0"/>
              <a:t>隣の隣の隣</a:t>
            </a:r>
            <a:r>
              <a:rPr lang="ja-JP" altLang="en-US" dirty="0"/>
              <a:t>　の領域と繋ぐ</a:t>
            </a:r>
            <a:endParaRPr lang="en-US" altLang="ja-JP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seg1:</a:t>
            </a:r>
            <a:r>
              <a:rPr lang="ja-JP" altLang="en-US" b="1" dirty="0"/>
              <a:t>一つ</a:t>
            </a:r>
            <a:r>
              <a:rPr lang="ja-JP" altLang="en-US" dirty="0"/>
              <a:t>の線分が対応する町を繋ぐ</a:t>
            </a:r>
            <a:endParaRPr lang="en-US" altLang="zh-CN" dirty="0"/>
          </a:p>
          <a:p>
            <a:r>
              <a:rPr lang="en-US" altLang="zh-CN" dirty="0"/>
              <a:t>seg2:</a:t>
            </a:r>
            <a:r>
              <a:rPr lang="ja-JP" altLang="en-US" dirty="0"/>
              <a:t>連続する</a:t>
            </a:r>
            <a:r>
              <a:rPr lang="ja-JP" altLang="en-US" b="1" dirty="0"/>
              <a:t>二つ</a:t>
            </a:r>
            <a:r>
              <a:rPr lang="ja-JP" altLang="en-US" dirty="0"/>
              <a:t>の線分が対応する町を繋ぐ</a:t>
            </a:r>
            <a:endParaRPr lang="en-US" altLang="zh-CN" dirty="0"/>
          </a:p>
          <a:p>
            <a:r>
              <a:rPr lang="en-US" altLang="zh-CN" dirty="0"/>
              <a:t>seg3:</a:t>
            </a:r>
            <a:r>
              <a:rPr lang="ja-JP" altLang="en-US" dirty="0"/>
              <a:t>連続する</a:t>
            </a:r>
            <a:r>
              <a:rPr lang="ja-JP" altLang="en-US" b="1" dirty="0"/>
              <a:t>三つ</a:t>
            </a:r>
            <a:r>
              <a:rPr lang="ja-JP" altLang="en-US" dirty="0"/>
              <a:t>の線分が対応する町を繋ぐ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889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3F505-9741-574E-9738-17282F80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8582"/>
            <a:ext cx="9144000" cy="151490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Thanks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3BA17-AE87-314A-9817-A038BCA7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5275"/>
            <a:ext cx="9144000" cy="1655762"/>
          </a:xfrm>
        </p:spPr>
        <p:txBody>
          <a:bodyPr/>
          <a:lstStyle/>
          <a:p>
            <a:r>
              <a:rPr lang="en-US" altLang="ja-JP" dirty="0"/>
              <a:t>M230641</a:t>
            </a:r>
            <a:r>
              <a:rPr kumimoji="1" lang="en-US" altLang="ja-JP" dirty="0"/>
              <a:t>	</a:t>
            </a:r>
            <a:r>
              <a:rPr kumimoji="1" lang="ja-JP" altLang="en-US" dirty="0"/>
              <a:t>劉　崇玖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289873-8A47-BBF3-30C9-3A787342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>
                <a:latin typeface="Segoe UI Symbol" panose="020B0502040204020203" pitchFamily="34" charset="0"/>
              </a:rPr>
              <a:t>2024/6/2</a:t>
            </a:r>
            <a:endParaRPr kumimoji="1" lang="ja-JP" altLang="en-US" dirty="0">
              <a:latin typeface="Segoe UI Symbol" panose="020B0502040204020203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19D484C-F25C-8FE4-9801-8F43039125C7}"/>
              </a:ext>
            </a:extLst>
          </p:cNvPr>
          <p:cNvSpPr/>
          <p:nvPr/>
        </p:nvSpPr>
        <p:spPr>
          <a:xfrm>
            <a:off x="1911928" y="3396673"/>
            <a:ext cx="8525164" cy="6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1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6E63BE0-41B0-D57E-83CC-FD72E86CDDD2}"/>
              </a:ext>
            </a:extLst>
          </p:cNvPr>
          <p:cNvSpPr/>
          <p:nvPr/>
        </p:nvSpPr>
        <p:spPr>
          <a:xfrm>
            <a:off x="600365" y="1597890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63F05CBC-F035-ABE3-FD33-789197C7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5" y="817534"/>
            <a:ext cx="10532995" cy="598978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/>
              <a:t>今回の内容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DEEED9-6F6D-E15D-AE56-CEC7692BC584}"/>
              </a:ext>
            </a:extLst>
          </p:cNvPr>
          <p:cNvSpPr txBox="1"/>
          <p:nvPr/>
        </p:nvSpPr>
        <p:spPr>
          <a:xfrm>
            <a:off x="241965" y="2511068"/>
            <a:ext cx="12317844" cy="1598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ts val="3000"/>
              </a:lnSpc>
            </a:pPr>
            <a:r>
              <a:rPr lang="en-US" altLang="zh-CN" b="1" dirty="0"/>
              <a:t>LKH</a:t>
            </a:r>
            <a:r>
              <a:rPr lang="ja-JP" altLang="en-US" b="1" dirty="0"/>
              <a:t>のターミナル情報</a:t>
            </a:r>
            <a:endParaRPr lang="en-US" altLang="ja-JP" b="1" dirty="0"/>
          </a:p>
          <a:p>
            <a:pPr lvl="1">
              <a:lnSpc>
                <a:spcPts val="3000"/>
              </a:lnSpc>
            </a:pPr>
            <a:endParaRPr lang="en-US" altLang="ja-JP" b="1" dirty="0"/>
          </a:p>
          <a:p>
            <a:pPr lvl="1">
              <a:lnSpc>
                <a:spcPts val="3000"/>
              </a:lnSpc>
            </a:pPr>
            <a:r>
              <a:rPr lang="ja-JP" altLang="en-US" b="1" dirty="0"/>
              <a:t>新しい方法で辺を加える</a:t>
            </a:r>
            <a:endParaRPr lang="en-US" altLang="ja-JP" b="1" dirty="0"/>
          </a:p>
          <a:p>
            <a:pPr lvl="1">
              <a:lnSpc>
                <a:spcPts val="3000"/>
              </a:lnSpc>
            </a:pPr>
            <a:r>
              <a:rPr lang="ja-JP" altLang="en-US" b="1" dirty="0"/>
              <a:t>最適順路は現在のグラフに含まれるかをチェック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110313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874C7-EF85-FD66-130C-4B3C5A39B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A169094-7FEB-01C1-8E66-4B5FFCBAF8B2}"/>
              </a:ext>
            </a:extLst>
          </p:cNvPr>
          <p:cNvSpPr/>
          <p:nvPr/>
        </p:nvSpPr>
        <p:spPr>
          <a:xfrm>
            <a:off x="600365" y="911490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91B3789A-7F6E-13CE-BB0A-8C923F88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249565"/>
            <a:ext cx="10532995" cy="598978"/>
          </a:xfrm>
        </p:spPr>
        <p:txBody>
          <a:bodyPr>
            <a:noAutofit/>
          </a:bodyPr>
          <a:lstStyle/>
          <a:p>
            <a:r>
              <a:rPr kumimoji="1" lang="en-US" altLang="ja-JP" sz="3600" b="1" dirty="0"/>
              <a:t>TSP</a:t>
            </a:r>
            <a:r>
              <a:rPr kumimoji="1" lang="ja-JP" altLang="en-US" sz="3600" b="1" dirty="0"/>
              <a:t>のグラフ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AB2D2A-7D8D-7B63-8D89-8E49D7E800A5}"/>
              </a:ext>
            </a:extLst>
          </p:cNvPr>
          <p:cNvSpPr txBox="1"/>
          <p:nvPr/>
        </p:nvSpPr>
        <p:spPr>
          <a:xfrm>
            <a:off x="466530" y="1029855"/>
            <a:ext cx="31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制限した</a:t>
            </a:r>
            <a:r>
              <a:rPr lang="en-US" altLang="ja-JP" sz="1600" b="1" dirty="0"/>
              <a:t>TSP</a:t>
            </a:r>
            <a:r>
              <a:rPr lang="ja-JP" altLang="en-US" sz="1600" b="1" dirty="0"/>
              <a:t>のグラフの作り方：</a:t>
            </a:r>
            <a:endParaRPr lang="zh-CN" altLang="en-US" sz="1600" b="1" dirty="0"/>
          </a:p>
        </p:txBody>
      </p:sp>
      <p:pic>
        <p:nvPicPr>
          <p:cNvPr id="3" name="图片 2" descr="图表, 雷达图&#10;&#10;描述已自动生成">
            <a:extLst>
              <a:ext uri="{FF2B5EF4-FFF2-40B4-BE49-F238E27FC236}">
                <a16:creationId xmlns:a16="http://schemas.microsoft.com/office/drawing/2014/main" id="{4520D9CE-F4BE-9F12-CB87-62C8AC924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65" y="1974133"/>
            <a:ext cx="1953823" cy="14653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6773879-B0E4-A82D-F955-24C2FB056855}"/>
              </a:ext>
            </a:extLst>
          </p:cNvPr>
          <p:cNvSpPr txBox="1"/>
          <p:nvPr/>
        </p:nvSpPr>
        <p:spPr>
          <a:xfrm>
            <a:off x="466530" y="1527488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①ドロネー図を作る</a:t>
            </a:r>
            <a:endParaRPr lang="zh-CN" altLang="en-US" sz="1600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271E3635-E0C9-FF9C-EC8B-42DF626BFEFC}"/>
              </a:ext>
            </a:extLst>
          </p:cNvPr>
          <p:cNvSpPr/>
          <p:nvPr/>
        </p:nvSpPr>
        <p:spPr>
          <a:xfrm>
            <a:off x="3431092" y="2190096"/>
            <a:ext cx="3126635" cy="1183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5BB1DF-4058-1629-4FFB-AD31F0F5AEE5}"/>
              </a:ext>
            </a:extLst>
          </p:cNvPr>
          <p:cNvSpPr txBox="1"/>
          <p:nvPr/>
        </p:nvSpPr>
        <p:spPr>
          <a:xfrm>
            <a:off x="3679724" y="1549721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②ボロノイー図に基づいて</a:t>
            </a:r>
            <a:endParaRPr lang="en-US" altLang="ja-JP" sz="1600" dirty="0"/>
          </a:p>
          <a:p>
            <a:r>
              <a:rPr lang="ja-JP" altLang="en-US" sz="1600" dirty="0"/>
              <a:t>辺を加える（</a:t>
            </a:r>
            <a:r>
              <a:rPr lang="en-US" altLang="ja-JP" sz="1600" dirty="0"/>
              <a:t>seg1</a:t>
            </a:r>
            <a:r>
              <a:rPr lang="ja-JP" altLang="en-US" sz="1600" dirty="0"/>
              <a:t>）</a:t>
            </a:r>
            <a:endParaRPr lang="zh-CN" altLang="en-US" sz="1600" dirty="0"/>
          </a:p>
        </p:txBody>
      </p:sp>
      <p:pic>
        <p:nvPicPr>
          <p:cNvPr id="10" name="图片 9" descr="图表, 雷达图&#10;&#10;描述已自动生成">
            <a:extLst>
              <a:ext uri="{FF2B5EF4-FFF2-40B4-BE49-F238E27FC236}">
                <a16:creationId xmlns:a16="http://schemas.microsoft.com/office/drawing/2014/main" id="{D781FF6A-CBFB-6C0F-6339-9FC5D2875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724" y="2364070"/>
            <a:ext cx="2664908" cy="2005262"/>
          </a:xfrm>
          <a:prstGeom prst="rect">
            <a:avLst/>
          </a:prstGeom>
        </p:spPr>
      </p:pic>
      <p:pic>
        <p:nvPicPr>
          <p:cNvPr id="12" name="图片 11" descr="图表, 雷达图&#10;&#10;描述已自动生成">
            <a:extLst>
              <a:ext uri="{FF2B5EF4-FFF2-40B4-BE49-F238E27FC236}">
                <a16:creationId xmlns:a16="http://schemas.microsoft.com/office/drawing/2014/main" id="{70A31B9C-D61E-1574-9761-E53100ACEB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132" y="2091884"/>
            <a:ext cx="2301132" cy="172584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932A3ED-A662-70BB-C935-461B496204D5}"/>
              </a:ext>
            </a:extLst>
          </p:cNvPr>
          <p:cNvSpPr txBox="1"/>
          <p:nvPr/>
        </p:nvSpPr>
        <p:spPr>
          <a:xfrm>
            <a:off x="7260132" y="1573654"/>
            <a:ext cx="2356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③制限した</a:t>
            </a:r>
            <a:r>
              <a:rPr lang="en-US" altLang="ja-JP" sz="1600" dirty="0"/>
              <a:t>TSP</a:t>
            </a:r>
            <a:r>
              <a:rPr lang="ja-JP" altLang="en-US" sz="1600" dirty="0"/>
              <a:t>のグラフ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2265D21-E841-B99E-BEC2-DC90160BEA3E}"/>
              </a:ext>
            </a:extLst>
          </p:cNvPr>
          <p:cNvSpPr txBox="1"/>
          <p:nvPr/>
        </p:nvSpPr>
        <p:spPr>
          <a:xfrm>
            <a:off x="600364" y="5161235"/>
            <a:ext cx="3999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制限なしの</a:t>
            </a:r>
            <a:r>
              <a:rPr lang="en-US" altLang="ja-JP" sz="1600" b="1" dirty="0"/>
              <a:t>TSP</a:t>
            </a:r>
            <a:r>
              <a:rPr lang="ja-JP" altLang="en-US" sz="1600" b="1" dirty="0"/>
              <a:t>のグラフ：</a:t>
            </a:r>
            <a:r>
              <a:rPr lang="ja-JP" altLang="en-US" sz="1600" dirty="0"/>
              <a:t>完全グラフ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4081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F3874C7-EF85-FD66-130C-4B3C5A39B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A169094-7FEB-01C1-8E66-4B5FFCBAF8B2}"/>
              </a:ext>
            </a:extLst>
          </p:cNvPr>
          <p:cNvSpPr/>
          <p:nvPr/>
        </p:nvSpPr>
        <p:spPr>
          <a:xfrm>
            <a:off x="350417" y="717811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91B3789A-7F6E-13CE-BB0A-8C923F88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416" y="55886"/>
            <a:ext cx="10532995" cy="598978"/>
          </a:xfrm>
        </p:spPr>
        <p:txBody>
          <a:bodyPr>
            <a:noAutofit/>
          </a:bodyPr>
          <a:lstStyle/>
          <a:p>
            <a:r>
              <a:rPr kumimoji="1" lang="ja-JP" altLang="en-US" sz="3600" b="1" dirty="0"/>
              <a:t>辺を加える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638C900-A18C-D528-1817-E84E590EF53C}"/>
              </a:ext>
            </a:extLst>
          </p:cNvPr>
          <p:cNvGrpSpPr/>
          <p:nvPr/>
        </p:nvGrpSpPr>
        <p:grpSpPr>
          <a:xfrm>
            <a:off x="240162" y="2257875"/>
            <a:ext cx="3881088" cy="2973166"/>
            <a:chOff x="64097" y="1034738"/>
            <a:chExt cx="4096636" cy="3072477"/>
          </a:xfrm>
        </p:grpSpPr>
        <p:pic>
          <p:nvPicPr>
            <p:cNvPr id="7" name="图片 6" descr="图表, 雷达图&#10;&#10;描述已自动生成">
              <a:extLst>
                <a:ext uri="{FF2B5EF4-FFF2-40B4-BE49-F238E27FC236}">
                  <a16:creationId xmlns:a16="http://schemas.microsoft.com/office/drawing/2014/main" id="{42055938-F57E-13AB-08FB-8DE81D449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97" y="1034738"/>
              <a:ext cx="4096636" cy="3072477"/>
            </a:xfrm>
            <a:prstGeom prst="rect">
              <a:avLst/>
            </a:prstGeom>
          </p:spPr>
        </p:pic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7E8B3978-2BDC-3325-8BDC-A553646A2FB9}"/>
                </a:ext>
              </a:extLst>
            </p:cNvPr>
            <p:cNvSpPr/>
            <p:nvPr/>
          </p:nvSpPr>
          <p:spPr>
            <a:xfrm>
              <a:off x="2612910" y="3186963"/>
              <a:ext cx="624812" cy="62481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33AF4A3-A3E5-1886-7D4B-3D6C47FD6C62}"/>
              </a:ext>
            </a:extLst>
          </p:cNvPr>
          <p:cNvGrpSpPr/>
          <p:nvPr/>
        </p:nvGrpSpPr>
        <p:grpSpPr>
          <a:xfrm>
            <a:off x="7243279" y="994353"/>
            <a:ext cx="2533245" cy="1868257"/>
            <a:chOff x="8122312" y="1034130"/>
            <a:chExt cx="2533245" cy="1868257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7448372-4E27-C846-9C60-5D2EDB9F3C47}"/>
                </a:ext>
              </a:extLst>
            </p:cNvPr>
            <p:cNvGrpSpPr/>
            <p:nvPr/>
          </p:nvGrpSpPr>
          <p:grpSpPr>
            <a:xfrm>
              <a:off x="8122312" y="1034130"/>
              <a:ext cx="2533245" cy="1868257"/>
              <a:chOff x="7375863" y="1430233"/>
              <a:chExt cx="2533247" cy="1862114"/>
            </a:xfrm>
          </p:grpSpPr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AF7E56E0-6299-4C19-4CDE-028E79528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5863" y="1500309"/>
                <a:ext cx="2533247" cy="1792038"/>
              </a:xfrm>
              <a:prstGeom prst="rect">
                <a:avLst/>
              </a:prstGeom>
            </p:spPr>
          </p:pic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104614A-5553-0AC0-1A63-3C1C0CC214D9}"/>
                  </a:ext>
                </a:extLst>
              </p:cNvPr>
              <p:cNvSpPr txBox="1"/>
              <p:nvPr/>
            </p:nvSpPr>
            <p:spPr>
              <a:xfrm>
                <a:off x="7589749" y="291787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</a:t>
                </a:r>
                <a:endParaRPr lang="zh-CN" altLang="en-US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E45CFD9-DD04-4CD1-2504-BEF766229456}"/>
                  </a:ext>
                </a:extLst>
              </p:cNvPr>
              <p:cNvSpPr txBox="1"/>
              <p:nvPr/>
            </p:nvSpPr>
            <p:spPr>
              <a:xfrm>
                <a:off x="7618805" y="143023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9</a:t>
                </a:r>
                <a:endParaRPr lang="zh-CN" altLang="en-US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17A778F-A939-8E69-E2A0-EDF155F02D31}"/>
                  </a:ext>
                </a:extLst>
              </p:cNvPr>
              <p:cNvSpPr txBox="1"/>
              <p:nvPr/>
            </p:nvSpPr>
            <p:spPr>
              <a:xfrm>
                <a:off x="9438642" y="180964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8AFD7E8-1296-8D11-703B-3306014BC2DA}"/>
                  </a:ext>
                </a:extLst>
              </p:cNvPr>
              <p:cNvSpPr txBox="1"/>
              <p:nvPr/>
            </p:nvSpPr>
            <p:spPr>
              <a:xfrm>
                <a:off x="8824522" y="275587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</p:grp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41AB8D6E-C470-0389-0B3B-7C5E9F446D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1748" y="1424203"/>
              <a:ext cx="41246" cy="109731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A9EA30F8-558B-C9B4-6906-1B95B43FB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2371" y="2403898"/>
              <a:ext cx="1011223" cy="11761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AFC773D-FDC0-219D-4BBD-E4687F215F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3594" y="1600072"/>
              <a:ext cx="414337" cy="81689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2B8906D-9EF1-646E-71D5-35C3CD1C4C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12994" y="1424203"/>
              <a:ext cx="1418441" cy="17586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85F50B78-F6B4-F296-02E6-563D6AD521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12994" y="1424203"/>
              <a:ext cx="990600" cy="99072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B03FD94B-2F4E-A6BB-B531-C2D0F7A11890}"/>
              </a:ext>
            </a:extLst>
          </p:cNvPr>
          <p:cNvGrpSpPr/>
          <p:nvPr/>
        </p:nvGrpSpPr>
        <p:grpSpPr>
          <a:xfrm>
            <a:off x="7457165" y="4759784"/>
            <a:ext cx="2533245" cy="1868257"/>
            <a:chOff x="7380421" y="4589084"/>
            <a:chExt cx="2533245" cy="1868257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82EF6ECF-1D62-033D-1E36-870A72D70C46}"/>
                </a:ext>
              </a:extLst>
            </p:cNvPr>
            <p:cNvGrpSpPr/>
            <p:nvPr/>
          </p:nvGrpSpPr>
          <p:grpSpPr>
            <a:xfrm>
              <a:off x="7380421" y="4589084"/>
              <a:ext cx="2533245" cy="1868257"/>
              <a:chOff x="8122311" y="1034130"/>
              <a:chExt cx="2533245" cy="1868257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9E315BAC-85A1-42B8-102E-01645B897C0F}"/>
                  </a:ext>
                </a:extLst>
              </p:cNvPr>
              <p:cNvGrpSpPr/>
              <p:nvPr/>
            </p:nvGrpSpPr>
            <p:grpSpPr>
              <a:xfrm>
                <a:off x="8122311" y="1034130"/>
                <a:ext cx="2533245" cy="1868257"/>
                <a:chOff x="7375862" y="1430233"/>
                <a:chExt cx="2533247" cy="1862114"/>
              </a:xfrm>
            </p:grpSpPr>
            <p:pic>
              <p:nvPicPr>
                <p:cNvPr id="54" name="图片 53">
                  <a:extLst>
                    <a:ext uri="{FF2B5EF4-FFF2-40B4-BE49-F238E27FC236}">
                      <a16:creationId xmlns:a16="http://schemas.microsoft.com/office/drawing/2014/main" id="{CE8DE3E4-2199-8AC6-F918-3EA9390342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75862" y="1500309"/>
                  <a:ext cx="2533247" cy="1792038"/>
                </a:xfrm>
                <a:prstGeom prst="rect">
                  <a:avLst/>
                </a:prstGeom>
              </p:spPr>
            </p:pic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F9FC3649-AEB8-AF31-D0A0-13FEB9CD6412}"/>
                    </a:ext>
                  </a:extLst>
                </p:cNvPr>
                <p:cNvSpPr txBox="1"/>
                <p:nvPr/>
              </p:nvSpPr>
              <p:spPr>
                <a:xfrm>
                  <a:off x="7589749" y="2917870"/>
                  <a:ext cx="4283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</a:t>
                  </a:r>
                  <a:endParaRPr lang="zh-CN" altLang="en-US" dirty="0"/>
                </a:p>
              </p:txBody>
            </p:sp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3D558BCC-1DAB-F396-6DB8-1DBB08B6294D}"/>
                    </a:ext>
                  </a:extLst>
                </p:cNvPr>
                <p:cNvSpPr txBox="1"/>
                <p:nvPr/>
              </p:nvSpPr>
              <p:spPr>
                <a:xfrm>
                  <a:off x="7618805" y="1430233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9</a:t>
                  </a:r>
                  <a:endParaRPr lang="zh-CN" altLang="en-US" dirty="0"/>
                </a:p>
              </p:txBody>
            </p:sp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3996A076-67C7-C49F-E7EE-38F7FA04C9C8}"/>
                    </a:ext>
                  </a:extLst>
                </p:cNvPr>
                <p:cNvSpPr txBox="1"/>
                <p:nvPr/>
              </p:nvSpPr>
              <p:spPr>
                <a:xfrm>
                  <a:off x="9438642" y="180964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A96E8903-51AB-32AE-F9BE-A79B8ED4573E}"/>
                    </a:ext>
                  </a:extLst>
                </p:cNvPr>
                <p:cNvSpPr txBox="1"/>
                <p:nvPr/>
              </p:nvSpPr>
              <p:spPr>
                <a:xfrm>
                  <a:off x="8824522" y="275587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4</a:t>
                  </a:r>
                  <a:endParaRPr lang="zh-CN" altLang="en-US" dirty="0"/>
                </a:p>
              </p:txBody>
            </p:sp>
          </p:grp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27618E6D-AA11-21C7-49DE-B7DE953937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71748" y="1424203"/>
                <a:ext cx="41246" cy="109731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9762DA3-06BF-CECA-D044-D8D0F0CFB4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92371" y="2403898"/>
                <a:ext cx="1011223" cy="11761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A991B40E-F0F8-95B8-FC85-8B3F2CE905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03594" y="1600072"/>
                <a:ext cx="414337" cy="81689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FD735A30-E37E-6870-9194-E5B49C1BF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12994" y="1424203"/>
                <a:ext cx="1418441" cy="17586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9377A85A-E4D0-B6B7-9874-C319CD8531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12994" y="1424203"/>
                <a:ext cx="990600" cy="99072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D4BBA4A9-7F6C-67A4-3CF8-159402427C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0481" y="5155026"/>
              <a:ext cx="1425560" cy="921441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3CDA4EF5-5B51-9FF7-3B75-7CBE0D118929}"/>
              </a:ext>
            </a:extLst>
          </p:cNvPr>
          <p:cNvSpPr txBox="1"/>
          <p:nvPr/>
        </p:nvSpPr>
        <p:spPr>
          <a:xfrm>
            <a:off x="350416" y="1151780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ボロノイ図：</a:t>
            </a:r>
            <a:endParaRPr lang="en-US" altLang="ja-JP" dirty="0"/>
          </a:p>
          <a:p>
            <a:r>
              <a:rPr lang="ja-JP" altLang="en-US" b="1" dirty="0">
                <a:solidFill>
                  <a:srgbClr val="4D92C3"/>
                </a:solidFill>
              </a:rPr>
              <a:t>青い点</a:t>
            </a:r>
            <a:r>
              <a:rPr lang="ja-JP" altLang="en-US" dirty="0"/>
              <a:t>：母点（町）</a:t>
            </a:r>
            <a:endParaRPr lang="en-US" altLang="ja-JP" dirty="0"/>
          </a:p>
          <a:p>
            <a:r>
              <a:rPr lang="ja-JP" altLang="en-US" b="1" dirty="0">
                <a:solidFill>
                  <a:srgbClr val="FF7B06"/>
                </a:solidFill>
              </a:rPr>
              <a:t>オレンジ色の点</a:t>
            </a:r>
            <a:r>
              <a:rPr lang="ja-JP" altLang="en-US" dirty="0"/>
              <a:t>：ボロノイ頂点</a:t>
            </a:r>
            <a:endParaRPr lang="en-US" altLang="ja-JP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08C41F4A-EDF4-2E8C-2EF2-4CF60EB986A1}"/>
              </a:ext>
            </a:extLst>
          </p:cNvPr>
          <p:cNvSpPr/>
          <p:nvPr/>
        </p:nvSpPr>
        <p:spPr>
          <a:xfrm>
            <a:off x="4049486" y="3772491"/>
            <a:ext cx="3126635" cy="1183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897945A7-3B27-CF63-0B19-16C73C1B4530}"/>
              </a:ext>
            </a:extLst>
          </p:cNvPr>
          <p:cNvSpPr/>
          <p:nvPr/>
        </p:nvSpPr>
        <p:spPr>
          <a:xfrm rot="19945822">
            <a:off x="3827485" y="2808471"/>
            <a:ext cx="3504706" cy="1021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2DC195C-E29D-BBAD-5428-F2C156A056F8}"/>
              </a:ext>
            </a:extLst>
          </p:cNvPr>
          <p:cNvSpPr txBox="1"/>
          <p:nvPr/>
        </p:nvSpPr>
        <p:spPr>
          <a:xfrm>
            <a:off x="4658876" y="1745570"/>
            <a:ext cx="18261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隣接する領域なら</a:t>
            </a:r>
            <a:endParaRPr lang="en-US" altLang="ja-JP" sz="1600" dirty="0"/>
          </a:p>
          <a:p>
            <a:r>
              <a:rPr lang="ja-JP" altLang="en-US" sz="1600" dirty="0"/>
              <a:t>所属する町を繋ぐ</a:t>
            </a:r>
            <a:endParaRPr lang="en-US" altLang="ja-JP" sz="1600" dirty="0"/>
          </a:p>
          <a:p>
            <a:r>
              <a:rPr lang="ja-JP" altLang="en-US" sz="1600" dirty="0"/>
              <a:t>　ドロネー図</a:t>
            </a:r>
            <a:endParaRPr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3550580-33C4-3376-6B3E-32786F60BD9F}"/>
              </a:ext>
            </a:extLst>
          </p:cNvPr>
          <p:cNvSpPr txBox="1"/>
          <p:nvPr/>
        </p:nvSpPr>
        <p:spPr>
          <a:xfrm>
            <a:off x="7345975" y="362422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線分に対応する辺を加える</a:t>
            </a:r>
            <a:endParaRPr lang="zh-CN" altLang="en-US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CB7FB458-FCFC-D7FF-8C46-8042E1601563}"/>
              </a:ext>
            </a:extLst>
          </p:cNvPr>
          <p:cNvSpPr/>
          <p:nvPr/>
        </p:nvSpPr>
        <p:spPr>
          <a:xfrm rot="5400000">
            <a:off x="8220763" y="3176594"/>
            <a:ext cx="644769" cy="1361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099FCF4A-3EFB-3B55-2619-7039EE501128}"/>
              </a:ext>
            </a:extLst>
          </p:cNvPr>
          <p:cNvSpPr/>
          <p:nvPr/>
        </p:nvSpPr>
        <p:spPr>
          <a:xfrm rot="5400000">
            <a:off x="8210451" y="4382524"/>
            <a:ext cx="644769" cy="1361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84E36CB-E242-3DCF-5796-813BFD2FD7C3}"/>
              </a:ext>
            </a:extLst>
          </p:cNvPr>
          <p:cNvSpPr txBox="1"/>
          <p:nvPr/>
        </p:nvSpPr>
        <p:spPr>
          <a:xfrm>
            <a:off x="456733" y="5362520"/>
            <a:ext cx="46227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/>
              <a:t>全ての線分に対応する辺を加える</a:t>
            </a:r>
            <a:endParaRPr lang="en-US" altLang="ja-JP" sz="1600" dirty="0"/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58397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874C7-EF85-FD66-130C-4B3C5A39B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A169094-7FEB-01C1-8E66-4B5FFCBAF8B2}"/>
              </a:ext>
            </a:extLst>
          </p:cNvPr>
          <p:cNvSpPr/>
          <p:nvPr/>
        </p:nvSpPr>
        <p:spPr>
          <a:xfrm>
            <a:off x="600365" y="911490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91B3789A-7F6E-13CE-BB0A-8C923F88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249565"/>
            <a:ext cx="10532995" cy="598978"/>
          </a:xfrm>
        </p:spPr>
        <p:txBody>
          <a:bodyPr>
            <a:noAutofit/>
          </a:bodyPr>
          <a:lstStyle/>
          <a:p>
            <a:r>
              <a:rPr kumimoji="1" lang="en-US" altLang="ja-JP" sz="3600" b="1" dirty="0"/>
              <a:t>LKH</a:t>
            </a:r>
            <a:r>
              <a:rPr kumimoji="1" lang="ja-JP" altLang="en-US" sz="3600" b="1" dirty="0"/>
              <a:t>で最適化する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5C2D37-2308-4F90-4C73-B8E84DBFB4FC}"/>
              </a:ext>
            </a:extLst>
          </p:cNvPr>
          <p:cNvSpPr txBox="1"/>
          <p:nvPr/>
        </p:nvSpPr>
        <p:spPr>
          <a:xfrm>
            <a:off x="466530" y="1092802"/>
            <a:ext cx="31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制限した</a:t>
            </a:r>
            <a:r>
              <a:rPr lang="en-US" altLang="ja-JP" sz="1600" b="1" dirty="0"/>
              <a:t>TSP</a:t>
            </a:r>
            <a:r>
              <a:rPr lang="ja-JP" altLang="en-US" sz="1600" b="1" dirty="0"/>
              <a:t>：</a:t>
            </a:r>
            <a:endParaRPr lang="zh-CN" altLang="en-US" sz="1600" b="1" dirty="0"/>
          </a:p>
        </p:txBody>
      </p:sp>
      <p:pic>
        <p:nvPicPr>
          <p:cNvPr id="3" name="图片 2" descr="图表, 雷达图&#10;&#10;描述已自动生成">
            <a:extLst>
              <a:ext uri="{FF2B5EF4-FFF2-40B4-BE49-F238E27FC236}">
                <a16:creationId xmlns:a16="http://schemas.microsoft.com/office/drawing/2014/main" id="{05349991-CAFE-265D-C0F1-FA75457FF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0" y="1549721"/>
            <a:ext cx="2301132" cy="172584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33C26D6-8532-B8DA-7471-4F84A357FF88}"/>
              </a:ext>
            </a:extLst>
          </p:cNvPr>
          <p:cNvSpPr txBox="1"/>
          <p:nvPr/>
        </p:nvSpPr>
        <p:spPr>
          <a:xfrm>
            <a:off x="3130819" y="1922107"/>
            <a:ext cx="7600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距離行列に</a:t>
            </a:r>
            <a:endParaRPr lang="en-US" altLang="ja-JP" sz="1600" dirty="0"/>
          </a:p>
          <a:p>
            <a:r>
              <a:rPr lang="zh-CN" altLang="en-US" sz="1600" dirty="0"/>
              <a:t>制限</a:t>
            </a:r>
            <a:r>
              <a:rPr lang="ja-JP" altLang="en-US" sz="1600" dirty="0"/>
              <a:t>した</a:t>
            </a:r>
            <a:r>
              <a:rPr lang="en-US" altLang="zh-CN" sz="1600" dirty="0"/>
              <a:t>TSP</a:t>
            </a:r>
            <a:r>
              <a:rPr lang="ja-JP" altLang="en-US" sz="1600" dirty="0"/>
              <a:t>のグラフに存在しない辺のところで</a:t>
            </a:r>
            <a:endParaRPr lang="en-US" altLang="ja-JP" sz="1600" dirty="0"/>
          </a:p>
          <a:p>
            <a:r>
              <a:rPr lang="en-US" altLang="zh-CN" sz="1600" dirty="0"/>
              <a:t>999999</a:t>
            </a:r>
            <a:r>
              <a:rPr lang="ja-JP" altLang="en-US" sz="1600" dirty="0"/>
              <a:t>で書き換える（この辺を選んだら総距離がすごく大きくなるという意味）</a:t>
            </a:r>
            <a:endParaRPr lang="en-US" altLang="ja-JP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EEE1E9-9E09-C6C6-6FE2-6422DB7E4DDF}"/>
              </a:ext>
            </a:extLst>
          </p:cNvPr>
          <p:cNvSpPr txBox="1"/>
          <p:nvPr/>
        </p:nvSpPr>
        <p:spPr>
          <a:xfrm>
            <a:off x="466530" y="4369766"/>
            <a:ext cx="4674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制限なしの</a:t>
            </a:r>
            <a:r>
              <a:rPr lang="en-US" altLang="ja-JP" sz="1600" b="1" dirty="0"/>
              <a:t>TSP</a:t>
            </a:r>
            <a:r>
              <a:rPr lang="ja-JP" altLang="en-US" sz="1600" b="1" dirty="0"/>
              <a:t>：</a:t>
            </a:r>
            <a:endParaRPr lang="en-US" altLang="ja-JP" sz="1600" b="1" dirty="0"/>
          </a:p>
          <a:p>
            <a:endParaRPr lang="en-US" altLang="ja-JP" sz="1600" b="1" dirty="0"/>
          </a:p>
          <a:p>
            <a:r>
              <a:rPr lang="ja-JP" altLang="en-US" sz="1600" dirty="0"/>
              <a:t>通常の四捨五入してからの距離行列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84353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874C7-EF85-FD66-130C-4B3C5A39B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A169094-7FEB-01C1-8E66-4B5FFCBAF8B2}"/>
              </a:ext>
            </a:extLst>
          </p:cNvPr>
          <p:cNvSpPr/>
          <p:nvPr/>
        </p:nvSpPr>
        <p:spPr>
          <a:xfrm>
            <a:off x="600365" y="911490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91B3789A-7F6E-13CE-BB0A-8C923F88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4" y="249565"/>
            <a:ext cx="10532995" cy="598978"/>
          </a:xfrm>
        </p:spPr>
        <p:txBody>
          <a:bodyPr>
            <a:noAutofit/>
          </a:bodyPr>
          <a:lstStyle/>
          <a:p>
            <a:r>
              <a:rPr kumimoji="1" lang="en-US" altLang="ja-JP" sz="3600" b="1" dirty="0"/>
              <a:t>LKH</a:t>
            </a:r>
            <a:r>
              <a:rPr kumimoji="1" lang="ja-JP" altLang="en-US" sz="3600" b="1" dirty="0"/>
              <a:t>で最適化結果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6D26382-A9B0-6BC9-8562-FE4567FCEB89}"/>
                  </a:ext>
                </a:extLst>
              </p:cNvPr>
              <p:cNvSpPr txBox="1"/>
              <p:nvPr/>
            </p:nvSpPr>
            <p:spPr>
              <a:xfrm>
                <a:off x="304989" y="1102132"/>
                <a:ext cx="3177473" cy="2078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600" b="1" dirty="0"/>
                  <a:t>制限した</a:t>
                </a:r>
                <a:r>
                  <a:rPr lang="en-US" altLang="ja-JP" sz="1600" b="1" dirty="0"/>
                  <a:t>TSP</a:t>
                </a:r>
                <a:r>
                  <a:rPr lang="ja-JP" altLang="en-US" sz="1600" b="1" dirty="0"/>
                  <a:t>の解の距離：</a:t>
                </a:r>
                <a:endParaRPr lang="en-US" altLang="ja-JP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𝑐𝑜𝑛𝑠</m:t>
                          </m:r>
                        </m:sub>
                      </m:sSub>
                    </m:oMath>
                  </m:oMathPara>
                </a14:m>
                <a:endParaRPr lang="en-US" altLang="zh-CN" sz="1600" dirty="0"/>
              </a:p>
              <a:p>
                <a:endParaRPr lang="en-US" altLang="zh-CN" sz="1600" dirty="0"/>
              </a:p>
              <a:p>
                <a:r>
                  <a:rPr lang="ja-JP" altLang="en-US" sz="1600" b="1" dirty="0"/>
                  <a:t>制限なしの</a:t>
                </a:r>
                <a:r>
                  <a:rPr lang="en-US" altLang="ja-JP" sz="1600" b="1" dirty="0"/>
                  <a:t>TSP</a:t>
                </a:r>
                <a:r>
                  <a:rPr lang="ja-JP" altLang="en-US" sz="1600" b="1" dirty="0"/>
                  <a:t>の解の距離：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𝑐𝑜𝑛𝑠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endParaRPr lang="en-US" altLang="zh-CN" sz="1600" dirty="0"/>
              </a:p>
              <a:p>
                <a:r>
                  <a:rPr lang="ja-JP" altLang="en-US" sz="1600" b="1" dirty="0"/>
                  <a:t>差：</a:t>
                </a:r>
                <a:endParaRPr lang="en-US" altLang="ja-JP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𝑑𝑒𝑣𝑖𝑎𝑡𝑖𝑜𝑛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𝑐𝑜𝑛𝑠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𝑐𝑜𝑛𝑠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6D26382-A9B0-6BC9-8562-FE4567FCE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89" y="1102132"/>
                <a:ext cx="3177473" cy="2078646"/>
              </a:xfrm>
              <a:prstGeom prst="rect">
                <a:avLst/>
              </a:prstGeom>
              <a:blipFill>
                <a:blip r:embed="rId2"/>
                <a:stretch>
                  <a:fillRect l="-960" t="-8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361DE69B-C12B-828B-7FE1-EB26479D03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772795"/>
              </p:ext>
            </p:extLst>
          </p:nvPr>
        </p:nvGraphicFramePr>
        <p:xfrm>
          <a:off x="4778393" y="1245743"/>
          <a:ext cx="7108618" cy="507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6C6A3F6-3F37-EFFB-535F-118486D5677E}"/>
                  </a:ext>
                </a:extLst>
              </p:cNvPr>
              <p:cNvSpPr txBox="1"/>
              <p:nvPr/>
            </p:nvSpPr>
            <p:spPr>
              <a:xfrm>
                <a:off x="304989" y="3783743"/>
                <a:ext cx="274713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𝑑𝑒𝑣𝑖𝑎𝑡𝑖𝑜𝑛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1800" b="0" dirty="0"/>
                  <a:t>    </a:t>
                </a:r>
                <a:r>
                  <a:rPr lang="en-US" altLang="ja-JP" sz="1800" b="0" dirty="0"/>
                  <a:t>93</a:t>
                </a:r>
                <a:r>
                  <a:rPr lang="ja-JP" altLang="en-US" sz="1800" b="0" dirty="0"/>
                  <a:t>個</a:t>
                </a:r>
                <a:endParaRPr lang="en-US" altLang="zh-CN" sz="1800" b="0" dirty="0"/>
              </a:p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𝑑𝑒𝑣𝑖𝑎𝑡𝑖𝑜𝑛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    2</a:t>
                </a:r>
                <a:r>
                  <a:rPr lang="ja-JP" altLang="en-US" dirty="0"/>
                  <a:t>個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𝑑𝑒𝑣𝑖𝑎𝑡𝑖𝑜𝑛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dirty="0"/>
                  <a:t>    </a:t>
                </a:r>
                <a:r>
                  <a:rPr lang="en-US" altLang="zh-CN" dirty="0"/>
                  <a:t>1</a:t>
                </a:r>
                <a:r>
                  <a:rPr lang="ja-JP" altLang="en-US" dirty="0"/>
                  <a:t>個</a:t>
                </a:r>
                <a:endParaRPr lang="en-US" altLang="ja-JP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6C6A3F6-3F37-EFFB-535F-118486D56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89" y="3783743"/>
                <a:ext cx="2747130" cy="1200329"/>
              </a:xfrm>
              <a:prstGeom prst="rect">
                <a:avLst/>
              </a:prstGeom>
              <a:blipFill>
                <a:blip r:embed="rId4"/>
                <a:stretch>
                  <a:fillRect t="-3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AD7A2FD-F792-828B-A72D-52B41CD479DD}"/>
                  </a:ext>
                </a:extLst>
              </p:cNvPr>
              <p:cNvSpPr txBox="1"/>
              <p:nvPr/>
            </p:nvSpPr>
            <p:spPr>
              <a:xfrm>
                <a:off x="139166" y="5449331"/>
                <a:ext cx="4602913" cy="745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𝑑𝑒𝑣𝑖𝑎𝑡𝑖𝑜𝑛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𝑐𝑜𝑛𝑠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𝑐𝑜𝑛𝑠</m:t>
                        </m:r>
                      </m:sub>
                    </m:sSub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ja-JP" altLang="en-US" sz="1400" dirty="0"/>
                  <a:t>　</a:t>
                </a:r>
                <a:endParaRPr lang="en-US" altLang="zh-CN" sz="1400" dirty="0"/>
              </a:p>
              <a:p>
                <a:r>
                  <a:rPr lang="ja-JP" altLang="en-US" sz="1400" b="1" dirty="0"/>
                  <a:t>制限なしの</a:t>
                </a:r>
                <a:r>
                  <a:rPr lang="en-US" altLang="ja-JP" sz="1400" b="1" dirty="0"/>
                  <a:t>TSP</a:t>
                </a:r>
                <a:r>
                  <a:rPr lang="ja-JP" altLang="en-US" sz="1400" dirty="0"/>
                  <a:t>の解の方が</a:t>
                </a:r>
                <a:r>
                  <a:rPr lang="ja-JP" altLang="en-US" sz="1400" b="1" dirty="0"/>
                  <a:t>大きい</a:t>
                </a:r>
                <a:endParaRPr lang="en-US" altLang="ja-JP" sz="1400" b="1" dirty="0"/>
              </a:p>
              <a:p>
                <a:r>
                  <a:rPr lang="ja-JP" altLang="en-US" sz="1400" b="1" dirty="0"/>
                  <a:t>制限なしの</a:t>
                </a:r>
                <a:r>
                  <a:rPr lang="en-US" altLang="ja-JP" sz="1400" b="1" dirty="0"/>
                  <a:t>TSP</a:t>
                </a:r>
                <a:r>
                  <a:rPr lang="ja-JP" altLang="en-US" sz="1400" dirty="0"/>
                  <a:t>の解より良い解が見つかりました</a:t>
                </a:r>
                <a:endParaRPr lang="en-US" altLang="ja-JP" sz="1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AD7A2FD-F792-828B-A72D-52B41CD47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66" y="5449331"/>
                <a:ext cx="4602913" cy="745910"/>
              </a:xfrm>
              <a:prstGeom prst="rect">
                <a:avLst/>
              </a:prstGeom>
              <a:blipFill>
                <a:blip r:embed="rId5"/>
                <a:stretch>
                  <a:fillRect l="-397" b="-7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41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874C7-EF85-FD66-130C-4B3C5A39B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05D8D0A-3D91-3184-4515-AC2C73F66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67" y="15951"/>
            <a:ext cx="6618660" cy="33610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4A288D-2B7C-1719-3C70-D5DB53A0D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67" y="3571218"/>
            <a:ext cx="6436160" cy="3268362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A36A683-51A5-8A47-E5B9-50EB017DC56B}"/>
              </a:ext>
            </a:extLst>
          </p:cNvPr>
          <p:cNvSpPr/>
          <p:nvPr/>
        </p:nvSpPr>
        <p:spPr>
          <a:xfrm flipV="1">
            <a:off x="47898" y="3451244"/>
            <a:ext cx="12096203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05C3FB-24F5-6140-FAA1-D05CCE44B353}"/>
              </a:ext>
            </a:extLst>
          </p:cNvPr>
          <p:cNvSpPr txBox="1"/>
          <p:nvPr/>
        </p:nvSpPr>
        <p:spPr>
          <a:xfrm>
            <a:off x="7936642" y="0"/>
            <a:ext cx="42553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b="1" dirty="0"/>
              <a:t>制限なしの</a:t>
            </a:r>
            <a:r>
              <a:rPr lang="en-US" altLang="ja-JP" sz="1200" b="1" dirty="0"/>
              <a:t>TSP</a:t>
            </a:r>
          </a:p>
          <a:p>
            <a:r>
              <a:rPr lang="en-US" altLang="ja-JP" sz="1200" b="1" dirty="0"/>
              <a:t>LKH</a:t>
            </a:r>
            <a:r>
              <a:rPr lang="ja-JP" altLang="en-US" sz="1200" b="1" dirty="0"/>
              <a:t>で得られた解：</a:t>
            </a:r>
            <a:r>
              <a:rPr lang="en-US" altLang="ja-JP" sz="1200" b="1" dirty="0"/>
              <a:t>729</a:t>
            </a:r>
            <a:endParaRPr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0C31496-9BCD-B1D7-AB90-599A73CB25F9}"/>
              </a:ext>
            </a:extLst>
          </p:cNvPr>
          <p:cNvSpPr txBox="1"/>
          <p:nvPr/>
        </p:nvSpPr>
        <p:spPr>
          <a:xfrm>
            <a:off x="8339764" y="3571218"/>
            <a:ext cx="38043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b="1" dirty="0"/>
              <a:t>制限した</a:t>
            </a:r>
            <a:r>
              <a:rPr lang="en-US" altLang="ja-JP" sz="1200" b="1" dirty="0"/>
              <a:t>TSP</a:t>
            </a:r>
          </a:p>
          <a:p>
            <a:r>
              <a:rPr lang="en-US" altLang="ja-JP" sz="1200" b="1" dirty="0"/>
              <a:t>LKH</a:t>
            </a:r>
            <a:r>
              <a:rPr lang="ja-JP" altLang="en-US" sz="1200" b="1" dirty="0"/>
              <a:t>で得られた解：</a:t>
            </a:r>
            <a:r>
              <a:rPr lang="en-US" altLang="ja-JP" sz="1200" b="1" dirty="0"/>
              <a:t>727</a:t>
            </a:r>
            <a:endParaRPr lang="zh-CN" altLang="en-US" sz="1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77FC7C-E074-6DA7-78D1-97BCD2B438FD}"/>
              </a:ext>
            </a:extLst>
          </p:cNvPr>
          <p:cNvSpPr txBox="1"/>
          <p:nvPr/>
        </p:nvSpPr>
        <p:spPr>
          <a:xfrm>
            <a:off x="0" y="-2469"/>
            <a:ext cx="2435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インスタンスのサイズ：</a:t>
            </a:r>
            <a:endParaRPr lang="en-US" altLang="ja-JP" sz="1200" dirty="0"/>
          </a:p>
          <a:p>
            <a:r>
              <a:rPr lang="en-US" altLang="ja-JP" sz="1200" dirty="0"/>
              <a:t>73</a:t>
            </a:r>
            <a:r>
              <a:rPr lang="ja-JP" altLang="en-US" sz="1200" dirty="0"/>
              <a:t>個町</a:t>
            </a:r>
            <a:endParaRPr lang="en-US" altLang="ja-JP" sz="1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75ADD8-69BF-FEEC-C3FB-22E25347E5D4}"/>
              </a:ext>
            </a:extLst>
          </p:cNvPr>
          <p:cNvSpPr txBox="1"/>
          <p:nvPr/>
        </p:nvSpPr>
        <p:spPr>
          <a:xfrm>
            <a:off x="7888743" y="986605"/>
            <a:ext cx="42553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b="1" dirty="0"/>
              <a:t>ターミナルでの出力</a:t>
            </a:r>
            <a:endParaRPr lang="en-US" altLang="ja-JP" sz="1200" b="1" dirty="0"/>
          </a:p>
          <a:p>
            <a:r>
              <a:rPr lang="ja-JP" altLang="en-US" sz="1200" b="1" dirty="0"/>
              <a:t>実行回数：１回</a:t>
            </a:r>
            <a:endParaRPr lang="zh-CN" alt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79BADF-4C05-F644-6AD6-319FBFDC9901}"/>
              </a:ext>
            </a:extLst>
          </p:cNvPr>
          <p:cNvSpPr txBox="1"/>
          <p:nvPr/>
        </p:nvSpPr>
        <p:spPr>
          <a:xfrm>
            <a:off x="8339764" y="4117152"/>
            <a:ext cx="42553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b="1" dirty="0"/>
              <a:t>ターミナルでの出力</a:t>
            </a:r>
            <a:endParaRPr lang="en-US" altLang="ja-JP" sz="1200" b="1" dirty="0"/>
          </a:p>
          <a:p>
            <a:r>
              <a:rPr lang="ja-JP" altLang="en-US" sz="1200" b="1" dirty="0"/>
              <a:t>実行回数：１回</a:t>
            </a:r>
            <a:endParaRPr lang="zh-CN" altLang="en-US" sz="12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F25D568-18DD-55D4-C798-C657ED764A3A}"/>
              </a:ext>
            </a:extLst>
          </p:cNvPr>
          <p:cNvGrpSpPr/>
          <p:nvPr/>
        </p:nvGrpSpPr>
        <p:grpSpPr>
          <a:xfrm>
            <a:off x="7760464" y="4641088"/>
            <a:ext cx="4431536" cy="1994542"/>
            <a:chOff x="7760464" y="4641088"/>
            <a:chExt cx="4431536" cy="1994542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6F938677-9A36-8F1C-99BC-E4C0FD930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0465" y="4641088"/>
              <a:ext cx="4431535" cy="1994542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766BDF9-4701-6038-15AC-F4B5519CC032}"/>
                </a:ext>
              </a:extLst>
            </p:cNvPr>
            <p:cNvSpPr/>
            <p:nvPr/>
          </p:nvSpPr>
          <p:spPr>
            <a:xfrm>
              <a:off x="7760464" y="5149892"/>
              <a:ext cx="2247135" cy="2618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82B0E6B-105B-702C-E85A-11ACF6C68574}"/>
              </a:ext>
            </a:extLst>
          </p:cNvPr>
          <p:cNvGrpSpPr/>
          <p:nvPr/>
        </p:nvGrpSpPr>
        <p:grpSpPr>
          <a:xfrm>
            <a:off x="7936641" y="1522525"/>
            <a:ext cx="4255359" cy="1747857"/>
            <a:chOff x="7936641" y="1522525"/>
            <a:chExt cx="4255359" cy="174785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39F7C16-2F83-195C-E3AF-9D1A19E55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36641" y="1522525"/>
              <a:ext cx="4255359" cy="1747857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63C8C37-5ED1-BBED-5FC6-D8B342B7C960}"/>
                </a:ext>
              </a:extLst>
            </p:cNvPr>
            <p:cNvSpPr/>
            <p:nvPr/>
          </p:nvSpPr>
          <p:spPr>
            <a:xfrm>
              <a:off x="7936641" y="1998486"/>
              <a:ext cx="2293209" cy="1478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7319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874C7-EF85-FD66-130C-4B3C5A39B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A36A683-51A5-8A47-E5B9-50EB017DC56B}"/>
              </a:ext>
            </a:extLst>
          </p:cNvPr>
          <p:cNvSpPr/>
          <p:nvPr/>
        </p:nvSpPr>
        <p:spPr>
          <a:xfrm rot="5400000" flipV="1">
            <a:off x="2401840" y="3448855"/>
            <a:ext cx="6691913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05C3FB-24F5-6140-FAA1-D05CCE44B353}"/>
              </a:ext>
            </a:extLst>
          </p:cNvPr>
          <p:cNvSpPr txBox="1"/>
          <p:nvPr/>
        </p:nvSpPr>
        <p:spPr>
          <a:xfrm>
            <a:off x="1855138" y="-2469"/>
            <a:ext cx="42553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b="1" dirty="0"/>
              <a:t>制限なしの</a:t>
            </a:r>
            <a:r>
              <a:rPr lang="en-US" altLang="ja-JP" sz="1200" b="1" dirty="0"/>
              <a:t>TSP</a:t>
            </a:r>
          </a:p>
          <a:p>
            <a:r>
              <a:rPr lang="en-US" altLang="ja-JP" sz="1200" b="1" dirty="0"/>
              <a:t>LKH</a:t>
            </a:r>
            <a:r>
              <a:rPr lang="ja-JP" altLang="en-US" sz="1200" b="1" dirty="0"/>
              <a:t>で得られた解：</a:t>
            </a:r>
            <a:r>
              <a:rPr lang="en-US" altLang="ja-JP" sz="1200" b="1" dirty="0"/>
              <a:t>727</a:t>
            </a:r>
          </a:p>
          <a:p>
            <a:endParaRPr lang="en-US" altLang="zh-CN" sz="1200" b="1" dirty="0"/>
          </a:p>
          <a:p>
            <a:r>
              <a:rPr lang="ja-JP" altLang="en-US" sz="1200" b="1" dirty="0"/>
              <a:t>ターミナルでの出力</a:t>
            </a:r>
            <a:endParaRPr lang="en-US" altLang="ja-JP" sz="1200" b="1" dirty="0"/>
          </a:p>
          <a:p>
            <a:r>
              <a:rPr lang="ja-JP" altLang="en-US" sz="1200" b="1" dirty="0"/>
              <a:t>実行回数：</a:t>
            </a:r>
            <a:r>
              <a:rPr lang="en-US" altLang="ja-JP" sz="1200" b="1" dirty="0"/>
              <a:t>10</a:t>
            </a:r>
            <a:r>
              <a:rPr lang="ja-JP" altLang="en-US" sz="1200" b="1" dirty="0"/>
              <a:t>回</a:t>
            </a:r>
            <a:endParaRPr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0C31496-9BCD-B1D7-AB90-599A73CB25F9}"/>
              </a:ext>
            </a:extLst>
          </p:cNvPr>
          <p:cNvSpPr txBox="1"/>
          <p:nvPr/>
        </p:nvSpPr>
        <p:spPr>
          <a:xfrm>
            <a:off x="6532525" y="31078"/>
            <a:ext cx="380433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b="1" dirty="0"/>
              <a:t>制限した</a:t>
            </a:r>
            <a:r>
              <a:rPr lang="en-US" altLang="ja-JP" sz="1200" b="1" dirty="0"/>
              <a:t>TSP</a:t>
            </a:r>
          </a:p>
          <a:p>
            <a:r>
              <a:rPr lang="en-US" altLang="ja-JP" sz="1200" b="1" dirty="0"/>
              <a:t>LKH</a:t>
            </a:r>
            <a:r>
              <a:rPr lang="ja-JP" altLang="en-US" sz="1200" b="1" dirty="0"/>
              <a:t>で得られた解：</a:t>
            </a:r>
            <a:r>
              <a:rPr lang="en-US" altLang="ja-JP" sz="1200" b="1" dirty="0"/>
              <a:t>727</a:t>
            </a:r>
          </a:p>
          <a:p>
            <a:endParaRPr lang="en-US" altLang="zh-CN" sz="1200" b="1" dirty="0"/>
          </a:p>
          <a:p>
            <a:r>
              <a:rPr lang="ja-JP" altLang="en-US" sz="1200" b="1" dirty="0"/>
              <a:t>ターミナルでの出力</a:t>
            </a:r>
            <a:endParaRPr lang="en-US" altLang="ja-JP" sz="1200" b="1" dirty="0"/>
          </a:p>
          <a:p>
            <a:r>
              <a:rPr lang="ja-JP" altLang="en-US" sz="1200" b="1" dirty="0"/>
              <a:t>実行回数：</a:t>
            </a:r>
            <a:r>
              <a:rPr lang="en-US" altLang="ja-JP" sz="1200" b="1" dirty="0"/>
              <a:t>10</a:t>
            </a:r>
            <a:r>
              <a:rPr lang="ja-JP" altLang="en-US" sz="1200" b="1" dirty="0"/>
              <a:t>回</a:t>
            </a:r>
            <a:endParaRPr lang="zh-CN" altLang="en-US" sz="1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77FC7C-E074-6DA7-78D1-97BCD2B438FD}"/>
              </a:ext>
            </a:extLst>
          </p:cNvPr>
          <p:cNvSpPr txBox="1"/>
          <p:nvPr/>
        </p:nvSpPr>
        <p:spPr>
          <a:xfrm>
            <a:off x="0" y="-2469"/>
            <a:ext cx="2435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インスタンスのサイズ：</a:t>
            </a:r>
            <a:endParaRPr lang="en-US" altLang="ja-JP" sz="1200" dirty="0"/>
          </a:p>
          <a:p>
            <a:r>
              <a:rPr lang="en-US" altLang="ja-JP" sz="1200" dirty="0"/>
              <a:t>73</a:t>
            </a:r>
            <a:r>
              <a:rPr lang="ja-JP" altLang="en-US" sz="1200" dirty="0"/>
              <a:t>個町</a:t>
            </a:r>
            <a:endParaRPr lang="en-US" altLang="ja-JP" sz="1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F6C4BB4-3CA3-F940-56A8-F42818D65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85" y="1141421"/>
            <a:ext cx="4354868" cy="20741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8063FD6-9773-A3FB-DCB5-6EB8FE6FCC69}"/>
                  </a:ext>
                </a:extLst>
              </p:cNvPr>
              <p:cNvSpPr txBox="1"/>
              <p:nvPr/>
            </p:nvSpPr>
            <p:spPr>
              <a:xfrm>
                <a:off x="2479761" y="3349109"/>
                <a:ext cx="134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8063FD6-9773-A3FB-DCB5-6EB8FE6FC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761" y="3349109"/>
                <a:ext cx="134652" cy="276999"/>
              </a:xfrm>
              <a:prstGeom prst="rect">
                <a:avLst/>
              </a:prstGeom>
              <a:blipFill>
                <a:blip r:embed="rId3"/>
                <a:stretch>
                  <a:fillRect l="-36364" r="-36364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>
            <a:extLst>
              <a:ext uri="{FF2B5EF4-FFF2-40B4-BE49-F238E27FC236}">
                <a16:creationId xmlns:a16="http://schemas.microsoft.com/office/drawing/2014/main" id="{8685B6E2-A8AA-AB54-DB44-22874D3CC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85" y="3769593"/>
            <a:ext cx="4610117" cy="2074174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BF0E4A77-FECD-8CAD-C1C1-23B3DB1E4E61}"/>
              </a:ext>
            </a:extLst>
          </p:cNvPr>
          <p:cNvSpPr/>
          <p:nvPr/>
        </p:nvSpPr>
        <p:spPr>
          <a:xfrm>
            <a:off x="461585" y="1775619"/>
            <a:ext cx="4138407" cy="557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0087C10-0204-B2E5-5050-93D0587BFDDB}"/>
              </a:ext>
            </a:extLst>
          </p:cNvPr>
          <p:cNvSpPr/>
          <p:nvPr/>
        </p:nvSpPr>
        <p:spPr>
          <a:xfrm>
            <a:off x="455671" y="2409817"/>
            <a:ext cx="4262379" cy="7397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842FF53-08EE-BEAA-FBB4-A0A9A35FEDC7}"/>
              </a:ext>
            </a:extLst>
          </p:cNvPr>
          <p:cNvSpPr/>
          <p:nvPr/>
        </p:nvSpPr>
        <p:spPr>
          <a:xfrm>
            <a:off x="455671" y="3802051"/>
            <a:ext cx="3627379" cy="547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0AD888C-36E4-48A1-8573-A4F223A093CE}"/>
              </a:ext>
            </a:extLst>
          </p:cNvPr>
          <p:cNvSpPr/>
          <p:nvPr/>
        </p:nvSpPr>
        <p:spPr>
          <a:xfrm>
            <a:off x="455671" y="4392797"/>
            <a:ext cx="3627379" cy="510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A5E85B30-B0D1-BE68-26DC-EEB2B1089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9297" y="1046741"/>
            <a:ext cx="4177519" cy="18906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146D869-6AD6-5C49-41A7-90EBCCC4C450}"/>
                  </a:ext>
                </a:extLst>
              </p:cNvPr>
              <p:cNvSpPr txBox="1"/>
              <p:nvPr/>
            </p:nvSpPr>
            <p:spPr>
              <a:xfrm>
                <a:off x="8881180" y="3149600"/>
                <a:ext cx="134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146D869-6AD6-5C49-41A7-90EBCCC4C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180" y="3149600"/>
                <a:ext cx="134652" cy="276999"/>
              </a:xfrm>
              <a:prstGeom prst="rect">
                <a:avLst/>
              </a:prstGeom>
              <a:blipFill>
                <a:blip r:embed="rId6"/>
                <a:stretch>
                  <a:fillRect l="-36364" r="-36364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图片 28">
            <a:extLst>
              <a:ext uri="{FF2B5EF4-FFF2-40B4-BE49-F238E27FC236}">
                <a16:creationId xmlns:a16="http://schemas.microsoft.com/office/drawing/2014/main" id="{1B720903-D94C-7CBA-027F-03F316D2AB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9031" y="3545504"/>
            <a:ext cx="4187785" cy="1954300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92222EE1-10E7-835D-173B-1E38B523EF05}"/>
              </a:ext>
            </a:extLst>
          </p:cNvPr>
          <p:cNvSpPr/>
          <p:nvPr/>
        </p:nvSpPr>
        <p:spPr>
          <a:xfrm>
            <a:off x="6739297" y="1623298"/>
            <a:ext cx="3913463" cy="709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CAD04C0-1831-7D80-3A2C-7AD64BCABE45}"/>
              </a:ext>
            </a:extLst>
          </p:cNvPr>
          <p:cNvSpPr/>
          <p:nvPr/>
        </p:nvSpPr>
        <p:spPr>
          <a:xfrm>
            <a:off x="6739297" y="2380794"/>
            <a:ext cx="3913463" cy="528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92FC670-AB6E-EF64-39BE-5C933B587E55}"/>
              </a:ext>
            </a:extLst>
          </p:cNvPr>
          <p:cNvSpPr/>
          <p:nvPr/>
        </p:nvSpPr>
        <p:spPr>
          <a:xfrm>
            <a:off x="6729031" y="3593646"/>
            <a:ext cx="3913463" cy="528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3A868E3-7155-F9D5-22A6-7EBA4B5E9E5F}"/>
              </a:ext>
            </a:extLst>
          </p:cNvPr>
          <p:cNvSpPr/>
          <p:nvPr/>
        </p:nvSpPr>
        <p:spPr>
          <a:xfrm>
            <a:off x="6739297" y="4139215"/>
            <a:ext cx="3913463" cy="528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4AC19DC-C8E9-C22F-1E42-46E1BC902D8B}"/>
              </a:ext>
            </a:extLst>
          </p:cNvPr>
          <p:cNvSpPr txBox="1"/>
          <p:nvPr/>
        </p:nvSpPr>
        <p:spPr>
          <a:xfrm>
            <a:off x="6024812" y="5689878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前回最適解が見つからない原因は</a:t>
            </a:r>
            <a:r>
              <a:rPr lang="ja-JP" altLang="en-US" sz="1400" b="1" dirty="0"/>
              <a:t>実行回数の不足</a:t>
            </a:r>
            <a:r>
              <a:rPr lang="ja-JP" altLang="en-US" sz="1400" dirty="0"/>
              <a:t>だと思う</a:t>
            </a:r>
            <a:endParaRPr lang="en-US" altLang="ja-JP" sz="1400" dirty="0"/>
          </a:p>
          <a:p>
            <a:r>
              <a:rPr lang="ja-JP" altLang="en-US" sz="1400" dirty="0"/>
              <a:t>今後の実験で</a:t>
            </a:r>
            <a:r>
              <a:rPr lang="en-US" altLang="ja-JP" sz="1400" dirty="0"/>
              <a:t>LKH</a:t>
            </a:r>
            <a:r>
              <a:rPr lang="ja-JP" altLang="en-US" sz="1400" dirty="0"/>
              <a:t>の実行回数を</a:t>
            </a:r>
            <a:r>
              <a:rPr lang="en-US" altLang="ja-JP" sz="1400" dirty="0"/>
              <a:t>10</a:t>
            </a:r>
            <a:r>
              <a:rPr lang="ja-JP" altLang="en-US" sz="1400" dirty="0"/>
              <a:t>に設定しておきます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0119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874C7-EF85-FD66-130C-4B3C5A39B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A169094-7FEB-01C1-8E66-4B5FFCBAF8B2}"/>
              </a:ext>
            </a:extLst>
          </p:cNvPr>
          <p:cNvSpPr/>
          <p:nvPr/>
        </p:nvSpPr>
        <p:spPr>
          <a:xfrm>
            <a:off x="612722" y="736312"/>
            <a:ext cx="10532994" cy="55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91B3789A-7F6E-13CE-BB0A-8C923F88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21" y="74387"/>
            <a:ext cx="11237157" cy="598978"/>
          </a:xfrm>
        </p:spPr>
        <p:txBody>
          <a:bodyPr>
            <a:noAutofit/>
          </a:bodyPr>
          <a:lstStyle/>
          <a:p>
            <a:r>
              <a:rPr kumimoji="1" lang="ja-JP" altLang="en-US" sz="3600" b="1" dirty="0"/>
              <a:t>ボロノイー図に基づいて　隣の隣の母点を繋ぐ</a:t>
            </a:r>
            <a:r>
              <a:rPr kumimoji="1" lang="en-US" altLang="ja-JP" sz="3600" b="1" dirty="0"/>
              <a:t>(nei2)</a:t>
            </a:r>
            <a:endParaRPr kumimoji="1" lang="ja-JP" altLang="en-US" sz="3600" b="1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640A86F-BC98-26E9-3641-D547FDD52D9C}"/>
              </a:ext>
            </a:extLst>
          </p:cNvPr>
          <p:cNvGrpSpPr/>
          <p:nvPr/>
        </p:nvGrpSpPr>
        <p:grpSpPr>
          <a:xfrm>
            <a:off x="1463564" y="2398439"/>
            <a:ext cx="3647527" cy="2855143"/>
            <a:chOff x="229662" y="1857155"/>
            <a:chExt cx="5003663" cy="3833132"/>
          </a:xfrm>
        </p:grpSpPr>
        <p:pic>
          <p:nvPicPr>
            <p:cNvPr id="3" name="图片 2" descr="图表, 雷达图&#10;&#10;描述已自动生成">
              <a:extLst>
                <a:ext uri="{FF2B5EF4-FFF2-40B4-BE49-F238E27FC236}">
                  <a16:creationId xmlns:a16="http://schemas.microsoft.com/office/drawing/2014/main" id="{FD3AAFB4-2917-E196-6C81-41905CA05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662" y="1857155"/>
              <a:ext cx="5003663" cy="3833132"/>
            </a:xfrm>
            <a:prstGeom prst="rect">
              <a:avLst/>
            </a:prstGeom>
          </p:spPr>
        </p:pic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FB67A93-8181-6429-BDA1-E45FECF8B490}"/>
                </a:ext>
              </a:extLst>
            </p:cNvPr>
            <p:cNvSpPr/>
            <p:nvPr/>
          </p:nvSpPr>
          <p:spPr>
            <a:xfrm>
              <a:off x="3736084" y="4964550"/>
              <a:ext cx="238710" cy="243823"/>
            </a:xfrm>
            <a:prstGeom prst="ellipse">
              <a:avLst/>
            </a:prstGeom>
            <a:noFill/>
            <a:ln w="19050">
              <a:solidFill>
                <a:srgbClr val="0F860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D9C60A8-F856-9C7B-7D36-BC94D24D8B5B}"/>
                </a:ext>
              </a:extLst>
            </p:cNvPr>
            <p:cNvSpPr/>
            <p:nvPr/>
          </p:nvSpPr>
          <p:spPr>
            <a:xfrm>
              <a:off x="3344786" y="5011917"/>
              <a:ext cx="238710" cy="2438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FE19652-6446-4896-DDE0-0B4D6B3EBE3A}"/>
                </a:ext>
              </a:extLst>
            </p:cNvPr>
            <p:cNvSpPr/>
            <p:nvPr/>
          </p:nvSpPr>
          <p:spPr>
            <a:xfrm>
              <a:off x="3344786" y="4646089"/>
              <a:ext cx="238710" cy="2438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B57CE20-2B56-5D3A-A03E-012F544E6C76}"/>
                </a:ext>
              </a:extLst>
            </p:cNvPr>
            <p:cNvSpPr/>
            <p:nvPr/>
          </p:nvSpPr>
          <p:spPr>
            <a:xfrm>
              <a:off x="3888897" y="4720727"/>
              <a:ext cx="238710" cy="243823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16E2CE9-ABBD-0E73-2CC4-9C6C8185AC51}"/>
              </a:ext>
            </a:extLst>
          </p:cNvPr>
          <p:cNvGrpSpPr/>
          <p:nvPr/>
        </p:nvGrpSpPr>
        <p:grpSpPr>
          <a:xfrm>
            <a:off x="6087381" y="854677"/>
            <a:ext cx="2622227" cy="2129651"/>
            <a:chOff x="4639204" y="789783"/>
            <a:chExt cx="2622227" cy="2129651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C4EDD9A6-4DBB-1138-4A38-26B6CC752235}"/>
                </a:ext>
              </a:extLst>
            </p:cNvPr>
            <p:cNvGrpSpPr/>
            <p:nvPr/>
          </p:nvGrpSpPr>
          <p:grpSpPr>
            <a:xfrm>
              <a:off x="4639204" y="789783"/>
              <a:ext cx="2622227" cy="2129651"/>
              <a:chOff x="229662" y="1857155"/>
              <a:chExt cx="5003663" cy="3833132"/>
            </a:xfrm>
          </p:grpSpPr>
          <p:pic>
            <p:nvPicPr>
              <p:cNvPr id="21" name="图片 20" descr="图表, 雷达图&#10;&#10;描述已自动生成">
                <a:extLst>
                  <a:ext uri="{FF2B5EF4-FFF2-40B4-BE49-F238E27FC236}">
                    <a16:creationId xmlns:a16="http://schemas.microsoft.com/office/drawing/2014/main" id="{FE476D55-9BD9-54A9-F26F-6CB6A9E94C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662" y="1857155"/>
                <a:ext cx="5003663" cy="3833132"/>
              </a:xfrm>
              <a:prstGeom prst="rect">
                <a:avLst/>
              </a:prstGeom>
            </p:spPr>
          </p:pic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E2473F58-2343-D65D-10FC-0904A43965F3}"/>
                  </a:ext>
                </a:extLst>
              </p:cNvPr>
              <p:cNvSpPr/>
              <p:nvPr/>
            </p:nvSpPr>
            <p:spPr>
              <a:xfrm>
                <a:off x="3344786" y="5011917"/>
                <a:ext cx="238710" cy="243823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202A024A-02A3-ECC6-1B48-319D9DEDD2D3}"/>
                  </a:ext>
                </a:extLst>
              </p:cNvPr>
              <p:cNvSpPr/>
              <p:nvPr/>
            </p:nvSpPr>
            <p:spPr>
              <a:xfrm>
                <a:off x="3360352" y="4632157"/>
                <a:ext cx="238711" cy="243824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48EB97D0-9676-7823-AFAF-197AF3D0DD5E}"/>
                  </a:ext>
                </a:extLst>
              </p:cNvPr>
              <p:cNvSpPr/>
              <p:nvPr/>
            </p:nvSpPr>
            <p:spPr>
              <a:xfrm>
                <a:off x="1613950" y="4774628"/>
                <a:ext cx="238711" cy="243824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54E1DB79-DE32-E716-BE6E-2B02EAE279D1}"/>
                </a:ext>
              </a:extLst>
            </p:cNvPr>
            <p:cNvSpPr/>
            <p:nvPr/>
          </p:nvSpPr>
          <p:spPr>
            <a:xfrm>
              <a:off x="6471984" y="2523874"/>
              <a:ext cx="125099" cy="135466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5193CDF-9C88-D406-9BEB-FFCFF426A829}"/>
              </a:ext>
            </a:extLst>
          </p:cNvPr>
          <p:cNvGrpSpPr/>
          <p:nvPr/>
        </p:nvGrpSpPr>
        <p:grpSpPr>
          <a:xfrm>
            <a:off x="6081959" y="2907460"/>
            <a:ext cx="2633069" cy="1837103"/>
            <a:chOff x="4659559" y="2844513"/>
            <a:chExt cx="2633069" cy="1837103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B77D90D-778E-E882-2B26-CAEDF5C70E92}"/>
                </a:ext>
              </a:extLst>
            </p:cNvPr>
            <p:cNvGrpSpPr/>
            <p:nvPr/>
          </p:nvGrpSpPr>
          <p:grpSpPr>
            <a:xfrm>
              <a:off x="4659559" y="2844513"/>
              <a:ext cx="2633069" cy="1837103"/>
              <a:chOff x="229662" y="1857155"/>
              <a:chExt cx="5003663" cy="3833132"/>
            </a:xfrm>
          </p:grpSpPr>
          <p:pic>
            <p:nvPicPr>
              <p:cNvPr id="27" name="图片 26" descr="图表, 雷达图&#10;&#10;描述已自动生成">
                <a:extLst>
                  <a:ext uri="{FF2B5EF4-FFF2-40B4-BE49-F238E27FC236}">
                    <a16:creationId xmlns:a16="http://schemas.microsoft.com/office/drawing/2014/main" id="{563936BB-4286-24A0-6B03-0890AAFD9B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662" y="1857155"/>
                <a:ext cx="5003663" cy="3833132"/>
              </a:xfrm>
              <a:prstGeom prst="rect">
                <a:avLst/>
              </a:prstGeom>
            </p:spPr>
          </p:pic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B382DB4E-B707-F9C3-5A0A-36B4649CF9EE}"/>
                  </a:ext>
                </a:extLst>
              </p:cNvPr>
              <p:cNvSpPr/>
              <p:nvPr/>
            </p:nvSpPr>
            <p:spPr>
              <a:xfrm>
                <a:off x="3712523" y="4980540"/>
                <a:ext cx="238710" cy="243823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4D48349C-AAA3-5AA2-3624-8D6E948F4B2C}"/>
                  </a:ext>
                </a:extLst>
              </p:cNvPr>
              <p:cNvSpPr/>
              <p:nvPr/>
            </p:nvSpPr>
            <p:spPr>
              <a:xfrm>
                <a:off x="3344786" y="5011917"/>
                <a:ext cx="238710" cy="243823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8088CEEE-4705-EB16-FBA8-A79CBF7E6CCB}"/>
                  </a:ext>
                </a:extLst>
              </p:cNvPr>
              <p:cNvSpPr/>
              <p:nvPr/>
            </p:nvSpPr>
            <p:spPr>
              <a:xfrm>
                <a:off x="3344786" y="4646089"/>
                <a:ext cx="238710" cy="243823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41C00071-4D8B-8393-993C-EBCB89673933}"/>
                  </a:ext>
                </a:extLst>
              </p:cNvPr>
              <p:cNvSpPr/>
              <p:nvPr/>
            </p:nvSpPr>
            <p:spPr>
              <a:xfrm>
                <a:off x="3888897" y="4720727"/>
                <a:ext cx="238710" cy="243823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E7887C2F-471B-1919-3EF9-42D8A8AD898A}"/>
                </a:ext>
              </a:extLst>
            </p:cNvPr>
            <p:cNvSpPr/>
            <p:nvPr/>
          </p:nvSpPr>
          <p:spPr>
            <a:xfrm>
              <a:off x="5390433" y="4244798"/>
              <a:ext cx="125616" cy="116857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A6A1F05A-8792-D69D-E818-FB74070EF881}"/>
                </a:ext>
              </a:extLst>
            </p:cNvPr>
            <p:cNvSpPr/>
            <p:nvPr/>
          </p:nvSpPr>
          <p:spPr>
            <a:xfrm>
              <a:off x="6008811" y="3819763"/>
              <a:ext cx="125616" cy="116857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9D496D6-AA9C-A67D-D7A1-81A7F1D14E5A}"/>
              </a:ext>
            </a:extLst>
          </p:cNvPr>
          <p:cNvGrpSpPr/>
          <p:nvPr/>
        </p:nvGrpSpPr>
        <p:grpSpPr>
          <a:xfrm>
            <a:off x="6158750" y="4781910"/>
            <a:ext cx="2576869" cy="2019564"/>
            <a:chOff x="4736350" y="4718963"/>
            <a:chExt cx="2576869" cy="2019564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D42A6CB-698E-073B-84CD-B9E2BEF804B4}"/>
                </a:ext>
              </a:extLst>
            </p:cNvPr>
            <p:cNvGrpSpPr/>
            <p:nvPr/>
          </p:nvGrpSpPr>
          <p:grpSpPr>
            <a:xfrm>
              <a:off x="4736350" y="4718963"/>
              <a:ext cx="2576869" cy="2019564"/>
              <a:chOff x="229662" y="1857155"/>
              <a:chExt cx="5003663" cy="3833132"/>
            </a:xfrm>
          </p:grpSpPr>
          <p:pic>
            <p:nvPicPr>
              <p:cNvPr id="33" name="图片 32" descr="图表, 雷达图&#10;&#10;描述已自动生成">
                <a:extLst>
                  <a:ext uri="{FF2B5EF4-FFF2-40B4-BE49-F238E27FC236}">
                    <a16:creationId xmlns:a16="http://schemas.microsoft.com/office/drawing/2014/main" id="{A6AC850A-E1B7-14AD-63A8-3EF2C36340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662" y="1857155"/>
                <a:ext cx="5003663" cy="3833132"/>
              </a:xfrm>
              <a:prstGeom prst="rect">
                <a:avLst/>
              </a:prstGeom>
            </p:spPr>
          </p:pic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EFD112EB-1117-4276-871E-74D8D41788C2}"/>
                  </a:ext>
                </a:extLst>
              </p:cNvPr>
              <p:cNvSpPr/>
              <p:nvPr/>
            </p:nvSpPr>
            <p:spPr>
              <a:xfrm>
                <a:off x="3736084" y="4964550"/>
                <a:ext cx="238710" cy="243823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4F1547CE-3057-05E8-6331-7FE457AC66B6}"/>
                  </a:ext>
                </a:extLst>
              </p:cNvPr>
              <p:cNvSpPr/>
              <p:nvPr/>
            </p:nvSpPr>
            <p:spPr>
              <a:xfrm>
                <a:off x="2750421" y="3891053"/>
                <a:ext cx="238710" cy="243823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8A7A74C7-FCEE-B0DA-D209-FF6637A229EB}"/>
                  </a:ext>
                </a:extLst>
              </p:cNvPr>
              <p:cNvSpPr/>
              <p:nvPr/>
            </p:nvSpPr>
            <p:spPr>
              <a:xfrm>
                <a:off x="3344786" y="4646089"/>
                <a:ext cx="238710" cy="243823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2D4CD176-8B91-64A5-7FEA-677589418659}"/>
                  </a:ext>
                </a:extLst>
              </p:cNvPr>
              <p:cNvSpPr/>
              <p:nvPr/>
            </p:nvSpPr>
            <p:spPr>
              <a:xfrm>
                <a:off x="3888897" y="4720727"/>
                <a:ext cx="238710" cy="243823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098ABEEB-DA3E-8631-0D20-4F39D2842235}"/>
                </a:ext>
              </a:extLst>
            </p:cNvPr>
            <p:cNvSpPr/>
            <p:nvPr/>
          </p:nvSpPr>
          <p:spPr>
            <a:xfrm>
              <a:off x="6603612" y="5328904"/>
              <a:ext cx="122935" cy="128463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1167724-1A76-2D67-5A32-B636666B10E2}"/>
              </a:ext>
            </a:extLst>
          </p:cNvPr>
          <p:cNvCxnSpPr>
            <a:stCxn id="3" idx="3"/>
            <a:endCxn id="21" idx="1"/>
          </p:cNvCxnSpPr>
          <p:nvPr/>
        </p:nvCxnSpPr>
        <p:spPr>
          <a:xfrm flipV="1">
            <a:off x="5111091" y="1919503"/>
            <a:ext cx="976290" cy="190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F849503-5805-C736-C057-2D92A91B5064}"/>
              </a:ext>
            </a:extLst>
          </p:cNvPr>
          <p:cNvCxnSpPr>
            <a:cxnSpLocks/>
            <a:stCxn id="3" idx="3"/>
            <a:endCxn id="27" idx="1"/>
          </p:cNvCxnSpPr>
          <p:nvPr/>
        </p:nvCxnSpPr>
        <p:spPr>
          <a:xfrm>
            <a:off x="5111091" y="3826011"/>
            <a:ext cx="9708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AAF4B66-D840-A286-2048-3911450695DB}"/>
              </a:ext>
            </a:extLst>
          </p:cNvPr>
          <p:cNvCxnSpPr>
            <a:cxnSpLocks/>
            <a:stCxn id="3" idx="3"/>
            <a:endCxn id="33" idx="1"/>
          </p:cNvCxnSpPr>
          <p:nvPr/>
        </p:nvCxnSpPr>
        <p:spPr>
          <a:xfrm>
            <a:off x="5111091" y="3826011"/>
            <a:ext cx="1047659" cy="196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2AE712F-5EC1-0233-B58C-88F273B0203C}"/>
              </a:ext>
            </a:extLst>
          </p:cNvPr>
          <p:cNvSpPr txBox="1"/>
          <p:nvPr/>
        </p:nvSpPr>
        <p:spPr>
          <a:xfrm>
            <a:off x="541176" y="100260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前回の辺を加える方法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941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12291</TotalTime>
  <Words>666</Words>
  <Application>Microsoft Office PowerPoint</Application>
  <PresentationFormat>宽屏</PresentationFormat>
  <Paragraphs>120</Paragraphs>
  <Slides>14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Segoe UI Symbol</vt:lpstr>
      <vt:lpstr>Wingdings</vt:lpstr>
      <vt:lpstr>Office 主题​​</vt:lpstr>
      <vt:lpstr>Group meeting</vt:lpstr>
      <vt:lpstr>今回の内容</vt:lpstr>
      <vt:lpstr>TSPのグラフ</vt:lpstr>
      <vt:lpstr>辺を加える</vt:lpstr>
      <vt:lpstr>LKHで最適化する</vt:lpstr>
      <vt:lpstr>LKHで最適化結果</vt:lpstr>
      <vt:lpstr>PowerPoint 演示文稿</vt:lpstr>
      <vt:lpstr>PowerPoint 演示文稿</vt:lpstr>
      <vt:lpstr>ボロノイー図に基づいて　隣の隣の母点を繋ぐ(nei2)</vt:lpstr>
      <vt:lpstr>ボロノイー図に基づいて　隣の隣の母点を繋ぐ</vt:lpstr>
      <vt:lpstr>PowerPoint 演示文稿</vt:lpstr>
      <vt:lpstr>PowerPoint 演示文稿</vt:lpstr>
      <vt:lpstr>次回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</dc:title>
  <dc:creator>劉　崇玖</dc:creator>
  <cp:lastModifiedBy>劉　崇玖</cp:lastModifiedBy>
  <cp:revision>559</cp:revision>
  <dcterms:created xsi:type="dcterms:W3CDTF">2023-04-18T06:26:34Z</dcterms:created>
  <dcterms:modified xsi:type="dcterms:W3CDTF">2024-06-16T13:02:45Z</dcterms:modified>
</cp:coreProperties>
</file>