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304" r:id="rId3"/>
    <p:sldId id="310" r:id="rId4"/>
    <p:sldId id="335" r:id="rId5"/>
    <p:sldId id="373" r:id="rId6"/>
    <p:sldId id="374" r:id="rId7"/>
    <p:sldId id="375" r:id="rId8"/>
    <p:sldId id="29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860F"/>
    <a:srgbClr val="FF7B06"/>
    <a:srgbClr val="FFFFFF"/>
    <a:srgbClr val="5F2F05"/>
    <a:srgbClr val="4D92C3"/>
    <a:srgbClr val="CFD5EA"/>
    <a:srgbClr val="AEAFB4"/>
    <a:srgbClr val="4472C4"/>
    <a:srgbClr val="AFABA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17" autoAdjust="0"/>
    <p:restoredTop sz="93548" autoAdjust="0"/>
  </p:normalViewPr>
  <p:slideViewPr>
    <p:cSldViewPr snapToGrid="0">
      <p:cViewPr varScale="1">
        <p:scale>
          <a:sx n="103" d="100"/>
          <a:sy n="103" d="100"/>
        </p:scale>
        <p:origin x="392" y="8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U\Desktop\tsp\&#32479;&#35745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U\Desktop\tsp\&#32479;&#35745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u="none" strike="noStrike" baseline="0">
                <a:effectLst/>
              </a:rPr>
              <a:t>Lambda calculated from different graph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optimal_lambda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Sheet1!$A$2:$A$197</c:f>
              <c:numCache>
                <c:formatCode>General</c:formatCode>
                <c:ptCount val="19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  <c:pt idx="46">
                  <c:v>51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58</c:v>
                </c:pt>
                <c:pt idx="54">
                  <c:v>59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66</c:v>
                </c:pt>
                <c:pt idx="62">
                  <c:v>67</c:v>
                </c:pt>
                <c:pt idx="63">
                  <c:v>68</c:v>
                </c:pt>
                <c:pt idx="64">
                  <c:v>69</c:v>
                </c:pt>
                <c:pt idx="65">
                  <c:v>70</c:v>
                </c:pt>
                <c:pt idx="66">
                  <c:v>71</c:v>
                </c:pt>
                <c:pt idx="67">
                  <c:v>72</c:v>
                </c:pt>
                <c:pt idx="68">
                  <c:v>73</c:v>
                </c:pt>
                <c:pt idx="69">
                  <c:v>74</c:v>
                </c:pt>
                <c:pt idx="70">
                  <c:v>75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79</c:v>
                </c:pt>
                <c:pt idx="75">
                  <c:v>80</c:v>
                </c:pt>
                <c:pt idx="76">
                  <c:v>81</c:v>
                </c:pt>
                <c:pt idx="77">
                  <c:v>82</c:v>
                </c:pt>
                <c:pt idx="78">
                  <c:v>83</c:v>
                </c:pt>
                <c:pt idx="79">
                  <c:v>84</c:v>
                </c:pt>
                <c:pt idx="80">
                  <c:v>85</c:v>
                </c:pt>
                <c:pt idx="81">
                  <c:v>86</c:v>
                </c:pt>
                <c:pt idx="82">
                  <c:v>87</c:v>
                </c:pt>
                <c:pt idx="83">
                  <c:v>88</c:v>
                </c:pt>
                <c:pt idx="84">
                  <c:v>89</c:v>
                </c:pt>
                <c:pt idx="85">
                  <c:v>90</c:v>
                </c:pt>
                <c:pt idx="86">
                  <c:v>91</c:v>
                </c:pt>
                <c:pt idx="87">
                  <c:v>92</c:v>
                </c:pt>
                <c:pt idx="88">
                  <c:v>93</c:v>
                </c:pt>
                <c:pt idx="89">
                  <c:v>94</c:v>
                </c:pt>
                <c:pt idx="90">
                  <c:v>95</c:v>
                </c:pt>
                <c:pt idx="91">
                  <c:v>96</c:v>
                </c:pt>
                <c:pt idx="92">
                  <c:v>97</c:v>
                </c:pt>
                <c:pt idx="93">
                  <c:v>98</c:v>
                </c:pt>
                <c:pt idx="94">
                  <c:v>99</c:v>
                </c:pt>
                <c:pt idx="95">
                  <c:v>100</c:v>
                </c:pt>
                <c:pt idx="96">
                  <c:v>101</c:v>
                </c:pt>
                <c:pt idx="97">
                  <c:v>102</c:v>
                </c:pt>
                <c:pt idx="98">
                  <c:v>103</c:v>
                </c:pt>
                <c:pt idx="99">
                  <c:v>104</c:v>
                </c:pt>
                <c:pt idx="100">
                  <c:v>105</c:v>
                </c:pt>
                <c:pt idx="101">
                  <c:v>106</c:v>
                </c:pt>
                <c:pt idx="102">
                  <c:v>107</c:v>
                </c:pt>
                <c:pt idx="103">
                  <c:v>108</c:v>
                </c:pt>
                <c:pt idx="104">
                  <c:v>109</c:v>
                </c:pt>
                <c:pt idx="105">
                  <c:v>110</c:v>
                </c:pt>
                <c:pt idx="106">
                  <c:v>111</c:v>
                </c:pt>
                <c:pt idx="107">
                  <c:v>112</c:v>
                </c:pt>
                <c:pt idx="108">
                  <c:v>113</c:v>
                </c:pt>
                <c:pt idx="109">
                  <c:v>114</c:v>
                </c:pt>
                <c:pt idx="110">
                  <c:v>115</c:v>
                </c:pt>
                <c:pt idx="111">
                  <c:v>116</c:v>
                </c:pt>
                <c:pt idx="112">
                  <c:v>117</c:v>
                </c:pt>
                <c:pt idx="113">
                  <c:v>118</c:v>
                </c:pt>
                <c:pt idx="114">
                  <c:v>119</c:v>
                </c:pt>
                <c:pt idx="115">
                  <c:v>120</c:v>
                </c:pt>
                <c:pt idx="116">
                  <c:v>121</c:v>
                </c:pt>
                <c:pt idx="117">
                  <c:v>122</c:v>
                </c:pt>
                <c:pt idx="118">
                  <c:v>123</c:v>
                </c:pt>
                <c:pt idx="119">
                  <c:v>124</c:v>
                </c:pt>
                <c:pt idx="120">
                  <c:v>125</c:v>
                </c:pt>
                <c:pt idx="121">
                  <c:v>126</c:v>
                </c:pt>
                <c:pt idx="122">
                  <c:v>127</c:v>
                </c:pt>
                <c:pt idx="123">
                  <c:v>128</c:v>
                </c:pt>
                <c:pt idx="124">
                  <c:v>129</c:v>
                </c:pt>
                <c:pt idx="125">
                  <c:v>130</c:v>
                </c:pt>
                <c:pt idx="126">
                  <c:v>131</c:v>
                </c:pt>
                <c:pt idx="127">
                  <c:v>132</c:v>
                </c:pt>
                <c:pt idx="128">
                  <c:v>133</c:v>
                </c:pt>
                <c:pt idx="129">
                  <c:v>134</c:v>
                </c:pt>
                <c:pt idx="130">
                  <c:v>135</c:v>
                </c:pt>
                <c:pt idx="131">
                  <c:v>136</c:v>
                </c:pt>
                <c:pt idx="132">
                  <c:v>137</c:v>
                </c:pt>
                <c:pt idx="133">
                  <c:v>138</c:v>
                </c:pt>
                <c:pt idx="134">
                  <c:v>139</c:v>
                </c:pt>
                <c:pt idx="135">
                  <c:v>140</c:v>
                </c:pt>
                <c:pt idx="136">
                  <c:v>141</c:v>
                </c:pt>
                <c:pt idx="137">
                  <c:v>142</c:v>
                </c:pt>
                <c:pt idx="138">
                  <c:v>143</c:v>
                </c:pt>
                <c:pt idx="139">
                  <c:v>144</c:v>
                </c:pt>
                <c:pt idx="140">
                  <c:v>145</c:v>
                </c:pt>
                <c:pt idx="141">
                  <c:v>146</c:v>
                </c:pt>
                <c:pt idx="142">
                  <c:v>147</c:v>
                </c:pt>
                <c:pt idx="143">
                  <c:v>148</c:v>
                </c:pt>
                <c:pt idx="144">
                  <c:v>149</c:v>
                </c:pt>
                <c:pt idx="145">
                  <c:v>150</c:v>
                </c:pt>
                <c:pt idx="146">
                  <c:v>151</c:v>
                </c:pt>
                <c:pt idx="147">
                  <c:v>152</c:v>
                </c:pt>
                <c:pt idx="148">
                  <c:v>153</c:v>
                </c:pt>
                <c:pt idx="149">
                  <c:v>154</c:v>
                </c:pt>
                <c:pt idx="150">
                  <c:v>155</c:v>
                </c:pt>
                <c:pt idx="151">
                  <c:v>156</c:v>
                </c:pt>
                <c:pt idx="152">
                  <c:v>157</c:v>
                </c:pt>
                <c:pt idx="153">
                  <c:v>158</c:v>
                </c:pt>
                <c:pt idx="154">
                  <c:v>159</c:v>
                </c:pt>
                <c:pt idx="155">
                  <c:v>160</c:v>
                </c:pt>
                <c:pt idx="156">
                  <c:v>161</c:v>
                </c:pt>
                <c:pt idx="157">
                  <c:v>162</c:v>
                </c:pt>
                <c:pt idx="158">
                  <c:v>163</c:v>
                </c:pt>
                <c:pt idx="159">
                  <c:v>164</c:v>
                </c:pt>
                <c:pt idx="160">
                  <c:v>165</c:v>
                </c:pt>
                <c:pt idx="161">
                  <c:v>166</c:v>
                </c:pt>
                <c:pt idx="162">
                  <c:v>167</c:v>
                </c:pt>
                <c:pt idx="163">
                  <c:v>168</c:v>
                </c:pt>
                <c:pt idx="164">
                  <c:v>169</c:v>
                </c:pt>
                <c:pt idx="165">
                  <c:v>170</c:v>
                </c:pt>
                <c:pt idx="166">
                  <c:v>171</c:v>
                </c:pt>
                <c:pt idx="167">
                  <c:v>172</c:v>
                </c:pt>
                <c:pt idx="168">
                  <c:v>173</c:v>
                </c:pt>
                <c:pt idx="169">
                  <c:v>174</c:v>
                </c:pt>
                <c:pt idx="170">
                  <c:v>175</c:v>
                </c:pt>
                <c:pt idx="171">
                  <c:v>176</c:v>
                </c:pt>
                <c:pt idx="172">
                  <c:v>177</c:v>
                </c:pt>
                <c:pt idx="173">
                  <c:v>178</c:v>
                </c:pt>
                <c:pt idx="174">
                  <c:v>179</c:v>
                </c:pt>
                <c:pt idx="175">
                  <c:v>180</c:v>
                </c:pt>
                <c:pt idx="176">
                  <c:v>181</c:v>
                </c:pt>
                <c:pt idx="177">
                  <c:v>182</c:v>
                </c:pt>
                <c:pt idx="178">
                  <c:v>183</c:v>
                </c:pt>
                <c:pt idx="179">
                  <c:v>184</c:v>
                </c:pt>
                <c:pt idx="180">
                  <c:v>185</c:v>
                </c:pt>
                <c:pt idx="181">
                  <c:v>186</c:v>
                </c:pt>
                <c:pt idx="182">
                  <c:v>187</c:v>
                </c:pt>
                <c:pt idx="183">
                  <c:v>188</c:v>
                </c:pt>
                <c:pt idx="184">
                  <c:v>189</c:v>
                </c:pt>
                <c:pt idx="185">
                  <c:v>190</c:v>
                </c:pt>
                <c:pt idx="186">
                  <c:v>191</c:v>
                </c:pt>
                <c:pt idx="187">
                  <c:v>192</c:v>
                </c:pt>
                <c:pt idx="188">
                  <c:v>193</c:v>
                </c:pt>
                <c:pt idx="189">
                  <c:v>194</c:v>
                </c:pt>
                <c:pt idx="190">
                  <c:v>195</c:v>
                </c:pt>
                <c:pt idx="191">
                  <c:v>196</c:v>
                </c:pt>
                <c:pt idx="192">
                  <c:v>197</c:v>
                </c:pt>
                <c:pt idx="193">
                  <c:v>198</c:v>
                </c:pt>
                <c:pt idx="194">
                  <c:v>199</c:v>
                </c:pt>
                <c:pt idx="195">
                  <c:v>200</c:v>
                </c:pt>
              </c:numCache>
            </c:numRef>
          </c:xVal>
          <c:yVal>
            <c:numRef>
              <c:f>Sheet1!$F$2:$F$197</c:f>
              <c:numCache>
                <c:formatCode>General</c:formatCode>
                <c:ptCount val="196"/>
                <c:pt idx="0">
                  <c:v>66</c:v>
                </c:pt>
                <c:pt idx="1">
                  <c:v>48</c:v>
                </c:pt>
                <c:pt idx="2">
                  <c:v>54</c:v>
                </c:pt>
                <c:pt idx="3">
                  <c:v>51</c:v>
                </c:pt>
                <c:pt idx="4">
                  <c:v>56</c:v>
                </c:pt>
                <c:pt idx="5">
                  <c:v>41</c:v>
                </c:pt>
                <c:pt idx="6">
                  <c:v>60</c:v>
                </c:pt>
                <c:pt idx="7">
                  <c:v>64</c:v>
                </c:pt>
                <c:pt idx="8">
                  <c:v>45</c:v>
                </c:pt>
                <c:pt idx="9">
                  <c:v>39</c:v>
                </c:pt>
                <c:pt idx="10">
                  <c:v>41</c:v>
                </c:pt>
                <c:pt idx="11">
                  <c:v>46</c:v>
                </c:pt>
                <c:pt idx="12">
                  <c:v>36</c:v>
                </c:pt>
                <c:pt idx="13">
                  <c:v>31</c:v>
                </c:pt>
                <c:pt idx="14">
                  <c:v>35</c:v>
                </c:pt>
                <c:pt idx="15">
                  <c:v>33</c:v>
                </c:pt>
                <c:pt idx="16">
                  <c:v>28</c:v>
                </c:pt>
                <c:pt idx="17">
                  <c:v>30</c:v>
                </c:pt>
                <c:pt idx="18">
                  <c:v>41</c:v>
                </c:pt>
                <c:pt idx="19">
                  <c:v>34</c:v>
                </c:pt>
                <c:pt idx="20">
                  <c:v>28</c:v>
                </c:pt>
                <c:pt idx="21">
                  <c:v>29</c:v>
                </c:pt>
                <c:pt idx="22">
                  <c:v>34</c:v>
                </c:pt>
                <c:pt idx="23">
                  <c:v>33</c:v>
                </c:pt>
                <c:pt idx="24">
                  <c:v>32</c:v>
                </c:pt>
                <c:pt idx="25">
                  <c:v>33</c:v>
                </c:pt>
                <c:pt idx="26">
                  <c:v>36</c:v>
                </c:pt>
                <c:pt idx="27">
                  <c:v>27</c:v>
                </c:pt>
                <c:pt idx="28">
                  <c:v>41</c:v>
                </c:pt>
                <c:pt idx="29">
                  <c:v>30</c:v>
                </c:pt>
                <c:pt idx="30">
                  <c:v>27</c:v>
                </c:pt>
                <c:pt idx="31">
                  <c:v>41</c:v>
                </c:pt>
                <c:pt idx="32">
                  <c:v>34</c:v>
                </c:pt>
                <c:pt idx="33">
                  <c:v>26</c:v>
                </c:pt>
                <c:pt idx="34">
                  <c:v>30</c:v>
                </c:pt>
                <c:pt idx="35">
                  <c:v>30</c:v>
                </c:pt>
                <c:pt idx="36">
                  <c:v>26</c:v>
                </c:pt>
                <c:pt idx="37">
                  <c:v>25</c:v>
                </c:pt>
                <c:pt idx="38">
                  <c:v>26</c:v>
                </c:pt>
                <c:pt idx="39">
                  <c:v>23</c:v>
                </c:pt>
                <c:pt idx="40">
                  <c:v>32</c:v>
                </c:pt>
                <c:pt idx="41">
                  <c:v>28</c:v>
                </c:pt>
                <c:pt idx="42">
                  <c:v>28</c:v>
                </c:pt>
                <c:pt idx="43">
                  <c:v>31</c:v>
                </c:pt>
                <c:pt idx="44">
                  <c:v>25</c:v>
                </c:pt>
                <c:pt idx="45">
                  <c:v>41</c:v>
                </c:pt>
                <c:pt idx="46">
                  <c:v>27</c:v>
                </c:pt>
                <c:pt idx="47">
                  <c:v>29</c:v>
                </c:pt>
                <c:pt idx="48">
                  <c:v>21</c:v>
                </c:pt>
                <c:pt idx="49">
                  <c:v>29</c:v>
                </c:pt>
                <c:pt idx="50">
                  <c:v>26</c:v>
                </c:pt>
                <c:pt idx="51">
                  <c:v>27</c:v>
                </c:pt>
                <c:pt idx="52">
                  <c:v>28</c:v>
                </c:pt>
                <c:pt idx="53">
                  <c:v>22</c:v>
                </c:pt>
                <c:pt idx="54">
                  <c:v>24</c:v>
                </c:pt>
                <c:pt idx="55">
                  <c:v>31</c:v>
                </c:pt>
                <c:pt idx="56">
                  <c:v>22</c:v>
                </c:pt>
                <c:pt idx="57">
                  <c:v>23</c:v>
                </c:pt>
                <c:pt idx="58">
                  <c:v>25</c:v>
                </c:pt>
                <c:pt idx="59">
                  <c:v>22</c:v>
                </c:pt>
                <c:pt idx="60">
                  <c:v>24</c:v>
                </c:pt>
                <c:pt idx="61">
                  <c:v>20</c:v>
                </c:pt>
                <c:pt idx="62">
                  <c:v>21</c:v>
                </c:pt>
                <c:pt idx="63">
                  <c:v>23</c:v>
                </c:pt>
                <c:pt idx="64">
                  <c:v>25</c:v>
                </c:pt>
                <c:pt idx="65">
                  <c:v>26</c:v>
                </c:pt>
                <c:pt idx="66">
                  <c:v>19</c:v>
                </c:pt>
                <c:pt idx="67">
                  <c:v>33</c:v>
                </c:pt>
                <c:pt idx="68">
                  <c:v>24</c:v>
                </c:pt>
                <c:pt idx="69">
                  <c:v>22</c:v>
                </c:pt>
                <c:pt idx="70">
                  <c:v>24</c:v>
                </c:pt>
                <c:pt idx="71">
                  <c:v>19</c:v>
                </c:pt>
                <c:pt idx="72">
                  <c:v>22</c:v>
                </c:pt>
                <c:pt idx="73">
                  <c:v>25</c:v>
                </c:pt>
                <c:pt idx="74">
                  <c:v>25</c:v>
                </c:pt>
                <c:pt idx="75">
                  <c:v>16</c:v>
                </c:pt>
                <c:pt idx="76">
                  <c:v>22</c:v>
                </c:pt>
                <c:pt idx="77">
                  <c:v>19</c:v>
                </c:pt>
                <c:pt idx="78">
                  <c:v>15</c:v>
                </c:pt>
                <c:pt idx="79">
                  <c:v>21</c:v>
                </c:pt>
                <c:pt idx="80">
                  <c:v>20</c:v>
                </c:pt>
                <c:pt idx="81">
                  <c:v>25</c:v>
                </c:pt>
                <c:pt idx="82">
                  <c:v>24</c:v>
                </c:pt>
                <c:pt idx="83">
                  <c:v>18</c:v>
                </c:pt>
                <c:pt idx="84">
                  <c:v>17</c:v>
                </c:pt>
                <c:pt idx="85">
                  <c:v>17</c:v>
                </c:pt>
                <c:pt idx="86">
                  <c:v>24</c:v>
                </c:pt>
                <c:pt idx="87">
                  <c:v>19</c:v>
                </c:pt>
                <c:pt idx="88">
                  <c:v>18</c:v>
                </c:pt>
                <c:pt idx="89">
                  <c:v>17</c:v>
                </c:pt>
                <c:pt idx="90">
                  <c:v>20</c:v>
                </c:pt>
                <c:pt idx="91">
                  <c:v>24</c:v>
                </c:pt>
                <c:pt idx="92">
                  <c:v>23</c:v>
                </c:pt>
                <c:pt idx="93">
                  <c:v>25</c:v>
                </c:pt>
                <c:pt idx="94">
                  <c:v>16</c:v>
                </c:pt>
                <c:pt idx="95">
                  <c:v>19</c:v>
                </c:pt>
                <c:pt idx="96">
                  <c:v>17</c:v>
                </c:pt>
                <c:pt idx="97">
                  <c:v>22</c:v>
                </c:pt>
                <c:pt idx="98">
                  <c:v>19</c:v>
                </c:pt>
                <c:pt idx="99">
                  <c:v>21</c:v>
                </c:pt>
                <c:pt idx="100">
                  <c:v>16</c:v>
                </c:pt>
                <c:pt idx="101">
                  <c:v>19</c:v>
                </c:pt>
                <c:pt idx="102">
                  <c:v>20</c:v>
                </c:pt>
                <c:pt idx="103">
                  <c:v>16</c:v>
                </c:pt>
                <c:pt idx="104">
                  <c:v>21</c:v>
                </c:pt>
                <c:pt idx="105">
                  <c:v>19</c:v>
                </c:pt>
                <c:pt idx="106">
                  <c:v>15</c:v>
                </c:pt>
                <c:pt idx="107">
                  <c:v>17</c:v>
                </c:pt>
                <c:pt idx="108">
                  <c:v>20</c:v>
                </c:pt>
                <c:pt idx="109">
                  <c:v>18</c:v>
                </c:pt>
                <c:pt idx="110">
                  <c:v>19</c:v>
                </c:pt>
                <c:pt idx="111">
                  <c:v>17</c:v>
                </c:pt>
                <c:pt idx="112">
                  <c:v>17</c:v>
                </c:pt>
                <c:pt idx="113">
                  <c:v>18</c:v>
                </c:pt>
                <c:pt idx="114">
                  <c:v>19</c:v>
                </c:pt>
                <c:pt idx="115">
                  <c:v>14</c:v>
                </c:pt>
                <c:pt idx="116">
                  <c:v>17</c:v>
                </c:pt>
                <c:pt idx="117">
                  <c:v>18</c:v>
                </c:pt>
                <c:pt idx="118">
                  <c:v>20</c:v>
                </c:pt>
                <c:pt idx="119">
                  <c:v>21</c:v>
                </c:pt>
                <c:pt idx="120">
                  <c:v>14</c:v>
                </c:pt>
                <c:pt idx="121">
                  <c:v>18</c:v>
                </c:pt>
                <c:pt idx="122">
                  <c:v>17</c:v>
                </c:pt>
                <c:pt idx="123">
                  <c:v>17</c:v>
                </c:pt>
                <c:pt idx="124">
                  <c:v>17</c:v>
                </c:pt>
                <c:pt idx="125">
                  <c:v>23</c:v>
                </c:pt>
                <c:pt idx="126">
                  <c:v>17</c:v>
                </c:pt>
                <c:pt idx="127">
                  <c:v>14</c:v>
                </c:pt>
                <c:pt idx="128">
                  <c:v>18</c:v>
                </c:pt>
                <c:pt idx="129">
                  <c:v>19</c:v>
                </c:pt>
                <c:pt idx="130">
                  <c:v>19</c:v>
                </c:pt>
                <c:pt idx="131">
                  <c:v>25</c:v>
                </c:pt>
                <c:pt idx="132">
                  <c:v>15</c:v>
                </c:pt>
                <c:pt idx="133">
                  <c:v>15</c:v>
                </c:pt>
                <c:pt idx="134">
                  <c:v>17</c:v>
                </c:pt>
                <c:pt idx="135">
                  <c:v>18</c:v>
                </c:pt>
                <c:pt idx="136">
                  <c:v>15</c:v>
                </c:pt>
                <c:pt idx="137">
                  <c:v>18</c:v>
                </c:pt>
                <c:pt idx="138">
                  <c:v>14</c:v>
                </c:pt>
                <c:pt idx="139">
                  <c:v>16</c:v>
                </c:pt>
                <c:pt idx="140">
                  <c:v>13</c:v>
                </c:pt>
                <c:pt idx="141">
                  <c:v>18</c:v>
                </c:pt>
                <c:pt idx="142">
                  <c:v>14</c:v>
                </c:pt>
                <c:pt idx="143">
                  <c:v>15</c:v>
                </c:pt>
                <c:pt idx="144">
                  <c:v>16</c:v>
                </c:pt>
                <c:pt idx="145">
                  <c:v>16</c:v>
                </c:pt>
                <c:pt idx="146">
                  <c:v>15</c:v>
                </c:pt>
                <c:pt idx="147">
                  <c:v>17</c:v>
                </c:pt>
                <c:pt idx="148">
                  <c:v>17</c:v>
                </c:pt>
                <c:pt idx="149">
                  <c:v>13</c:v>
                </c:pt>
                <c:pt idx="150">
                  <c:v>13</c:v>
                </c:pt>
                <c:pt idx="151">
                  <c:v>14</c:v>
                </c:pt>
                <c:pt idx="152">
                  <c:v>15</c:v>
                </c:pt>
                <c:pt idx="153">
                  <c:v>12</c:v>
                </c:pt>
                <c:pt idx="154">
                  <c:v>15</c:v>
                </c:pt>
                <c:pt idx="155">
                  <c:v>19</c:v>
                </c:pt>
                <c:pt idx="156">
                  <c:v>15</c:v>
                </c:pt>
                <c:pt idx="157">
                  <c:v>16</c:v>
                </c:pt>
                <c:pt idx="158">
                  <c:v>13</c:v>
                </c:pt>
                <c:pt idx="159">
                  <c:v>16</c:v>
                </c:pt>
                <c:pt idx="160">
                  <c:v>13</c:v>
                </c:pt>
                <c:pt idx="161">
                  <c:v>15</c:v>
                </c:pt>
                <c:pt idx="162">
                  <c:v>14</c:v>
                </c:pt>
                <c:pt idx="163">
                  <c:v>16</c:v>
                </c:pt>
                <c:pt idx="164">
                  <c:v>14</c:v>
                </c:pt>
                <c:pt idx="165">
                  <c:v>14</c:v>
                </c:pt>
                <c:pt idx="166">
                  <c:v>14</c:v>
                </c:pt>
                <c:pt idx="167">
                  <c:v>16</c:v>
                </c:pt>
                <c:pt idx="168">
                  <c:v>13</c:v>
                </c:pt>
                <c:pt idx="169">
                  <c:v>13</c:v>
                </c:pt>
                <c:pt idx="170">
                  <c:v>13</c:v>
                </c:pt>
                <c:pt idx="171">
                  <c:v>15</c:v>
                </c:pt>
                <c:pt idx="172">
                  <c:v>17</c:v>
                </c:pt>
                <c:pt idx="173">
                  <c:v>18</c:v>
                </c:pt>
                <c:pt idx="174">
                  <c:v>13</c:v>
                </c:pt>
                <c:pt idx="175">
                  <c:v>15</c:v>
                </c:pt>
                <c:pt idx="176">
                  <c:v>15</c:v>
                </c:pt>
                <c:pt idx="177">
                  <c:v>13</c:v>
                </c:pt>
                <c:pt idx="178">
                  <c:v>12</c:v>
                </c:pt>
                <c:pt idx="179">
                  <c:v>12</c:v>
                </c:pt>
                <c:pt idx="180">
                  <c:v>13</c:v>
                </c:pt>
                <c:pt idx="181">
                  <c:v>15</c:v>
                </c:pt>
                <c:pt idx="182">
                  <c:v>12</c:v>
                </c:pt>
                <c:pt idx="183">
                  <c:v>12</c:v>
                </c:pt>
                <c:pt idx="184">
                  <c:v>15</c:v>
                </c:pt>
                <c:pt idx="185">
                  <c:v>12</c:v>
                </c:pt>
                <c:pt idx="186">
                  <c:v>15</c:v>
                </c:pt>
                <c:pt idx="187">
                  <c:v>15</c:v>
                </c:pt>
                <c:pt idx="188">
                  <c:v>13</c:v>
                </c:pt>
                <c:pt idx="189">
                  <c:v>16</c:v>
                </c:pt>
                <c:pt idx="190">
                  <c:v>13</c:v>
                </c:pt>
                <c:pt idx="191">
                  <c:v>13</c:v>
                </c:pt>
                <c:pt idx="192">
                  <c:v>15</c:v>
                </c:pt>
                <c:pt idx="193">
                  <c:v>14</c:v>
                </c:pt>
                <c:pt idx="194">
                  <c:v>14</c:v>
                </c:pt>
                <c:pt idx="195">
                  <c:v>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FD5-4B75-9D03-26E617B7D7E7}"/>
            </c:ext>
          </c:extLst>
        </c:ser>
        <c:ser>
          <c:idx val="1"/>
          <c:order val="1"/>
          <c:tx>
            <c:v>delauany_lambda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Sheet1!$A$2:$A$197</c:f>
              <c:numCache>
                <c:formatCode>General</c:formatCode>
                <c:ptCount val="19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  <c:pt idx="46">
                  <c:v>51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58</c:v>
                </c:pt>
                <c:pt idx="54">
                  <c:v>59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66</c:v>
                </c:pt>
                <c:pt idx="62">
                  <c:v>67</c:v>
                </c:pt>
                <c:pt idx="63">
                  <c:v>68</c:v>
                </c:pt>
                <c:pt idx="64">
                  <c:v>69</c:v>
                </c:pt>
                <c:pt idx="65">
                  <c:v>70</c:v>
                </c:pt>
                <c:pt idx="66">
                  <c:v>71</c:v>
                </c:pt>
                <c:pt idx="67">
                  <c:v>72</c:v>
                </c:pt>
                <c:pt idx="68">
                  <c:v>73</c:v>
                </c:pt>
                <c:pt idx="69">
                  <c:v>74</c:v>
                </c:pt>
                <c:pt idx="70">
                  <c:v>75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79</c:v>
                </c:pt>
                <c:pt idx="75">
                  <c:v>80</c:v>
                </c:pt>
                <c:pt idx="76">
                  <c:v>81</c:v>
                </c:pt>
                <c:pt idx="77">
                  <c:v>82</c:v>
                </c:pt>
                <c:pt idx="78">
                  <c:v>83</c:v>
                </c:pt>
                <c:pt idx="79">
                  <c:v>84</c:v>
                </c:pt>
                <c:pt idx="80">
                  <c:v>85</c:v>
                </c:pt>
                <c:pt idx="81">
                  <c:v>86</c:v>
                </c:pt>
                <c:pt idx="82">
                  <c:v>87</c:v>
                </c:pt>
                <c:pt idx="83">
                  <c:v>88</c:v>
                </c:pt>
                <c:pt idx="84">
                  <c:v>89</c:v>
                </c:pt>
                <c:pt idx="85">
                  <c:v>90</c:v>
                </c:pt>
                <c:pt idx="86">
                  <c:v>91</c:v>
                </c:pt>
                <c:pt idx="87">
                  <c:v>92</c:v>
                </c:pt>
                <c:pt idx="88">
                  <c:v>93</c:v>
                </c:pt>
                <c:pt idx="89">
                  <c:v>94</c:v>
                </c:pt>
                <c:pt idx="90">
                  <c:v>95</c:v>
                </c:pt>
                <c:pt idx="91">
                  <c:v>96</c:v>
                </c:pt>
                <c:pt idx="92">
                  <c:v>97</c:v>
                </c:pt>
                <c:pt idx="93">
                  <c:v>98</c:v>
                </c:pt>
                <c:pt idx="94">
                  <c:v>99</c:v>
                </c:pt>
                <c:pt idx="95">
                  <c:v>100</c:v>
                </c:pt>
                <c:pt idx="96">
                  <c:v>101</c:v>
                </c:pt>
                <c:pt idx="97">
                  <c:v>102</c:v>
                </c:pt>
                <c:pt idx="98">
                  <c:v>103</c:v>
                </c:pt>
                <c:pt idx="99">
                  <c:v>104</c:v>
                </c:pt>
                <c:pt idx="100">
                  <c:v>105</c:v>
                </c:pt>
                <c:pt idx="101">
                  <c:v>106</c:v>
                </c:pt>
                <c:pt idx="102">
                  <c:v>107</c:v>
                </c:pt>
                <c:pt idx="103">
                  <c:v>108</c:v>
                </c:pt>
                <c:pt idx="104">
                  <c:v>109</c:v>
                </c:pt>
                <c:pt idx="105">
                  <c:v>110</c:v>
                </c:pt>
                <c:pt idx="106">
                  <c:v>111</c:v>
                </c:pt>
                <c:pt idx="107">
                  <c:v>112</c:v>
                </c:pt>
                <c:pt idx="108">
                  <c:v>113</c:v>
                </c:pt>
                <c:pt idx="109">
                  <c:v>114</c:v>
                </c:pt>
                <c:pt idx="110">
                  <c:v>115</c:v>
                </c:pt>
                <c:pt idx="111">
                  <c:v>116</c:v>
                </c:pt>
                <c:pt idx="112">
                  <c:v>117</c:v>
                </c:pt>
                <c:pt idx="113">
                  <c:v>118</c:v>
                </c:pt>
                <c:pt idx="114">
                  <c:v>119</c:v>
                </c:pt>
                <c:pt idx="115">
                  <c:v>120</c:v>
                </c:pt>
                <c:pt idx="116">
                  <c:v>121</c:v>
                </c:pt>
                <c:pt idx="117">
                  <c:v>122</c:v>
                </c:pt>
                <c:pt idx="118">
                  <c:v>123</c:v>
                </c:pt>
                <c:pt idx="119">
                  <c:v>124</c:v>
                </c:pt>
                <c:pt idx="120">
                  <c:v>125</c:v>
                </c:pt>
                <c:pt idx="121">
                  <c:v>126</c:v>
                </c:pt>
                <c:pt idx="122">
                  <c:v>127</c:v>
                </c:pt>
                <c:pt idx="123">
                  <c:v>128</c:v>
                </c:pt>
                <c:pt idx="124">
                  <c:v>129</c:v>
                </c:pt>
                <c:pt idx="125">
                  <c:v>130</c:v>
                </c:pt>
                <c:pt idx="126">
                  <c:v>131</c:v>
                </c:pt>
                <c:pt idx="127">
                  <c:v>132</c:v>
                </c:pt>
                <c:pt idx="128">
                  <c:v>133</c:v>
                </c:pt>
                <c:pt idx="129">
                  <c:v>134</c:v>
                </c:pt>
                <c:pt idx="130">
                  <c:v>135</c:v>
                </c:pt>
                <c:pt idx="131">
                  <c:v>136</c:v>
                </c:pt>
                <c:pt idx="132">
                  <c:v>137</c:v>
                </c:pt>
                <c:pt idx="133">
                  <c:v>138</c:v>
                </c:pt>
                <c:pt idx="134">
                  <c:v>139</c:v>
                </c:pt>
                <c:pt idx="135">
                  <c:v>140</c:v>
                </c:pt>
                <c:pt idx="136">
                  <c:v>141</c:v>
                </c:pt>
                <c:pt idx="137">
                  <c:v>142</c:v>
                </c:pt>
                <c:pt idx="138">
                  <c:v>143</c:v>
                </c:pt>
                <c:pt idx="139">
                  <c:v>144</c:v>
                </c:pt>
                <c:pt idx="140">
                  <c:v>145</c:v>
                </c:pt>
                <c:pt idx="141">
                  <c:v>146</c:v>
                </c:pt>
                <c:pt idx="142">
                  <c:v>147</c:v>
                </c:pt>
                <c:pt idx="143">
                  <c:v>148</c:v>
                </c:pt>
                <c:pt idx="144">
                  <c:v>149</c:v>
                </c:pt>
                <c:pt idx="145">
                  <c:v>150</c:v>
                </c:pt>
                <c:pt idx="146">
                  <c:v>151</c:v>
                </c:pt>
                <c:pt idx="147">
                  <c:v>152</c:v>
                </c:pt>
                <c:pt idx="148">
                  <c:v>153</c:v>
                </c:pt>
                <c:pt idx="149">
                  <c:v>154</c:v>
                </c:pt>
                <c:pt idx="150">
                  <c:v>155</c:v>
                </c:pt>
                <c:pt idx="151">
                  <c:v>156</c:v>
                </c:pt>
                <c:pt idx="152">
                  <c:v>157</c:v>
                </c:pt>
                <c:pt idx="153">
                  <c:v>158</c:v>
                </c:pt>
                <c:pt idx="154">
                  <c:v>159</c:v>
                </c:pt>
                <c:pt idx="155">
                  <c:v>160</c:v>
                </c:pt>
                <c:pt idx="156">
                  <c:v>161</c:v>
                </c:pt>
                <c:pt idx="157">
                  <c:v>162</c:v>
                </c:pt>
                <c:pt idx="158">
                  <c:v>163</c:v>
                </c:pt>
                <c:pt idx="159">
                  <c:v>164</c:v>
                </c:pt>
                <c:pt idx="160">
                  <c:v>165</c:v>
                </c:pt>
                <c:pt idx="161">
                  <c:v>166</c:v>
                </c:pt>
                <c:pt idx="162">
                  <c:v>167</c:v>
                </c:pt>
                <c:pt idx="163">
                  <c:v>168</c:v>
                </c:pt>
                <c:pt idx="164">
                  <c:v>169</c:v>
                </c:pt>
                <c:pt idx="165">
                  <c:v>170</c:v>
                </c:pt>
                <c:pt idx="166">
                  <c:v>171</c:v>
                </c:pt>
                <c:pt idx="167">
                  <c:v>172</c:v>
                </c:pt>
                <c:pt idx="168">
                  <c:v>173</c:v>
                </c:pt>
                <c:pt idx="169">
                  <c:v>174</c:v>
                </c:pt>
                <c:pt idx="170">
                  <c:v>175</c:v>
                </c:pt>
                <c:pt idx="171">
                  <c:v>176</c:v>
                </c:pt>
                <c:pt idx="172">
                  <c:v>177</c:v>
                </c:pt>
                <c:pt idx="173">
                  <c:v>178</c:v>
                </c:pt>
                <c:pt idx="174">
                  <c:v>179</c:v>
                </c:pt>
                <c:pt idx="175">
                  <c:v>180</c:v>
                </c:pt>
                <c:pt idx="176">
                  <c:v>181</c:v>
                </c:pt>
                <c:pt idx="177">
                  <c:v>182</c:v>
                </c:pt>
                <c:pt idx="178">
                  <c:v>183</c:v>
                </c:pt>
                <c:pt idx="179">
                  <c:v>184</c:v>
                </c:pt>
                <c:pt idx="180">
                  <c:v>185</c:v>
                </c:pt>
                <c:pt idx="181">
                  <c:v>186</c:v>
                </c:pt>
                <c:pt idx="182">
                  <c:v>187</c:v>
                </c:pt>
                <c:pt idx="183">
                  <c:v>188</c:v>
                </c:pt>
                <c:pt idx="184">
                  <c:v>189</c:v>
                </c:pt>
                <c:pt idx="185">
                  <c:v>190</c:v>
                </c:pt>
                <c:pt idx="186">
                  <c:v>191</c:v>
                </c:pt>
                <c:pt idx="187">
                  <c:v>192</c:v>
                </c:pt>
                <c:pt idx="188">
                  <c:v>193</c:v>
                </c:pt>
                <c:pt idx="189">
                  <c:v>194</c:v>
                </c:pt>
                <c:pt idx="190">
                  <c:v>195</c:v>
                </c:pt>
                <c:pt idx="191">
                  <c:v>196</c:v>
                </c:pt>
                <c:pt idx="192">
                  <c:v>197</c:v>
                </c:pt>
                <c:pt idx="193">
                  <c:v>198</c:v>
                </c:pt>
                <c:pt idx="194">
                  <c:v>199</c:v>
                </c:pt>
                <c:pt idx="195">
                  <c:v>200</c:v>
                </c:pt>
              </c:numCache>
            </c:numRef>
          </c:xVal>
          <c:yVal>
            <c:numRef>
              <c:f>Sheet1!$G$2:$G$197</c:f>
              <c:numCache>
                <c:formatCode>General</c:formatCode>
                <c:ptCount val="196"/>
                <c:pt idx="0">
                  <c:v>72</c:v>
                </c:pt>
                <c:pt idx="1">
                  <c:v>70</c:v>
                </c:pt>
                <c:pt idx="2">
                  <c:v>70</c:v>
                </c:pt>
                <c:pt idx="3">
                  <c:v>70</c:v>
                </c:pt>
                <c:pt idx="4">
                  <c:v>73</c:v>
                </c:pt>
                <c:pt idx="5">
                  <c:v>67</c:v>
                </c:pt>
                <c:pt idx="6">
                  <c:v>75</c:v>
                </c:pt>
                <c:pt idx="7">
                  <c:v>87</c:v>
                </c:pt>
                <c:pt idx="8">
                  <c:v>86</c:v>
                </c:pt>
                <c:pt idx="9">
                  <c:v>51</c:v>
                </c:pt>
                <c:pt idx="10">
                  <c:v>68</c:v>
                </c:pt>
                <c:pt idx="11">
                  <c:v>69</c:v>
                </c:pt>
                <c:pt idx="12">
                  <c:v>81</c:v>
                </c:pt>
                <c:pt idx="13">
                  <c:v>57</c:v>
                </c:pt>
                <c:pt idx="14">
                  <c:v>67</c:v>
                </c:pt>
                <c:pt idx="15">
                  <c:v>66</c:v>
                </c:pt>
                <c:pt idx="16">
                  <c:v>65</c:v>
                </c:pt>
                <c:pt idx="17">
                  <c:v>60</c:v>
                </c:pt>
                <c:pt idx="18">
                  <c:v>82</c:v>
                </c:pt>
                <c:pt idx="19">
                  <c:v>80</c:v>
                </c:pt>
                <c:pt idx="20">
                  <c:v>55</c:v>
                </c:pt>
                <c:pt idx="21">
                  <c:v>72</c:v>
                </c:pt>
                <c:pt idx="22">
                  <c:v>68</c:v>
                </c:pt>
                <c:pt idx="23">
                  <c:v>59</c:v>
                </c:pt>
                <c:pt idx="24">
                  <c:v>91</c:v>
                </c:pt>
                <c:pt idx="25">
                  <c:v>67</c:v>
                </c:pt>
                <c:pt idx="26">
                  <c:v>58</c:v>
                </c:pt>
                <c:pt idx="27">
                  <c:v>39</c:v>
                </c:pt>
                <c:pt idx="28">
                  <c:v>76</c:v>
                </c:pt>
                <c:pt idx="29">
                  <c:v>69</c:v>
                </c:pt>
                <c:pt idx="30">
                  <c:v>57</c:v>
                </c:pt>
                <c:pt idx="31">
                  <c:v>81</c:v>
                </c:pt>
                <c:pt idx="32">
                  <c:v>49</c:v>
                </c:pt>
                <c:pt idx="33">
                  <c:v>70</c:v>
                </c:pt>
                <c:pt idx="34">
                  <c:v>76</c:v>
                </c:pt>
                <c:pt idx="35">
                  <c:v>52</c:v>
                </c:pt>
                <c:pt idx="36">
                  <c:v>49</c:v>
                </c:pt>
                <c:pt idx="37">
                  <c:v>73</c:v>
                </c:pt>
                <c:pt idx="38">
                  <c:v>82</c:v>
                </c:pt>
                <c:pt idx="39">
                  <c:v>56</c:v>
                </c:pt>
                <c:pt idx="40">
                  <c:v>59</c:v>
                </c:pt>
                <c:pt idx="41">
                  <c:v>54</c:v>
                </c:pt>
                <c:pt idx="42">
                  <c:v>52</c:v>
                </c:pt>
                <c:pt idx="43">
                  <c:v>68</c:v>
                </c:pt>
                <c:pt idx="44">
                  <c:v>72</c:v>
                </c:pt>
                <c:pt idx="45">
                  <c:v>61</c:v>
                </c:pt>
                <c:pt idx="46">
                  <c:v>50</c:v>
                </c:pt>
                <c:pt idx="47">
                  <c:v>74</c:v>
                </c:pt>
                <c:pt idx="48">
                  <c:v>67</c:v>
                </c:pt>
                <c:pt idx="49">
                  <c:v>61</c:v>
                </c:pt>
                <c:pt idx="50">
                  <c:v>43</c:v>
                </c:pt>
                <c:pt idx="51">
                  <c:v>65</c:v>
                </c:pt>
                <c:pt idx="52">
                  <c:v>61</c:v>
                </c:pt>
                <c:pt idx="53">
                  <c:v>61</c:v>
                </c:pt>
                <c:pt idx="54">
                  <c:v>51</c:v>
                </c:pt>
                <c:pt idx="55">
                  <c:v>49</c:v>
                </c:pt>
                <c:pt idx="56">
                  <c:v>86</c:v>
                </c:pt>
                <c:pt idx="57">
                  <c:v>49</c:v>
                </c:pt>
                <c:pt idx="58">
                  <c:v>76</c:v>
                </c:pt>
                <c:pt idx="59">
                  <c:v>83</c:v>
                </c:pt>
                <c:pt idx="60">
                  <c:v>67</c:v>
                </c:pt>
                <c:pt idx="61">
                  <c:v>45</c:v>
                </c:pt>
                <c:pt idx="62">
                  <c:v>64</c:v>
                </c:pt>
                <c:pt idx="63">
                  <c:v>71</c:v>
                </c:pt>
                <c:pt idx="64">
                  <c:v>69</c:v>
                </c:pt>
                <c:pt idx="65">
                  <c:v>72</c:v>
                </c:pt>
                <c:pt idx="66">
                  <c:v>44</c:v>
                </c:pt>
                <c:pt idx="67">
                  <c:v>53</c:v>
                </c:pt>
                <c:pt idx="68">
                  <c:v>46</c:v>
                </c:pt>
                <c:pt idx="69">
                  <c:v>57</c:v>
                </c:pt>
                <c:pt idx="70">
                  <c:v>76</c:v>
                </c:pt>
                <c:pt idx="71">
                  <c:v>46</c:v>
                </c:pt>
                <c:pt idx="72">
                  <c:v>84</c:v>
                </c:pt>
                <c:pt idx="73">
                  <c:v>71</c:v>
                </c:pt>
                <c:pt idx="74">
                  <c:v>52</c:v>
                </c:pt>
                <c:pt idx="75">
                  <c:v>46</c:v>
                </c:pt>
                <c:pt idx="76">
                  <c:v>52</c:v>
                </c:pt>
                <c:pt idx="77">
                  <c:v>71</c:v>
                </c:pt>
                <c:pt idx="78">
                  <c:v>50</c:v>
                </c:pt>
                <c:pt idx="79">
                  <c:v>59</c:v>
                </c:pt>
                <c:pt idx="80">
                  <c:v>51</c:v>
                </c:pt>
                <c:pt idx="81">
                  <c:v>73</c:v>
                </c:pt>
                <c:pt idx="82">
                  <c:v>77</c:v>
                </c:pt>
                <c:pt idx="83">
                  <c:v>49</c:v>
                </c:pt>
                <c:pt idx="84">
                  <c:v>52</c:v>
                </c:pt>
                <c:pt idx="85">
                  <c:v>53</c:v>
                </c:pt>
                <c:pt idx="86">
                  <c:v>72</c:v>
                </c:pt>
                <c:pt idx="87">
                  <c:v>71</c:v>
                </c:pt>
                <c:pt idx="88">
                  <c:v>51</c:v>
                </c:pt>
                <c:pt idx="89">
                  <c:v>43</c:v>
                </c:pt>
                <c:pt idx="90">
                  <c:v>66</c:v>
                </c:pt>
                <c:pt idx="91">
                  <c:v>67</c:v>
                </c:pt>
                <c:pt idx="92">
                  <c:v>89</c:v>
                </c:pt>
                <c:pt idx="93">
                  <c:v>66</c:v>
                </c:pt>
                <c:pt idx="94">
                  <c:v>60</c:v>
                </c:pt>
                <c:pt idx="95">
                  <c:v>52</c:v>
                </c:pt>
                <c:pt idx="96">
                  <c:v>61</c:v>
                </c:pt>
                <c:pt idx="97">
                  <c:v>61</c:v>
                </c:pt>
                <c:pt idx="98">
                  <c:v>59</c:v>
                </c:pt>
                <c:pt idx="99">
                  <c:v>77</c:v>
                </c:pt>
                <c:pt idx="100">
                  <c:v>61</c:v>
                </c:pt>
                <c:pt idx="101">
                  <c:v>57</c:v>
                </c:pt>
                <c:pt idx="102">
                  <c:v>46</c:v>
                </c:pt>
                <c:pt idx="103">
                  <c:v>84</c:v>
                </c:pt>
                <c:pt idx="104">
                  <c:v>47</c:v>
                </c:pt>
                <c:pt idx="105">
                  <c:v>65</c:v>
                </c:pt>
                <c:pt idx="106">
                  <c:v>77</c:v>
                </c:pt>
                <c:pt idx="107">
                  <c:v>80</c:v>
                </c:pt>
                <c:pt idx="108">
                  <c:v>65</c:v>
                </c:pt>
                <c:pt idx="109">
                  <c:v>45</c:v>
                </c:pt>
                <c:pt idx="110">
                  <c:v>57</c:v>
                </c:pt>
                <c:pt idx="111">
                  <c:v>61</c:v>
                </c:pt>
                <c:pt idx="112">
                  <c:v>61</c:v>
                </c:pt>
                <c:pt idx="113">
                  <c:v>81</c:v>
                </c:pt>
                <c:pt idx="114">
                  <c:v>59</c:v>
                </c:pt>
                <c:pt idx="115">
                  <c:v>56</c:v>
                </c:pt>
                <c:pt idx="116">
                  <c:v>84</c:v>
                </c:pt>
                <c:pt idx="117">
                  <c:v>68</c:v>
                </c:pt>
                <c:pt idx="118">
                  <c:v>58</c:v>
                </c:pt>
                <c:pt idx="119">
                  <c:v>49</c:v>
                </c:pt>
                <c:pt idx="120">
                  <c:v>38</c:v>
                </c:pt>
                <c:pt idx="121">
                  <c:v>60</c:v>
                </c:pt>
                <c:pt idx="122">
                  <c:v>56</c:v>
                </c:pt>
                <c:pt idx="123">
                  <c:v>36</c:v>
                </c:pt>
                <c:pt idx="124">
                  <c:v>89</c:v>
                </c:pt>
                <c:pt idx="125">
                  <c:v>83</c:v>
                </c:pt>
                <c:pt idx="126">
                  <c:v>78</c:v>
                </c:pt>
                <c:pt idx="127">
                  <c:v>76</c:v>
                </c:pt>
                <c:pt idx="128">
                  <c:v>87</c:v>
                </c:pt>
                <c:pt idx="129">
                  <c:v>70</c:v>
                </c:pt>
                <c:pt idx="130">
                  <c:v>82</c:v>
                </c:pt>
                <c:pt idx="131">
                  <c:v>84</c:v>
                </c:pt>
                <c:pt idx="132">
                  <c:v>60</c:v>
                </c:pt>
                <c:pt idx="133">
                  <c:v>74</c:v>
                </c:pt>
                <c:pt idx="134">
                  <c:v>59</c:v>
                </c:pt>
                <c:pt idx="135">
                  <c:v>48</c:v>
                </c:pt>
                <c:pt idx="136">
                  <c:v>59</c:v>
                </c:pt>
                <c:pt idx="137">
                  <c:v>65</c:v>
                </c:pt>
                <c:pt idx="138">
                  <c:v>57</c:v>
                </c:pt>
                <c:pt idx="139">
                  <c:v>47</c:v>
                </c:pt>
                <c:pt idx="140">
                  <c:v>75</c:v>
                </c:pt>
                <c:pt idx="141">
                  <c:v>37</c:v>
                </c:pt>
                <c:pt idx="142">
                  <c:v>53</c:v>
                </c:pt>
                <c:pt idx="143">
                  <c:v>49</c:v>
                </c:pt>
                <c:pt idx="144">
                  <c:v>63</c:v>
                </c:pt>
                <c:pt idx="145">
                  <c:v>61</c:v>
                </c:pt>
                <c:pt idx="146">
                  <c:v>47</c:v>
                </c:pt>
                <c:pt idx="147">
                  <c:v>65</c:v>
                </c:pt>
                <c:pt idx="148">
                  <c:v>59</c:v>
                </c:pt>
                <c:pt idx="149">
                  <c:v>77</c:v>
                </c:pt>
                <c:pt idx="150">
                  <c:v>83</c:v>
                </c:pt>
                <c:pt idx="151">
                  <c:v>72</c:v>
                </c:pt>
                <c:pt idx="152">
                  <c:v>61</c:v>
                </c:pt>
                <c:pt idx="153">
                  <c:v>60</c:v>
                </c:pt>
                <c:pt idx="154">
                  <c:v>86</c:v>
                </c:pt>
                <c:pt idx="155">
                  <c:v>43</c:v>
                </c:pt>
                <c:pt idx="156">
                  <c:v>38</c:v>
                </c:pt>
                <c:pt idx="157">
                  <c:v>65</c:v>
                </c:pt>
                <c:pt idx="158">
                  <c:v>50</c:v>
                </c:pt>
                <c:pt idx="159">
                  <c:v>45</c:v>
                </c:pt>
                <c:pt idx="160">
                  <c:v>57</c:v>
                </c:pt>
                <c:pt idx="161">
                  <c:v>53</c:v>
                </c:pt>
                <c:pt idx="162">
                  <c:v>56</c:v>
                </c:pt>
                <c:pt idx="163">
                  <c:v>49</c:v>
                </c:pt>
                <c:pt idx="164">
                  <c:v>77</c:v>
                </c:pt>
                <c:pt idx="165">
                  <c:v>47</c:v>
                </c:pt>
                <c:pt idx="166">
                  <c:v>69</c:v>
                </c:pt>
                <c:pt idx="167">
                  <c:v>42</c:v>
                </c:pt>
                <c:pt idx="168">
                  <c:v>46</c:v>
                </c:pt>
                <c:pt idx="169">
                  <c:v>54</c:v>
                </c:pt>
                <c:pt idx="170">
                  <c:v>91</c:v>
                </c:pt>
                <c:pt idx="171">
                  <c:v>80</c:v>
                </c:pt>
                <c:pt idx="172">
                  <c:v>55</c:v>
                </c:pt>
                <c:pt idx="173">
                  <c:v>45</c:v>
                </c:pt>
                <c:pt idx="174">
                  <c:v>32</c:v>
                </c:pt>
                <c:pt idx="175">
                  <c:v>44</c:v>
                </c:pt>
                <c:pt idx="176">
                  <c:v>48</c:v>
                </c:pt>
                <c:pt idx="177">
                  <c:v>56</c:v>
                </c:pt>
                <c:pt idx="178">
                  <c:v>70</c:v>
                </c:pt>
                <c:pt idx="179">
                  <c:v>85</c:v>
                </c:pt>
                <c:pt idx="180">
                  <c:v>73</c:v>
                </c:pt>
                <c:pt idx="181">
                  <c:v>38</c:v>
                </c:pt>
                <c:pt idx="182">
                  <c:v>45</c:v>
                </c:pt>
                <c:pt idx="183">
                  <c:v>67</c:v>
                </c:pt>
                <c:pt idx="184">
                  <c:v>73</c:v>
                </c:pt>
                <c:pt idx="185">
                  <c:v>69</c:v>
                </c:pt>
                <c:pt idx="186">
                  <c:v>70</c:v>
                </c:pt>
                <c:pt idx="187">
                  <c:v>52</c:v>
                </c:pt>
                <c:pt idx="188">
                  <c:v>73</c:v>
                </c:pt>
                <c:pt idx="189">
                  <c:v>77</c:v>
                </c:pt>
                <c:pt idx="190">
                  <c:v>55</c:v>
                </c:pt>
                <c:pt idx="191">
                  <c:v>55</c:v>
                </c:pt>
                <c:pt idx="192">
                  <c:v>69</c:v>
                </c:pt>
                <c:pt idx="193">
                  <c:v>41</c:v>
                </c:pt>
                <c:pt idx="194">
                  <c:v>60</c:v>
                </c:pt>
                <c:pt idx="195">
                  <c:v>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FD5-4B75-9D03-26E617B7D7E7}"/>
            </c:ext>
          </c:extLst>
        </c:ser>
        <c:ser>
          <c:idx val="2"/>
          <c:order val="2"/>
          <c:tx>
            <c:v>seg_lambda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Sheet1!$A$2:$A$197</c:f>
              <c:numCache>
                <c:formatCode>General</c:formatCode>
                <c:ptCount val="19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  <c:pt idx="46">
                  <c:v>51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58</c:v>
                </c:pt>
                <c:pt idx="54">
                  <c:v>59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66</c:v>
                </c:pt>
                <c:pt idx="62">
                  <c:v>67</c:v>
                </c:pt>
                <c:pt idx="63">
                  <c:v>68</c:v>
                </c:pt>
                <c:pt idx="64">
                  <c:v>69</c:v>
                </c:pt>
                <c:pt idx="65">
                  <c:v>70</c:v>
                </c:pt>
                <c:pt idx="66">
                  <c:v>71</c:v>
                </c:pt>
                <c:pt idx="67">
                  <c:v>72</c:v>
                </c:pt>
                <c:pt idx="68">
                  <c:v>73</c:v>
                </c:pt>
                <c:pt idx="69">
                  <c:v>74</c:v>
                </c:pt>
                <c:pt idx="70">
                  <c:v>75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79</c:v>
                </c:pt>
                <c:pt idx="75">
                  <c:v>80</c:v>
                </c:pt>
                <c:pt idx="76">
                  <c:v>81</c:v>
                </c:pt>
                <c:pt idx="77">
                  <c:v>82</c:v>
                </c:pt>
                <c:pt idx="78">
                  <c:v>83</c:v>
                </c:pt>
                <c:pt idx="79">
                  <c:v>84</c:v>
                </c:pt>
                <c:pt idx="80">
                  <c:v>85</c:v>
                </c:pt>
                <c:pt idx="81">
                  <c:v>86</c:v>
                </c:pt>
                <c:pt idx="82">
                  <c:v>87</c:v>
                </c:pt>
                <c:pt idx="83">
                  <c:v>88</c:v>
                </c:pt>
                <c:pt idx="84">
                  <c:v>89</c:v>
                </c:pt>
                <c:pt idx="85">
                  <c:v>90</c:v>
                </c:pt>
                <c:pt idx="86">
                  <c:v>91</c:v>
                </c:pt>
                <c:pt idx="87">
                  <c:v>92</c:v>
                </c:pt>
                <c:pt idx="88">
                  <c:v>93</c:v>
                </c:pt>
                <c:pt idx="89">
                  <c:v>94</c:v>
                </c:pt>
                <c:pt idx="90">
                  <c:v>95</c:v>
                </c:pt>
                <c:pt idx="91">
                  <c:v>96</c:v>
                </c:pt>
                <c:pt idx="92">
                  <c:v>97</c:v>
                </c:pt>
                <c:pt idx="93">
                  <c:v>98</c:v>
                </c:pt>
                <c:pt idx="94">
                  <c:v>99</c:v>
                </c:pt>
                <c:pt idx="95">
                  <c:v>100</c:v>
                </c:pt>
                <c:pt idx="96">
                  <c:v>101</c:v>
                </c:pt>
                <c:pt idx="97">
                  <c:v>102</c:v>
                </c:pt>
                <c:pt idx="98">
                  <c:v>103</c:v>
                </c:pt>
                <c:pt idx="99">
                  <c:v>104</c:v>
                </c:pt>
                <c:pt idx="100">
                  <c:v>105</c:v>
                </c:pt>
                <c:pt idx="101">
                  <c:v>106</c:v>
                </c:pt>
                <c:pt idx="102">
                  <c:v>107</c:v>
                </c:pt>
                <c:pt idx="103">
                  <c:v>108</c:v>
                </c:pt>
                <c:pt idx="104">
                  <c:v>109</c:v>
                </c:pt>
                <c:pt idx="105">
                  <c:v>110</c:v>
                </c:pt>
                <c:pt idx="106">
                  <c:v>111</c:v>
                </c:pt>
                <c:pt idx="107">
                  <c:v>112</c:v>
                </c:pt>
                <c:pt idx="108">
                  <c:v>113</c:v>
                </c:pt>
                <c:pt idx="109">
                  <c:v>114</c:v>
                </c:pt>
                <c:pt idx="110">
                  <c:v>115</c:v>
                </c:pt>
                <c:pt idx="111">
                  <c:v>116</c:v>
                </c:pt>
                <c:pt idx="112">
                  <c:v>117</c:v>
                </c:pt>
                <c:pt idx="113">
                  <c:v>118</c:v>
                </c:pt>
                <c:pt idx="114">
                  <c:v>119</c:v>
                </c:pt>
                <c:pt idx="115">
                  <c:v>120</c:v>
                </c:pt>
                <c:pt idx="116">
                  <c:v>121</c:v>
                </c:pt>
                <c:pt idx="117">
                  <c:v>122</c:v>
                </c:pt>
                <c:pt idx="118">
                  <c:v>123</c:v>
                </c:pt>
                <c:pt idx="119">
                  <c:v>124</c:v>
                </c:pt>
                <c:pt idx="120">
                  <c:v>125</c:v>
                </c:pt>
                <c:pt idx="121">
                  <c:v>126</c:v>
                </c:pt>
                <c:pt idx="122">
                  <c:v>127</c:v>
                </c:pt>
                <c:pt idx="123">
                  <c:v>128</c:v>
                </c:pt>
                <c:pt idx="124">
                  <c:v>129</c:v>
                </c:pt>
                <c:pt idx="125">
                  <c:v>130</c:v>
                </c:pt>
                <c:pt idx="126">
                  <c:v>131</c:v>
                </c:pt>
                <c:pt idx="127">
                  <c:v>132</c:v>
                </c:pt>
                <c:pt idx="128">
                  <c:v>133</c:v>
                </c:pt>
                <c:pt idx="129">
                  <c:v>134</c:v>
                </c:pt>
                <c:pt idx="130">
                  <c:v>135</c:v>
                </c:pt>
                <c:pt idx="131">
                  <c:v>136</c:v>
                </c:pt>
                <c:pt idx="132">
                  <c:v>137</c:v>
                </c:pt>
                <c:pt idx="133">
                  <c:v>138</c:v>
                </c:pt>
                <c:pt idx="134">
                  <c:v>139</c:v>
                </c:pt>
                <c:pt idx="135">
                  <c:v>140</c:v>
                </c:pt>
                <c:pt idx="136">
                  <c:v>141</c:v>
                </c:pt>
                <c:pt idx="137">
                  <c:v>142</c:v>
                </c:pt>
                <c:pt idx="138">
                  <c:v>143</c:v>
                </c:pt>
                <c:pt idx="139">
                  <c:v>144</c:v>
                </c:pt>
                <c:pt idx="140">
                  <c:v>145</c:v>
                </c:pt>
                <c:pt idx="141">
                  <c:v>146</c:v>
                </c:pt>
                <c:pt idx="142">
                  <c:v>147</c:v>
                </c:pt>
                <c:pt idx="143">
                  <c:v>148</c:v>
                </c:pt>
                <c:pt idx="144">
                  <c:v>149</c:v>
                </c:pt>
                <c:pt idx="145">
                  <c:v>150</c:v>
                </c:pt>
                <c:pt idx="146">
                  <c:v>151</c:v>
                </c:pt>
                <c:pt idx="147">
                  <c:v>152</c:v>
                </c:pt>
                <c:pt idx="148">
                  <c:v>153</c:v>
                </c:pt>
                <c:pt idx="149">
                  <c:v>154</c:v>
                </c:pt>
                <c:pt idx="150">
                  <c:v>155</c:v>
                </c:pt>
                <c:pt idx="151">
                  <c:v>156</c:v>
                </c:pt>
                <c:pt idx="152">
                  <c:v>157</c:v>
                </c:pt>
                <c:pt idx="153">
                  <c:v>158</c:v>
                </c:pt>
                <c:pt idx="154">
                  <c:v>159</c:v>
                </c:pt>
                <c:pt idx="155">
                  <c:v>160</c:v>
                </c:pt>
                <c:pt idx="156">
                  <c:v>161</c:v>
                </c:pt>
                <c:pt idx="157">
                  <c:v>162</c:v>
                </c:pt>
                <c:pt idx="158">
                  <c:v>163</c:v>
                </c:pt>
                <c:pt idx="159">
                  <c:v>164</c:v>
                </c:pt>
                <c:pt idx="160">
                  <c:v>165</c:v>
                </c:pt>
                <c:pt idx="161">
                  <c:v>166</c:v>
                </c:pt>
                <c:pt idx="162">
                  <c:v>167</c:v>
                </c:pt>
                <c:pt idx="163">
                  <c:v>168</c:v>
                </c:pt>
                <c:pt idx="164">
                  <c:v>169</c:v>
                </c:pt>
                <c:pt idx="165">
                  <c:v>170</c:v>
                </c:pt>
                <c:pt idx="166">
                  <c:v>171</c:v>
                </c:pt>
                <c:pt idx="167">
                  <c:v>172</c:v>
                </c:pt>
                <c:pt idx="168">
                  <c:v>173</c:v>
                </c:pt>
                <c:pt idx="169">
                  <c:v>174</c:v>
                </c:pt>
                <c:pt idx="170">
                  <c:v>175</c:v>
                </c:pt>
                <c:pt idx="171">
                  <c:v>176</c:v>
                </c:pt>
                <c:pt idx="172">
                  <c:v>177</c:v>
                </c:pt>
                <c:pt idx="173">
                  <c:v>178</c:v>
                </c:pt>
                <c:pt idx="174">
                  <c:v>179</c:v>
                </c:pt>
                <c:pt idx="175">
                  <c:v>180</c:v>
                </c:pt>
                <c:pt idx="176">
                  <c:v>181</c:v>
                </c:pt>
                <c:pt idx="177">
                  <c:v>182</c:v>
                </c:pt>
                <c:pt idx="178">
                  <c:v>183</c:v>
                </c:pt>
                <c:pt idx="179">
                  <c:v>184</c:v>
                </c:pt>
                <c:pt idx="180">
                  <c:v>185</c:v>
                </c:pt>
                <c:pt idx="181">
                  <c:v>186</c:v>
                </c:pt>
                <c:pt idx="182">
                  <c:v>187</c:v>
                </c:pt>
                <c:pt idx="183">
                  <c:v>188</c:v>
                </c:pt>
                <c:pt idx="184">
                  <c:v>189</c:v>
                </c:pt>
                <c:pt idx="185">
                  <c:v>190</c:v>
                </c:pt>
                <c:pt idx="186">
                  <c:v>191</c:v>
                </c:pt>
                <c:pt idx="187">
                  <c:v>192</c:v>
                </c:pt>
                <c:pt idx="188">
                  <c:v>193</c:v>
                </c:pt>
                <c:pt idx="189">
                  <c:v>194</c:v>
                </c:pt>
                <c:pt idx="190">
                  <c:v>195</c:v>
                </c:pt>
                <c:pt idx="191">
                  <c:v>196</c:v>
                </c:pt>
                <c:pt idx="192">
                  <c:v>197</c:v>
                </c:pt>
                <c:pt idx="193">
                  <c:v>198</c:v>
                </c:pt>
                <c:pt idx="194">
                  <c:v>199</c:v>
                </c:pt>
                <c:pt idx="195">
                  <c:v>200</c:v>
                </c:pt>
              </c:numCache>
            </c:numRef>
          </c:xVal>
          <c:yVal>
            <c:numRef>
              <c:f>Sheet1!$H$2:$H$197</c:f>
              <c:numCache>
                <c:formatCode>General</c:formatCode>
                <c:ptCount val="196"/>
                <c:pt idx="0">
                  <c:v>72</c:v>
                </c:pt>
                <c:pt idx="1">
                  <c:v>87</c:v>
                </c:pt>
                <c:pt idx="2">
                  <c:v>89</c:v>
                </c:pt>
                <c:pt idx="3">
                  <c:v>102</c:v>
                </c:pt>
                <c:pt idx="4">
                  <c:v>111</c:v>
                </c:pt>
                <c:pt idx="5">
                  <c:v>100</c:v>
                </c:pt>
                <c:pt idx="6">
                  <c:v>107</c:v>
                </c:pt>
                <c:pt idx="7">
                  <c:v>113</c:v>
                </c:pt>
                <c:pt idx="8">
                  <c:v>112</c:v>
                </c:pt>
                <c:pt idx="9">
                  <c:v>83</c:v>
                </c:pt>
                <c:pt idx="10">
                  <c:v>95</c:v>
                </c:pt>
                <c:pt idx="11">
                  <c:v>82</c:v>
                </c:pt>
                <c:pt idx="12">
                  <c:v>102</c:v>
                </c:pt>
                <c:pt idx="13">
                  <c:v>94</c:v>
                </c:pt>
                <c:pt idx="14">
                  <c:v>89</c:v>
                </c:pt>
                <c:pt idx="15">
                  <c:v>91</c:v>
                </c:pt>
                <c:pt idx="16">
                  <c:v>89</c:v>
                </c:pt>
                <c:pt idx="17">
                  <c:v>86</c:v>
                </c:pt>
                <c:pt idx="18">
                  <c:v>107</c:v>
                </c:pt>
                <c:pt idx="19">
                  <c:v>88</c:v>
                </c:pt>
                <c:pt idx="20">
                  <c:v>82</c:v>
                </c:pt>
                <c:pt idx="21">
                  <c:v>90</c:v>
                </c:pt>
                <c:pt idx="22">
                  <c:v>88</c:v>
                </c:pt>
                <c:pt idx="23">
                  <c:v>80</c:v>
                </c:pt>
                <c:pt idx="24">
                  <c:v>99</c:v>
                </c:pt>
                <c:pt idx="25">
                  <c:v>90</c:v>
                </c:pt>
                <c:pt idx="26">
                  <c:v>82</c:v>
                </c:pt>
                <c:pt idx="27">
                  <c:v>72</c:v>
                </c:pt>
                <c:pt idx="28">
                  <c:v>100</c:v>
                </c:pt>
                <c:pt idx="29">
                  <c:v>91</c:v>
                </c:pt>
                <c:pt idx="30">
                  <c:v>83</c:v>
                </c:pt>
                <c:pt idx="31">
                  <c:v>90</c:v>
                </c:pt>
                <c:pt idx="32">
                  <c:v>83</c:v>
                </c:pt>
                <c:pt idx="33">
                  <c:v>90</c:v>
                </c:pt>
                <c:pt idx="34">
                  <c:v>91</c:v>
                </c:pt>
                <c:pt idx="35">
                  <c:v>76</c:v>
                </c:pt>
                <c:pt idx="36">
                  <c:v>72</c:v>
                </c:pt>
                <c:pt idx="37">
                  <c:v>92</c:v>
                </c:pt>
                <c:pt idx="38">
                  <c:v>101</c:v>
                </c:pt>
                <c:pt idx="39">
                  <c:v>81</c:v>
                </c:pt>
                <c:pt idx="40">
                  <c:v>87</c:v>
                </c:pt>
                <c:pt idx="41">
                  <c:v>82</c:v>
                </c:pt>
                <c:pt idx="42">
                  <c:v>70</c:v>
                </c:pt>
                <c:pt idx="43">
                  <c:v>95</c:v>
                </c:pt>
                <c:pt idx="44">
                  <c:v>95</c:v>
                </c:pt>
                <c:pt idx="45">
                  <c:v>78</c:v>
                </c:pt>
                <c:pt idx="46">
                  <c:v>63</c:v>
                </c:pt>
                <c:pt idx="47">
                  <c:v>99</c:v>
                </c:pt>
                <c:pt idx="48">
                  <c:v>85</c:v>
                </c:pt>
                <c:pt idx="49">
                  <c:v>77</c:v>
                </c:pt>
                <c:pt idx="50">
                  <c:v>72</c:v>
                </c:pt>
                <c:pt idx="51">
                  <c:v>96</c:v>
                </c:pt>
                <c:pt idx="52">
                  <c:v>86</c:v>
                </c:pt>
                <c:pt idx="53">
                  <c:v>80</c:v>
                </c:pt>
                <c:pt idx="54">
                  <c:v>70</c:v>
                </c:pt>
                <c:pt idx="55">
                  <c:v>74</c:v>
                </c:pt>
                <c:pt idx="56">
                  <c:v>99</c:v>
                </c:pt>
                <c:pt idx="57">
                  <c:v>74</c:v>
                </c:pt>
                <c:pt idx="58">
                  <c:v>98</c:v>
                </c:pt>
                <c:pt idx="59">
                  <c:v>99</c:v>
                </c:pt>
                <c:pt idx="60">
                  <c:v>88</c:v>
                </c:pt>
                <c:pt idx="61">
                  <c:v>61</c:v>
                </c:pt>
                <c:pt idx="62">
                  <c:v>81</c:v>
                </c:pt>
                <c:pt idx="63">
                  <c:v>91</c:v>
                </c:pt>
                <c:pt idx="64">
                  <c:v>88</c:v>
                </c:pt>
                <c:pt idx="65">
                  <c:v>87</c:v>
                </c:pt>
                <c:pt idx="66">
                  <c:v>68</c:v>
                </c:pt>
                <c:pt idx="67">
                  <c:v>68</c:v>
                </c:pt>
                <c:pt idx="68">
                  <c:v>67</c:v>
                </c:pt>
                <c:pt idx="69">
                  <c:v>81</c:v>
                </c:pt>
                <c:pt idx="70">
                  <c:v>87</c:v>
                </c:pt>
                <c:pt idx="71">
                  <c:v>87</c:v>
                </c:pt>
                <c:pt idx="72">
                  <c:v>100</c:v>
                </c:pt>
                <c:pt idx="73">
                  <c:v>85</c:v>
                </c:pt>
                <c:pt idx="74">
                  <c:v>81</c:v>
                </c:pt>
                <c:pt idx="75">
                  <c:v>68</c:v>
                </c:pt>
                <c:pt idx="76">
                  <c:v>76</c:v>
                </c:pt>
                <c:pt idx="77">
                  <c:v>84</c:v>
                </c:pt>
                <c:pt idx="78">
                  <c:v>74</c:v>
                </c:pt>
                <c:pt idx="79">
                  <c:v>86</c:v>
                </c:pt>
                <c:pt idx="80">
                  <c:v>70</c:v>
                </c:pt>
                <c:pt idx="81">
                  <c:v>92</c:v>
                </c:pt>
                <c:pt idx="82">
                  <c:v>90</c:v>
                </c:pt>
                <c:pt idx="83">
                  <c:v>69</c:v>
                </c:pt>
                <c:pt idx="84">
                  <c:v>70</c:v>
                </c:pt>
                <c:pt idx="85">
                  <c:v>77</c:v>
                </c:pt>
                <c:pt idx="86">
                  <c:v>86</c:v>
                </c:pt>
                <c:pt idx="87">
                  <c:v>89</c:v>
                </c:pt>
                <c:pt idx="88">
                  <c:v>66</c:v>
                </c:pt>
                <c:pt idx="89">
                  <c:v>65</c:v>
                </c:pt>
                <c:pt idx="90">
                  <c:v>88</c:v>
                </c:pt>
                <c:pt idx="91">
                  <c:v>81</c:v>
                </c:pt>
                <c:pt idx="92">
                  <c:v>106</c:v>
                </c:pt>
                <c:pt idx="93">
                  <c:v>80</c:v>
                </c:pt>
                <c:pt idx="94">
                  <c:v>77</c:v>
                </c:pt>
                <c:pt idx="95">
                  <c:v>74</c:v>
                </c:pt>
                <c:pt idx="96">
                  <c:v>79</c:v>
                </c:pt>
                <c:pt idx="97">
                  <c:v>80</c:v>
                </c:pt>
                <c:pt idx="98">
                  <c:v>67</c:v>
                </c:pt>
                <c:pt idx="99">
                  <c:v>105</c:v>
                </c:pt>
                <c:pt idx="100">
                  <c:v>82</c:v>
                </c:pt>
                <c:pt idx="101">
                  <c:v>78</c:v>
                </c:pt>
                <c:pt idx="102">
                  <c:v>70</c:v>
                </c:pt>
                <c:pt idx="103">
                  <c:v>96</c:v>
                </c:pt>
                <c:pt idx="104">
                  <c:v>64</c:v>
                </c:pt>
                <c:pt idx="105">
                  <c:v>74</c:v>
                </c:pt>
                <c:pt idx="106">
                  <c:v>84</c:v>
                </c:pt>
                <c:pt idx="107">
                  <c:v>102</c:v>
                </c:pt>
                <c:pt idx="108">
                  <c:v>91</c:v>
                </c:pt>
                <c:pt idx="109">
                  <c:v>63</c:v>
                </c:pt>
                <c:pt idx="110">
                  <c:v>67</c:v>
                </c:pt>
                <c:pt idx="111">
                  <c:v>73</c:v>
                </c:pt>
                <c:pt idx="112">
                  <c:v>71</c:v>
                </c:pt>
                <c:pt idx="113">
                  <c:v>101</c:v>
                </c:pt>
                <c:pt idx="114">
                  <c:v>70</c:v>
                </c:pt>
                <c:pt idx="115">
                  <c:v>72</c:v>
                </c:pt>
                <c:pt idx="116">
                  <c:v>97</c:v>
                </c:pt>
                <c:pt idx="117">
                  <c:v>83</c:v>
                </c:pt>
                <c:pt idx="118">
                  <c:v>69</c:v>
                </c:pt>
                <c:pt idx="119">
                  <c:v>82</c:v>
                </c:pt>
                <c:pt idx="120">
                  <c:v>48</c:v>
                </c:pt>
                <c:pt idx="121">
                  <c:v>81</c:v>
                </c:pt>
                <c:pt idx="122">
                  <c:v>68</c:v>
                </c:pt>
                <c:pt idx="123">
                  <c:v>52</c:v>
                </c:pt>
                <c:pt idx="124">
                  <c:v>99</c:v>
                </c:pt>
                <c:pt idx="125">
                  <c:v>96</c:v>
                </c:pt>
                <c:pt idx="126">
                  <c:v>96</c:v>
                </c:pt>
                <c:pt idx="127">
                  <c:v>92</c:v>
                </c:pt>
                <c:pt idx="128">
                  <c:v>99</c:v>
                </c:pt>
                <c:pt idx="129">
                  <c:v>81</c:v>
                </c:pt>
                <c:pt idx="130">
                  <c:v>87</c:v>
                </c:pt>
                <c:pt idx="131">
                  <c:v>93</c:v>
                </c:pt>
                <c:pt idx="132">
                  <c:v>74</c:v>
                </c:pt>
                <c:pt idx="133">
                  <c:v>83</c:v>
                </c:pt>
                <c:pt idx="134">
                  <c:v>80</c:v>
                </c:pt>
                <c:pt idx="135">
                  <c:v>62</c:v>
                </c:pt>
                <c:pt idx="136">
                  <c:v>76</c:v>
                </c:pt>
                <c:pt idx="137">
                  <c:v>83</c:v>
                </c:pt>
                <c:pt idx="138">
                  <c:v>61</c:v>
                </c:pt>
                <c:pt idx="139">
                  <c:v>60</c:v>
                </c:pt>
                <c:pt idx="140">
                  <c:v>84</c:v>
                </c:pt>
                <c:pt idx="141">
                  <c:v>62</c:v>
                </c:pt>
                <c:pt idx="142">
                  <c:v>68</c:v>
                </c:pt>
                <c:pt idx="143">
                  <c:v>60</c:v>
                </c:pt>
                <c:pt idx="144">
                  <c:v>84</c:v>
                </c:pt>
                <c:pt idx="145">
                  <c:v>70</c:v>
                </c:pt>
                <c:pt idx="146">
                  <c:v>59</c:v>
                </c:pt>
                <c:pt idx="147">
                  <c:v>68</c:v>
                </c:pt>
                <c:pt idx="148">
                  <c:v>71</c:v>
                </c:pt>
                <c:pt idx="149">
                  <c:v>90</c:v>
                </c:pt>
                <c:pt idx="150">
                  <c:v>101</c:v>
                </c:pt>
                <c:pt idx="151">
                  <c:v>89</c:v>
                </c:pt>
                <c:pt idx="152">
                  <c:v>80</c:v>
                </c:pt>
                <c:pt idx="153">
                  <c:v>81</c:v>
                </c:pt>
                <c:pt idx="154">
                  <c:v>96</c:v>
                </c:pt>
                <c:pt idx="155">
                  <c:v>58</c:v>
                </c:pt>
                <c:pt idx="156">
                  <c:v>59</c:v>
                </c:pt>
                <c:pt idx="157">
                  <c:v>73</c:v>
                </c:pt>
                <c:pt idx="158">
                  <c:v>64</c:v>
                </c:pt>
                <c:pt idx="159">
                  <c:v>58</c:v>
                </c:pt>
                <c:pt idx="160">
                  <c:v>73</c:v>
                </c:pt>
                <c:pt idx="161">
                  <c:v>72</c:v>
                </c:pt>
                <c:pt idx="162">
                  <c:v>75</c:v>
                </c:pt>
                <c:pt idx="163">
                  <c:v>58</c:v>
                </c:pt>
                <c:pt idx="164">
                  <c:v>92</c:v>
                </c:pt>
                <c:pt idx="165">
                  <c:v>61</c:v>
                </c:pt>
                <c:pt idx="166">
                  <c:v>82</c:v>
                </c:pt>
                <c:pt idx="167">
                  <c:v>67</c:v>
                </c:pt>
                <c:pt idx="168">
                  <c:v>59</c:v>
                </c:pt>
                <c:pt idx="169">
                  <c:v>63</c:v>
                </c:pt>
                <c:pt idx="170">
                  <c:v>91</c:v>
                </c:pt>
                <c:pt idx="171">
                  <c:v>82</c:v>
                </c:pt>
                <c:pt idx="172">
                  <c:v>71</c:v>
                </c:pt>
                <c:pt idx="173">
                  <c:v>56</c:v>
                </c:pt>
                <c:pt idx="174">
                  <c:v>50</c:v>
                </c:pt>
                <c:pt idx="175">
                  <c:v>53</c:v>
                </c:pt>
                <c:pt idx="176">
                  <c:v>56</c:v>
                </c:pt>
                <c:pt idx="177">
                  <c:v>69</c:v>
                </c:pt>
                <c:pt idx="178">
                  <c:v>83</c:v>
                </c:pt>
                <c:pt idx="179">
                  <c:v>97</c:v>
                </c:pt>
                <c:pt idx="180">
                  <c:v>82</c:v>
                </c:pt>
                <c:pt idx="181">
                  <c:v>54</c:v>
                </c:pt>
                <c:pt idx="182">
                  <c:v>53</c:v>
                </c:pt>
                <c:pt idx="183">
                  <c:v>82</c:v>
                </c:pt>
                <c:pt idx="184">
                  <c:v>80</c:v>
                </c:pt>
                <c:pt idx="185">
                  <c:v>77</c:v>
                </c:pt>
                <c:pt idx="186">
                  <c:v>96</c:v>
                </c:pt>
                <c:pt idx="187">
                  <c:v>70</c:v>
                </c:pt>
                <c:pt idx="188">
                  <c:v>84</c:v>
                </c:pt>
                <c:pt idx="189">
                  <c:v>85</c:v>
                </c:pt>
                <c:pt idx="190">
                  <c:v>74</c:v>
                </c:pt>
                <c:pt idx="191">
                  <c:v>71</c:v>
                </c:pt>
                <c:pt idx="192">
                  <c:v>85</c:v>
                </c:pt>
                <c:pt idx="193">
                  <c:v>62</c:v>
                </c:pt>
                <c:pt idx="194">
                  <c:v>78</c:v>
                </c:pt>
                <c:pt idx="195">
                  <c:v>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FD5-4B75-9D03-26E617B7D7E7}"/>
            </c:ext>
          </c:extLst>
        </c:ser>
        <c:ser>
          <c:idx val="3"/>
          <c:order val="3"/>
          <c:tx>
            <c:v>nei_lambda(complete_lambda)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Sheet1!$A$2:$A$197</c:f>
              <c:numCache>
                <c:formatCode>General</c:formatCode>
                <c:ptCount val="19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  <c:pt idx="46">
                  <c:v>51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58</c:v>
                </c:pt>
                <c:pt idx="54">
                  <c:v>59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66</c:v>
                </c:pt>
                <c:pt idx="62">
                  <c:v>67</c:v>
                </c:pt>
                <c:pt idx="63">
                  <c:v>68</c:v>
                </c:pt>
                <c:pt idx="64">
                  <c:v>69</c:v>
                </c:pt>
                <c:pt idx="65">
                  <c:v>70</c:v>
                </c:pt>
                <c:pt idx="66">
                  <c:v>71</c:v>
                </c:pt>
                <c:pt idx="67">
                  <c:v>72</c:v>
                </c:pt>
                <c:pt idx="68">
                  <c:v>73</c:v>
                </c:pt>
                <c:pt idx="69">
                  <c:v>74</c:v>
                </c:pt>
                <c:pt idx="70">
                  <c:v>75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79</c:v>
                </c:pt>
                <c:pt idx="75">
                  <c:v>80</c:v>
                </c:pt>
                <c:pt idx="76">
                  <c:v>81</c:v>
                </c:pt>
                <c:pt idx="77">
                  <c:v>82</c:v>
                </c:pt>
                <c:pt idx="78">
                  <c:v>83</c:v>
                </c:pt>
                <c:pt idx="79">
                  <c:v>84</c:v>
                </c:pt>
                <c:pt idx="80">
                  <c:v>85</c:v>
                </c:pt>
                <c:pt idx="81">
                  <c:v>86</c:v>
                </c:pt>
                <c:pt idx="82">
                  <c:v>87</c:v>
                </c:pt>
                <c:pt idx="83">
                  <c:v>88</c:v>
                </c:pt>
                <c:pt idx="84">
                  <c:v>89</c:v>
                </c:pt>
                <c:pt idx="85">
                  <c:v>90</c:v>
                </c:pt>
                <c:pt idx="86">
                  <c:v>91</c:v>
                </c:pt>
                <c:pt idx="87">
                  <c:v>92</c:v>
                </c:pt>
                <c:pt idx="88">
                  <c:v>93</c:v>
                </c:pt>
                <c:pt idx="89">
                  <c:v>94</c:v>
                </c:pt>
                <c:pt idx="90">
                  <c:v>95</c:v>
                </c:pt>
                <c:pt idx="91">
                  <c:v>96</c:v>
                </c:pt>
                <c:pt idx="92">
                  <c:v>97</c:v>
                </c:pt>
                <c:pt idx="93">
                  <c:v>98</c:v>
                </c:pt>
                <c:pt idx="94">
                  <c:v>99</c:v>
                </c:pt>
                <c:pt idx="95">
                  <c:v>100</c:v>
                </c:pt>
                <c:pt idx="96">
                  <c:v>101</c:v>
                </c:pt>
                <c:pt idx="97">
                  <c:v>102</c:v>
                </c:pt>
                <c:pt idx="98">
                  <c:v>103</c:v>
                </c:pt>
                <c:pt idx="99">
                  <c:v>104</c:v>
                </c:pt>
                <c:pt idx="100">
                  <c:v>105</c:v>
                </c:pt>
                <c:pt idx="101">
                  <c:v>106</c:v>
                </c:pt>
                <c:pt idx="102">
                  <c:v>107</c:v>
                </c:pt>
                <c:pt idx="103">
                  <c:v>108</c:v>
                </c:pt>
                <c:pt idx="104">
                  <c:v>109</c:v>
                </c:pt>
                <c:pt idx="105">
                  <c:v>110</c:v>
                </c:pt>
                <c:pt idx="106">
                  <c:v>111</c:v>
                </c:pt>
                <c:pt idx="107">
                  <c:v>112</c:v>
                </c:pt>
                <c:pt idx="108">
                  <c:v>113</c:v>
                </c:pt>
                <c:pt idx="109">
                  <c:v>114</c:v>
                </c:pt>
                <c:pt idx="110">
                  <c:v>115</c:v>
                </c:pt>
                <c:pt idx="111">
                  <c:v>116</c:v>
                </c:pt>
                <c:pt idx="112">
                  <c:v>117</c:v>
                </c:pt>
                <c:pt idx="113">
                  <c:v>118</c:v>
                </c:pt>
                <c:pt idx="114">
                  <c:v>119</c:v>
                </c:pt>
                <c:pt idx="115">
                  <c:v>120</c:v>
                </c:pt>
                <c:pt idx="116">
                  <c:v>121</c:v>
                </c:pt>
                <c:pt idx="117">
                  <c:v>122</c:v>
                </c:pt>
                <c:pt idx="118">
                  <c:v>123</c:v>
                </c:pt>
                <c:pt idx="119">
                  <c:v>124</c:v>
                </c:pt>
                <c:pt idx="120">
                  <c:v>125</c:v>
                </c:pt>
                <c:pt idx="121">
                  <c:v>126</c:v>
                </c:pt>
                <c:pt idx="122">
                  <c:v>127</c:v>
                </c:pt>
                <c:pt idx="123">
                  <c:v>128</c:v>
                </c:pt>
                <c:pt idx="124">
                  <c:v>129</c:v>
                </c:pt>
                <c:pt idx="125">
                  <c:v>130</c:v>
                </c:pt>
                <c:pt idx="126">
                  <c:v>131</c:v>
                </c:pt>
                <c:pt idx="127">
                  <c:v>132</c:v>
                </c:pt>
                <c:pt idx="128">
                  <c:v>133</c:v>
                </c:pt>
                <c:pt idx="129">
                  <c:v>134</c:v>
                </c:pt>
                <c:pt idx="130">
                  <c:v>135</c:v>
                </c:pt>
                <c:pt idx="131">
                  <c:v>136</c:v>
                </c:pt>
                <c:pt idx="132">
                  <c:v>137</c:v>
                </c:pt>
                <c:pt idx="133">
                  <c:v>138</c:v>
                </c:pt>
                <c:pt idx="134">
                  <c:v>139</c:v>
                </c:pt>
                <c:pt idx="135">
                  <c:v>140</c:v>
                </c:pt>
                <c:pt idx="136">
                  <c:v>141</c:v>
                </c:pt>
                <c:pt idx="137">
                  <c:v>142</c:v>
                </c:pt>
                <c:pt idx="138">
                  <c:v>143</c:v>
                </c:pt>
                <c:pt idx="139">
                  <c:v>144</c:v>
                </c:pt>
                <c:pt idx="140">
                  <c:v>145</c:v>
                </c:pt>
                <c:pt idx="141">
                  <c:v>146</c:v>
                </c:pt>
                <c:pt idx="142">
                  <c:v>147</c:v>
                </c:pt>
                <c:pt idx="143">
                  <c:v>148</c:v>
                </c:pt>
                <c:pt idx="144">
                  <c:v>149</c:v>
                </c:pt>
                <c:pt idx="145">
                  <c:v>150</c:v>
                </c:pt>
                <c:pt idx="146">
                  <c:v>151</c:v>
                </c:pt>
                <c:pt idx="147">
                  <c:v>152</c:v>
                </c:pt>
                <c:pt idx="148">
                  <c:v>153</c:v>
                </c:pt>
                <c:pt idx="149">
                  <c:v>154</c:v>
                </c:pt>
                <c:pt idx="150">
                  <c:v>155</c:v>
                </c:pt>
                <c:pt idx="151">
                  <c:v>156</c:v>
                </c:pt>
                <c:pt idx="152">
                  <c:v>157</c:v>
                </c:pt>
                <c:pt idx="153">
                  <c:v>158</c:v>
                </c:pt>
                <c:pt idx="154">
                  <c:v>159</c:v>
                </c:pt>
                <c:pt idx="155">
                  <c:v>160</c:v>
                </c:pt>
                <c:pt idx="156">
                  <c:v>161</c:v>
                </c:pt>
                <c:pt idx="157">
                  <c:v>162</c:v>
                </c:pt>
                <c:pt idx="158">
                  <c:v>163</c:v>
                </c:pt>
                <c:pt idx="159">
                  <c:v>164</c:v>
                </c:pt>
                <c:pt idx="160">
                  <c:v>165</c:v>
                </c:pt>
                <c:pt idx="161">
                  <c:v>166</c:v>
                </c:pt>
                <c:pt idx="162">
                  <c:v>167</c:v>
                </c:pt>
                <c:pt idx="163">
                  <c:v>168</c:v>
                </c:pt>
                <c:pt idx="164">
                  <c:v>169</c:v>
                </c:pt>
                <c:pt idx="165">
                  <c:v>170</c:v>
                </c:pt>
                <c:pt idx="166">
                  <c:v>171</c:v>
                </c:pt>
                <c:pt idx="167">
                  <c:v>172</c:v>
                </c:pt>
                <c:pt idx="168">
                  <c:v>173</c:v>
                </c:pt>
                <c:pt idx="169">
                  <c:v>174</c:v>
                </c:pt>
                <c:pt idx="170">
                  <c:v>175</c:v>
                </c:pt>
                <c:pt idx="171">
                  <c:v>176</c:v>
                </c:pt>
                <c:pt idx="172">
                  <c:v>177</c:v>
                </c:pt>
                <c:pt idx="173">
                  <c:v>178</c:v>
                </c:pt>
                <c:pt idx="174">
                  <c:v>179</c:v>
                </c:pt>
                <c:pt idx="175">
                  <c:v>180</c:v>
                </c:pt>
                <c:pt idx="176">
                  <c:v>181</c:v>
                </c:pt>
                <c:pt idx="177">
                  <c:v>182</c:v>
                </c:pt>
                <c:pt idx="178">
                  <c:v>183</c:v>
                </c:pt>
                <c:pt idx="179">
                  <c:v>184</c:v>
                </c:pt>
                <c:pt idx="180">
                  <c:v>185</c:v>
                </c:pt>
                <c:pt idx="181">
                  <c:v>186</c:v>
                </c:pt>
                <c:pt idx="182">
                  <c:v>187</c:v>
                </c:pt>
                <c:pt idx="183">
                  <c:v>188</c:v>
                </c:pt>
                <c:pt idx="184">
                  <c:v>189</c:v>
                </c:pt>
                <c:pt idx="185">
                  <c:v>190</c:v>
                </c:pt>
                <c:pt idx="186">
                  <c:v>191</c:v>
                </c:pt>
                <c:pt idx="187">
                  <c:v>192</c:v>
                </c:pt>
                <c:pt idx="188">
                  <c:v>193</c:v>
                </c:pt>
                <c:pt idx="189">
                  <c:v>194</c:v>
                </c:pt>
                <c:pt idx="190">
                  <c:v>195</c:v>
                </c:pt>
                <c:pt idx="191">
                  <c:v>196</c:v>
                </c:pt>
                <c:pt idx="192">
                  <c:v>197</c:v>
                </c:pt>
                <c:pt idx="193">
                  <c:v>198</c:v>
                </c:pt>
                <c:pt idx="194">
                  <c:v>199</c:v>
                </c:pt>
                <c:pt idx="195">
                  <c:v>200</c:v>
                </c:pt>
              </c:numCache>
            </c:numRef>
          </c:xVal>
          <c:yVal>
            <c:numRef>
              <c:f>Sheet1!$I$2:$I$198</c:f>
              <c:numCache>
                <c:formatCode>General</c:formatCode>
                <c:ptCount val="197"/>
                <c:pt idx="0">
                  <c:v>72</c:v>
                </c:pt>
                <c:pt idx="1">
                  <c:v>87</c:v>
                </c:pt>
                <c:pt idx="2">
                  <c:v>89</c:v>
                </c:pt>
                <c:pt idx="3">
                  <c:v>102</c:v>
                </c:pt>
                <c:pt idx="4">
                  <c:v>111</c:v>
                </c:pt>
                <c:pt idx="5">
                  <c:v>100</c:v>
                </c:pt>
                <c:pt idx="6">
                  <c:v>117</c:v>
                </c:pt>
                <c:pt idx="7">
                  <c:v>124</c:v>
                </c:pt>
                <c:pt idx="8">
                  <c:v>112</c:v>
                </c:pt>
                <c:pt idx="9">
                  <c:v>107</c:v>
                </c:pt>
                <c:pt idx="10">
                  <c:v>98</c:v>
                </c:pt>
                <c:pt idx="11">
                  <c:v>103</c:v>
                </c:pt>
                <c:pt idx="12">
                  <c:v>108</c:v>
                </c:pt>
                <c:pt idx="13">
                  <c:v>106</c:v>
                </c:pt>
                <c:pt idx="14">
                  <c:v>91</c:v>
                </c:pt>
                <c:pt idx="15">
                  <c:v>102</c:v>
                </c:pt>
                <c:pt idx="16">
                  <c:v>105</c:v>
                </c:pt>
                <c:pt idx="17">
                  <c:v>123</c:v>
                </c:pt>
                <c:pt idx="18">
                  <c:v>120</c:v>
                </c:pt>
                <c:pt idx="19">
                  <c:v>107</c:v>
                </c:pt>
                <c:pt idx="20">
                  <c:v>97</c:v>
                </c:pt>
                <c:pt idx="21">
                  <c:v>110</c:v>
                </c:pt>
                <c:pt idx="22">
                  <c:v>119</c:v>
                </c:pt>
                <c:pt idx="23">
                  <c:v>118</c:v>
                </c:pt>
                <c:pt idx="24">
                  <c:v>124</c:v>
                </c:pt>
                <c:pt idx="25">
                  <c:v>114</c:v>
                </c:pt>
                <c:pt idx="26">
                  <c:v>111</c:v>
                </c:pt>
                <c:pt idx="27">
                  <c:v>118</c:v>
                </c:pt>
                <c:pt idx="28">
                  <c:v>127</c:v>
                </c:pt>
                <c:pt idx="29">
                  <c:v>129</c:v>
                </c:pt>
                <c:pt idx="30">
                  <c:v>115</c:v>
                </c:pt>
                <c:pt idx="31">
                  <c:v>119</c:v>
                </c:pt>
                <c:pt idx="32">
                  <c:v>121</c:v>
                </c:pt>
                <c:pt idx="33">
                  <c:v>112</c:v>
                </c:pt>
                <c:pt idx="34">
                  <c:v>126</c:v>
                </c:pt>
                <c:pt idx="35">
                  <c:v>120</c:v>
                </c:pt>
                <c:pt idx="36">
                  <c:v>110</c:v>
                </c:pt>
                <c:pt idx="37">
                  <c:v>117</c:v>
                </c:pt>
                <c:pt idx="38">
                  <c:v>126</c:v>
                </c:pt>
                <c:pt idx="39">
                  <c:v>116</c:v>
                </c:pt>
                <c:pt idx="40">
                  <c:v>112</c:v>
                </c:pt>
                <c:pt idx="41">
                  <c:v>118</c:v>
                </c:pt>
                <c:pt idx="42">
                  <c:v>125</c:v>
                </c:pt>
                <c:pt idx="43">
                  <c:v>125</c:v>
                </c:pt>
                <c:pt idx="44">
                  <c:v>121</c:v>
                </c:pt>
                <c:pt idx="45">
                  <c:v>120</c:v>
                </c:pt>
                <c:pt idx="46">
                  <c:v>108</c:v>
                </c:pt>
                <c:pt idx="47">
                  <c:v>129</c:v>
                </c:pt>
                <c:pt idx="48">
                  <c:v>110</c:v>
                </c:pt>
                <c:pt idx="49">
                  <c:v>126</c:v>
                </c:pt>
                <c:pt idx="50">
                  <c:v>121</c:v>
                </c:pt>
                <c:pt idx="51">
                  <c:v>134</c:v>
                </c:pt>
                <c:pt idx="52">
                  <c:v>130</c:v>
                </c:pt>
                <c:pt idx="53">
                  <c:v>123</c:v>
                </c:pt>
                <c:pt idx="54">
                  <c:v>122</c:v>
                </c:pt>
                <c:pt idx="55">
                  <c:v>121</c:v>
                </c:pt>
                <c:pt idx="56">
                  <c:v>126</c:v>
                </c:pt>
                <c:pt idx="57">
                  <c:v>123</c:v>
                </c:pt>
                <c:pt idx="58">
                  <c:v>130</c:v>
                </c:pt>
                <c:pt idx="59">
                  <c:v>134</c:v>
                </c:pt>
                <c:pt idx="60">
                  <c:v>123</c:v>
                </c:pt>
                <c:pt idx="61">
                  <c:v>120</c:v>
                </c:pt>
                <c:pt idx="62">
                  <c:v>124</c:v>
                </c:pt>
                <c:pt idx="63">
                  <c:v>131</c:v>
                </c:pt>
                <c:pt idx="64">
                  <c:v>121</c:v>
                </c:pt>
                <c:pt idx="65">
                  <c:v>130</c:v>
                </c:pt>
                <c:pt idx="66">
                  <c:v>115</c:v>
                </c:pt>
                <c:pt idx="67">
                  <c:v>127</c:v>
                </c:pt>
                <c:pt idx="68">
                  <c:v>127</c:v>
                </c:pt>
                <c:pt idx="69">
                  <c:v>125</c:v>
                </c:pt>
                <c:pt idx="70">
                  <c:v>122</c:v>
                </c:pt>
                <c:pt idx="71">
                  <c:v>128</c:v>
                </c:pt>
                <c:pt idx="72">
                  <c:v>122</c:v>
                </c:pt>
                <c:pt idx="73">
                  <c:v>138</c:v>
                </c:pt>
                <c:pt idx="74">
                  <c:v>124</c:v>
                </c:pt>
                <c:pt idx="75">
                  <c:v>120</c:v>
                </c:pt>
                <c:pt idx="76">
                  <c:v>120</c:v>
                </c:pt>
                <c:pt idx="77">
                  <c:v>129</c:v>
                </c:pt>
                <c:pt idx="78">
                  <c:v>114</c:v>
                </c:pt>
                <c:pt idx="79">
                  <c:v>129</c:v>
                </c:pt>
                <c:pt idx="80">
                  <c:v>120</c:v>
                </c:pt>
                <c:pt idx="81">
                  <c:v>127</c:v>
                </c:pt>
                <c:pt idx="82">
                  <c:v>129</c:v>
                </c:pt>
                <c:pt idx="83">
                  <c:v>126</c:v>
                </c:pt>
                <c:pt idx="84">
                  <c:v>126</c:v>
                </c:pt>
                <c:pt idx="85">
                  <c:v>125</c:v>
                </c:pt>
                <c:pt idx="86">
                  <c:v>130</c:v>
                </c:pt>
                <c:pt idx="87">
                  <c:v>130</c:v>
                </c:pt>
                <c:pt idx="88">
                  <c:v>126</c:v>
                </c:pt>
                <c:pt idx="89">
                  <c:v>114</c:v>
                </c:pt>
                <c:pt idx="90">
                  <c:v>131</c:v>
                </c:pt>
                <c:pt idx="91">
                  <c:v>126</c:v>
                </c:pt>
                <c:pt idx="92">
                  <c:v>130</c:v>
                </c:pt>
                <c:pt idx="93">
                  <c:v>122</c:v>
                </c:pt>
                <c:pt idx="94">
                  <c:v>125</c:v>
                </c:pt>
                <c:pt idx="95">
                  <c:v>131</c:v>
                </c:pt>
                <c:pt idx="96">
                  <c:v>122</c:v>
                </c:pt>
                <c:pt idx="97">
                  <c:v>120</c:v>
                </c:pt>
                <c:pt idx="98">
                  <c:v>129</c:v>
                </c:pt>
                <c:pt idx="99">
                  <c:v>126</c:v>
                </c:pt>
                <c:pt idx="100">
                  <c:v>127</c:v>
                </c:pt>
                <c:pt idx="101">
                  <c:v>127</c:v>
                </c:pt>
                <c:pt idx="102">
                  <c:v>124</c:v>
                </c:pt>
                <c:pt idx="103">
                  <c:v>130</c:v>
                </c:pt>
                <c:pt idx="104">
                  <c:v>126</c:v>
                </c:pt>
                <c:pt idx="105">
                  <c:v>129</c:v>
                </c:pt>
                <c:pt idx="106">
                  <c:v>127</c:v>
                </c:pt>
                <c:pt idx="107">
                  <c:v>136</c:v>
                </c:pt>
                <c:pt idx="108">
                  <c:v>128</c:v>
                </c:pt>
                <c:pt idx="109">
                  <c:v>126</c:v>
                </c:pt>
                <c:pt idx="110">
                  <c:v>125</c:v>
                </c:pt>
                <c:pt idx="111">
                  <c:v>125</c:v>
                </c:pt>
                <c:pt idx="112">
                  <c:v>127</c:v>
                </c:pt>
                <c:pt idx="113">
                  <c:v>136</c:v>
                </c:pt>
                <c:pt idx="114">
                  <c:v>124</c:v>
                </c:pt>
                <c:pt idx="115">
                  <c:v>130</c:v>
                </c:pt>
                <c:pt idx="116">
                  <c:v>132</c:v>
                </c:pt>
                <c:pt idx="117">
                  <c:v>132</c:v>
                </c:pt>
                <c:pt idx="118">
                  <c:v>133</c:v>
                </c:pt>
                <c:pt idx="119">
                  <c:v>127</c:v>
                </c:pt>
                <c:pt idx="120">
                  <c:v>128</c:v>
                </c:pt>
                <c:pt idx="121">
                  <c:v>127</c:v>
                </c:pt>
                <c:pt idx="122">
                  <c:v>129</c:v>
                </c:pt>
                <c:pt idx="123">
                  <c:v>121</c:v>
                </c:pt>
                <c:pt idx="124">
                  <c:v>135</c:v>
                </c:pt>
                <c:pt idx="125">
                  <c:v>129</c:v>
                </c:pt>
                <c:pt idx="126">
                  <c:v>132</c:v>
                </c:pt>
                <c:pt idx="127">
                  <c:v>132</c:v>
                </c:pt>
                <c:pt idx="128">
                  <c:v>135</c:v>
                </c:pt>
                <c:pt idx="129">
                  <c:v>130</c:v>
                </c:pt>
                <c:pt idx="130">
                  <c:v>132</c:v>
                </c:pt>
                <c:pt idx="131">
                  <c:v>136</c:v>
                </c:pt>
                <c:pt idx="132">
                  <c:v>129</c:v>
                </c:pt>
                <c:pt idx="133">
                  <c:v>133</c:v>
                </c:pt>
                <c:pt idx="134">
                  <c:v>128</c:v>
                </c:pt>
                <c:pt idx="135">
                  <c:v>123</c:v>
                </c:pt>
                <c:pt idx="136">
                  <c:v>130</c:v>
                </c:pt>
                <c:pt idx="137">
                  <c:v>134</c:v>
                </c:pt>
                <c:pt idx="138">
                  <c:v>132</c:v>
                </c:pt>
                <c:pt idx="139">
                  <c:v>126</c:v>
                </c:pt>
                <c:pt idx="140">
                  <c:v>128</c:v>
                </c:pt>
                <c:pt idx="141">
                  <c:v>123</c:v>
                </c:pt>
                <c:pt idx="142">
                  <c:v>133</c:v>
                </c:pt>
                <c:pt idx="143">
                  <c:v>132</c:v>
                </c:pt>
                <c:pt idx="144">
                  <c:v>133</c:v>
                </c:pt>
                <c:pt idx="145">
                  <c:v>124</c:v>
                </c:pt>
                <c:pt idx="146">
                  <c:v>130</c:v>
                </c:pt>
                <c:pt idx="147">
                  <c:v>133</c:v>
                </c:pt>
                <c:pt idx="148">
                  <c:v>133</c:v>
                </c:pt>
                <c:pt idx="149">
                  <c:v>132</c:v>
                </c:pt>
                <c:pt idx="150">
                  <c:v>128</c:v>
                </c:pt>
                <c:pt idx="151">
                  <c:v>131</c:v>
                </c:pt>
                <c:pt idx="152">
                  <c:v>134</c:v>
                </c:pt>
                <c:pt idx="153">
                  <c:v>125</c:v>
                </c:pt>
                <c:pt idx="154">
                  <c:v>132</c:v>
                </c:pt>
                <c:pt idx="155">
                  <c:v>132</c:v>
                </c:pt>
                <c:pt idx="156">
                  <c:v>126</c:v>
                </c:pt>
                <c:pt idx="157">
                  <c:v>130</c:v>
                </c:pt>
                <c:pt idx="158">
                  <c:v>130</c:v>
                </c:pt>
                <c:pt idx="159">
                  <c:v>127</c:v>
                </c:pt>
                <c:pt idx="160">
                  <c:v>129</c:v>
                </c:pt>
                <c:pt idx="161">
                  <c:v>127</c:v>
                </c:pt>
                <c:pt idx="162">
                  <c:v>133</c:v>
                </c:pt>
                <c:pt idx="163">
                  <c:v>131</c:v>
                </c:pt>
                <c:pt idx="164">
                  <c:v>133</c:v>
                </c:pt>
                <c:pt idx="165">
                  <c:v>121</c:v>
                </c:pt>
                <c:pt idx="166">
                  <c:v>133</c:v>
                </c:pt>
                <c:pt idx="167">
                  <c:v>127</c:v>
                </c:pt>
                <c:pt idx="168">
                  <c:v>128</c:v>
                </c:pt>
                <c:pt idx="169">
                  <c:v>132</c:v>
                </c:pt>
                <c:pt idx="170">
                  <c:v>132</c:v>
                </c:pt>
                <c:pt idx="171">
                  <c:v>135</c:v>
                </c:pt>
                <c:pt idx="172">
                  <c:v>128</c:v>
                </c:pt>
                <c:pt idx="173">
                  <c:v>134</c:v>
                </c:pt>
                <c:pt idx="174">
                  <c:v>127</c:v>
                </c:pt>
                <c:pt idx="175">
                  <c:v>126</c:v>
                </c:pt>
                <c:pt idx="176">
                  <c:v>132</c:v>
                </c:pt>
                <c:pt idx="177">
                  <c:v>128</c:v>
                </c:pt>
                <c:pt idx="178">
                  <c:v>133</c:v>
                </c:pt>
                <c:pt idx="179">
                  <c:v>132</c:v>
                </c:pt>
                <c:pt idx="180">
                  <c:v>134</c:v>
                </c:pt>
                <c:pt idx="181">
                  <c:v>133</c:v>
                </c:pt>
                <c:pt idx="182">
                  <c:v>131</c:v>
                </c:pt>
                <c:pt idx="183">
                  <c:v>132</c:v>
                </c:pt>
                <c:pt idx="184">
                  <c:v>138</c:v>
                </c:pt>
                <c:pt idx="185">
                  <c:v>128</c:v>
                </c:pt>
                <c:pt idx="186">
                  <c:v>129</c:v>
                </c:pt>
                <c:pt idx="187">
                  <c:v>136</c:v>
                </c:pt>
                <c:pt idx="188">
                  <c:v>131</c:v>
                </c:pt>
                <c:pt idx="189">
                  <c:v>135</c:v>
                </c:pt>
                <c:pt idx="190">
                  <c:v>136</c:v>
                </c:pt>
                <c:pt idx="191">
                  <c:v>130</c:v>
                </c:pt>
                <c:pt idx="192">
                  <c:v>134</c:v>
                </c:pt>
                <c:pt idx="193">
                  <c:v>130</c:v>
                </c:pt>
                <c:pt idx="194">
                  <c:v>133</c:v>
                </c:pt>
                <c:pt idx="195">
                  <c:v>130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FD5-4B75-9D03-26E617B7D7E7}"/>
            </c:ext>
          </c:extLst>
        </c:ser>
        <c:ser>
          <c:idx val="5"/>
          <c:order val="4"/>
          <c:tx>
            <c:v>max_distance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Sheet1!$A$2:$A$197</c:f>
              <c:numCache>
                <c:formatCode>General</c:formatCode>
                <c:ptCount val="19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  <c:pt idx="46">
                  <c:v>51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58</c:v>
                </c:pt>
                <c:pt idx="54">
                  <c:v>59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66</c:v>
                </c:pt>
                <c:pt idx="62">
                  <c:v>67</c:v>
                </c:pt>
                <c:pt idx="63">
                  <c:v>68</c:v>
                </c:pt>
                <c:pt idx="64">
                  <c:v>69</c:v>
                </c:pt>
                <c:pt idx="65">
                  <c:v>70</c:v>
                </c:pt>
                <c:pt idx="66">
                  <c:v>71</c:v>
                </c:pt>
                <c:pt idx="67">
                  <c:v>72</c:v>
                </c:pt>
                <c:pt idx="68">
                  <c:v>73</c:v>
                </c:pt>
                <c:pt idx="69">
                  <c:v>74</c:v>
                </c:pt>
                <c:pt idx="70">
                  <c:v>75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79</c:v>
                </c:pt>
                <c:pt idx="75">
                  <c:v>80</c:v>
                </c:pt>
                <c:pt idx="76">
                  <c:v>81</c:v>
                </c:pt>
                <c:pt idx="77">
                  <c:v>82</c:v>
                </c:pt>
                <c:pt idx="78">
                  <c:v>83</c:v>
                </c:pt>
                <c:pt idx="79">
                  <c:v>84</c:v>
                </c:pt>
                <c:pt idx="80">
                  <c:v>85</c:v>
                </c:pt>
                <c:pt idx="81">
                  <c:v>86</c:v>
                </c:pt>
                <c:pt idx="82">
                  <c:v>87</c:v>
                </c:pt>
                <c:pt idx="83">
                  <c:v>88</c:v>
                </c:pt>
                <c:pt idx="84">
                  <c:v>89</c:v>
                </c:pt>
                <c:pt idx="85">
                  <c:v>90</c:v>
                </c:pt>
                <c:pt idx="86">
                  <c:v>91</c:v>
                </c:pt>
                <c:pt idx="87">
                  <c:v>92</c:v>
                </c:pt>
                <c:pt idx="88">
                  <c:v>93</c:v>
                </c:pt>
                <c:pt idx="89">
                  <c:v>94</c:v>
                </c:pt>
                <c:pt idx="90">
                  <c:v>95</c:v>
                </c:pt>
                <c:pt idx="91">
                  <c:v>96</c:v>
                </c:pt>
                <c:pt idx="92">
                  <c:v>97</c:v>
                </c:pt>
                <c:pt idx="93">
                  <c:v>98</c:v>
                </c:pt>
                <c:pt idx="94">
                  <c:v>99</c:v>
                </c:pt>
                <c:pt idx="95">
                  <c:v>100</c:v>
                </c:pt>
                <c:pt idx="96">
                  <c:v>101</c:v>
                </c:pt>
                <c:pt idx="97">
                  <c:v>102</c:v>
                </c:pt>
                <c:pt idx="98">
                  <c:v>103</c:v>
                </c:pt>
                <c:pt idx="99">
                  <c:v>104</c:v>
                </c:pt>
                <c:pt idx="100">
                  <c:v>105</c:v>
                </c:pt>
                <c:pt idx="101">
                  <c:v>106</c:v>
                </c:pt>
                <c:pt idx="102">
                  <c:v>107</c:v>
                </c:pt>
                <c:pt idx="103">
                  <c:v>108</c:v>
                </c:pt>
                <c:pt idx="104">
                  <c:v>109</c:v>
                </c:pt>
                <c:pt idx="105">
                  <c:v>110</c:v>
                </c:pt>
                <c:pt idx="106">
                  <c:v>111</c:v>
                </c:pt>
                <c:pt idx="107">
                  <c:v>112</c:v>
                </c:pt>
                <c:pt idx="108">
                  <c:v>113</c:v>
                </c:pt>
                <c:pt idx="109">
                  <c:v>114</c:v>
                </c:pt>
                <c:pt idx="110">
                  <c:v>115</c:v>
                </c:pt>
                <c:pt idx="111">
                  <c:v>116</c:v>
                </c:pt>
                <c:pt idx="112">
                  <c:v>117</c:v>
                </c:pt>
                <c:pt idx="113">
                  <c:v>118</c:v>
                </c:pt>
                <c:pt idx="114">
                  <c:v>119</c:v>
                </c:pt>
                <c:pt idx="115">
                  <c:v>120</c:v>
                </c:pt>
                <c:pt idx="116">
                  <c:v>121</c:v>
                </c:pt>
                <c:pt idx="117">
                  <c:v>122</c:v>
                </c:pt>
                <c:pt idx="118">
                  <c:v>123</c:v>
                </c:pt>
                <c:pt idx="119">
                  <c:v>124</c:v>
                </c:pt>
                <c:pt idx="120">
                  <c:v>125</c:v>
                </c:pt>
                <c:pt idx="121">
                  <c:v>126</c:v>
                </c:pt>
                <c:pt idx="122">
                  <c:v>127</c:v>
                </c:pt>
                <c:pt idx="123">
                  <c:v>128</c:v>
                </c:pt>
                <c:pt idx="124">
                  <c:v>129</c:v>
                </c:pt>
                <c:pt idx="125">
                  <c:v>130</c:v>
                </c:pt>
                <c:pt idx="126">
                  <c:v>131</c:v>
                </c:pt>
                <c:pt idx="127">
                  <c:v>132</c:v>
                </c:pt>
                <c:pt idx="128">
                  <c:v>133</c:v>
                </c:pt>
                <c:pt idx="129">
                  <c:v>134</c:v>
                </c:pt>
                <c:pt idx="130">
                  <c:v>135</c:v>
                </c:pt>
                <c:pt idx="131">
                  <c:v>136</c:v>
                </c:pt>
                <c:pt idx="132">
                  <c:v>137</c:v>
                </c:pt>
                <c:pt idx="133">
                  <c:v>138</c:v>
                </c:pt>
                <c:pt idx="134">
                  <c:v>139</c:v>
                </c:pt>
                <c:pt idx="135">
                  <c:v>140</c:v>
                </c:pt>
                <c:pt idx="136">
                  <c:v>141</c:v>
                </c:pt>
                <c:pt idx="137">
                  <c:v>142</c:v>
                </c:pt>
                <c:pt idx="138">
                  <c:v>143</c:v>
                </c:pt>
                <c:pt idx="139">
                  <c:v>144</c:v>
                </c:pt>
                <c:pt idx="140">
                  <c:v>145</c:v>
                </c:pt>
                <c:pt idx="141">
                  <c:v>146</c:v>
                </c:pt>
                <c:pt idx="142">
                  <c:v>147</c:v>
                </c:pt>
                <c:pt idx="143">
                  <c:v>148</c:v>
                </c:pt>
                <c:pt idx="144">
                  <c:v>149</c:v>
                </c:pt>
                <c:pt idx="145">
                  <c:v>150</c:v>
                </c:pt>
                <c:pt idx="146">
                  <c:v>151</c:v>
                </c:pt>
                <c:pt idx="147">
                  <c:v>152</c:v>
                </c:pt>
                <c:pt idx="148">
                  <c:v>153</c:v>
                </c:pt>
                <c:pt idx="149">
                  <c:v>154</c:v>
                </c:pt>
                <c:pt idx="150">
                  <c:v>155</c:v>
                </c:pt>
                <c:pt idx="151">
                  <c:v>156</c:v>
                </c:pt>
                <c:pt idx="152">
                  <c:v>157</c:v>
                </c:pt>
                <c:pt idx="153">
                  <c:v>158</c:v>
                </c:pt>
                <c:pt idx="154">
                  <c:v>159</c:v>
                </c:pt>
                <c:pt idx="155">
                  <c:v>160</c:v>
                </c:pt>
                <c:pt idx="156">
                  <c:v>161</c:v>
                </c:pt>
                <c:pt idx="157">
                  <c:v>162</c:v>
                </c:pt>
                <c:pt idx="158">
                  <c:v>163</c:v>
                </c:pt>
                <c:pt idx="159">
                  <c:v>164</c:v>
                </c:pt>
                <c:pt idx="160">
                  <c:v>165</c:v>
                </c:pt>
                <c:pt idx="161">
                  <c:v>166</c:v>
                </c:pt>
                <c:pt idx="162">
                  <c:v>167</c:v>
                </c:pt>
                <c:pt idx="163">
                  <c:v>168</c:v>
                </c:pt>
                <c:pt idx="164">
                  <c:v>169</c:v>
                </c:pt>
                <c:pt idx="165">
                  <c:v>170</c:v>
                </c:pt>
                <c:pt idx="166">
                  <c:v>171</c:v>
                </c:pt>
                <c:pt idx="167">
                  <c:v>172</c:v>
                </c:pt>
                <c:pt idx="168">
                  <c:v>173</c:v>
                </c:pt>
                <c:pt idx="169">
                  <c:v>174</c:v>
                </c:pt>
                <c:pt idx="170">
                  <c:v>175</c:v>
                </c:pt>
                <c:pt idx="171">
                  <c:v>176</c:v>
                </c:pt>
                <c:pt idx="172">
                  <c:v>177</c:v>
                </c:pt>
                <c:pt idx="173">
                  <c:v>178</c:v>
                </c:pt>
                <c:pt idx="174">
                  <c:v>179</c:v>
                </c:pt>
                <c:pt idx="175">
                  <c:v>180</c:v>
                </c:pt>
                <c:pt idx="176">
                  <c:v>181</c:v>
                </c:pt>
                <c:pt idx="177">
                  <c:v>182</c:v>
                </c:pt>
                <c:pt idx="178">
                  <c:v>183</c:v>
                </c:pt>
                <c:pt idx="179">
                  <c:v>184</c:v>
                </c:pt>
                <c:pt idx="180">
                  <c:v>185</c:v>
                </c:pt>
                <c:pt idx="181">
                  <c:v>186</c:v>
                </c:pt>
                <c:pt idx="182">
                  <c:v>187</c:v>
                </c:pt>
                <c:pt idx="183">
                  <c:v>188</c:v>
                </c:pt>
                <c:pt idx="184">
                  <c:v>189</c:v>
                </c:pt>
                <c:pt idx="185">
                  <c:v>190</c:v>
                </c:pt>
                <c:pt idx="186">
                  <c:v>191</c:v>
                </c:pt>
                <c:pt idx="187">
                  <c:v>192</c:v>
                </c:pt>
                <c:pt idx="188">
                  <c:v>193</c:v>
                </c:pt>
                <c:pt idx="189">
                  <c:v>194</c:v>
                </c:pt>
                <c:pt idx="190">
                  <c:v>195</c:v>
                </c:pt>
                <c:pt idx="191">
                  <c:v>196</c:v>
                </c:pt>
                <c:pt idx="192">
                  <c:v>197</c:v>
                </c:pt>
                <c:pt idx="193">
                  <c:v>198</c:v>
                </c:pt>
                <c:pt idx="194">
                  <c:v>199</c:v>
                </c:pt>
                <c:pt idx="195">
                  <c:v>200</c:v>
                </c:pt>
              </c:numCache>
            </c:numRef>
          </c:xVal>
          <c:yVal>
            <c:numRef>
              <c:f>Sheet1!$K$2:$K$197</c:f>
              <c:numCache>
                <c:formatCode>General</c:formatCode>
                <c:ptCount val="196"/>
                <c:pt idx="0">
                  <c:v>74</c:v>
                </c:pt>
                <c:pt idx="1">
                  <c:v>90</c:v>
                </c:pt>
                <c:pt idx="2">
                  <c:v>93</c:v>
                </c:pt>
                <c:pt idx="3">
                  <c:v>115</c:v>
                </c:pt>
                <c:pt idx="4">
                  <c:v>115</c:v>
                </c:pt>
                <c:pt idx="5">
                  <c:v>101</c:v>
                </c:pt>
                <c:pt idx="6">
                  <c:v>118</c:v>
                </c:pt>
                <c:pt idx="7">
                  <c:v>125</c:v>
                </c:pt>
                <c:pt idx="8">
                  <c:v>120</c:v>
                </c:pt>
                <c:pt idx="9">
                  <c:v>110</c:v>
                </c:pt>
                <c:pt idx="10">
                  <c:v>99</c:v>
                </c:pt>
                <c:pt idx="11">
                  <c:v>102</c:v>
                </c:pt>
                <c:pt idx="12">
                  <c:v>109</c:v>
                </c:pt>
                <c:pt idx="13">
                  <c:v>107</c:v>
                </c:pt>
                <c:pt idx="14">
                  <c:v>92</c:v>
                </c:pt>
                <c:pt idx="15">
                  <c:v>106</c:v>
                </c:pt>
                <c:pt idx="16">
                  <c:v>107</c:v>
                </c:pt>
                <c:pt idx="17">
                  <c:v>123</c:v>
                </c:pt>
                <c:pt idx="18">
                  <c:v>120</c:v>
                </c:pt>
                <c:pt idx="19">
                  <c:v>113</c:v>
                </c:pt>
                <c:pt idx="20">
                  <c:v>97</c:v>
                </c:pt>
                <c:pt idx="21">
                  <c:v>110</c:v>
                </c:pt>
                <c:pt idx="22">
                  <c:v>119</c:v>
                </c:pt>
                <c:pt idx="23">
                  <c:v>120</c:v>
                </c:pt>
                <c:pt idx="24">
                  <c:v>125</c:v>
                </c:pt>
                <c:pt idx="25">
                  <c:v>117</c:v>
                </c:pt>
                <c:pt idx="26">
                  <c:v>113</c:v>
                </c:pt>
                <c:pt idx="27">
                  <c:v>118</c:v>
                </c:pt>
                <c:pt idx="28">
                  <c:v>130</c:v>
                </c:pt>
                <c:pt idx="29">
                  <c:v>130</c:v>
                </c:pt>
                <c:pt idx="30">
                  <c:v>116</c:v>
                </c:pt>
                <c:pt idx="31">
                  <c:v>119</c:v>
                </c:pt>
                <c:pt idx="32">
                  <c:v>122</c:v>
                </c:pt>
                <c:pt idx="33">
                  <c:v>116</c:v>
                </c:pt>
                <c:pt idx="34">
                  <c:v>125</c:v>
                </c:pt>
                <c:pt idx="35">
                  <c:v>121</c:v>
                </c:pt>
                <c:pt idx="36">
                  <c:v>111</c:v>
                </c:pt>
                <c:pt idx="37">
                  <c:v>117</c:v>
                </c:pt>
                <c:pt idx="38">
                  <c:v>127</c:v>
                </c:pt>
                <c:pt idx="39">
                  <c:v>116</c:v>
                </c:pt>
                <c:pt idx="40">
                  <c:v>112</c:v>
                </c:pt>
                <c:pt idx="41">
                  <c:v>121</c:v>
                </c:pt>
                <c:pt idx="42">
                  <c:v>125</c:v>
                </c:pt>
                <c:pt idx="43">
                  <c:v>128</c:v>
                </c:pt>
                <c:pt idx="44">
                  <c:v>121</c:v>
                </c:pt>
                <c:pt idx="45">
                  <c:v>120</c:v>
                </c:pt>
                <c:pt idx="46">
                  <c:v>110</c:v>
                </c:pt>
                <c:pt idx="47">
                  <c:v>132</c:v>
                </c:pt>
                <c:pt idx="48">
                  <c:v>110</c:v>
                </c:pt>
                <c:pt idx="49">
                  <c:v>126</c:v>
                </c:pt>
                <c:pt idx="50">
                  <c:v>121</c:v>
                </c:pt>
                <c:pt idx="51">
                  <c:v>134</c:v>
                </c:pt>
                <c:pt idx="52">
                  <c:v>134</c:v>
                </c:pt>
                <c:pt idx="53">
                  <c:v>127</c:v>
                </c:pt>
                <c:pt idx="54">
                  <c:v>124</c:v>
                </c:pt>
                <c:pt idx="55">
                  <c:v>124</c:v>
                </c:pt>
                <c:pt idx="56">
                  <c:v>129</c:v>
                </c:pt>
                <c:pt idx="57">
                  <c:v>123</c:v>
                </c:pt>
                <c:pt idx="58">
                  <c:v>131</c:v>
                </c:pt>
                <c:pt idx="59">
                  <c:v>134</c:v>
                </c:pt>
                <c:pt idx="60">
                  <c:v>126</c:v>
                </c:pt>
                <c:pt idx="61">
                  <c:v>121</c:v>
                </c:pt>
                <c:pt idx="62">
                  <c:v>123</c:v>
                </c:pt>
                <c:pt idx="63">
                  <c:v>130</c:v>
                </c:pt>
                <c:pt idx="64">
                  <c:v>120</c:v>
                </c:pt>
                <c:pt idx="65">
                  <c:v>130</c:v>
                </c:pt>
                <c:pt idx="66">
                  <c:v>115</c:v>
                </c:pt>
                <c:pt idx="67">
                  <c:v>127</c:v>
                </c:pt>
                <c:pt idx="68">
                  <c:v>128</c:v>
                </c:pt>
                <c:pt idx="69">
                  <c:v>125</c:v>
                </c:pt>
                <c:pt idx="70">
                  <c:v>121</c:v>
                </c:pt>
                <c:pt idx="71">
                  <c:v>128</c:v>
                </c:pt>
                <c:pt idx="72">
                  <c:v>126</c:v>
                </c:pt>
                <c:pt idx="73">
                  <c:v>137</c:v>
                </c:pt>
                <c:pt idx="74">
                  <c:v>124</c:v>
                </c:pt>
                <c:pt idx="75">
                  <c:v>121</c:v>
                </c:pt>
                <c:pt idx="76">
                  <c:v>120</c:v>
                </c:pt>
                <c:pt idx="77">
                  <c:v>129</c:v>
                </c:pt>
                <c:pt idx="78">
                  <c:v>114</c:v>
                </c:pt>
                <c:pt idx="79">
                  <c:v>129</c:v>
                </c:pt>
                <c:pt idx="80">
                  <c:v>122</c:v>
                </c:pt>
                <c:pt idx="81">
                  <c:v>127</c:v>
                </c:pt>
                <c:pt idx="82">
                  <c:v>129</c:v>
                </c:pt>
                <c:pt idx="83">
                  <c:v>126</c:v>
                </c:pt>
                <c:pt idx="84">
                  <c:v>125</c:v>
                </c:pt>
                <c:pt idx="85">
                  <c:v>125</c:v>
                </c:pt>
                <c:pt idx="86">
                  <c:v>131</c:v>
                </c:pt>
                <c:pt idx="87">
                  <c:v>130</c:v>
                </c:pt>
                <c:pt idx="88">
                  <c:v>128</c:v>
                </c:pt>
                <c:pt idx="89">
                  <c:v>115</c:v>
                </c:pt>
                <c:pt idx="90">
                  <c:v>132</c:v>
                </c:pt>
                <c:pt idx="91">
                  <c:v>127</c:v>
                </c:pt>
                <c:pt idx="92">
                  <c:v>130</c:v>
                </c:pt>
                <c:pt idx="93">
                  <c:v>123</c:v>
                </c:pt>
                <c:pt idx="94">
                  <c:v>124</c:v>
                </c:pt>
                <c:pt idx="95">
                  <c:v>132</c:v>
                </c:pt>
                <c:pt idx="96">
                  <c:v>121</c:v>
                </c:pt>
                <c:pt idx="97">
                  <c:v>121</c:v>
                </c:pt>
                <c:pt idx="98">
                  <c:v>130</c:v>
                </c:pt>
                <c:pt idx="99">
                  <c:v>128</c:v>
                </c:pt>
                <c:pt idx="100">
                  <c:v>129</c:v>
                </c:pt>
                <c:pt idx="101">
                  <c:v>127</c:v>
                </c:pt>
                <c:pt idx="102">
                  <c:v>124</c:v>
                </c:pt>
                <c:pt idx="103">
                  <c:v>132</c:v>
                </c:pt>
                <c:pt idx="104">
                  <c:v>127</c:v>
                </c:pt>
                <c:pt idx="105">
                  <c:v>130</c:v>
                </c:pt>
                <c:pt idx="106">
                  <c:v>129</c:v>
                </c:pt>
                <c:pt idx="107">
                  <c:v>135</c:v>
                </c:pt>
                <c:pt idx="108">
                  <c:v>128</c:v>
                </c:pt>
                <c:pt idx="109">
                  <c:v>127</c:v>
                </c:pt>
                <c:pt idx="110">
                  <c:v>124</c:v>
                </c:pt>
                <c:pt idx="111">
                  <c:v>126</c:v>
                </c:pt>
                <c:pt idx="112">
                  <c:v>130</c:v>
                </c:pt>
                <c:pt idx="113">
                  <c:v>135</c:v>
                </c:pt>
                <c:pt idx="114">
                  <c:v>125</c:v>
                </c:pt>
                <c:pt idx="115">
                  <c:v>130</c:v>
                </c:pt>
                <c:pt idx="116">
                  <c:v>131</c:v>
                </c:pt>
                <c:pt idx="117">
                  <c:v>133</c:v>
                </c:pt>
                <c:pt idx="118">
                  <c:v>134</c:v>
                </c:pt>
                <c:pt idx="119">
                  <c:v>127</c:v>
                </c:pt>
                <c:pt idx="120">
                  <c:v>127</c:v>
                </c:pt>
                <c:pt idx="121">
                  <c:v>127</c:v>
                </c:pt>
                <c:pt idx="122">
                  <c:v>129</c:v>
                </c:pt>
                <c:pt idx="123">
                  <c:v>121</c:v>
                </c:pt>
                <c:pt idx="124">
                  <c:v>134</c:v>
                </c:pt>
                <c:pt idx="125">
                  <c:v>128</c:v>
                </c:pt>
                <c:pt idx="126">
                  <c:v>132</c:v>
                </c:pt>
                <c:pt idx="127">
                  <c:v>132</c:v>
                </c:pt>
                <c:pt idx="128">
                  <c:v>137</c:v>
                </c:pt>
                <c:pt idx="129">
                  <c:v>130</c:v>
                </c:pt>
                <c:pt idx="130">
                  <c:v>133</c:v>
                </c:pt>
                <c:pt idx="131">
                  <c:v>136</c:v>
                </c:pt>
                <c:pt idx="132">
                  <c:v>128</c:v>
                </c:pt>
                <c:pt idx="133">
                  <c:v>132</c:v>
                </c:pt>
                <c:pt idx="134">
                  <c:v>127</c:v>
                </c:pt>
                <c:pt idx="135">
                  <c:v>123</c:v>
                </c:pt>
                <c:pt idx="136">
                  <c:v>130</c:v>
                </c:pt>
                <c:pt idx="137">
                  <c:v>134</c:v>
                </c:pt>
                <c:pt idx="138">
                  <c:v>132</c:v>
                </c:pt>
                <c:pt idx="139">
                  <c:v>125</c:v>
                </c:pt>
                <c:pt idx="140">
                  <c:v>128</c:v>
                </c:pt>
                <c:pt idx="141">
                  <c:v>123</c:v>
                </c:pt>
                <c:pt idx="142">
                  <c:v>134</c:v>
                </c:pt>
                <c:pt idx="143">
                  <c:v>133</c:v>
                </c:pt>
                <c:pt idx="144">
                  <c:v>132</c:v>
                </c:pt>
                <c:pt idx="145">
                  <c:v>123</c:v>
                </c:pt>
                <c:pt idx="146">
                  <c:v>132</c:v>
                </c:pt>
                <c:pt idx="147">
                  <c:v>137</c:v>
                </c:pt>
                <c:pt idx="148">
                  <c:v>132</c:v>
                </c:pt>
                <c:pt idx="149">
                  <c:v>131</c:v>
                </c:pt>
                <c:pt idx="150">
                  <c:v>128</c:v>
                </c:pt>
                <c:pt idx="151">
                  <c:v>131</c:v>
                </c:pt>
                <c:pt idx="152">
                  <c:v>134</c:v>
                </c:pt>
                <c:pt idx="153">
                  <c:v>125</c:v>
                </c:pt>
                <c:pt idx="154">
                  <c:v>131</c:v>
                </c:pt>
                <c:pt idx="155">
                  <c:v>134</c:v>
                </c:pt>
                <c:pt idx="156">
                  <c:v>126</c:v>
                </c:pt>
                <c:pt idx="157">
                  <c:v>130</c:v>
                </c:pt>
                <c:pt idx="158">
                  <c:v>131</c:v>
                </c:pt>
                <c:pt idx="159">
                  <c:v>126</c:v>
                </c:pt>
                <c:pt idx="160">
                  <c:v>130</c:v>
                </c:pt>
                <c:pt idx="161">
                  <c:v>127</c:v>
                </c:pt>
                <c:pt idx="162">
                  <c:v>135</c:v>
                </c:pt>
                <c:pt idx="163">
                  <c:v>130</c:v>
                </c:pt>
                <c:pt idx="164">
                  <c:v>133</c:v>
                </c:pt>
                <c:pt idx="165">
                  <c:v>122</c:v>
                </c:pt>
                <c:pt idx="166">
                  <c:v>133</c:v>
                </c:pt>
                <c:pt idx="167">
                  <c:v>127</c:v>
                </c:pt>
                <c:pt idx="168">
                  <c:v>128</c:v>
                </c:pt>
                <c:pt idx="169">
                  <c:v>134</c:v>
                </c:pt>
                <c:pt idx="170">
                  <c:v>132</c:v>
                </c:pt>
                <c:pt idx="171">
                  <c:v>135</c:v>
                </c:pt>
                <c:pt idx="172">
                  <c:v>129</c:v>
                </c:pt>
                <c:pt idx="173">
                  <c:v>135</c:v>
                </c:pt>
                <c:pt idx="174">
                  <c:v>128</c:v>
                </c:pt>
                <c:pt idx="175">
                  <c:v>126</c:v>
                </c:pt>
                <c:pt idx="176">
                  <c:v>132</c:v>
                </c:pt>
                <c:pt idx="177">
                  <c:v>128</c:v>
                </c:pt>
                <c:pt idx="178">
                  <c:v>132</c:v>
                </c:pt>
                <c:pt idx="179">
                  <c:v>132</c:v>
                </c:pt>
                <c:pt idx="180">
                  <c:v>133</c:v>
                </c:pt>
                <c:pt idx="181">
                  <c:v>133</c:v>
                </c:pt>
                <c:pt idx="182">
                  <c:v>131</c:v>
                </c:pt>
                <c:pt idx="183">
                  <c:v>134</c:v>
                </c:pt>
                <c:pt idx="184">
                  <c:v>138</c:v>
                </c:pt>
                <c:pt idx="185">
                  <c:v>128</c:v>
                </c:pt>
                <c:pt idx="186">
                  <c:v>129</c:v>
                </c:pt>
                <c:pt idx="187">
                  <c:v>137</c:v>
                </c:pt>
                <c:pt idx="188">
                  <c:v>133</c:v>
                </c:pt>
                <c:pt idx="189">
                  <c:v>135</c:v>
                </c:pt>
                <c:pt idx="190">
                  <c:v>136</c:v>
                </c:pt>
                <c:pt idx="191">
                  <c:v>130</c:v>
                </c:pt>
                <c:pt idx="192">
                  <c:v>136</c:v>
                </c:pt>
                <c:pt idx="193">
                  <c:v>130</c:v>
                </c:pt>
                <c:pt idx="194">
                  <c:v>132</c:v>
                </c:pt>
                <c:pt idx="195">
                  <c:v>131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FD5-4B75-9D03-26E617B7D7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9454991"/>
        <c:axId val="879455471"/>
      </c:scatterChart>
      <c:valAx>
        <c:axId val="879454991"/>
        <c:scaling>
          <c:orientation val="minMax"/>
          <c:max val="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instance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79455471"/>
        <c:crosses val="autoZero"/>
        <c:crossBetween val="midCat"/>
      </c:valAx>
      <c:valAx>
        <c:axId val="879455471"/>
        <c:scaling>
          <c:orientation val="minMax"/>
          <c:max val="1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lambda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7945499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max_distance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</c:numCache>
            </c:numRef>
          </c:xVal>
          <c:yVal>
            <c:numRef>
              <c:f>Sheet1!$K$2:$K$10</c:f>
              <c:numCache>
                <c:formatCode>General</c:formatCode>
                <c:ptCount val="9"/>
                <c:pt idx="0">
                  <c:v>74</c:v>
                </c:pt>
                <c:pt idx="1">
                  <c:v>90</c:v>
                </c:pt>
                <c:pt idx="2">
                  <c:v>93</c:v>
                </c:pt>
                <c:pt idx="3">
                  <c:v>115</c:v>
                </c:pt>
                <c:pt idx="4">
                  <c:v>115</c:v>
                </c:pt>
                <c:pt idx="5">
                  <c:v>101</c:v>
                </c:pt>
                <c:pt idx="6">
                  <c:v>118</c:v>
                </c:pt>
                <c:pt idx="7">
                  <c:v>125</c:v>
                </c:pt>
                <c:pt idx="8">
                  <c:v>120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38D-4DE4-8D2F-E8B36C3CC6BF}"/>
            </c:ext>
          </c:extLst>
        </c:ser>
        <c:ser>
          <c:idx val="1"/>
          <c:order val="1"/>
          <c:tx>
            <c:v>nei_lambda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</c:numCache>
            </c:numRef>
          </c:xVal>
          <c:yVal>
            <c:numRef>
              <c:f>Sheet1!$I$2:$I$10</c:f>
              <c:numCache>
                <c:formatCode>General</c:formatCode>
                <c:ptCount val="9"/>
                <c:pt idx="0">
                  <c:v>72</c:v>
                </c:pt>
                <c:pt idx="1">
                  <c:v>87</c:v>
                </c:pt>
                <c:pt idx="2">
                  <c:v>89</c:v>
                </c:pt>
                <c:pt idx="3">
                  <c:v>102</c:v>
                </c:pt>
                <c:pt idx="4">
                  <c:v>111</c:v>
                </c:pt>
                <c:pt idx="5">
                  <c:v>100</c:v>
                </c:pt>
                <c:pt idx="6">
                  <c:v>117</c:v>
                </c:pt>
                <c:pt idx="7">
                  <c:v>124</c:v>
                </c:pt>
                <c:pt idx="8">
                  <c:v>112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38D-4DE4-8D2F-E8B36C3CC6BF}"/>
            </c:ext>
          </c:extLst>
        </c:ser>
        <c:ser>
          <c:idx val="2"/>
          <c:order val="2"/>
          <c:tx>
            <c:v>seg_lambda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</c:numCache>
            </c:numRef>
          </c:xVal>
          <c:yVal>
            <c:numRef>
              <c:f>Sheet1!$H$2:$H$10</c:f>
              <c:numCache>
                <c:formatCode>General</c:formatCode>
                <c:ptCount val="9"/>
                <c:pt idx="0">
                  <c:v>72</c:v>
                </c:pt>
                <c:pt idx="1">
                  <c:v>87</c:v>
                </c:pt>
                <c:pt idx="2">
                  <c:v>89</c:v>
                </c:pt>
                <c:pt idx="3">
                  <c:v>102</c:v>
                </c:pt>
                <c:pt idx="4">
                  <c:v>111</c:v>
                </c:pt>
                <c:pt idx="5">
                  <c:v>100</c:v>
                </c:pt>
                <c:pt idx="6">
                  <c:v>107</c:v>
                </c:pt>
                <c:pt idx="7">
                  <c:v>113</c:v>
                </c:pt>
                <c:pt idx="8">
                  <c:v>112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38D-4DE4-8D2F-E8B36C3CC6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5333919"/>
        <c:axId val="1095338239"/>
      </c:scatterChart>
      <c:valAx>
        <c:axId val="1095333919"/>
        <c:scaling>
          <c:orientation val="minMax"/>
          <c:max val="13"/>
          <c:min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instance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95338239"/>
        <c:crosses val="autoZero"/>
        <c:crossBetween val="midCat"/>
      </c:valAx>
      <c:valAx>
        <c:axId val="1095338239"/>
        <c:scaling>
          <c:orientation val="minMax"/>
          <c:min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lambda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953339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54830-42DA-4404-9F8C-DE9E00A18181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36B6F-14B4-4120-BEBA-063A15FB1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23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5834E-F0B4-FB45-4737-337065E46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BF8C84-3C86-A109-A142-975ED8E1E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DC88D-BA54-FE6F-573E-AD218903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E599E-E3C4-8EF9-E260-EF1F291E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D5478-1AF6-FEB8-FA85-D75D414A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7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73594-46B5-ED10-5ED0-3D22FE09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CE6681-6C49-1CB0-23F3-144ED2A00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7D459-8BB8-412A-2030-551B0AA8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7FC79-4847-7D42-D402-AE92AC20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22B43-6A6B-5AF1-E3E3-423BF327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97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3A0E2-CD40-A819-3DFA-A43621797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D480A-7162-96FF-4B51-20BF5170C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6BC05-68E6-93E0-6B3A-C6436B3F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6EBCF-FD2C-8598-7E4F-05C23670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AB257-74F6-5B31-4F3D-2B46D415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0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0FC63-8B8B-A716-61A8-6864B2B9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D972C-23D5-9D9C-986A-DA54C3EE1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92924-8BD5-9735-1D14-BBA90E50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1B514-5FBD-5875-2AE4-FA0FFC0C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85242-7458-5119-9471-1EE631C7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1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826F3-5D57-15EE-8978-328FE813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77B771-9F65-0993-AB13-C5341AE95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730D6-2724-AC7C-3E6D-9F10E672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F9954-5CEB-96C5-A1DA-942BC828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CAF70-7A08-9C22-D6C7-5264E400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4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DBCB3-2229-8CB0-65F1-78B8CBA0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E2529-9108-AC11-0FA7-2CF333D92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2A2A08-CAB5-54F4-7A47-B389736CB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477C5-AF9C-F343-5F62-40A98388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D2FC7-E765-7B5A-6F68-64F1D6A8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67709-3214-0BB6-9140-F313F427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03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5A5E7-FFFE-DBCC-F3AD-05B8E4E9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92BAD7-2127-7558-196C-D2101EE8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1F60B2-6E2B-4EAF-395A-945E10457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167F7E-D841-634F-7FBB-4E18F6C63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9CF0A8-F6C1-C18F-952F-B8387D74C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665213-F585-14E2-1E7D-A7917076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63945F-D2B9-AF31-0BB6-432B599E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B688E8-D707-CC1C-9F5A-85FEF74D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04B08-7019-F74A-538C-1DFB60FD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BE8396-7E60-55D7-2075-978D67D6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DE669D-D5D9-6B83-F9DA-24ECBF88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7731FA-EE82-2E9E-2EF4-AA5AF6E8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0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EF7341-0F36-C46A-1860-21154F00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EDEB9C-C9EB-1E78-F5A2-EA231DA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0CC84-9BE1-A6F8-90E5-52B1F5DB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2AB62-7DAB-A83F-34B8-0CE758DC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211D9-A68E-80E2-503F-086FCEF93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9144D4-96A1-BC2C-6378-2538AED5F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E46CA6-E1E0-0098-BE6B-F91AA8E6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247D3-E5FB-9264-7A38-A577B57C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8A5338-6474-6626-F7A1-17C95530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71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3FF19-EB66-7897-E4A1-9DF6E451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236E67-47AF-FA99-7C46-08A654EB8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797825-2590-1ACC-57EE-8194C4EFB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8C3E09-AAF0-9F9E-9DA9-0BA87ABE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0F4E16-67FE-51DE-00BB-896074AF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B778C0-1481-89E3-FE3B-C967E3E1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96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C76520-6DE2-2D82-8921-09121846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20C813-222E-9AC9-CF03-671181D6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6CDC6-8971-B871-83CF-61F38A22A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30DB7-C5F0-4CA2-914A-8532991C33D9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0FCA7-434E-E8AB-50B4-44615CBB2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986CE-C591-2D36-5781-B31A7457C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8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70.png"/><Relationship Id="rId12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8.png"/><Relationship Id="rId5" Type="http://schemas.openxmlformats.org/officeDocument/2006/relationships/image" Target="../media/image50.png"/><Relationship Id="rId15" Type="http://schemas.openxmlformats.org/officeDocument/2006/relationships/image" Target="../media/image12.png"/><Relationship Id="rId10" Type="http://schemas.openxmlformats.org/officeDocument/2006/relationships/image" Target="../media/image2.png"/><Relationship Id="rId9" Type="http://schemas.openxmlformats.org/officeDocument/2006/relationships/image" Target="../media/image90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Group meeting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289873-8A47-BBF3-30C9-3A787342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>
                <a:latin typeface="Segoe UI Symbol" panose="020B0502040204020203" pitchFamily="34" charset="0"/>
              </a:rPr>
              <a:t>2024/8/19</a:t>
            </a:r>
            <a:endParaRPr kumimoji="1" lang="ja-JP" altLang="en-US" dirty="0">
              <a:latin typeface="Segoe UI Symbol" panose="020B0502040204020203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01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6E63BE0-41B0-D57E-83CC-FD72E86CDDD2}"/>
              </a:ext>
            </a:extLst>
          </p:cNvPr>
          <p:cNvSpPr/>
          <p:nvPr/>
        </p:nvSpPr>
        <p:spPr>
          <a:xfrm>
            <a:off x="600365" y="1597890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3F05CBC-F035-ABE3-FD33-789197C7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5" y="817534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/>
              <a:t>今回の内容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DEEED9-6F6D-E15D-AE56-CEC7692BC584}"/>
              </a:ext>
            </a:extLst>
          </p:cNvPr>
          <p:cNvSpPr txBox="1"/>
          <p:nvPr/>
        </p:nvSpPr>
        <p:spPr>
          <a:xfrm>
            <a:off x="241965" y="2511068"/>
            <a:ext cx="12317844" cy="444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ts val="3000"/>
              </a:lnSpc>
            </a:pPr>
            <a:r>
              <a:rPr lang="ja-JP" altLang="en-US" b="1" dirty="0"/>
              <a:t>三つのペナルティー係数による実験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110313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6E63BE0-41B0-D57E-83CC-FD72E86CDDD2}"/>
              </a:ext>
            </a:extLst>
          </p:cNvPr>
          <p:cNvSpPr/>
          <p:nvPr/>
        </p:nvSpPr>
        <p:spPr>
          <a:xfrm>
            <a:off x="501515" y="722406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3F05CBC-F035-ABE3-FD33-789197C7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74" y="108893"/>
            <a:ext cx="10532995" cy="598978"/>
          </a:xfrm>
        </p:spPr>
        <p:txBody>
          <a:bodyPr>
            <a:noAutofit/>
          </a:bodyPr>
          <a:lstStyle/>
          <a:p>
            <a:r>
              <a:rPr kumimoji="1" lang="ja-JP" altLang="en-US" sz="3200" b="1" dirty="0"/>
              <a:t>制約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E3AEDA-6D29-C282-F008-1D1A3624274B}"/>
              </a:ext>
            </a:extLst>
          </p:cNvPr>
          <p:cNvSpPr txBox="1"/>
          <p:nvPr/>
        </p:nvSpPr>
        <p:spPr>
          <a:xfrm>
            <a:off x="676750" y="895572"/>
            <a:ext cx="1122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もし、どれか一つの町を訪れないと、同時に二つの制約が破られる</a:t>
            </a:r>
            <a:endParaRPr lang="en-US" altLang="ja-JP" sz="1400" dirty="0"/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429A97D2-1CD5-C382-9E83-552142D0A923}"/>
              </a:ext>
            </a:extLst>
          </p:cNvPr>
          <p:cNvSpPr txBox="1"/>
          <p:nvPr/>
        </p:nvSpPr>
        <p:spPr>
          <a:xfrm>
            <a:off x="2307734" y="167781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00A5A875-E511-CEF1-860A-F8D008368E6C}"/>
              </a:ext>
            </a:extLst>
          </p:cNvPr>
          <p:cNvSpPr/>
          <p:nvPr/>
        </p:nvSpPr>
        <p:spPr>
          <a:xfrm>
            <a:off x="4893331" y="2390488"/>
            <a:ext cx="1045028" cy="2878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2042B8D-A82E-A628-9950-D19D5EE81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890464"/>
              </p:ext>
            </p:extLst>
          </p:nvPr>
        </p:nvGraphicFramePr>
        <p:xfrm>
          <a:off x="803628" y="1424631"/>
          <a:ext cx="3708885" cy="1913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777">
                  <a:extLst>
                    <a:ext uri="{9D8B030D-6E8A-4147-A177-3AD203B41FA5}">
                      <a16:colId xmlns:a16="http://schemas.microsoft.com/office/drawing/2014/main" val="24688870"/>
                    </a:ext>
                  </a:extLst>
                </a:gridCol>
                <a:gridCol w="741777">
                  <a:extLst>
                    <a:ext uri="{9D8B030D-6E8A-4147-A177-3AD203B41FA5}">
                      <a16:colId xmlns:a16="http://schemas.microsoft.com/office/drawing/2014/main" val="73560250"/>
                    </a:ext>
                  </a:extLst>
                </a:gridCol>
                <a:gridCol w="741777">
                  <a:extLst>
                    <a:ext uri="{9D8B030D-6E8A-4147-A177-3AD203B41FA5}">
                      <a16:colId xmlns:a16="http://schemas.microsoft.com/office/drawing/2014/main" val="96555565"/>
                    </a:ext>
                  </a:extLst>
                </a:gridCol>
                <a:gridCol w="741777">
                  <a:extLst>
                    <a:ext uri="{9D8B030D-6E8A-4147-A177-3AD203B41FA5}">
                      <a16:colId xmlns:a16="http://schemas.microsoft.com/office/drawing/2014/main" val="291535160"/>
                    </a:ext>
                  </a:extLst>
                </a:gridCol>
                <a:gridCol w="741777">
                  <a:extLst>
                    <a:ext uri="{9D8B030D-6E8A-4147-A177-3AD203B41FA5}">
                      <a16:colId xmlns:a16="http://schemas.microsoft.com/office/drawing/2014/main" val="683000292"/>
                    </a:ext>
                  </a:extLst>
                </a:gridCol>
              </a:tblGrid>
              <a:tr h="382645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time1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time2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time3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time4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09150"/>
                  </a:ext>
                </a:extLst>
              </a:tr>
              <a:tr h="3826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city1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2251376"/>
                  </a:ext>
                </a:extLst>
              </a:tr>
              <a:tr h="3826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city2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165517"/>
                  </a:ext>
                </a:extLst>
              </a:tr>
              <a:tr h="3826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city3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966158"/>
                  </a:ext>
                </a:extLst>
              </a:tr>
              <a:tr h="3826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city4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813569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B244AA0-8E58-3908-35DA-D16CCFE13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916305"/>
              </p:ext>
            </p:extLst>
          </p:nvPr>
        </p:nvGraphicFramePr>
        <p:xfrm>
          <a:off x="6712444" y="1466615"/>
          <a:ext cx="3531310" cy="1959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262">
                  <a:extLst>
                    <a:ext uri="{9D8B030D-6E8A-4147-A177-3AD203B41FA5}">
                      <a16:colId xmlns:a16="http://schemas.microsoft.com/office/drawing/2014/main" val="24688870"/>
                    </a:ext>
                  </a:extLst>
                </a:gridCol>
                <a:gridCol w="706262">
                  <a:extLst>
                    <a:ext uri="{9D8B030D-6E8A-4147-A177-3AD203B41FA5}">
                      <a16:colId xmlns:a16="http://schemas.microsoft.com/office/drawing/2014/main" val="73560250"/>
                    </a:ext>
                  </a:extLst>
                </a:gridCol>
                <a:gridCol w="706262">
                  <a:extLst>
                    <a:ext uri="{9D8B030D-6E8A-4147-A177-3AD203B41FA5}">
                      <a16:colId xmlns:a16="http://schemas.microsoft.com/office/drawing/2014/main" val="96555565"/>
                    </a:ext>
                  </a:extLst>
                </a:gridCol>
                <a:gridCol w="706262">
                  <a:extLst>
                    <a:ext uri="{9D8B030D-6E8A-4147-A177-3AD203B41FA5}">
                      <a16:colId xmlns:a16="http://schemas.microsoft.com/office/drawing/2014/main" val="291535160"/>
                    </a:ext>
                  </a:extLst>
                </a:gridCol>
                <a:gridCol w="706262">
                  <a:extLst>
                    <a:ext uri="{9D8B030D-6E8A-4147-A177-3AD203B41FA5}">
                      <a16:colId xmlns:a16="http://schemas.microsoft.com/office/drawing/2014/main" val="683000292"/>
                    </a:ext>
                  </a:extLst>
                </a:gridCol>
              </a:tblGrid>
              <a:tr h="3918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time1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time2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time3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time4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09150"/>
                  </a:ext>
                </a:extLst>
              </a:tr>
              <a:tr h="3918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city1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2251376"/>
                  </a:ext>
                </a:extLst>
              </a:tr>
              <a:tr h="3918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city2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165517"/>
                  </a:ext>
                </a:extLst>
              </a:tr>
              <a:tr h="3918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city3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966158"/>
                  </a:ext>
                </a:extLst>
              </a:tr>
              <a:tr h="3918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city4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813569"/>
                  </a:ext>
                </a:extLst>
              </a:tr>
            </a:tbl>
          </a:graphicData>
        </a:graphic>
      </p:graphicFrame>
      <p:grpSp>
        <p:nvGrpSpPr>
          <p:cNvPr id="32" name="组合 31">
            <a:extLst>
              <a:ext uri="{FF2B5EF4-FFF2-40B4-BE49-F238E27FC236}">
                <a16:creationId xmlns:a16="http://schemas.microsoft.com/office/drawing/2014/main" id="{9CF9D69B-D807-65C7-306A-2BA528CCB7A1}"/>
              </a:ext>
            </a:extLst>
          </p:cNvPr>
          <p:cNvGrpSpPr/>
          <p:nvPr/>
        </p:nvGrpSpPr>
        <p:grpSpPr>
          <a:xfrm>
            <a:off x="3124570" y="3532915"/>
            <a:ext cx="1290913" cy="1019892"/>
            <a:chOff x="1730829" y="5099404"/>
            <a:chExt cx="1954809" cy="1386271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017F194-685D-F9CF-D636-A0BBBB1BACDC}"/>
                </a:ext>
              </a:extLst>
            </p:cNvPr>
            <p:cNvSpPr/>
            <p:nvPr/>
          </p:nvSpPr>
          <p:spPr>
            <a:xfrm>
              <a:off x="1730829" y="5192486"/>
              <a:ext cx="413657" cy="4136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0C12C3B-6058-66E3-41B7-AFEE53FF9B53}"/>
                </a:ext>
              </a:extLst>
            </p:cNvPr>
            <p:cNvSpPr/>
            <p:nvPr/>
          </p:nvSpPr>
          <p:spPr>
            <a:xfrm>
              <a:off x="1741715" y="6040466"/>
              <a:ext cx="413657" cy="4136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467F9F2-623C-D3DC-3131-34FF540AF5C5}"/>
                </a:ext>
              </a:extLst>
            </p:cNvPr>
            <p:cNvSpPr/>
            <p:nvPr/>
          </p:nvSpPr>
          <p:spPr>
            <a:xfrm>
              <a:off x="3271981" y="6072018"/>
              <a:ext cx="413657" cy="4136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A9F805C-6CF3-4B30-913E-6C176456CE4E}"/>
                </a:ext>
              </a:extLst>
            </p:cNvPr>
            <p:cNvSpPr/>
            <p:nvPr/>
          </p:nvSpPr>
          <p:spPr>
            <a:xfrm>
              <a:off x="3065152" y="5099404"/>
              <a:ext cx="413657" cy="4136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54EBDDD-106C-8E41-8656-1055A77FA6DF}"/>
                </a:ext>
              </a:extLst>
            </p:cNvPr>
            <p:cNvCxnSpPr>
              <a:cxnSpLocks/>
              <a:stCxn id="12" idx="6"/>
              <a:endCxn id="15" idx="2"/>
            </p:cNvCxnSpPr>
            <p:nvPr/>
          </p:nvCxnSpPr>
          <p:spPr>
            <a:xfrm flipV="1">
              <a:off x="2144486" y="5306233"/>
              <a:ext cx="920666" cy="9308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AF3CD5E-4385-9039-6ABD-FEA4C38D281B}"/>
                </a:ext>
              </a:extLst>
            </p:cNvPr>
            <p:cNvCxnSpPr>
              <a:stCxn id="15" idx="4"/>
              <a:endCxn id="14" idx="0"/>
            </p:cNvCxnSpPr>
            <p:nvPr/>
          </p:nvCxnSpPr>
          <p:spPr>
            <a:xfrm>
              <a:off x="3271981" y="5513061"/>
              <a:ext cx="206829" cy="5589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66C77FD-1352-356D-5674-9D934E2FD4CE}"/>
                </a:ext>
              </a:extLst>
            </p:cNvPr>
            <p:cNvCxnSpPr>
              <a:stCxn id="14" idx="2"/>
              <a:endCxn id="13" idx="6"/>
            </p:cNvCxnSpPr>
            <p:nvPr/>
          </p:nvCxnSpPr>
          <p:spPr>
            <a:xfrm flipH="1" flipV="1">
              <a:off x="2155372" y="6247295"/>
              <a:ext cx="1116609" cy="315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219F9E7-41D4-245D-C4BA-71DD36417270}"/>
                </a:ext>
              </a:extLst>
            </p:cNvPr>
            <p:cNvCxnSpPr>
              <a:stCxn id="13" idx="0"/>
              <a:endCxn id="12" idx="4"/>
            </p:cNvCxnSpPr>
            <p:nvPr/>
          </p:nvCxnSpPr>
          <p:spPr>
            <a:xfrm flipH="1" flipV="1">
              <a:off x="1937658" y="5606143"/>
              <a:ext cx="10886" cy="4343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3CE3979-DC55-9704-012D-0B53A41FD6FB}"/>
              </a:ext>
            </a:extLst>
          </p:cNvPr>
          <p:cNvGrpSpPr/>
          <p:nvPr/>
        </p:nvGrpSpPr>
        <p:grpSpPr>
          <a:xfrm>
            <a:off x="6768649" y="3715057"/>
            <a:ext cx="1138325" cy="807254"/>
            <a:chOff x="1730829" y="5099404"/>
            <a:chExt cx="1954809" cy="1386271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062BD297-44E3-03CF-7579-7178115467F0}"/>
                </a:ext>
              </a:extLst>
            </p:cNvPr>
            <p:cNvSpPr/>
            <p:nvPr/>
          </p:nvSpPr>
          <p:spPr>
            <a:xfrm>
              <a:off x="1730829" y="5192486"/>
              <a:ext cx="413657" cy="4136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665EABC-41D2-BE33-5D44-0B353AAF96EF}"/>
                </a:ext>
              </a:extLst>
            </p:cNvPr>
            <p:cNvSpPr/>
            <p:nvPr/>
          </p:nvSpPr>
          <p:spPr>
            <a:xfrm>
              <a:off x="1741715" y="6040466"/>
              <a:ext cx="413657" cy="4136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0D08A86-B882-4890-8C7F-F6FE4E9AF1DF}"/>
                </a:ext>
              </a:extLst>
            </p:cNvPr>
            <p:cNvSpPr/>
            <p:nvPr/>
          </p:nvSpPr>
          <p:spPr>
            <a:xfrm>
              <a:off x="3271981" y="6072018"/>
              <a:ext cx="413657" cy="4136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938D0F7-FC72-6E17-FF2E-F25B6B2F77B1}"/>
                </a:ext>
              </a:extLst>
            </p:cNvPr>
            <p:cNvSpPr/>
            <p:nvPr/>
          </p:nvSpPr>
          <p:spPr>
            <a:xfrm>
              <a:off x="3065152" y="5099404"/>
              <a:ext cx="413657" cy="4136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99067F6-E757-37E3-1FC3-5BAD356A3387}"/>
                </a:ext>
              </a:extLst>
            </p:cNvPr>
            <p:cNvCxnSpPr>
              <a:cxnSpLocks/>
              <a:stCxn id="34" idx="6"/>
              <a:endCxn id="37" idx="2"/>
            </p:cNvCxnSpPr>
            <p:nvPr/>
          </p:nvCxnSpPr>
          <p:spPr>
            <a:xfrm flipV="1">
              <a:off x="2144486" y="5306233"/>
              <a:ext cx="920666" cy="9308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E45BC323-A38C-9CBD-BF00-3370D2EB9B99}"/>
                </a:ext>
              </a:extLst>
            </p:cNvPr>
            <p:cNvCxnSpPr>
              <a:cxnSpLocks/>
            </p:cNvCxnSpPr>
            <p:nvPr/>
          </p:nvCxnSpPr>
          <p:spPr>
            <a:xfrm>
              <a:off x="3271979" y="5526995"/>
              <a:ext cx="206829" cy="558957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DB1F3FB-F70E-BCFC-013F-05A8EF589B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4486" y="6245184"/>
              <a:ext cx="1116609" cy="3155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566839A-01D0-0947-4864-C4329C115803}"/>
                </a:ext>
              </a:extLst>
            </p:cNvPr>
            <p:cNvCxnSpPr>
              <a:stCxn id="35" idx="0"/>
              <a:endCxn id="34" idx="4"/>
            </p:cNvCxnSpPr>
            <p:nvPr/>
          </p:nvCxnSpPr>
          <p:spPr>
            <a:xfrm flipH="1" flipV="1">
              <a:off x="1937658" y="5606143"/>
              <a:ext cx="10886" cy="4343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0F69B541-3462-BC13-7EC1-DE9B71DDCB2B}"/>
              </a:ext>
            </a:extLst>
          </p:cNvPr>
          <p:cNvSpPr txBox="1"/>
          <p:nvPr/>
        </p:nvSpPr>
        <p:spPr>
          <a:xfrm>
            <a:off x="4755021" y="1976684"/>
            <a:ext cx="2013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city4</a:t>
            </a:r>
            <a:r>
              <a:rPr lang="ja-JP" altLang="en-US" sz="1400" dirty="0"/>
              <a:t>を訪れない</a:t>
            </a:r>
            <a:endParaRPr lang="en-US" altLang="ja-JP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7A54CC-2CC2-137C-781E-046B12D89B01}"/>
              </a:ext>
            </a:extLst>
          </p:cNvPr>
          <p:cNvSpPr txBox="1"/>
          <p:nvPr/>
        </p:nvSpPr>
        <p:spPr>
          <a:xfrm>
            <a:off x="1230581" y="505903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/>
              <a:t>エネルギー：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27">
                <a:extLst>
                  <a:ext uri="{FF2B5EF4-FFF2-40B4-BE49-F238E27FC236}">
                    <a16:creationId xmlns:a16="http://schemas.microsoft.com/office/drawing/2014/main" id="{CCDD47DA-FFEE-4CA8-54D2-AE65AC6B67FF}"/>
                  </a:ext>
                </a:extLst>
              </p:cNvPr>
              <p:cNvSpPr txBox="1"/>
              <p:nvPr/>
            </p:nvSpPr>
            <p:spPr>
              <a:xfrm>
                <a:off x="3240028" y="5100485"/>
                <a:ext cx="4787786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3,4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r>
                  <a:rPr lang="ja-JP" altLang="en-US" sz="1400" dirty="0"/>
                  <a:t>　　　　＜　　　　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1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27">
                <a:extLst>
                  <a:ext uri="{FF2B5EF4-FFF2-40B4-BE49-F238E27FC236}">
                    <a16:creationId xmlns:a16="http://schemas.microsoft.com/office/drawing/2014/main" id="{CCDD47DA-FFEE-4CA8-54D2-AE65AC6B6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028" y="5100485"/>
                <a:ext cx="4787786" cy="224870"/>
              </a:xfrm>
              <a:prstGeom prst="rect">
                <a:avLst/>
              </a:prstGeom>
              <a:blipFill>
                <a:blip r:embed="rId2"/>
                <a:stretch>
                  <a:fillRect l="-1401" t="-24324" r="-255" b="-459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29">
            <a:extLst>
              <a:ext uri="{FF2B5EF4-FFF2-40B4-BE49-F238E27FC236}">
                <a16:creationId xmlns:a16="http://schemas.microsoft.com/office/drawing/2014/main" id="{4ECAC7A1-8648-6DC8-27E7-0F0F84795696}"/>
              </a:ext>
            </a:extLst>
          </p:cNvPr>
          <p:cNvSpPr txBox="1"/>
          <p:nvPr/>
        </p:nvSpPr>
        <p:spPr>
          <a:xfrm>
            <a:off x="3333135" y="471269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/>
              <a:t>実行可能解</a:t>
            </a:r>
            <a:endParaRPr lang="zh-CN" altLang="en-US" sz="1400" dirty="0"/>
          </a:p>
        </p:txBody>
      </p:sp>
      <p:sp>
        <p:nvSpPr>
          <p:cNvPr id="16" name="文本框 30">
            <a:extLst>
              <a:ext uri="{FF2B5EF4-FFF2-40B4-BE49-F238E27FC236}">
                <a16:creationId xmlns:a16="http://schemas.microsoft.com/office/drawing/2014/main" id="{241D43F3-7FD6-8A0E-0DDB-00200FF560D9}"/>
              </a:ext>
            </a:extLst>
          </p:cNvPr>
          <p:cNvSpPr txBox="1"/>
          <p:nvPr/>
        </p:nvSpPr>
        <p:spPr>
          <a:xfrm>
            <a:off x="6914710" y="468411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/>
              <a:t>実行不可能解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42">
                <a:extLst>
                  <a:ext uri="{FF2B5EF4-FFF2-40B4-BE49-F238E27FC236}">
                    <a16:creationId xmlns:a16="http://schemas.microsoft.com/office/drawing/2014/main" id="{3C7499DD-903C-DEF9-3710-88D041695DD2}"/>
                  </a:ext>
                </a:extLst>
              </p:cNvPr>
              <p:cNvSpPr txBox="1"/>
              <p:nvPr/>
            </p:nvSpPr>
            <p:spPr>
              <a:xfrm>
                <a:off x="4785153" y="5502628"/>
                <a:ext cx="1523430" cy="241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3,4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r>
                  <a:rPr lang="ja-JP" altLang="en-US" sz="1400" dirty="0"/>
                  <a:t>　＜</a:t>
                </a:r>
                <a14:m>
                  <m:oMath xmlns:m="http://schemas.openxmlformats.org/officeDocument/2006/math">
                    <m:r>
                      <a:rPr lang="ja-JP" altLang="en-US" sz="1400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sz="1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8" name="文本框 42">
                <a:extLst>
                  <a:ext uri="{FF2B5EF4-FFF2-40B4-BE49-F238E27FC236}">
                    <a16:creationId xmlns:a16="http://schemas.microsoft.com/office/drawing/2014/main" id="{3C7499DD-903C-DEF9-3710-88D041695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153" y="5502628"/>
                <a:ext cx="1523430" cy="241733"/>
              </a:xfrm>
              <a:prstGeom prst="rect">
                <a:avLst/>
              </a:prstGeom>
              <a:blipFill>
                <a:blip r:embed="rId3"/>
                <a:stretch>
                  <a:fillRect l="-4400" t="-15385" r="-2400" b="-4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43">
                <a:extLst>
                  <a:ext uri="{FF2B5EF4-FFF2-40B4-BE49-F238E27FC236}">
                    <a16:creationId xmlns:a16="http://schemas.microsoft.com/office/drawing/2014/main" id="{F595ED2B-9FB9-936F-6D65-6B93A86CACF3}"/>
                  </a:ext>
                </a:extLst>
              </p:cNvPr>
              <p:cNvSpPr txBox="1"/>
              <p:nvPr/>
            </p:nvSpPr>
            <p:spPr>
              <a:xfrm>
                <a:off x="5485216" y="5921634"/>
                <a:ext cx="1646733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   &gt;  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" name="文本框 43">
                <a:extLst>
                  <a:ext uri="{FF2B5EF4-FFF2-40B4-BE49-F238E27FC236}">
                    <a16:creationId xmlns:a16="http://schemas.microsoft.com/office/drawing/2014/main" id="{F595ED2B-9FB9-936F-6D65-6B93A86CA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216" y="5921634"/>
                <a:ext cx="1646733" cy="403316"/>
              </a:xfrm>
              <a:prstGeom prst="rect">
                <a:avLst/>
              </a:prstGeom>
              <a:blipFill>
                <a:blip r:embed="rId4"/>
                <a:stretch>
                  <a:fillRect l="-2222" r="-2963" b="-11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45">
                <a:extLst>
                  <a:ext uri="{FF2B5EF4-FFF2-40B4-BE49-F238E27FC236}">
                    <a16:creationId xmlns:a16="http://schemas.microsoft.com/office/drawing/2014/main" id="{CFAFA613-C58E-E000-EAF6-25E9F1FD95D3}"/>
                  </a:ext>
                </a:extLst>
              </p:cNvPr>
              <p:cNvSpPr txBox="1"/>
              <p:nvPr/>
            </p:nvSpPr>
            <p:spPr>
              <a:xfrm>
                <a:off x="8176594" y="5884857"/>
                <a:ext cx="4231552" cy="532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3,4</m:t>
                        </m:r>
                      </m:sub>
                    </m:sSub>
                    <m:r>
                      <a:rPr lang="ja-JP" altLang="en-US" sz="1400" i="1">
                        <a:latin typeface="Cambria Math" panose="02040503050406030204" pitchFamily="18" charset="0"/>
                      </a:rPr>
                      <m:t>と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r>
                  <a:rPr lang="ja-JP" altLang="en-US" sz="1400" dirty="0"/>
                  <a:t>　は訪れない町</a:t>
                </a:r>
                <a:r>
                  <a:rPr lang="en-US" altLang="ja-JP" sz="1400" dirty="0"/>
                  <a:t>city4</a:t>
                </a:r>
                <a:r>
                  <a:rPr lang="ja-JP" altLang="en-US" sz="1400" dirty="0"/>
                  <a:t>による</a:t>
                </a:r>
                <a:endParaRPr lang="en-US" altLang="ja-JP" sz="1400" dirty="0"/>
              </a:p>
              <a:p>
                <a:r>
                  <a:rPr lang="ja-JP" altLang="en-US" sz="1400" dirty="0"/>
                  <a:t>消えた二つのエッジ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22" name="文本框 45">
                <a:extLst>
                  <a:ext uri="{FF2B5EF4-FFF2-40B4-BE49-F238E27FC236}">
                    <a16:creationId xmlns:a16="http://schemas.microsoft.com/office/drawing/2014/main" id="{CFAFA613-C58E-E000-EAF6-25E9F1FD9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594" y="5884857"/>
                <a:ext cx="4231552" cy="532646"/>
              </a:xfrm>
              <a:prstGeom prst="rect">
                <a:avLst/>
              </a:prstGeom>
              <a:blipFill>
                <a:blip r:embed="rId5"/>
                <a:stretch>
                  <a:fillRect l="-432" b="-102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99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874C7-EF85-FD66-130C-4B3C5A39B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A169094-7FEB-01C1-8E66-4B5FFCBAF8B2}"/>
              </a:ext>
            </a:extLst>
          </p:cNvPr>
          <p:cNvSpPr/>
          <p:nvPr/>
        </p:nvSpPr>
        <p:spPr>
          <a:xfrm>
            <a:off x="159238" y="595259"/>
            <a:ext cx="967032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タイトル 1">
                <a:extLst>
                  <a:ext uri="{FF2B5EF4-FFF2-40B4-BE49-F238E27FC236}">
                    <a16:creationId xmlns:a16="http://schemas.microsoft.com/office/drawing/2014/main" id="{91B3789A-7F6E-13CE-BB0A-8C923F88CE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3023" y="35839"/>
                <a:ext cx="10532995" cy="598978"/>
              </a:xfrm>
            </p:spPr>
            <p:txBody>
              <a:bodyPr>
                <a:normAutofit fontScale="90000"/>
              </a:bodyPr>
              <a:lstStyle/>
              <a:p>
                <a:r>
                  <a:rPr kumimoji="1" lang="ja-JP" altLang="en-US" b="1" dirty="0"/>
                  <a:t>ペナルティー係数</a:t>
                </a:r>
                <a14:m>
                  <m:oMath xmlns:m="http://schemas.openxmlformats.org/officeDocument/2006/math">
                    <m:r>
                      <a:rPr kumimoji="1" lang="ja-JP" alt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ja-JP" altLang="en-US" b="1" dirty="0"/>
                  <a:t>の算出</a:t>
                </a:r>
              </a:p>
            </p:txBody>
          </p:sp>
        </mc:Choice>
        <mc:Fallback xmlns="">
          <p:sp>
            <p:nvSpPr>
              <p:cNvPr id="6" name="タイトル 1">
                <a:extLst>
                  <a:ext uri="{FF2B5EF4-FFF2-40B4-BE49-F238E27FC236}">
                    <a16:creationId xmlns:a16="http://schemas.microsoft.com/office/drawing/2014/main" id="{91B3789A-7F6E-13CE-BB0A-8C923F88CE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3023" y="35839"/>
                <a:ext cx="10532995" cy="598978"/>
              </a:xfrm>
              <a:blipFill>
                <a:blip r:embed="rId2"/>
                <a:stretch>
                  <a:fillRect l="-2025" t="-31633" b="-47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2A46E16F-142E-1433-9FDF-D1CAD12CB977}"/>
              </a:ext>
            </a:extLst>
          </p:cNvPr>
          <p:cNvSpPr txBox="1"/>
          <p:nvPr/>
        </p:nvSpPr>
        <p:spPr>
          <a:xfrm>
            <a:off x="159238" y="846519"/>
            <a:ext cx="3236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①：座標に基づいてあるグラフを生成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17B5F18-B87D-C8AE-4973-4814755E3BBD}"/>
                  </a:ext>
                </a:extLst>
              </p:cNvPr>
              <p:cNvSpPr txBox="1"/>
              <p:nvPr/>
            </p:nvSpPr>
            <p:spPr>
              <a:xfrm>
                <a:off x="346138" y="2829166"/>
                <a:ext cx="6793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/>
                  <a:t>②</a:t>
                </a:r>
                <a14:m>
                  <m:oMath xmlns:m="http://schemas.openxmlformats.org/officeDocument/2006/math">
                    <m:r>
                      <a:rPr kumimoji="1" lang="ja-JP" altLang="en-US" sz="1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ja-JP" altLang="en-US" sz="1400" dirty="0"/>
                  <a:t>を計算（小数</a:t>
                </a:r>
                <a:r>
                  <a:rPr lang="en-US" altLang="ja-JP" sz="1400" dirty="0"/>
                  <a:t>0.5</a:t>
                </a:r>
                <a:r>
                  <a:rPr lang="ja-JP" altLang="en-US" sz="1400" dirty="0"/>
                  <a:t>が生じる場合、</a:t>
                </a:r>
                <a:r>
                  <a:rPr lang="en-US" altLang="ja-JP" sz="1400" dirty="0"/>
                  <a:t>floor</a:t>
                </a:r>
                <a:r>
                  <a:rPr lang="ja-JP" altLang="en-US" sz="1400" dirty="0"/>
                  <a:t>で小数部分を切り捨てて、整数になる）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17B5F18-B87D-C8AE-4973-4814755E3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38" y="2829166"/>
                <a:ext cx="6793719" cy="307777"/>
              </a:xfrm>
              <a:prstGeom prst="rect">
                <a:avLst/>
              </a:prstGeom>
              <a:blipFill>
                <a:blip r:embed="rId3"/>
                <a:stretch>
                  <a:fillRect l="-269"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71456CF6-95FE-73B3-7033-CEAD22CC3354}"/>
              </a:ext>
            </a:extLst>
          </p:cNvPr>
          <p:cNvGrpSpPr/>
          <p:nvPr/>
        </p:nvGrpSpPr>
        <p:grpSpPr>
          <a:xfrm>
            <a:off x="466179" y="3111076"/>
            <a:ext cx="2349554" cy="3159326"/>
            <a:chOff x="6771755" y="1209843"/>
            <a:chExt cx="2349554" cy="31593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2">
                  <a:extLst>
                    <a:ext uri="{FF2B5EF4-FFF2-40B4-BE49-F238E27FC236}">
                      <a16:creationId xmlns:a16="http://schemas.microsoft.com/office/drawing/2014/main" id="{02C8A723-8C18-26BA-3E25-522B37EC9044}"/>
                    </a:ext>
                  </a:extLst>
                </p:cNvPr>
                <p:cNvSpPr txBox="1"/>
                <p:nvPr/>
              </p:nvSpPr>
              <p:spPr>
                <a:xfrm>
                  <a:off x="6771755" y="1209843"/>
                  <a:ext cx="2349554" cy="31593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ja-JP" altLang="en-US" sz="1400" b="1" dirty="0"/>
                    <a:t>町</a:t>
                  </a:r>
                  <a:r>
                    <a:rPr lang="en-US" altLang="ja-JP" sz="1400" b="1" dirty="0"/>
                    <a:t>0</a:t>
                  </a:r>
                  <a:r>
                    <a:rPr lang="ja-JP" altLang="en-US" sz="1400" b="1" dirty="0"/>
                    <a:t>を訪れない</a:t>
                  </a:r>
                  <a:endParaRPr lang="en-US" altLang="ja-JP" sz="1400" b="1" dirty="0"/>
                </a:p>
                <a:p>
                  <a:r>
                    <a:rPr lang="en-US" altLang="zh-CN" sz="1400" dirty="0"/>
                    <a:t>1 </a:t>
                  </a:r>
                  <a:r>
                    <a:rPr lang="en-US" altLang="zh-CN" sz="1400" dirty="0">
                      <a:solidFill>
                        <a:srgbClr val="FF0000"/>
                      </a:solidFill>
                    </a:rPr>
                    <a:t>0</a:t>
                  </a:r>
                  <a:r>
                    <a:rPr lang="en-US" altLang="zh-CN" sz="1400" dirty="0"/>
                    <a:t> 2  </a:t>
                  </a:r>
                  <a:r>
                    <a:rPr lang="zh-CN" altLang="en-US" sz="1400" dirty="0"/>
                    <a:t>→</a:t>
                  </a:r>
                  <a:r>
                    <a:rPr lang="en-US" altLang="zh-CN" sz="1400" dirty="0"/>
                    <a:t>	</a:t>
                  </a:r>
                  <a:r>
                    <a:rPr lang="en-US" altLang="zh-CN" sz="1400" b="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CN" sz="1400" dirty="0"/>
                </a:p>
                <a:p>
                  <a:endParaRPr lang="en-US" altLang="zh-CN" sz="1400" dirty="0"/>
                </a:p>
                <a:p>
                  <a:r>
                    <a:rPr lang="en-US" altLang="zh-CN" sz="1400" dirty="0"/>
                    <a:t>1 </a:t>
                  </a:r>
                  <a:r>
                    <a:rPr lang="en-US" altLang="zh-CN" sz="1400" dirty="0">
                      <a:solidFill>
                        <a:srgbClr val="FF0000"/>
                      </a:solidFill>
                    </a:rPr>
                    <a:t>0</a:t>
                  </a:r>
                  <a:r>
                    <a:rPr lang="en-US" altLang="zh-CN" sz="1400" dirty="0"/>
                    <a:t> 4  </a:t>
                  </a:r>
                  <a:r>
                    <a:rPr lang="zh-CN" altLang="en-US" sz="1400" dirty="0"/>
                    <a:t>→ </a:t>
                  </a:r>
                  <a:r>
                    <a:rPr lang="en-US" altLang="zh-CN" sz="1400" dirty="0"/>
                    <a:t>	</a:t>
                  </a:r>
                  <a:r>
                    <a:rPr lang="en-US" altLang="zh-CN" sz="1400" b="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endParaRPr lang="en-US" altLang="ja-JP" sz="1400" dirty="0"/>
                </a:p>
                <a:p>
                  <a:r>
                    <a:rPr lang="en-US" altLang="ja-JP" sz="1400" dirty="0"/>
                    <a:t>2 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0</a:t>
                  </a:r>
                  <a:r>
                    <a:rPr lang="en-US" altLang="ja-JP" sz="1400" dirty="0"/>
                    <a:t> 4</a:t>
                  </a:r>
                  <a:r>
                    <a:rPr lang="zh-CN" altLang="en-US" sz="1400" dirty="0"/>
                    <a:t>  → </a:t>
                  </a:r>
                  <a:r>
                    <a:rPr lang="en-US" altLang="ja-JP" sz="1400" dirty="0"/>
                    <a:t>	</a:t>
                  </a:r>
                  <a:r>
                    <a:rPr lang="en-US" altLang="zh-CN" sz="1400" b="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ja-JP" sz="1400" dirty="0"/>
                </a:p>
              </p:txBody>
            </p:sp>
          </mc:Choice>
          <mc:Fallback xmlns="">
            <p:sp>
              <p:nvSpPr>
                <p:cNvPr id="19" name="文本框 2">
                  <a:extLst>
                    <a:ext uri="{FF2B5EF4-FFF2-40B4-BE49-F238E27FC236}">
                      <a16:creationId xmlns:a16="http://schemas.microsoft.com/office/drawing/2014/main" id="{02C8A723-8C18-26BA-3E25-522B37EC9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1755" y="1209843"/>
                  <a:ext cx="2349554" cy="3159326"/>
                </a:xfrm>
                <a:prstGeom prst="rect">
                  <a:avLst/>
                </a:prstGeom>
                <a:blipFill>
                  <a:blip r:embed="rId5"/>
                  <a:stretch>
                    <a:fillRect l="-779" t="-1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0C2889E3-5F08-7C87-673B-F427EB37D4B2}"/>
                </a:ext>
              </a:extLst>
            </p:cNvPr>
            <p:cNvSpPr/>
            <p:nvPr/>
          </p:nvSpPr>
          <p:spPr>
            <a:xfrm rot="5400000">
              <a:off x="7294796" y="3446647"/>
              <a:ext cx="1126186" cy="10361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文本框 12">
              <a:extLst>
                <a:ext uri="{FF2B5EF4-FFF2-40B4-BE49-F238E27FC236}">
                  <a16:creationId xmlns:a16="http://schemas.microsoft.com/office/drawing/2014/main" id="{CF99A8AE-14D2-AC19-B3CA-EFC173251787}"/>
                </a:ext>
              </a:extLst>
            </p:cNvPr>
            <p:cNvSpPr txBox="1"/>
            <p:nvPr/>
          </p:nvSpPr>
          <p:spPr>
            <a:xfrm>
              <a:off x="7973362" y="3109101"/>
              <a:ext cx="595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/>
                <a:t>max</a:t>
              </a:r>
              <a:endParaRPr lang="zh-CN" altLang="en-US" sz="1600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634C33A-2F17-C2F6-B119-916196783268}"/>
              </a:ext>
            </a:extLst>
          </p:cNvPr>
          <p:cNvGrpSpPr/>
          <p:nvPr/>
        </p:nvGrpSpPr>
        <p:grpSpPr>
          <a:xfrm>
            <a:off x="2815732" y="3136864"/>
            <a:ext cx="2349554" cy="3210110"/>
            <a:chOff x="6771755" y="1209843"/>
            <a:chExt cx="2349554" cy="321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">
                  <a:extLst>
                    <a:ext uri="{FF2B5EF4-FFF2-40B4-BE49-F238E27FC236}">
                      <a16:creationId xmlns:a16="http://schemas.microsoft.com/office/drawing/2014/main" id="{E2BEA1BF-4C8E-21D2-6D24-CAA82FB8466F}"/>
                    </a:ext>
                  </a:extLst>
                </p:cNvPr>
                <p:cNvSpPr txBox="1"/>
                <p:nvPr/>
              </p:nvSpPr>
              <p:spPr>
                <a:xfrm>
                  <a:off x="6771755" y="1209843"/>
                  <a:ext cx="2349554" cy="321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ja-JP" altLang="en-US" sz="1400" b="1" dirty="0"/>
                    <a:t>町</a:t>
                  </a:r>
                  <a:r>
                    <a:rPr lang="en-US" altLang="ja-JP" sz="1400" b="1" dirty="0"/>
                    <a:t>1</a:t>
                  </a:r>
                  <a:r>
                    <a:rPr lang="ja-JP" altLang="en-US" sz="1400" b="1" dirty="0"/>
                    <a:t>を訪れない</a:t>
                  </a:r>
                  <a:endParaRPr lang="en-US" altLang="ja-JP" sz="1400" b="1" dirty="0"/>
                </a:p>
                <a:p>
                  <a:r>
                    <a:rPr lang="en-US" altLang="zh-CN" sz="1400" dirty="0"/>
                    <a:t>0 </a:t>
                  </a:r>
                  <a:r>
                    <a:rPr lang="en-US" altLang="zh-CN" sz="1400" dirty="0">
                      <a:solidFill>
                        <a:srgbClr val="FF0000"/>
                      </a:solidFill>
                    </a:rPr>
                    <a:t>1</a:t>
                  </a:r>
                  <a:r>
                    <a:rPr lang="en-US" altLang="zh-CN" sz="1400" dirty="0"/>
                    <a:t> 2  </a:t>
                  </a:r>
                  <a:r>
                    <a:rPr lang="zh-CN" altLang="en-US" sz="1400" dirty="0"/>
                    <a:t>→</a:t>
                  </a:r>
                  <a:r>
                    <a:rPr lang="en-US" altLang="zh-CN" sz="1400" dirty="0"/>
                    <a:t>	</a:t>
                  </a:r>
                  <a:r>
                    <a:rPr lang="en-US" altLang="zh-CN" sz="1400" b="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CN" sz="1400" dirty="0"/>
                </a:p>
                <a:p>
                  <a:r>
                    <a:rPr lang="en-US" altLang="zh-CN" sz="1400" dirty="0"/>
                    <a:t>0 </a:t>
                  </a:r>
                  <a:r>
                    <a:rPr lang="en-US" altLang="zh-CN" sz="1400" dirty="0">
                      <a:solidFill>
                        <a:srgbClr val="FF0000"/>
                      </a:solidFill>
                    </a:rPr>
                    <a:t>1</a:t>
                  </a:r>
                  <a:r>
                    <a:rPr lang="en-US" altLang="zh-CN" sz="1400" dirty="0"/>
                    <a:t> 3  </a:t>
                  </a:r>
                  <a:r>
                    <a:rPr lang="zh-CN" altLang="en-US" sz="1400" dirty="0"/>
                    <a:t>→ </a:t>
                  </a:r>
                  <a:r>
                    <a:rPr lang="en-US" altLang="zh-CN" sz="1400" dirty="0"/>
                    <a:t>	</a:t>
                  </a:r>
                  <a:r>
                    <a:rPr lang="en-US" altLang="zh-CN" sz="1400" b="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r>
                    <a:rPr lang="en-US" altLang="ja-JP" sz="1400" dirty="0"/>
                    <a:t>0 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1</a:t>
                  </a:r>
                  <a:r>
                    <a:rPr lang="en-US" altLang="ja-JP" sz="1400" dirty="0"/>
                    <a:t> 4</a:t>
                  </a:r>
                  <a:r>
                    <a:rPr lang="zh-CN" altLang="en-US" sz="1400" dirty="0"/>
                    <a:t>  → </a:t>
                  </a:r>
                  <a:r>
                    <a:rPr lang="en-US" altLang="ja-JP" sz="1400" dirty="0"/>
                    <a:t>	</a:t>
                  </a:r>
                  <a:r>
                    <a:rPr lang="en-US" altLang="zh-CN" sz="1400" b="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r>
                    <a:rPr lang="en-US" altLang="ja-JP" sz="1400" dirty="0"/>
                    <a:t>2 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1</a:t>
                  </a:r>
                  <a:r>
                    <a:rPr lang="en-US" altLang="ja-JP" sz="1400" dirty="0"/>
                    <a:t> 3</a:t>
                  </a:r>
                  <a:r>
                    <a:rPr lang="zh-CN" altLang="en-US" sz="1400" dirty="0"/>
                    <a:t>  → </a:t>
                  </a:r>
                  <a:r>
                    <a:rPr lang="en-US" altLang="ja-JP" sz="1400" dirty="0"/>
                    <a:t>	</a:t>
                  </a:r>
                  <a:r>
                    <a:rPr lang="en-US" altLang="zh-CN" sz="1400" b="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r>
                    <a:rPr lang="en-US" altLang="ja-JP" sz="1400" dirty="0"/>
                    <a:t>2 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1</a:t>
                  </a:r>
                  <a:r>
                    <a:rPr lang="en-US" altLang="ja-JP" sz="1400" dirty="0"/>
                    <a:t> 4</a:t>
                  </a:r>
                  <a:r>
                    <a:rPr lang="zh-CN" altLang="en-US" sz="1400" dirty="0"/>
                    <a:t>  → </a:t>
                  </a:r>
                  <a:r>
                    <a:rPr lang="en-US" altLang="ja-JP" sz="1400" dirty="0"/>
                    <a:t>	</a:t>
                  </a:r>
                  <a:r>
                    <a:rPr lang="en-US" altLang="zh-CN" sz="1400" b="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r>
                    <a:rPr lang="en-US" altLang="ja-JP" sz="1400" dirty="0"/>
                    <a:t>3 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1</a:t>
                  </a:r>
                  <a:r>
                    <a:rPr lang="en-US" altLang="ja-JP" sz="1400" dirty="0"/>
                    <a:t> 4</a:t>
                  </a:r>
                  <a:r>
                    <a:rPr lang="zh-CN" altLang="en-US" sz="1400" dirty="0"/>
                    <a:t>  → </a:t>
                  </a:r>
                  <a:r>
                    <a:rPr lang="en-US" altLang="ja-JP" sz="1400" dirty="0"/>
                    <a:t>	</a:t>
                  </a:r>
                  <a:r>
                    <a:rPr lang="en-US" altLang="zh-CN" sz="1400" b="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ja-JP" sz="1400" dirty="0"/>
                </a:p>
              </p:txBody>
            </p:sp>
          </mc:Choice>
          <mc:Fallback xmlns="">
            <p:sp>
              <p:nvSpPr>
                <p:cNvPr id="23" name="文本框 2">
                  <a:extLst>
                    <a:ext uri="{FF2B5EF4-FFF2-40B4-BE49-F238E27FC236}">
                      <a16:creationId xmlns:a16="http://schemas.microsoft.com/office/drawing/2014/main" id="{E2BEA1BF-4C8E-21D2-6D24-CAA82FB846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1755" y="1209843"/>
                  <a:ext cx="2349554" cy="3210110"/>
                </a:xfrm>
                <a:prstGeom prst="rect">
                  <a:avLst/>
                </a:prstGeom>
                <a:blipFill>
                  <a:blip r:embed="rId6"/>
                  <a:stretch>
                    <a:fillRect l="-777" t="-3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箭头: 右 23">
              <a:extLst>
                <a:ext uri="{FF2B5EF4-FFF2-40B4-BE49-F238E27FC236}">
                  <a16:creationId xmlns:a16="http://schemas.microsoft.com/office/drawing/2014/main" id="{E0C860BD-3271-B2C7-8B24-4DB57B834B80}"/>
                </a:ext>
              </a:extLst>
            </p:cNvPr>
            <p:cNvSpPr/>
            <p:nvPr/>
          </p:nvSpPr>
          <p:spPr>
            <a:xfrm rot="5400000">
              <a:off x="7561618" y="3674800"/>
              <a:ext cx="605421" cy="11649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" name="文本框 12">
              <a:extLst>
                <a:ext uri="{FF2B5EF4-FFF2-40B4-BE49-F238E27FC236}">
                  <a16:creationId xmlns:a16="http://schemas.microsoft.com/office/drawing/2014/main" id="{1B68CDC4-D93C-A1C7-7ED9-C0E6FEDD0896}"/>
                </a:ext>
              </a:extLst>
            </p:cNvPr>
            <p:cNvSpPr txBox="1"/>
            <p:nvPr/>
          </p:nvSpPr>
          <p:spPr>
            <a:xfrm>
              <a:off x="7974064" y="3478432"/>
              <a:ext cx="595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/>
                <a:t>max</a:t>
              </a:r>
              <a:endParaRPr lang="zh-CN" altLang="en-US" sz="1600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4D8DCB1-D4A9-E912-D604-51D60B3B9263}"/>
              </a:ext>
            </a:extLst>
          </p:cNvPr>
          <p:cNvGrpSpPr/>
          <p:nvPr/>
        </p:nvGrpSpPr>
        <p:grpSpPr>
          <a:xfrm>
            <a:off x="5178165" y="3136943"/>
            <a:ext cx="2349554" cy="3210110"/>
            <a:chOff x="6771755" y="1209843"/>
            <a:chExt cx="2349554" cy="321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">
                  <a:extLst>
                    <a:ext uri="{FF2B5EF4-FFF2-40B4-BE49-F238E27FC236}">
                      <a16:creationId xmlns:a16="http://schemas.microsoft.com/office/drawing/2014/main" id="{8D431A83-F8BA-7286-AFD9-321745710243}"/>
                    </a:ext>
                  </a:extLst>
                </p:cNvPr>
                <p:cNvSpPr txBox="1"/>
                <p:nvPr/>
              </p:nvSpPr>
              <p:spPr>
                <a:xfrm>
                  <a:off x="6771755" y="1209843"/>
                  <a:ext cx="2349554" cy="321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ja-JP" altLang="en-US" sz="1400" b="1" dirty="0"/>
                    <a:t>町</a:t>
                  </a:r>
                  <a:r>
                    <a:rPr lang="en-US" altLang="ja-JP" sz="1400" b="1" dirty="0"/>
                    <a:t>2</a:t>
                  </a:r>
                  <a:r>
                    <a:rPr lang="ja-JP" altLang="en-US" sz="1400" b="1" dirty="0"/>
                    <a:t>を訪れない</a:t>
                  </a:r>
                  <a:endParaRPr lang="en-US" altLang="ja-JP" sz="1400" b="1" dirty="0"/>
                </a:p>
                <a:p>
                  <a:r>
                    <a:rPr lang="en-US" altLang="zh-CN" sz="1400" dirty="0"/>
                    <a:t>0 </a:t>
                  </a:r>
                  <a:r>
                    <a:rPr lang="en-US" altLang="zh-CN" sz="1400" dirty="0">
                      <a:solidFill>
                        <a:srgbClr val="FF0000"/>
                      </a:solidFill>
                    </a:rPr>
                    <a:t>2</a:t>
                  </a:r>
                  <a:r>
                    <a:rPr lang="en-US" altLang="zh-CN" sz="1400" dirty="0"/>
                    <a:t> 1  </a:t>
                  </a:r>
                  <a:r>
                    <a:rPr lang="zh-CN" altLang="en-US" sz="1400" dirty="0"/>
                    <a:t>→</a:t>
                  </a:r>
                  <a:r>
                    <a:rPr lang="en-US" altLang="zh-CN" sz="1400" dirty="0"/>
                    <a:t>	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CN" sz="1400" dirty="0"/>
                </a:p>
                <a:p>
                  <a:r>
                    <a:rPr lang="en-US" altLang="zh-CN" sz="1400" dirty="0"/>
                    <a:t>0 </a:t>
                  </a:r>
                  <a:r>
                    <a:rPr lang="en-US" altLang="zh-CN" sz="1400" dirty="0">
                      <a:solidFill>
                        <a:srgbClr val="FF0000"/>
                      </a:solidFill>
                    </a:rPr>
                    <a:t>2</a:t>
                  </a:r>
                  <a:r>
                    <a:rPr lang="en-US" altLang="zh-CN" sz="1400" dirty="0"/>
                    <a:t> 3  </a:t>
                  </a:r>
                  <a:r>
                    <a:rPr lang="zh-CN" altLang="en-US" sz="1400" dirty="0"/>
                    <a:t>→ </a:t>
                  </a:r>
                  <a:r>
                    <a:rPr lang="en-US" altLang="zh-CN" sz="1400" dirty="0"/>
                    <a:t>	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r>
                    <a:rPr lang="en-US" altLang="ja-JP" sz="1400" dirty="0"/>
                    <a:t>0 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2</a:t>
                  </a:r>
                  <a:r>
                    <a:rPr lang="en-US" altLang="ja-JP" sz="1400" dirty="0"/>
                    <a:t> 4</a:t>
                  </a:r>
                  <a:r>
                    <a:rPr lang="zh-CN" altLang="en-US" sz="1400" dirty="0"/>
                    <a:t>  → </a:t>
                  </a:r>
                  <a:r>
                    <a:rPr lang="en-US" altLang="ja-JP" sz="1400" dirty="0"/>
                    <a:t>	</a:t>
                  </a:r>
                  <a:r>
                    <a:rPr lang="en-US" altLang="zh-CN" sz="1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r>
                    <a:rPr lang="en-US" altLang="ja-JP" sz="1400" dirty="0"/>
                    <a:t>1 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2</a:t>
                  </a:r>
                  <a:r>
                    <a:rPr lang="en-US" altLang="ja-JP" sz="1400" dirty="0"/>
                    <a:t> 3</a:t>
                  </a:r>
                  <a:r>
                    <a:rPr lang="zh-CN" altLang="en-US" sz="1400" dirty="0"/>
                    <a:t>  → </a:t>
                  </a:r>
                  <a:r>
                    <a:rPr lang="en-US" altLang="ja-JP" sz="1400" dirty="0"/>
                    <a:t>	</a:t>
                  </a:r>
                  <a:r>
                    <a:rPr lang="en-US" altLang="zh-CN" sz="1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r>
                    <a:rPr lang="en-US" altLang="ja-JP" sz="1400" dirty="0"/>
                    <a:t>1 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2</a:t>
                  </a:r>
                  <a:r>
                    <a:rPr lang="en-US" altLang="ja-JP" sz="1400" dirty="0"/>
                    <a:t> 4</a:t>
                  </a:r>
                  <a:r>
                    <a:rPr lang="zh-CN" altLang="en-US" sz="1400" dirty="0"/>
                    <a:t>  → </a:t>
                  </a:r>
                  <a:r>
                    <a:rPr lang="en-US" altLang="ja-JP" sz="1400" dirty="0"/>
                    <a:t>	</a:t>
                  </a:r>
                  <a:r>
                    <a:rPr lang="en-US" altLang="zh-CN" sz="1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r>
                    <a:rPr lang="en-US" altLang="ja-JP" sz="1400" dirty="0"/>
                    <a:t>3 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2</a:t>
                  </a:r>
                  <a:r>
                    <a:rPr lang="en-US" altLang="ja-JP" sz="1400" dirty="0"/>
                    <a:t> 4</a:t>
                  </a:r>
                  <a:r>
                    <a:rPr lang="zh-CN" altLang="en-US" sz="1400" dirty="0"/>
                    <a:t>  → </a:t>
                  </a:r>
                  <a:r>
                    <a:rPr lang="en-US" altLang="ja-JP" sz="1400" dirty="0"/>
                    <a:t>	</a:t>
                  </a:r>
                  <a:r>
                    <a:rPr lang="en-US" altLang="zh-CN" sz="1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ja-JP" sz="1400" dirty="0"/>
                </a:p>
              </p:txBody>
            </p:sp>
          </mc:Choice>
          <mc:Fallback xmlns="">
            <p:sp>
              <p:nvSpPr>
                <p:cNvPr id="27" name="文本框 2">
                  <a:extLst>
                    <a:ext uri="{FF2B5EF4-FFF2-40B4-BE49-F238E27FC236}">
                      <a16:creationId xmlns:a16="http://schemas.microsoft.com/office/drawing/2014/main" id="{8D431A83-F8BA-7286-AFD9-3217457102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1755" y="1209843"/>
                  <a:ext cx="2349554" cy="3210110"/>
                </a:xfrm>
                <a:prstGeom prst="rect">
                  <a:avLst/>
                </a:prstGeom>
                <a:blipFill>
                  <a:blip r:embed="rId7"/>
                  <a:stretch>
                    <a:fillRect l="-779" t="-3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箭头: 右 27">
              <a:extLst>
                <a:ext uri="{FF2B5EF4-FFF2-40B4-BE49-F238E27FC236}">
                  <a16:creationId xmlns:a16="http://schemas.microsoft.com/office/drawing/2014/main" id="{ADDA3B7B-269C-9D5D-96D9-0ECA8A04CF99}"/>
                </a:ext>
              </a:extLst>
            </p:cNvPr>
            <p:cNvSpPr/>
            <p:nvPr/>
          </p:nvSpPr>
          <p:spPr>
            <a:xfrm rot="5400000">
              <a:off x="7527558" y="3653540"/>
              <a:ext cx="624633" cy="13964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文本框 12">
              <a:extLst>
                <a:ext uri="{FF2B5EF4-FFF2-40B4-BE49-F238E27FC236}">
                  <a16:creationId xmlns:a16="http://schemas.microsoft.com/office/drawing/2014/main" id="{F98F3162-B85B-02ED-D5A7-78DA45F42247}"/>
                </a:ext>
              </a:extLst>
            </p:cNvPr>
            <p:cNvSpPr txBox="1"/>
            <p:nvPr/>
          </p:nvSpPr>
          <p:spPr>
            <a:xfrm>
              <a:off x="8130740" y="3627066"/>
              <a:ext cx="595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/>
                <a:t>max</a:t>
              </a:r>
              <a:endParaRPr lang="zh-CN" altLang="en-US" sz="1600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98B0126-1A2A-32B7-AEAD-BC3ECF09A39D}"/>
              </a:ext>
            </a:extLst>
          </p:cNvPr>
          <p:cNvGrpSpPr/>
          <p:nvPr/>
        </p:nvGrpSpPr>
        <p:grpSpPr>
          <a:xfrm>
            <a:off x="9842446" y="3111074"/>
            <a:ext cx="2349554" cy="3210110"/>
            <a:chOff x="6771755" y="1209843"/>
            <a:chExt cx="2349554" cy="321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2">
                  <a:extLst>
                    <a:ext uri="{FF2B5EF4-FFF2-40B4-BE49-F238E27FC236}">
                      <a16:creationId xmlns:a16="http://schemas.microsoft.com/office/drawing/2014/main" id="{901EF1E4-CAA9-0A9E-9A38-BC44BE6EA9A9}"/>
                    </a:ext>
                  </a:extLst>
                </p:cNvPr>
                <p:cNvSpPr txBox="1"/>
                <p:nvPr/>
              </p:nvSpPr>
              <p:spPr>
                <a:xfrm>
                  <a:off x="6771755" y="1209843"/>
                  <a:ext cx="2349554" cy="321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ja-JP" altLang="en-US" sz="1400" b="1" dirty="0"/>
                    <a:t>町</a:t>
                  </a:r>
                  <a:r>
                    <a:rPr lang="en-US" altLang="ja-JP" sz="1400" b="1" dirty="0"/>
                    <a:t>4</a:t>
                  </a:r>
                  <a:r>
                    <a:rPr lang="ja-JP" altLang="en-US" sz="1400" b="1" dirty="0"/>
                    <a:t>を訪れない</a:t>
                  </a:r>
                  <a:endParaRPr lang="en-US" altLang="ja-JP" sz="1400" b="1" dirty="0"/>
                </a:p>
                <a:p>
                  <a:r>
                    <a:rPr lang="en-US" altLang="zh-CN" sz="1400" dirty="0"/>
                    <a:t>0 </a:t>
                  </a:r>
                  <a:r>
                    <a:rPr lang="en-US" altLang="zh-CN" sz="1400" dirty="0">
                      <a:solidFill>
                        <a:srgbClr val="FF0000"/>
                      </a:solidFill>
                    </a:rPr>
                    <a:t>4</a:t>
                  </a:r>
                  <a:r>
                    <a:rPr lang="en-US" altLang="zh-CN" sz="1400" dirty="0"/>
                    <a:t> 1  </a:t>
                  </a:r>
                  <a:r>
                    <a:rPr lang="zh-CN" altLang="en-US" sz="1400" dirty="0"/>
                    <a:t>→</a:t>
                  </a:r>
                  <a:r>
                    <a:rPr lang="en-US" altLang="zh-CN" sz="1400" dirty="0"/>
                    <a:t>	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CN" sz="1400" dirty="0"/>
                </a:p>
                <a:p>
                  <a:r>
                    <a:rPr lang="en-US" altLang="zh-CN" sz="1400" dirty="0"/>
                    <a:t>0 </a:t>
                  </a:r>
                  <a:r>
                    <a:rPr lang="en-US" altLang="zh-CN" sz="1400" dirty="0">
                      <a:solidFill>
                        <a:srgbClr val="FF0000"/>
                      </a:solidFill>
                    </a:rPr>
                    <a:t>4</a:t>
                  </a:r>
                  <a:r>
                    <a:rPr lang="en-US" altLang="zh-CN" sz="1400" dirty="0"/>
                    <a:t> 2  </a:t>
                  </a:r>
                  <a:r>
                    <a:rPr lang="zh-CN" altLang="en-US" sz="1400" dirty="0"/>
                    <a:t>→ </a:t>
                  </a:r>
                  <a:r>
                    <a:rPr lang="en-US" altLang="zh-CN" sz="1400" dirty="0"/>
                    <a:t>	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r>
                    <a:rPr lang="en-US" altLang="ja-JP" sz="1400" dirty="0"/>
                    <a:t>0 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4</a:t>
                  </a:r>
                  <a:r>
                    <a:rPr lang="en-US" altLang="ja-JP" sz="1400" dirty="0"/>
                    <a:t> 3</a:t>
                  </a:r>
                  <a:r>
                    <a:rPr lang="zh-CN" altLang="en-US" sz="1400" dirty="0"/>
                    <a:t>  → </a:t>
                  </a:r>
                  <a:r>
                    <a:rPr lang="en-US" altLang="ja-JP" sz="1400" dirty="0"/>
                    <a:t>	</a:t>
                  </a:r>
                  <a:r>
                    <a:rPr lang="en-US" altLang="zh-CN" sz="1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r>
                    <a:rPr lang="en-US" altLang="ja-JP" sz="1400" dirty="0"/>
                    <a:t>1 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4</a:t>
                  </a:r>
                  <a:r>
                    <a:rPr lang="en-US" altLang="ja-JP" sz="1400" dirty="0"/>
                    <a:t> 2</a:t>
                  </a:r>
                  <a:r>
                    <a:rPr lang="zh-CN" altLang="en-US" sz="1400" dirty="0"/>
                    <a:t>  → </a:t>
                  </a:r>
                  <a:r>
                    <a:rPr lang="en-US" altLang="ja-JP" sz="1400" dirty="0"/>
                    <a:t>	</a:t>
                  </a:r>
                  <a:r>
                    <a:rPr lang="en-US" altLang="zh-CN" sz="1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r>
                    <a:rPr lang="en-US" altLang="ja-JP" sz="1400" dirty="0"/>
                    <a:t>1 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4</a:t>
                  </a:r>
                  <a:r>
                    <a:rPr lang="en-US" altLang="ja-JP" sz="1400" dirty="0"/>
                    <a:t> 3</a:t>
                  </a:r>
                  <a:r>
                    <a:rPr lang="zh-CN" altLang="en-US" sz="1400" dirty="0"/>
                    <a:t>  → </a:t>
                  </a:r>
                  <a:r>
                    <a:rPr lang="en-US" altLang="ja-JP" sz="1400" dirty="0"/>
                    <a:t>	</a:t>
                  </a:r>
                  <a:r>
                    <a:rPr lang="en-US" altLang="zh-CN" sz="1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r>
                    <a:rPr lang="en-US" altLang="ja-JP" sz="1400" dirty="0"/>
                    <a:t>2 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4</a:t>
                  </a:r>
                  <a:r>
                    <a:rPr lang="en-US" altLang="ja-JP" sz="1400" dirty="0"/>
                    <a:t> 3</a:t>
                  </a:r>
                  <a:r>
                    <a:rPr lang="zh-CN" altLang="en-US" sz="1400" dirty="0"/>
                    <a:t>  → </a:t>
                  </a:r>
                  <a:r>
                    <a:rPr lang="en-US" altLang="ja-JP" sz="1400" dirty="0"/>
                    <a:t>	</a:t>
                  </a:r>
                  <a:r>
                    <a:rPr lang="en-US" altLang="zh-CN" sz="1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ja-JP" sz="1400" dirty="0"/>
                </a:p>
              </p:txBody>
            </p:sp>
          </mc:Choice>
          <mc:Fallback xmlns="">
            <p:sp>
              <p:nvSpPr>
                <p:cNvPr id="31" name="文本框 2">
                  <a:extLst>
                    <a:ext uri="{FF2B5EF4-FFF2-40B4-BE49-F238E27FC236}">
                      <a16:creationId xmlns:a16="http://schemas.microsoft.com/office/drawing/2014/main" id="{901EF1E4-CAA9-0A9E-9A38-BC44BE6EA9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1755" y="1209843"/>
                  <a:ext cx="2349554" cy="3210110"/>
                </a:xfrm>
                <a:prstGeom prst="rect">
                  <a:avLst/>
                </a:prstGeom>
                <a:blipFill>
                  <a:blip r:embed="rId8"/>
                  <a:stretch>
                    <a:fillRect l="-779" t="-1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箭头: 右 31">
              <a:extLst>
                <a:ext uri="{FF2B5EF4-FFF2-40B4-BE49-F238E27FC236}">
                  <a16:creationId xmlns:a16="http://schemas.microsoft.com/office/drawing/2014/main" id="{2C975E0A-606E-92D6-4D3E-6BFEA580EB30}"/>
                </a:ext>
              </a:extLst>
            </p:cNvPr>
            <p:cNvSpPr/>
            <p:nvPr/>
          </p:nvSpPr>
          <p:spPr>
            <a:xfrm rot="5400000">
              <a:off x="7483308" y="3650732"/>
              <a:ext cx="716813" cy="10481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文本框 12">
              <a:extLst>
                <a:ext uri="{FF2B5EF4-FFF2-40B4-BE49-F238E27FC236}">
                  <a16:creationId xmlns:a16="http://schemas.microsoft.com/office/drawing/2014/main" id="{334CF77A-2202-A2FD-AD7D-1BC1A5FBC0D9}"/>
                </a:ext>
              </a:extLst>
            </p:cNvPr>
            <p:cNvSpPr txBox="1"/>
            <p:nvPr/>
          </p:nvSpPr>
          <p:spPr>
            <a:xfrm>
              <a:off x="7897388" y="3500428"/>
              <a:ext cx="595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/>
                <a:t>max</a:t>
              </a:r>
              <a:endParaRPr lang="zh-CN" altLang="en-US" sz="1600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27F36EA-6324-8BD8-2395-6CE3FE8B5CF0}"/>
              </a:ext>
            </a:extLst>
          </p:cNvPr>
          <p:cNvGrpSpPr/>
          <p:nvPr/>
        </p:nvGrpSpPr>
        <p:grpSpPr>
          <a:xfrm>
            <a:off x="7480013" y="3144994"/>
            <a:ext cx="2349554" cy="3159326"/>
            <a:chOff x="6771755" y="1209843"/>
            <a:chExt cx="2349554" cy="31593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2">
                  <a:extLst>
                    <a:ext uri="{FF2B5EF4-FFF2-40B4-BE49-F238E27FC236}">
                      <a16:creationId xmlns:a16="http://schemas.microsoft.com/office/drawing/2014/main" id="{A433CF50-93DE-6A2F-8084-8445EC1DCFF9}"/>
                    </a:ext>
                  </a:extLst>
                </p:cNvPr>
                <p:cNvSpPr txBox="1"/>
                <p:nvPr/>
              </p:nvSpPr>
              <p:spPr>
                <a:xfrm>
                  <a:off x="6771755" y="1209843"/>
                  <a:ext cx="2349554" cy="31593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ja-JP" altLang="en-US" sz="1400" b="1" dirty="0"/>
                    <a:t>町</a:t>
                  </a:r>
                  <a:r>
                    <a:rPr lang="en-US" altLang="ja-JP" sz="1400" b="1" dirty="0"/>
                    <a:t>3</a:t>
                  </a:r>
                  <a:r>
                    <a:rPr lang="ja-JP" altLang="en-US" sz="1400" b="1" dirty="0"/>
                    <a:t>を訪れない</a:t>
                  </a:r>
                  <a:endParaRPr lang="en-US" altLang="ja-JP" sz="1400" b="1" dirty="0"/>
                </a:p>
                <a:p>
                  <a:r>
                    <a:rPr lang="en-US" altLang="zh-CN" sz="1400" dirty="0"/>
                    <a:t>1 </a:t>
                  </a:r>
                  <a:r>
                    <a:rPr lang="en-US" altLang="zh-CN" sz="1400" dirty="0">
                      <a:solidFill>
                        <a:srgbClr val="FF0000"/>
                      </a:solidFill>
                    </a:rPr>
                    <a:t>3</a:t>
                  </a:r>
                  <a:r>
                    <a:rPr lang="en-US" altLang="zh-CN" sz="1400" dirty="0"/>
                    <a:t> 2  </a:t>
                  </a:r>
                  <a:r>
                    <a:rPr lang="zh-CN" altLang="en-US" sz="1400" dirty="0"/>
                    <a:t>→</a:t>
                  </a:r>
                  <a:r>
                    <a:rPr lang="en-US" altLang="zh-CN" sz="1400" dirty="0"/>
                    <a:t>	</a:t>
                  </a:r>
                  <a:r>
                    <a:rPr lang="en-US" altLang="zh-CN" sz="1400" b="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CN" sz="1400" dirty="0"/>
                </a:p>
                <a:p>
                  <a:endParaRPr lang="en-US" altLang="zh-CN" sz="1400" dirty="0"/>
                </a:p>
                <a:p>
                  <a:r>
                    <a:rPr lang="en-US" altLang="zh-CN" sz="1400" dirty="0"/>
                    <a:t>1 </a:t>
                  </a:r>
                  <a:r>
                    <a:rPr lang="en-US" altLang="zh-CN" sz="1400" dirty="0">
                      <a:solidFill>
                        <a:srgbClr val="FF0000"/>
                      </a:solidFill>
                    </a:rPr>
                    <a:t>3</a:t>
                  </a:r>
                  <a:r>
                    <a:rPr lang="en-US" altLang="zh-CN" sz="1400" dirty="0"/>
                    <a:t> 4  </a:t>
                  </a:r>
                  <a:r>
                    <a:rPr lang="zh-CN" altLang="en-US" sz="1400" dirty="0"/>
                    <a:t>→ </a:t>
                  </a:r>
                  <a:r>
                    <a:rPr lang="en-US" altLang="zh-CN" sz="1400" dirty="0"/>
                    <a:t>	</a:t>
                  </a:r>
                  <a:r>
                    <a:rPr lang="en-US" altLang="zh-CN" sz="1400" b="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endParaRPr lang="en-US" altLang="ja-JP" sz="1400" dirty="0"/>
                </a:p>
                <a:p>
                  <a:r>
                    <a:rPr lang="en-US" altLang="ja-JP" sz="1400" dirty="0"/>
                    <a:t>2 </a:t>
                  </a:r>
                  <a:r>
                    <a:rPr lang="en-US" altLang="ja-JP" sz="1400" dirty="0">
                      <a:solidFill>
                        <a:srgbClr val="FF0000"/>
                      </a:solidFill>
                    </a:rPr>
                    <a:t>3</a:t>
                  </a:r>
                  <a:r>
                    <a:rPr lang="en-US" altLang="ja-JP" sz="1400" dirty="0"/>
                    <a:t> 4</a:t>
                  </a:r>
                  <a:r>
                    <a:rPr lang="zh-CN" altLang="en-US" sz="1400" dirty="0"/>
                    <a:t>  → </a:t>
                  </a:r>
                  <a:r>
                    <a:rPr lang="en-US" altLang="ja-JP" sz="1400" dirty="0"/>
                    <a:t>	</a:t>
                  </a:r>
                  <a:r>
                    <a:rPr lang="en-US" altLang="zh-CN" sz="1400" b="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endParaRPr lang="en-US" altLang="ja-JP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ja-JP" sz="1400" dirty="0"/>
                </a:p>
              </p:txBody>
            </p:sp>
          </mc:Choice>
          <mc:Fallback xmlns="">
            <p:sp>
              <p:nvSpPr>
                <p:cNvPr id="35" name="文本框 2">
                  <a:extLst>
                    <a:ext uri="{FF2B5EF4-FFF2-40B4-BE49-F238E27FC236}">
                      <a16:creationId xmlns:a16="http://schemas.microsoft.com/office/drawing/2014/main" id="{A433CF50-93DE-6A2F-8084-8445EC1DCF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1755" y="1209843"/>
                  <a:ext cx="2349554" cy="3159326"/>
                </a:xfrm>
                <a:prstGeom prst="rect">
                  <a:avLst/>
                </a:prstGeom>
                <a:blipFill>
                  <a:blip r:embed="rId9"/>
                  <a:stretch>
                    <a:fillRect l="-777" t="-3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箭头: 右 35">
              <a:extLst>
                <a:ext uri="{FF2B5EF4-FFF2-40B4-BE49-F238E27FC236}">
                  <a16:creationId xmlns:a16="http://schemas.microsoft.com/office/drawing/2014/main" id="{7F6F81B7-D0C3-7D94-5571-07A0BCE87516}"/>
                </a:ext>
              </a:extLst>
            </p:cNvPr>
            <p:cNvSpPr/>
            <p:nvPr/>
          </p:nvSpPr>
          <p:spPr>
            <a:xfrm rot="5400000">
              <a:off x="7283823" y="3457620"/>
              <a:ext cx="1126185" cy="8166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7" name="文本框 12">
              <a:extLst>
                <a:ext uri="{FF2B5EF4-FFF2-40B4-BE49-F238E27FC236}">
                  <a16:creationId xmlns:a16="http://schemas.microsoft.com/office/drawing/2014/main" id="{C1E5C4EB-D9DE-1052-B72C-59372AAA50D2}"/>
                </a:ext>
              </a:extLst>
            </p:cNvPr>
            <p:cNvSpPr txBox="1"/>
            <p:nvPr/>
          </p:nvSpPr>
          <p:spPr>
            <a:xfrm>
              <a:off x="7973362" y="3109101"/>
              <a:ext cx="595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/>
                <a:t>max</a:t>
              </a:r>
              <a:endParaRPr lang="zh-CN" altLang="en-US" sz="1600" dirty="0"/>
            </a:p>
          </p:txBody>
        </p:sp>
      </p:grp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C6FC853F-F0AC-44DC-57C9-E48401D8325C}"/>
              </a:ext>
            </a:extLst>
          </p:cNvPr>
          <p:cNvSpPr/>
          <p:nvPr/>
        </p:nvSpPr>
        <p:spPr>
          <a:xfrm rot="5400000">
            <a:off x="6098085" y="1164819"/>
            <a:ext cx="369629" cy="1037887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n w="28575">
                <a:solidFill>
                  <a:schemeClr val="tx1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19">
                <a:extLst>
                  <a:ext uri="{FF2B5EF4-FFF2-40B4-BE49-F238E27FC236}">
                    <a16:creationId xmlns:a16="http://schemas.microsoft.com/office/drawing/2014/main" id="{F341B69A-4944-395E-9554-23EEC035D20A}"/>
                  </a:ext>
                </a:extLst>
              </p:cNvPr>
              <p:cNvSpPr txBox="1"/>
              <p:nvPr/>
            </p:nvSpPr>
            <p:spPr>
              <a:xfrm>
                <a:off x="3303639" y="6547123"/>
                <a:ext cx="7062056" cy="377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sz="1400" dirty="0"/>
                  <a:t>ドロネー図による重み　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/>
                        </m:limLow>
                      </m:fName>
                      <m:e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9" name="文本框 19">
                <a:extLst>
                  <a:ext uri="{FF2B5EF4-FFF2-40B4-BE49-F238E27FC236}">
                    <a16:creationId xmlns:a16="http://schemas.microsoft.com/office/drawing/2014/main" id="{F341B69A-4944-395E-9554-23EEC035D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39" y="6547123"/>
                <a:ext cx="7062056" cy="377989"/>
              </a:xfrm>
              <a:prstGeom prst="rect">
                <a:avLst/>
              </a:prstGeom>
              <a:blipFill>
                <a:blip r:embed="rId10"/>
                <a:stretch>
                  <a:fillRect l="-259" t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FF8D83F1-B224-4409-492B-222099A2A0C7}"/>
              </a:ext>
            </a:extLst>
          </p:cNvPr>
          <p:cNvSpPr txBox="1"/>
          <p:nvPr/>
        </p:nvSpPr>
        <p:spPr>
          <a:xfrm>
            <a:off x="10220133" y="35839"/>
            <a:ext cx="193177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グラフの五つの選択肢：</a:t>
            </a:r>
            <a:endParaRPr lang="en-US" altLang="ja-JP" sz="1000" dirty="0"/>
          </a:p>
          <a:p>
            <a:r>
              <a:rPr lang="ja-JP" altLang="en-US" sz="1000" dirty="0"/>
              <a:t>①最適順路</a:t>
            </a:r>
            <a:r>
              <a:rPr lang="en-US" altLang="ja-JP" sz="1000" dirty="0"/>
              <a:t>                          </a:t>
            </a:r>
          </a:p>
          <a:p>
            <a:r>
              <a:rPr lang="ja-JP" altLang="en-US" sz="1000" dirty="0"/>
              <a:t>②ドロネー図</a:t>
            </a:r>
            <a:r>
              <a:rPr lang="en-US" altLang="ja-JP" sz="1000" dirty="0"/>
              <a:t> </a:t>
            </a:r>
          </a:p>
          <a:p>
            <a:r>
              <a:rPr lang="ja-JP" altLang="en-US" sz="1000" dirty="0"/>
              <a:t>③</a:t>
            </a:r>
            <a:r>
              <a:rPr lang="en-US" altLang="ja-JP" sz="1000" dirty="0"/>
              <a:t>seg</a:t>
            </a:r>
            <a:r>
              <a:rPr lang="ja-JP" altLang="en-US" sz="1000" dirty="0"/>
              <a:t>方法で得られたグラフ</a:t>
            </a:r>
            <a:endParaRPr lang="en-US" altLang="ja-JP" sz="1000" dirty="0"/>
          </a:p>
          <a:p>
            <a:r>
              <a:rPr lang="ja-JP" altLang="en-US" sz="1000" dirty="0"/>
              <a:t>④</a:t>
            </a:r>
            <a:r>
              <a:rPr lang="en-US" altLang="ja-JP" sz="1000" dirty="0" err="1"/>
              <a:t>nei</a:t>
            </a:r>
            <a:r>
              <a:rPr lang="ja-JP" altLang="en-US" sz="1000" dirty="0"/>
              <a:t>方法で得られたグラフ</a:t>
            </a:r>
            <a:endParaRPr lang="en-US" altLang="ja-JP" sz="1000" dirty="0"/>
          </a:p>
          <a:p>
            <a:r>
              <a:rPr lang="ja-JP" altLang="en-US" sz="1000" dirty="0"/>
              <a:t>⑤完全グラフ</a:t>
            </a:r>
            <a:endParaRPr lang="en-US" altLang="ja-JP" sz="1000" dirty="0"/>
          </a:p>
        </p:txBody>
      </p:sp>
      <p:pic>
        <p:nvPicPr>
          <p:cNvPr id="7" name="图片 6" descr="图片包含 滑雪, 桌子, 挂, 照片&#10;&#10;描述已自动生成">
            <a:extLst>
              <a:ext uri="{FF2B5EF4-FFF2-40B4-BE49-F238E27FC236}">
                <a16:creationId xmlns:a16="http://schemas.microsoft.com/office/drawing/2014/main" id="{4D621B36-7A79-23B9-38C9-EABDCA37EE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6" y="1081447"/>
            <a:ext cx="1948228" cy="1461171"/>
          </a:xfrm>
          <a:prstGeom prst="rect">
            <a:avLst/>
          </a:prstGeom>
        </p:spPr>
      </p:pic>
      <p:pic>
        <p:nvPicPr>
          <p:cNvPr id="9" name="图片 8" descr="图表, 雷达图&#10;&#10;描述已自动生成">
            <a:extLst>
              <a:ext uri="{FF2B5EF4-FFF2-40B4-BE49-F238E27FC236}">
                <a16:creationId xmlns:a16="http://schemas.microsoft.com/office/drawing/2014/main" id="{FBDBB011-AC74-822A-FD25-61FE5A17E3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042" y="1068204"/>
            <a:ext cx="2097779" cy="1573334"/>
          </a:xfrm>
          <a:prstGeom prst="rect">
            <a:avLst/>
          </a:prstGeom>
        </p:spPr>
      </p:pic>
      <p:pic>
        <p:nvPicPr>
          <p:cNvPr id="11" name="图片 10" descr="图示&#10;&#10;描述已自动生成">
            <a:extLst>
              <a:ext uri="{FF2B5EF4-FFF2-40B4-BE49-F238E27FC236}">
                <a16:creationId xmlns:a16="http://schemas.microsoft.com/office/drawing/2014/main" id="{85EB893C-1C92-ED60-5CF4-05424553C1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12" y="1066229"/>
            <a:ext cx="2097779" cy="1573334"/>
          </a:xfrm>
          <a:prstGeom prst="rect">
            <a:avLst/>
          </a:prstGeom>
        </p:spPr>
      </p:pic>
      <p:pic>
        <p:nvPicPr>
          <p:cNvPr id="13" name="图片 12" descr="图示&#10;&#10;描述已自动生成">
            <a:extLst>
              <a:ext uri="{FF2B5EF4-FFF2-40B4-BE49-F238E27FC236}">
                <a16:creationId xmlns:a16="http://schemas.microsoft.com/office/drawing/2014/main" id="{DC05853C-22AD-87EA-6ADE-237A30608A2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283" y="1076791"/>
            <a:ext cx="1995372" cy="149652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0457080-FA86-825B-00FE-872A258B8139}"/>
              </a:ext>
            </a:extLst>
          </p:cNvPr>
          <p:cNvSpPr txBox="1"/>
          <p:nvPr/>
        </p:nvSpPr>
        <p:spPr>
          <a:xfrm>
            <a:off x="553258" y="2528845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optimal</a:t>
            </a:r>
            <a:endParaRPr lang="zh-CN" altLang="en-US" sz="1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6AA114C-2174-0237-F9C5-9306B310BF17}"/>
              </a:ext>
            </a:extLst>
          </p:cNvPr>
          <p:cNvSpPr txBox="1"/>
          <p:nvPr/>
        </p:nvSpPr>
        <p:spPr>
          <a:xfrm>
            <a:off x="3150256" y="2567517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delaunay</a:t>
            </a:r>
            <a:endParaRPr lang="zh-CN" altLang="en-US" sz="1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3181E98-44B5-010F-C871-869EEA91DDA4}"/>
              </a:ext>
            </a:extLst>
          </p:cNvPr>
          <p:cNvSpPr txBox="1"/>
          <p:nvPr/>
        </p:nvSpPr>
        <p:spPr>
          <a:xfrm>
            <a:off x="5823938" y="2524385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seg</a:t>
            </a:r>
            <a:endParaRPr lang="zh-CN" altLang="en-US" sz="12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938173C-FCC4-0D30-CF34-8B60CEB14410}"/>
              </a:ext>
            </a:extLst>
          </p:cNvPr>
          <p:cNvSpPr txBox="1"/>
          <p:nvPr/>
        </p:nvSpPr>
        <p:spPr>
          <a:xfrm>
            <a:off x="8088051" y="2524384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nei</a:t>
            </a:r>
            <a:endParaRPr lang="zh-CN" altLang="en-US" sz="1200" dirty="0"/>
          </a:p>
        </p:txBody>
      </p:sp>
      <p:pic>
        <p:nvPicPr>
          <p:cNvPr id="43" name="图片 42" descr="图示&#10;&#10;描述已自动生成">
            <a:extLst>
              <a:ext uri="{FF2B5EF4-FFF2-40B4-BE49-F238E27FC236}">
                <a16:creationId xmlns:a16="http://schemas.microsoft.com/office/drawing/2014/main" id="{53A9F7BC-6210-3968-8E36-009231F54F7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334" y="1076791"/>
            <a:ext cx="1872152" cy="1404114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DC3E370A-6866-6DCF-46EA-5B82F618BC2C}"/>
              </a:ext>
            </a:extLst>
          </p:cNvPr>
          <p:cNvSpPr txBox="1"/>
          <p:nvPr/>
        </p:nvSpPr>
        <p:spPr>
          <a:xfrm>
            <a:off x="10083423" y="2417390"/>
            <a:ext cx="1282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complete_graph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4800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874C7-EF85-FD66-130C-4B3C5A39B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A169094-7FEB-01C1-8E66-4B5FFCBAF8B2}"/>
              </a:ext>
            </a:extLst>
          </p:cNvPr>
          <p:cNvSpPr/>
          <p:nvPr/>
        </p:nvSpPr>
        <p:spPr>
          <a:xfrm>
            <a:off x="585062" y="700214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タイトル 1">
                <a:extLst>
                  <a:ext uri="{FF2B5EF4-FFF2-40B4-BE49-F238E27FC236}">
                    <a16:creationId xmlns:a16="http://schemas.microsoft.com/office/drawing/2014/main" id="{91B3789A-7F6E-13CE-BB0A-8C923F88CE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5061" y="71116"/>
                <a:ext cx="10532995" cy="598978"/>
              </a:xfrm>
            </p:spPr>
            <p:txBody>
              <a:bodyPr>
                <a:normAutofit fontScale="90000"/>
              </a:bodyPr>
              <a:lstStyle/>
              <a:p>
                <a:r>
                  <a:rPr kumimoji="1" lang="ja-JP" altLang="en-US" b="1" dirty="0"/>
                  <a:t>ペナルティー係数</a:t>
                </a:r>
                <a14:m>
                  <m:oMath xmlns:m="http://schemas.openxmlformats.org/officeDocument/2006/math">
                    <m:r>
                      <a:rPr kumimoji="1" lang="ja-JP" alt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ja-JP" altLang="en-US" b="1" dirty="0"/>
                  <a:t>の比較</a:t>
                </a:r>
              </a:p>
            </p:txBody>
          </p:sp>
        </mc:Choice>
        <mc:Fallback xmlns="">
          <p:sp>
            <p:nvSpPr>
              <p:cNvPr id="6" name="タイトル 1">
                <a:extLst>
                  <a:ext uri="{FF2B5EF4-FFF2-40B4-BE49-F238E27FC236}">
                    <a16:creationId xmlns:a16="http://schemas.microsoft.com/office/drawing/2014/main" id="{91B3789A-7F6E-13CE-BB0A-8C923F88CE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5061" y="71116"/>
                <a:ext cx="10532995" cy="598978"/>
              </a:xfrm>
              <a:blipFill>
                <a:blip r:embed="rId2"/>
                <a:stretch>
                  <a:fillRect l="-2083" t="-31633" b="-47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CB600D8F-88D9-7794-99DF-FE9C2808EF42}"/>
              </a:ext>
            </a:extLst>
          </p:cNvPr>
          <p:cNvSpPr txBox="1"/>
          <p:nvPr/>
        </p:nvSpPr>
        <p:spPr>
          <a:xfrm>
            <a:off x="7304113" y="785752"/>
            <a:ext cx="4321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Optimal_lambda</a:t>
            </a:r>
            <a:r>
              <a:rPr lang="ja-JP" altLang="en-US" sz="1200" dirty="0"/>
              <a:t>が段々小さくなる原因：</a:t>
            </a:r>
            <a:endParaRPr lang="en-US" altLang="ja-JP" sz="1200" dirty="0"/>
          </a:p>
          <a:p>
            <a:r>
              <a:rPr lang="ja-JP" altLang="en-US" sz="1200" dirty="0"/>
              <a:t>全てのインスタンスの町座標が同じ範囲で生成されたので、</a:t>
            </a:r>
            <a:endParaRPr lang="en-US" altLang="ja-JP" sz="1200" dirty="0"/>
          </a:p>
          <a:p>
            <a:r>
              <a:rPr lang="ja-JP" altLang="en-US" sz="1200" dirty="0"/>
              <a:t>インスタンスのサイズが大きくなるにつれて</a:t>
            </a:r>
            <a:endParaRPr lang="en-US" altLang="ja-JP" sz="1200" dirty="0"/>
          </a:p>
          <a:p>
            <a:r>
              <a:rPr lang="ja-JP" altLang="en-US" sz="1200" dirty="0"/>
              <a:t>町間の距離が縮まって対応する</a:t>
            </a:r>
            <a:r>
              <a:rPr lang="en-US" altLang="ja-JP" sz="1200" dirty="0"/>
              <a:t>lambda</a:t>
            </a:r>
            <a:r>
              <a:rPr lang="ja-JP" altLang="en-US" sz="1200" dirty="0"/>
              <a:t>が小さくなる</a:t>
            </a:r>
            <a:endParaRPr lang="zh-CN" altLang="en-US" sz="1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6F70778-D9E0-6E1C-21AD-A5F20A20588C}"/>
              </a:ext>
            </a:extLst>
          </p:cNvPr>
          <p:cNvSpPr txBox="1"/>
          <p:nvPr/>
        </p:nvSpPr>
        <p:spPr>
          <a:xfrm>
            <a:off x="7304113" y="1715132"/>
            <a:ext cx="4331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nei</a:t>
            </a:r>
            <a:r>
              <a:rPr lang="ja-JP" altLang="en-US" sz="1200" dirty="0"/>
              <a:t>方法で得られたグラフの辺の個数は</a:t>
            </a:r>
            <a:r>
              <a:rPr lang="en-US" altLang="ja-JP" sz="1200" dirty="0"/>
              <a:t>seg</a:t>
            </a:r>
            <a:r>
              <a:rPr lang="ja-JP" altLang="en-US" sz="1200" dirty="0"/>
              <a:t>方法より多くて、</a:t>
            </a:r>
            <a:endParaRPr lang="en-US" altLang="ja-JP" sz="1200" dirty="0"/>
          </a:p>
          <a:p>
            <a:r>
              <a:rPr lang="en-US" altLang="zh-CN" sz="1200" dirty="0" err="1"/>
              <a:t>nei_lambda</a:t>
            </a:r>
            <a:r>
              <a:rPr lang="ja-JP" altLang="en-US" sz="1200" dirty="0"/>
              <a:t>も</a:t>
            </a:r>
            <a:r>
              <a:rPr lang="en-US" altLang="ja-JP" sz="1200" dirty="0" err="1"/>
              <a:t>seg_lambda</a:t>
            </a:r>
            <a:r>
              <a:rPr lang="ja-JP" altLang="en-US" sz="1200" dirty="0"/>
              <a:t>より大きい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857F84D-1C00-DAD7-A7B8-D33A4F9AB735}"/>
              </a:ext>
            </a:extLst>
          </p:cNvPr>
          <p:cNvSpPr txBox="1"/>
          <p:nvPr/>
        </p:nvSpPr>
        <p:spPr>
          <a:xfrm>
            <a:off x="6985459" y="4681204"/>
            <a:ext cx="549220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完全グラフによる</a:t>
            </a:r>
            <a:r>
              <a:rPr lang="en-US" altLang="ja-JP" sz="1200" dirty="0"/>
              <a:t>lambda (</a:t>
            </a:r>
            <a:r>
              <a:rPr lang="en-US" altLang="ja-JP" sz="1200" dirty="0" err="1"/>
              <a:t>complete_lambda</a:t>
            </a:r>
            <a:r>
              <a:rPr lang="en-US" altLang="ja-JP" sz="1200" dirty="0"/>
              <a:t>)</a:t>
            </a:r>
            <a:r>
              <a:rPr lang="ja-JP" altLang="en-US" sz="1200" dirty="0"/>
              <a:t>も計算したが、</a:t>
            </a:r>
            <a:endParaRPr lang="en-US" altLang="ja-JP" sz="1200" dirty="0"/>
          </a:p>
          <a:p>
            <a:r>
              <a:rPr lang="ja-JP" altLang="en-US" sz="1200" dirty="0"/>
              <a:t>今回の実験では</a:t>
            </a:r>
            <a:r>
              <a:rPr lang="en-US" altLang="ja-JP" sz="1200" dirty="0" err="1"/>
              <a:t>complete_lambda</a:t>
            </a:r>
            <a:r>
              <a:rPr lang="ja-JP" altLang="en-US" sz="1200" dirty="0"/>
              <a:t>と</a:t>
            </a:r>
            <a:r>
              <a:rPr lang="en-US" altLang="ja-JP" sz="1200" dirty="0" err="1"/>
              <a:t>nei_lambda</a:t>
            </a:r>
            <a:r>
              <a:rPr lang="ja-JP" altLang="en-US" sz="1200" dirty="0"/>
              <a:t>の数値が同じであること</a:t>
            </a:r>
            <a:endParaRPr lang="en-US" altLang="ja-JP" sz="1200" dirty="0"/>
          </a:p>
          <a:p>
            <a:r>
              <a:rPr lang="ja-JP" altLang="en-US" sz="1200" dirty="0"/>
              <a:t>が気づいた</a:t>
            </a:r>
            <a:endParaRPr lang="en-US" altLang="ja-JP" sz="1200" dirty="0"/>
          </a:p>
          <a:p>
            <a:r>
              <a:rPr lang="en-US" altLang="zh-CN" sz="1200" dirty="0" err="1"/>
              <a:t>nei</a:t>
            </a:r>
            <a:r>
              <a:rPr lang="ja-JP" altLang="en-US" sz="1200" dirty="0"/>
              <a:t>方法で得られたグラフは完全グラフではないのに得られた</a:t>
            </a:r>
            <a:r>
              <a:rPr lang="en-US" altLang="ja-JP" sz="1200" dirty="0"/>
              <a:t>lambda</a:t>
            </a:r>
            <a:r>
              <a:rPr lang="ja-JP" altLang="en-US" sz="1200" dirty="0"/>
              <a:t>が同じ</a:t>
            </a:r>
            <a:endParaRPr lang="en-US" altLang="ja-JP" sz="1200" dirty="0"/>
          </a:p>
          <a:p>
            <a:r>
              <a:rPr lang="ja-JP" altLang="en-US" sz="1200" dirty="0"/>
              <a:t>ということがおかしい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実験結果を見やすいため、左側の結果に</a:t>
            </a:r>
            <a:r>
              <a:rPr lang="en-US" altLang="ja-JP" sz="1200" dirty="0" err="1"/>
              <a:t>complete_lambda</a:t>
            </a:r>
            <a:r>
              <a:rPr lang="ja-JP" altLang="en-US" sz="1200" dirty="0"/>
              <a:t>を添付してない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その原因はまだ確定してない</a:t>
            </a:r>
            <a:endParaRPr lang="en-US" altLang="zh-CN" sz="1200" dirty="0"/>
          </a:p>
          <a:p>
            <a:endParaRPr lang="zh-CN" altLang="en-US" sz="1200" dirty="0"/>
          </a:p>
        </p:txBody>
      </p:sp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FF26D93E-E54D-1045-6721-8B429C93BF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7026533"/>
              </p:ext>
            </p:extLst>
          </p:nvPr>
        </p:nvGraphicFramePr>
        <p:xfrm>
          <a:off x="0" y="847864"/>
          <a:ext cx="8863013" cy="586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499F30EE-C950-66FA-ECCB-80F49FF92C52}"/>
              </a:ext>
            </a:extLst>
          </p:cNvPr>
          <p:cNvSpPr txBox="1"/>
          <p:nvPr/>
        </p:nvSpPr>
        <p:spPr>
          <a:xfrm>
            <a:off x="8914055" y="2467514"/>
            <a:ext cx="2945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通常の</a:t>
            </a:r>
            <a:r>
              <a:rPr lang="en-US" altLang="ja-JP" sz="1200" dirty="0"/>
              <a:t>lambda</a:t>
            </a:r>
            <a:r>
              <a:rPr lang="ja-JP" altLang="en-US" sz="1200" dirty="0"/>
              <a:t>は</a:t>
            </a:r>
            <a:r>
              <a:rPr lang="en-US" altLang="zh-CN" sz="1200" dirty="0" err="1"/>
              <a:t>max_distance</a:t>
            </a:r>
            <a:r>
              <a:rPr lang="ja-JP" altLang="en-US" sz="1200" dirty="0"/>
              <a:t>で使用する</a:t>
            </a:r>
            <a:endParaRPr lang="en-US" altLang="ja-JP" sz="1200" dirty="0"/>
          </a:p>
          <a:p>
            <a:r>
              <a:rPr lang="ja-JP" altLang="en-US" sz="1200" dirty="0"/>
              <a:t>今回の</a:t>
            </a:r>
            <a:r>
              <a:rPr lang="en-US" altLang="ja-JP" sz="1200" dirty="0" err="1"/>
              <a:t>nei_lambda</a:t>
            </a:r>
            <a:r>
              <a:rPr lang="ja-JP" altLang="en-US" sz="1200" dirty="0"/>
              <a:t>は</a:t>
            </a:r>
            <a:endParaRPr lang="en-US" altLang="ja-JP" sz="1200" dirty="0"/>
          </a:p>
          <a:p>
            <a:r>
              <a:rPr lang="en-US" altLang="ja-JP" sz="1200" dirty="0"/>
              <a:t>196</a:t>
            </a:r>
            <a:r>
              <a:rPr lang="ja-JP" altLang="en-US" sz="1200" dirty="0"/>
              <a:t>個インスタンスの内、</a:t>
            </a:r>
            <a:endParaRPr lang="en-US" altLang="ja-JP" sz="1200" dirty="0"/>
          </a:p>
          <a:p>
            <a:r>
              <a:rPr lang="en-US" altLang="ja-JP" sz="1200" dirty="0" err="1"/>
              <a:t>nei_lambda</a:t>
            </a:r>
            <a:r>
              <a:rPr lang="en-US" altLang="ja-JP" sz="1200" dirty="0"/>
              <a:t> = </a:t>
            </a:r>
            <a:r>
              <a:rPr lang="en-US" altLang="zh-CN" sz="1200" dirty="0" err="1"/>
              <a:t>max_distance</a:t>
            </a:r>
            <a:r>
              <a:rPr lang="en-US" altLang="zh-CN" sz="1200" dirty="0"/>
              <a:t>  79</a:t>
            </a:r>
            <a:r>
              <a:rPr lang="ja-JP" altLang="en-US" sz="1200" dirty="0"/>
              <a:t>個</a:t>
            </a:r>
            <a:endParaRPr lang="en-US" altLang="ja-JP" sz="1200" dirty="0"/>
          </a:p>
          <a:p>
            <a:r>
              <a:rPr lang="en-US" altLang="ja-JP" sz="1200" dirty="0" err="1"/>
              <a:t>nei_lambda</a:t>
            </a:r>
            <a:r>
              <a:rPr lang="en-US" altLang="ja-JP" sz="1200" dirty="0"/>
              <a:t> &lt; </a:t>
            </a:r>
            <a:r>
              <a:rPr lang="en-US" altLang="zh-CN" sz="1200" dirty="0" err="1"/>
              <a:t>max_distance</a:t>
            </a:r>
            <a:r>
              <a:rPr lang="en-US" altLang="zh-CN" sz="1200" dirty="0"/>
              <a:t>  86</a:t>
            </a:r>
            <a:r>
              <a:rPr lang="ja-JP" altLang="en-US" sz="1200" dirty="0"/>
              <a:t>個</a:t>
            </a:r>
            <a:endParaRPr lang="en-US" altLang="ja-JP" sz="1200" dirty="0"/>
          </a:p>
          <a:p>
            <a:r>
              <a:rPr lang="en-US" altLang="ja-JP" sz="1200" dirty="0" err="1"/>
              <a:t>nei_lambda</a:t>
            </a:r>
            <a:r>
              <a:rPr lang="en-US" altLang="ja-JP" sz="1200" dirty="0"/>
              <a:t> &gt; </a:t>
            </a:r>
            <a:r>
              <a:rPr lang="en-US" altLang="zh-CN" sz="1200" dirty="0" err="1"/>
              <a:t>max_distance</a:t>
            </a:r>
            <a:r>
              <a:rPr lang="en-US" altLang="zh-CN" sz="1200" dirty="0"/>
              <a:t>  31</a:t>
            </a:r>
            <a:r>
              <a:rPr lang="ja-JP" altLang="en-US" sz="1200" dirty="0"/>
              <a:t>個  </a:t>
            </a:r>
            <a:r>
              <a:rPr lang="en-US" altLang="ja-JP" sz="1200" dirty="0"/>
              <a:t>(+1)</a:t>
            </a:r>
          </a:p>
        </p:txBody>
      </p:sp>
    </p:spTree>
    <p:extLst>
      <p:ext uri="{BB962C8B-B14F-4D97-AF65-F5344CB8AC3E}">
        <p14:creationId xmlns:p14="http://schemas.microsoft.com/office/powerpoint/2010/main" val="315631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874C7-EF85-FD66-130C-4B3C5A39B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A169094-7FEB-01C1-8E66-4B5FFCBAF8B2}"/>
              </a:ext>
            </a:extLst>
          </p:cNvPr>
          <p:cNvSpPr/>
          <p:nvPr/>
        </p:nvSpPr>
        <p:spPr>
          <a:xfrm>
            <a:off x="585061" y="543560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1B3789A-7F6E-13CE-BB0A-8C923F88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61" y="0"/>
            <a:ext cx="10532995" cy="598978"/>
          </a:xfrm>
        </p:spPr>
        <p:txBody>
          <a:bodyPr>
            <a:noAutofit/>
          </a:bodyPr>
          <a:lstStyle/>
          <a:p>
            <a:r>
              <a:rPr kumimoji="1" lang="en-US" altLang="zh-CN" sz="3200" b="1" dirty="0" err="1"/>
              <a:t>Gurobi</a:t>
            </a:r>
            <a:r>
              <a:rPr kumimoji="1" lang="ja-JP" altLang="en-US" sz="3200" b="1" dirty="0"/>
              <a:t>での実験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447936-D49D-57D3-79BD-F6948E4DD4B3}"/>
              </a:ext>
            </a:extLst>
          </p:cNvPr>
          <p:cNvSpPr txBox="1"/>
          <p:nvPr/>
        </p:nvSpPr>
        <p:spPr>
          <a:xfrm>
            <a:off x="585061" y="796809"/>
            <a:ext cx="65870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今回は小さいインスタンスだけを実験した</a:t>
            </a:r>
            <a:endParaRPr lang="en-US" altLang="ja-JP" sz="1400" dirty="0"/>
          </a:p>
          <a:p>
            <a:r>
              <a:rPr lang="ja-JP" altLang="en-US" sz="1400" dirty="0"/>
              <a:t>（</a:t>
            </a:r>
            <a:r>
              <a:rPr lang="en-US" altLang="ja-JP" sz="1400" dirty="0"/>
              <a:t>5</a:t>
            </a:r>
            <a:r>
              <a:rPr lang="ja-JP" altLang="en-US" sz="1400" dirty="0"/>
              <a:t>から</a:t>
            </a:r>
            <a:r>
              <a:rPr lang="en-US" altLang="ja-JP" sz="1400" dirty="0"/>
              <a:t>13</a:t>
            </a:r>
            <a:r>
              <a:rPr lang="ja-JP" altLang="en-US" sz="1400" dirty="0"/>
              <a:t>）</a:t>
            </a:r>
            <a:endParaRPr lang="en-US" altLang="ja-JP" sz="1400" dirty="0"/>
          </a:p>
          <a:p>
            <a:endParaRPr lang="en-US" altLang="zh-CN" sz="1400" dirty="0"/>
          </a:p>
          <a:p>
            <a:r>
              <a:rPr lang="en-US" altLang="zh-CN" sz="1400" dirty="0"/>
              <a:t>Lambda</a:t>
            </a:r>
            <a:r>
              <a:rPr lang="ja-JP" altLang="en-US" sz="1400" dirty="0"/>
              <a:t>：</a:t>
            </a:r>
            <a:r>
              <a:rPr lang="en-US" altLang="ja-JP" sz="1400" dirty="0" err="1"/>
              <a:t>optimal_lambda</a:t>
            </a:r>
            <a:r>
              <a:rPr lang="en-US" altLang="ja-JP" sz="1400" dirty="0"/>
              <a:t>    </a:t>
            </a:r>
            <a:r>
              <a:rPr lang="en-US" altLang="ja-JP" sz="1400" dirty="0" err="1"/>
              <a:t>seg_lambda</a:t>
            </a:r>
            <a:r>
              <a:rPr lang="en-US" altLang="ja-JP" sz="1400" dirty="0"/>
              <a:t>    </a:t>
            </a:r>
            <a:r>
              <a:rPr lang="en-US" altLang="ja-JP" sz="1400" dirty="0" err="1"/>
              <a:t>nei_lambda</a:t>
            </a:r>
            <a:r>
              <a:rPr lang="ja-JP" altLang="en-US" sz="1400" dirty="0"/>
              <a:t>（三つの選択肢）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制限時間：２ｈ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ja-JP" altLang="en-US" sz="1400" dirty="0"/>
              <a:t>結果：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Optimal_lambda</a:t>
            </a:r>
            <a:r>
              <a:rPr lang="ja-JP" altLang="en-US" sz="1400" dirty="0"/>
              <a:t>：結果には実行不可能解が多数存在していた（予想できる）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Seg_lambda</a:t>
            </a:r>
            <a:r>
              <a:rPr lang="ja-JP" altLang="en-US" sz="1400" dirty="0"/>
              <a:t>と</a:t>
            </a:r>
            <a:r>
              <a:rPr lang="en-US" altLang="ja-JP" sz="1400" dirty="0" err="1"/>
              <a:t>nei_lambda</a:t>
            </a:r>
            <a:r>
              <a:rPr lang="ja-JP" altLang="en-US" sz="1400" dirty="0"/>
              <a:t>：全部は最適解に到達できた</a:t>
            </a:r>
            <a:endParaRPr lang="zh-CN" altLang="en-US" sz="1400" dirty="0"/>
          </a:p>
        </p:txBody>
      </p:sp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F9F0570B-4616-20B4-6DD8-03824DDF2A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5506737"/>
              </p:ext>
            </p:extLst>
          </p:nvPr>
        </p:nvGraphicFramePr>
        <p:xfrm>
          <a:off x="851535" y="3322320"/>
          <a:ext cx="53816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4676185-E523-7737-32A5-77EB06A87BCB}"/>
              </a:ext>
            </a:extLst>
          </p:cNvPr>
          <p:cNvSpPr txBox="1"/>
          <p:nvPr/>
        </p:nvSpPr>
        <p:spPr>
          <a:xfrm>
            <a:off x="6976178" y="3215929"/>
            <a:ext cx="42675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こちらのインスタンスの実験から見ると</a:t>
            </a:r>
            <a:endParaRPr lang="en-US" altLang="ja-JP" sz="1400" dirty="0"/>
          </a:p>
          <a:p>
            <a:r>
              <a:rPr lang="ja-JP" altLang="en-US" sz="1400" dirty="0"/>
              <a:t>いつも使われるペナルティー係数</a:t>
            </a:r>
            <a:r>
              <a:rPr lang="en-US" altLang="ja-JP" sz="1400" dirty="0" err="1"/>
              <a:t>max_distance</a:t>
            </a:r>
            <a:r>
              <a:rPr lang="ja-JP" altLang="en-US" sz="1400" dirty="0"/>
              <a:t>より</a:t>
            </a:r>
            <a:endParaRPr lang="en-US" altLang="ja-JP" sz="1400" dirty="0"/>
          </a:p>
          <a:p>
            <a:r>
              <a:rPr lang="ja-JP" altLang="en-US" sz="1400" dirty="0"/>
              <a:t>小さい有効なペナルティー係数が見つけた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564534-2E39-4A29-0D28-5FFD7DD1C257}"/>
              </a:ext>
            </a:extLst>
          </p:cNvPr>
          <p:cNvSpPr txBox="1"/>
          <p:nvPr/>
        </p:nvSpPr>
        <p:spPr>
          <a:xfrm>
            <a:off x="6976178" y="4693920"/>
            <a:ext cx="40527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これからは</a:t>
            </a:r>
            <a:endParaRPr lang="en-US" altLang="ja-JP" sz="1400" dirty="0"/>
          </a:p>
          <a:p>
            <a:r>
              <a:rPr lang="en-US" altLang="ja-JP" sz="1400" dirty="0" err="1"/>
              <a:t>nei_lambda</a:t>
            </a:r>
            <a:r>
              <a:rPr lang="ja-JP" altLang="en-US" sz="1400" dirty="0"/>
              <a:t>と</a:t>
            </a:r>
            <a:r>
              <a:rPr lang="en-US" altLang="ja-JP" sz="1400" dirty="0" err="1"/>
              <a:t>complete_lambda</a:t>
            </a:r>
            <a:r>
              <a:rPr lang="ja-JP" altLang="en-US" sz="1400" dirty="0"/>
              <a:t>が同じ原因を探す</a:t>
            </a:r>
            <a:endParaRPr lang="en-US" altLang="ja-JP" sz="1400" dirty="0"/>
          </a:p>
          <a:p>
            <a:r>
              <a:rPr lang="ja-JP" altLang="en-US" sz="1400" dirty="0"/>
              <a:t>他のインスタンスで実験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1254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874C7-EF85-FD66-130C-4B3C5A39B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A169094-7FEB-01C1-8E66-4B5FFCBAF8B2}"/>
              </a:ext>
            </a:extLst>
          </p:cNvPr>
          <p:cNvSpPr/>
          <p:nvPr/>
        </p:nvSpPr>
        <p:spPr>
          <a:xfrm>
            <a:off x="585061" y="543560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1B3789A-7F6E-13CE-BB0A-8C923F88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61" y="0"/>
            <a:ext cx="10532995" cy="598978"/>
          </a:xfrm>
        </p:spPr>
        <p:txBody>
          <a:bodyPr>
            <a:noAutofit/>
          </a:bodyPr>
          <a:lstStyle/>
          <a:p>
            <a:r>
              <a:rPr kumimoji="1" lang="ja-JP" altLang="en-US" sz="3200" b="1" dirty="0"/>
              <a:t>中間発表について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F1C006-507B-F98F-6D63-D882049C2C2A}"/>
              </a:ext>
            </a:extLst>
          </p:cNvPr>
          <p:cNvSpPr txBox="1"/>
          <p:nvPr/>
        </p:nvSpPr>
        <p:spPr>
          <a:xfrm>
            <a:off x="849086" y="1175657"/>
            <a:ext cx="387798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8</a:t>
            </a:r>
            <a:r>
              <a:rPr lang="ja-JP" altLang="en-US" dirty="0"/>
              <a:t>月</a:t>
            </a:r>
            <a:r>
              <a:rPr lang="en-US" altLang="ja-JP" dirty="0"/>
              <a:t>30</a:t>
            </a:r>
            <a:r>
              <a:rPr lang="ja-JP" altLang="en-US" dirty="0"/>
              <a:t>日まで</a:t>
            </a:r>
            <a:endParaRPr lang="en-US" altLang="ja-JP" dirty="0"/>
          </a:p>
          <a:p>
            <a:r>
              <a:rPr lang="ja-JP" altLang="en-US" dirty="0"/>
              <a:t>　発表タイトルの提出</a:t>
            </a:r>
            <a:endParaRPr lang="en-US" altLang="ja-JP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9</a:t>
            </a:r>
            <a:r>
              <a:rPr lang="ja-JP" altLang="en-US" dirty="0"/>
              <a:t>月</a:t>
            </a:r>
            <a:r>
              <a:rPr lang="en-US" altLang="ja-JP" dirty="0"/>
              <a:t>13</a:t>
            </a:r>
            <a:r>
              <a:rPr lang="ja-JP" altLang="en-US" dirty="0"/>
              <a:t>日まで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zh-CN" dirty="0"/>
              <a:t>pdf</a:t>
            </a:r>
            <a:r>
              <a:rPr lang="ja-JP" altLang="en-US" dirty="0"/>
              <a:t>の発表概要の提出</a:t>
            </a:r>
            <a:endParaRPr lang="en-US" altLang="ja-JP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9</a:t>
            </a:r>
            <a:r>
              <a:rPr lang="ja-JP" altLang="en-US" dirty="0"/>
              <a:t>月</a:t>
            </a:r>
            <a:r>
              <a:rPr lang="en-US" altLang="ja-JP" dirty="0"/>
              <a:t>20</a:t>
            </a:r>
            <a:r>
              <a:rPr lang="ja-JP" altLang="en-US" dirty="0"/>
              <a:t>日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zh-CN" dirty="0"/>
              <a:t>teams</a:t>
            </a:r>
            <a:r>
              <a:rPr lang="ja-JP" altLang="en-US" dirty="0"/>
              <a:t>で中間発表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次回は中間発表の予行演習する予定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0355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Thanks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289873-8A47-BBF3-30C9-3A787342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>
                <a:latin typeface="Segoe UI Symbol" panose="020B0502040204020203" pitchFamily="34" charset="0"/>
              </a:rPr>
              <a:t>2024/8/19</a:t>
            </a:r>
            <a:endParaRPr kumimoji="1" lang="ja-JP" altLang="en-US" dirty="0">
              <a:latin typeface="Segoe UI Symbol" panose="020B0502040204020203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1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13248</TotalTime>
  <Words>966</Words>
  <Application>Microsoft Office PowerPoint</Application>
  <PresentationFormat>宽屏</PresentationFormat>
  <Paragraphs>213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Segoe UI Symbol</vt:lpstr>
      <vt:lpstr>Office 主题​​</vt:lpstr>
      <vt:lpstr>Group meeting</vt:lpstr>
      <vt:lpstr>今回の内容</vt:lpstr>
      <vt:lpstr>制約</vt:lpstr>
      <vt:lpstr>ペナルティー係数λの算出</vt:lpstr>
      <vt:lpstr>ペナルティー係数λの比較</vt:lpstr>
      <vt:lpstr>Gurobiでの実験</vt:lpstr>
      <vt:lpstr>中間発表について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>劉　崇玖</dc:creator>
  <cp:lastModifiedBy>崇玖 刘</cp:lastModifiedBy>
  <cp:revision>591</cp:revision>
  <dcterms:created xsi:type="dcterms:W3CDTF">2023-04-18T06:26:34Z</dcterms:created>
  <dcterms:modified xsi:type="dcterms:W3CDTF">2024-08-18T12:59:15Z</dcterms:modified>
</cp:coreProperties>
</file>